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7315200" cy="7315200"/>
            <a:chOff x="914400" y="914400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4248550" y="4058079"/>
              <a:ext cx="170064" cy="1279395"/>
            </a:xfrm>
            <a:custGeom>
              <a:avLst/>
              <a:pathLst>
                <a:path w="170064" h="1279395">
                  <a:moveTo>
                    <a:pt x="170064" y="1279395"/>
                  </a:moveTo>
                  <a:lnTo>
                    <a:pt x="168203" y="1265390"/>
                  </a:lnTo>
                  <a:lnTo>
                    <a:pt x="166341" y="1251386"/>
                  </a:lnTo>
                  <a:lnTo>
                    <a:pt x="164480" y="1237381"/>
                  </a:lnTo>
                  <a:lnTo>
                    <a:pt x="162618" y="1223377"/>
                  </a:lnTo>
                  <a:lnTo>
                    <a:pt x="160756" y="1209372"/>
                  </a:lnTo>
                  <a:lnTo>
                    <a:pt x="158895" y="1195367"/>
                  </a:lnTo>
                  <a:lnTo>
                    <a:pt x="157033" y="1181363"/>
                  </a:lnTo>
                  <a:lnTo>
                    <a:pt x="155172" y="1167358"/>
                  </a:lnTo>
                  <a:lnTo>
                    <a:pt x="153310" y="1153354"/>
                  </a:lnTo>
                  <a:lnTo>
                    <a:pt x="151449" y="1139349"/>
                  </a:lnTo>
                  <a:lnTo>
                    <a:pt x="149587" y="1125344"/>
                  </a:lnTo>
                  <a:lnTo>
                    <a:pt x="147725" y="1111340"/>
                  </a:lnTo>
                  <a:lnTo>
                    <a:pt x="145864" y="1097335"/>
                  </a:lnTo>
                  <a:lnTo>
                    <a:pt x="144002" y="1083331"/>
                  </a:lnTo>
                  <a:lnTo>
                    <a:pt x="142141" y="1069326"/>
                  </a:lnTo>
                  <a:lnTo>
                    <a:pt x="140279" y="1055322"/>
                  </a:lnTo>
                  <a:lnTo>
                    <a:pt x="138418" y="1041317"/>
                  </a:lnTo>
                  <a:lnTo>
                    <a:pt x="136556" y="1027312"/>
                  </a:lnTo>
                  <a:lnTo>
                    <a:pt x="134694" y="1013308"/>
                  </a:lnTo>
                  <a:lnTo>
                    <a:pt x="132833" y="999303"/>
                  </a:lnTo>
                  <a:lnTo>
                    <a:pt x="130971" y="985299"/>
                  </a:lnTo>
                  <a:lnTo>
                    <a:pt x="129110" y="971294"/>
                  </a:lnTo>
                  <a:lnTo>
                    <a:pt x="127248" y="957289"/>
                  </a:lnTo>
                  <a:lnTo>
                    <a:pt x="125387" y="943285"/>
                  </a:lnTo>
                  <a:lnTo>
                    <a:pt x="123525" y="929280"/>
                  </a:lnTo>
                  <a:lnTo>
                    <a:pt x="121663" y="915276"/>
                  </a:lnTo>
                  <a:lnTo>
                    <a:pt x="119802" y="901271"/>
                  </a:lnTo>
                  <a:lnTo>
                    <a:pt x="117940" y="887267"/>
                  </a:lnTo>
                  <a:lnTo>
                    <a:pt x="116079" y="873262"/>
                  </a:lnTo>
                  <a:lnTo>
                    <a:pt x="114217" y="859257"/>
                  </a:lnTo>
                  <a:lnTo>
                    <a:pt x="112356" y="845253"/>
                  </a:lnTo>
                  <a:lnTo>
                    <a:pt x="110494" y="831248"/>
                  </a:lnTo>
                  <a:lnTo>
                    <a:pt x="108632" y="817244"/>
                  </a:lnTo>
                  <a:lnTo>
                    <a:pt x="106771" y="803239"/>
                  </a:lnTo>
                  <a:lnTo>
                    <a:pt x="104909" y="789234"/>
                  </a:lnTo>
                  <a:lnTo>
                    <a:pt x="103048" y="775230"/>
                  </a:lnTo>
                  <a:lnTo>
                    <a:pt x="101186" y="761225"/>
                  </a:lnTo>
                  <a:lnTo>
                    <a:pt x="99325" y="747221"/>
                  </a:lnTo>
                  <a:lnTo>
                    <a:pt x="97463" y="733216"/>
                  </a:lnTo>
                  <a:lnTo>
                    <a:pt x="95601" y="719212"/>
                  </a:lnTo>
                  <a:lnTo>
                    <a:pt x="93740" y="705207"/>
                  </a:lnTo>
                  <a:lnTo>
                    <a:pt x="91878" y="691202"/>
                  </a:lnTo>
                  <a:lnTo>
                    <a:pt x="90017" y="677198"/>
                  </a:lnTo>
                  <a:lnTo>
                    <a:pt x="88155" y="663193"/>
                  </a:lnTo>
                  <a:lnTo>
                    <a:pt x="86294" y="649189"/>
                  </a:lnTo>
                  <a:lnTo>
                    <a:pt x="84432" y="635184"/>
                  </a:lnTo>
                  <a:lnTo>
                    <a:pt x="82570" y="621179"/>
                  </a:lnTo>
                  <a:lnTo>
                    <a:pt x="80709" y="607175"/>
                  </a:lnTo>
                  <a:lnTo>
                    <a:pt x="78847" y="593170"/>
                  </a:lnTo>
                  <a:lnTo>
                    <a:pt x="76986" y="579166"/>
                  </a:lnTo>
                  <a:lnTo>
                    <a:pt x="75124" y="565161"/>
                  </a:lnTo>
                  <a:lnTo>
                    <a:pt x="73263" y="551157"/>
                  </a:lnTo>
                  <a:lnTo>
                    <a:pt x="71401" y="537152"/>
                  </a:lnTo>
                  <a:lnTo>
                    <a:pt x="69539" y="523147"/>
                  </a:lnTo>
                  <a:lnTo>
                    <a:pt x="67678" y="509143"/>
                  </a:lnTo>
                  <a:lnTo>
                    <a:pt x="65816" y="495138"/>
                  </a:lnTo>
                  <a:lnTo>
                    <a:pt x="63955" y="481134"/>
                  </a:lnTo>
                  <a:lnTo>
                    <a:pt x="62093" y="467129"/>
                  </a:lnTo>
                  <a:lnTo>
                    <a:pt x="60232" y="453124"/>
                  </a:lnTo>
                  <a:lnTo>
                    <a:pt x="58370" y="439120"/>
                  </a:lnTo>
                  <a:lnTo>
                    <a:pt x="56508" y="425115"/>
                  </a:lnTo>
                  <a:lnTo>
                    <a:pt x="54647" y="411111"/>
                  </a:lnTo>
                  <a:lnTo>
                    <a:pt x="52785" y="397106"/>
                  </a:lnTo>
                  <a:lnTo>
                    <a:pt x="50924" y="383102"/>
                  </a:lnTo>
                  <a:lnTo>
                    <a:pt x="49062" y="369097"/>
                  </a:lnTo>
                  <a:lnTo>
                    <a:pt x="47201" y="355092"/>
                  </a:lnTo>
                  <a:lnTo>
                    <a:pt x="45339" y="341088"/>
                  </a:lnTo>
                  <a:lnTo>
                    <a:pt x="43477" y="327083"/>
                  </a:lnTo>
                  <a:lnTo>
                    <a:pt x="41616" y="313079"/>
                  </a:lnTo>
                  <a:lnTo>
                    <a:pt x="39754" y="299074"/>
                  </a:lnTo>
                  <a:lnTo>
                    <a:pt x="37893" y="285070"/>
                  </a:lnTo>
                  <a:lnTo>
                    <a:pt x="36031" y="271065"/>
                  </a:lnTo>
                  <a:lnTo>
                    <a:pt x="34170" y="257060"/>
                  </a:lnTo>
                  <a:lnTo>
                    <a:pt x="32308" y="243056"/>
                  </a:lnTo>
                  <a:lnTo>
                    <a:pt x="30446" y="229051"/>
                  </a:lnTo>
                  <a:lnTo>
                    <a:pt x="28585" y="215047"/>
                  </a:lnTo>
                  <a:lnTo>
                    <a:pt x="26723" y="201042"/>
                  </a:lnTo>
                  <a:lnTo>
                    <a:pt x="24862" y="187037"/>
                  </a:lnTo>
                  <a:lnTo>
                    <a:pt x="23000" y="173033"/>
                  </a:lnTo>
                  <a:lnTo>
                    <a:pt x="21139" y="159028"/>
                  </a:lnTo>
                  <a:lnTo>
                    <a:pt x="19277" y="145024"/>
                  </a:lnTo>
                  <a:lnTo>
                    <a:pt x="17415" y="131019"/>
                  </a:lnTo>
                  <a:lnTo>
                    <a:pt x="15554" y="117015"/>
                  </a:lnTo>
                  <a:lnTo>
                    <a:pt x="13692" y="103010"/>
                  </a:lnTo>
                  <a:lnTo>
                    <a:pt x="11831" y="89005"/>
                  </a:lnTo>
                  <a:lnTo>
                    <a:pt x="9969" y="75001"/>
                  </a:lnTo>
                  <a:lnTo>
                    <a:pt x="8108" y="60996"/>
                  </a:lnTo>
                  <a:lnTo>
                    <a:pt x="6246" y="46992"/>
                  </a:lnTo>
                  <a:lnTo>
                    <a:pt x="4384" y="32987"/>
                  </a:lnTo>
                  <a:lnTo>
                    <a:pt x="2523" y="18982"/>
                  </a:lnTo>
                  <a:lnTo>
                    <a:pt x="661" y="497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193610" y="4058079"/>
              <a:ext cx="142744" cy="133107"/>
            </a:xfrm>
            <a:custGeom>
              <a:avLst/>
              <a:pathLst>
                <a:path w="142744" h="133107">
                  <a:moveTo>
                    <a:pt x="142744" y="114133"/>
                  </a:moveTo>
                  <a:lnTo>
                    <a:pt x="54939" y="0"/>
                  </a:lnTo>
                  <a:lnTo>
                    <a:pt x="0" y="1331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07205" y="4738796"/>
              <a:ext cx="601016" cy="144149"/>
            </a:xfrm>
            <a:custGeom>
              <a:avLst/>
              <a:pathLst>
                <a:path w="601016" h="144149">
                  <a:moveTo>
                    <a:pt x="601016" y="0"/>
                  </a:moveTo>
                  <a:lnTo>
                    <a:pt x="593884" y="1710"/>
                  </a:lnTo>
                  <a:lnTo>
                    <a:pt x="586752" y="3420"/>
                  </a:lnTo>
                  <a:lnTo>
                    <a:pt x="579621" y="5131"/>
                  </a:lnTo>
                  <a:lnTo>
                    <a:pt x="572489" y="6841"/>
                  </a:lnTo>
                  <a:lnTo>
                    <a:pt x="565357" y="8552"/>
                  </a:lnTo>
                  <a:lnTo>
                    <a:pt x="558225" y="10262"/>
                  </a:lnTo>
                  <a:lnTo>
                    <a:pt x="551094" y="11973"/>
                  </a:lnTo>
                  <a:lnTo>
                    <a:pt x="543962" y="13683"/>
                  </a:lnTo>
                  <a:lnTo>
                    <a:pt x="536830" y="15394"/>
                  </a:lnTo>
                  <a:lnTo>
                    <a:pt x="529699" y="17104"/>
                  </a:lnTo>
                  <a:lnTo>
                    <a:pt x="522567" y="18815"/>
                  </a:lnTo>
                  <a:lnTo>
                    <a:pt x="515435" y="20525"/>
                  </a:lnTo>
                  <a:lnTo>
                    <a:pt x="508304" y="22236"/>
                  </a:lnTo>
                  <a:lnTo>
                    <a:pt x="501172" y="23946"/>
                  </a:lnTo>
                  <a:lnTo>
                    <a:pt x="494040" y="25657"/>
                  </a:lnTo>
                  <a:lnTo>
                    <a:pt x="486909" y="27367"/>
                  </a:lnTo>
                  <a:lnTo>
                    <a:pt x="479777" y="29078"/>
                  </a:lnTo>
                  <a:lnTo>
                    <a:pt x="472645" y="30788"/>
                  </a:lnTo>
                  <a:lnTo>
                    <a:pt x="465513" y="32499"/>
                  </a:lnTo>
                  <a:lnTo>
                    <a:pt x="458382" y="34209"/>
                  </a:lnTo>
                  <a:lnTo>
                    <a:pt x="451250" y="35920"/>
                  </a:lnTo>
                  <a:lnTo>
                    <a:pt x="444118" y="37630"/>
                  </a:lnTo>
                  <a:lnTo>
                    <a:pt x="436987" y="39341"/>
                  </a:lnTo>
                  <a:lnTo>
                    <a:pt x="429855" y="41051"/>
                  </a:lnTo>
                  <a:lnTo>
                    <a:pt x="422723" y="42762"/>
                  </a:lnTo>
                  <a:lnTo>
                    <a:pt x="415592" y="44472"/>
                  </a:lnTo>
                  <a:lnTo>
                    <a:pt x="408460" y="46183"/>
                  </a:lnTo>
                  <a:lnTo>
                    <a:pt x="401328" y="47893"/>
                  </a:lnTo>
                  <a:lnTo>
                    <a:pt x="394197" y="49604"/>
                  </a:lnTo>
                  <a:lnTo>
                    <a:pt x="387065" y="51314"/>
                  </a:lnTo>
                  <a:lnTo>
                    <a:pt x="379933" y="53025"/>
                  </a:lnTo>
                  <a:lnTo>
                    <a:pt x="372801" y="54735"/>
                  </a:lnTo>
                  <a:lnTo>
                    <a:pt x="365670" y="56446"/>
                  </a:lnTo>
                  <a:lnTo>
                    <a:pt x="358538" y="58156"/>
                  </a:lnTo>
                  <a:lnTo>
                    <a:pt x="351406" y="59867"/>
                  </a:lnTo>
                  <a:lnTo>
                    <a:pt x="344275" y="61577"/>
                  </a:lnTo>
                  <a:lnTo>
                    <a:pt x="337143" y="63288"/>
                  </a:lnTo>
                  <a:lnTo>
                    <a:pt x="330011" y="64998"/>
                  </a:lnTo>
                  <a:lnTo>
                    <a:pt x="322880" y="66709"/>
                  </a:lnTo>
                  <a:lnTo>
                    <a:pt x="315748" y="68419"/>
                  </a:lnTo>
                  <a:lnTo>
                    <a:pt x="308616" y="70130"/>
                  </a:lnTo>
                  <a:lnTo>
                    <a:pt x="301484" y="71840"/>
                  </a:lnTo>
                  <a:lnTo>
                    <a:pt x="294353" y="73551"/>
                  </a:lnTo>
                  <a:lnTo>
                    <a:pt x="287221" y="75261"/>
                  </a:lnTo>
                  <a:lnTo>
                    <a:pt x="280089" y="76971"/>
                  </a:lnTo>
                  <a:lnTo>
                    <a:pt x="272958" y="78682"/>
                  </a:lnTo>
                  <a:lnTo>
                    <a:pt x="265826" y="80392"/>
                  </a:lnTo>
                  <a:lnTo>
                    <a:pt x="258694" y="82103"/>
                  </a:lnTo>
                  <a:lnTo>
                    <a:pt x="251563" y="83813"/>
                  </a:lnTo>
                  <a:lnTo>
                    <a:pt x="244431" y="85524"/>
                  </a:lnTo>
                  <a:lnTo>
                    <a:pt x="237299" y="87234"/>
                  </a:lnTo>
                  <a:lnTo>
                    <a:pt x="230168" y="88945"/>
                  </a:lnTo>
                  <a:lnTo>
                    <a:pt x="223036" y="90655"/>
                  </a:lnTo>
                  <a:lnTo>
                    <a:pt x="215904" y="92366"/>
                  </a:lnTo>
                  <a:lnTo>
                    <a:pt x="208772" y="94076"/>
                  </a:lnTo>
                  <a:lnTo>
                    <a:pt x="201641" y="95787"/>
                  </a:lnTo>
                  <a:lnTo>
                    <a:pt x="194509" y="97497"/>
                  </a:lnTo>
                  <a:lnTo>
                    <a:pt x="187377" y="99208"/>
                  </a:lnTo>
                  <a:lnTo>
                    <a:pt x="180246" y="100918"/>
                  </a:lnTo>
                  <a:lnTo>
                    <a:pt x="173114" y="102629"/>
                  </a:lnTo>
                  <a:lnTo>
                    <a:pt x="165982" y="104339"/>
                  </a:lnTo>
                  <a:lnTo>
                    <a:pt x="158851" y="106050"/>
                  </a:lnTo>
                  <a:lnTo>
                    <a:pt x="151719" y="107760"/>
                  </a:lnTo>
                  <a:lnTo>
                    <a:pt x="144587" y="109471"/>
                  </a:lnTo>
                  <a:lnTo>
                    <a:pt x="137456" y="111181"/>
                  </a:lnTo>
                  <a:lnTo>
                    <a:pt x="130324" y="112892"/>
                  </a:lnTo>
                  <a:lnTo>
                    <a:pt x="123192" y="114602"/>
                  </a:lnTo>
                  <a:lnTo>
                    <a:pt x="116060" y="116313"/>
                  </a:lnTo>
                  <a:lnTo>
                    <a:pt x="108929" y="118023"/>
                  </a:lnTo>
                  <a:lnTo>
                    <a:pt x="101797" y="119734"/>
                  </a:lnTo>
                  <a:lnTo>
                    <a:pt x="94665" y="121444"/>
                  </a:lnTo>
                  <a:lnTo>
                    <a:pt x="87534" y="123155"/>
                  </a:lnTo>
                  <a:lnTo>
                    <a:pt x="80402" y="124865"/>
                  </a:lnTo>
                  <a:lnTo>
                    <a:pt x="73270" y="126576"/>
                  </a:lnTo>
                  <a:lnTo>
                    <a:pt x="66139" y="128286"/>
                  </a:lnTo>
                  <a:lnTo>
                    <a:pt x="59007" y="129997"/>
                  </a:lnTo>
                  <a:lnTo>
                    <a:pt x="51875" y="131707"/>
                  </a:lnTo>
                  <a:lnTo>
                    <a:pt x="44744" y="133418"/>
                  </a:lnTo>
                  <a:lnTo>
                    <a:pt x="37612" y="135128"/>
                  </a:lnTo>
                  <a:lnTo>
                    <a:pt x="30480" y="136839"/>
                  </a:lnTo>
                  <a:lnTo>
                    <a:pt x="23348" y="138549"/>
                  </a:lnTo>
                  <a:lnTo>
                    <a:pt x="16217" y="140260"/>
                  </a:lnTo>
                  <a:lnTo>
                    <a:pt x="9085" y="141970"/>
                  </a:lnTo>
                  <a:lnTo>
                    <a:pt x="1953" y="143681"/>
                  </a:lnTo>
                  <a:lnTo>
                    <a:pt x="0" y="1441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207205" y="4783846"/>
              <a:ext cx="138060" cy="140028"/>
            </a:xfrm>
            <a:custGeom>
              <a:avLst/>
              <a:pathLst>
                <a:path w="138060" h="140028">
                  <a:moveTo>
                    <a:pt x="104475" y="0"/>
                  </a:moveTo>
                  <a:lnTo>
                    <a:pt x="0" y="99099"/>
                  </a:lnTo>
                  <a:lnTo>
                    <a:pt x="138060" y="1400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808221" y="4179737"/>
              <a:ext cx="1841901" cy="559059"/>
            </a:xfrm>
            <a:custGeom>
              <a:avLst/>
              <a:pathLst>
                <a:path w="1841901" h="559059">
                  <a:moveTo>
                    <a:pt x="0" y="559059"/>
                  </a:moveTo>
                  <a:lnTo>
                    <a:pt x="19648" y="553095"/>
                  </a:lnTo>
                  <a:lnTo>
                    <a:pt x="39297" y="547131"/>
                  </a:lnTo>
                  <a:lnTo>
                    <a:pt x="58946" y="541167"/>
                  </a:lnTo>
                  <a:lnTo>
                    <a:pt x="78595" y="535203"/>
                  </a:lnTo>
                  <a:lnTo>
                    <a:pt x="98244" y="529239"/>
                  </a:lnTo>
                  <a:lnTo>
                    <a:pt x="117893" y="523275"/>
                  </a:lnTo>
                  <a:lnTo>
                    <a:pt x="137542" y="517311"/>
                  </a:lnTo>
                  <a:lnTo>
                    <a:pt x="157191" y="511347"/>
                  </a:lnTo>
                  <a:lnTo>
                    <a:pt x="176840" y="505384"/>
                  </a:lnTo>
                  <a:lnTo>
                    <a:pt x="196489" y="499420"/>
                  </a:lnTo>
                  <a:lnTo>
                    <a:pt x="216138" y="493456"/>
                  </a:lnTo>
                  <a:lnTo>
                    <a:pt x="235787" y="487492"/>
                  </a:lnTo>
                  <a:lnTo>
                    <a:pt x="255436" y="481528"/>
                  </a:lnTo>
                  <a:lnTo>
                    <a:pt x="275085" y="475564"/>
                  </a:lnTo>
                  <a:lnTo>
                    <a:pt x="294734" y="469600"/>
                  </a:lnTo>
                  <a:lnTo>
                    <a:pt x="314383" y="463636"/>
                  </a:lnTo>
                  <a:lnTo>
                    <a:pt x="334032" y="457672"/>
                  </a:lnTo>
                  <a:lnTo>
                    <a:pt x="353681" y="451708"/>
                  </a:lnTo>
                  <a:lnTo>
                    <a:pt x="373330" y="445744"/>
                  </a:lnTo>
                  <a:lnTo>
                    <a:pt x="392978" y="439781"/>
                  </a:lnTo>
                  <a:lnTo>
                    <a:pt x="412627" y="433817"/>
                  </a:lnTo>
                  <a:lnTo>
                    <a:pt x="432276" y="427853"/>
                  </a:lnTo>
                  <a:lnTo>
                    <a:pt x="451925" y="421889"/>
                  </a:lnTo>
                  <a:lnTo>
                    <a:pt x="471574" y="415925"/>
                  </a:lnTo>
                  <a:lnTo>
                    <a:pt x="491223" y="409961"/>
                  </a:lnTo>
                  <a:lnTo>
                    <a:pt x="510872" y="403997"/>
                  </a:lnTo>
                  <a:lnTo>
                    <a:pt x="530521" y="398033"/>
                  </a:lnTo>
                  <a:lnTo>
                    <a:pt x="550170" y="392069"/>
                  </a:lnTo>
                  <a:lnTo>
                    <a:pt x="569819" y="386105"/>
                  </a:lnTo>
                  <a:lnTo>
                    <a:pt x="589468" y="380142"/>
                  </a:lnTo>
                  <a:lnTo>
                    <a:pt x="609117" y="374178"/>
                  </a:lnTo>
                  <a:lnTo>
                    <a:pt x="628766" y="368214"/>
                  </a:lnTo>
                  <a:lnTo>
                    <a:pt x="648415" y="362250"/>
                  </a:lnTo>
                  <a:lnTo>
                    <a:pt x="668064" y="356286"/>
                  </a:lnTo>
                  <a:lnTo>
                    <a:pt x="687713" y="350322"/>
                  </a:lnTo>
                  <a:lnTo>
                    <a:pt x="707362" y="344358"/>
                  </a:lnTo>
                  <a:lnTo>
                    <a:pt x="727011" y="338394"/>
                  </a:lnTo>
                  <a:lnTo>
                    <a:pt x="746660" y="332430"/>
                  </a:lnTo>
                  <a:lnTo>
                    <a:pt x="766308" y="326466"/>
                  </a:lnTo>
                  <a:lnTo>
                    <a:pt x="785957" y="320502"/>
                  </a:lnTo>
                  <a:lnTo>
                    <a:pt x="805606" y="314539"/>
                  </a:lnTo>
                  <a:lnTo>
                    <a:pt x="825255" y="308575"/>
                  </a:lnTo>
                  <a:lnTo>
                    <a:pt x="844904" y="302611"/>
                  </a:lnTo>
                  <a:lnTo>
                    <a:pt x="864553" y="296647"/>
                  </a:lnTo>
                  <a:lnTo>
                    <a:pt x="884202" y="290683"/>
                  </a:lnTo>
                  <a:lnTo>
                    <a:pt x="903851" y="284719"/>
                  </a:lnTo>
                  <a:lnTo>
                    <a:pt x="923500" y="278755"/>
                  </a:lnTo>
                  <a:lnTo>
                    <a:pt x="943149" y="272791"/>
                  </a:lnTo>
                  <a:lnTo>
                    <a:pt x="962798" y="266827"/>
                  </a:lnTo>
                  <a:lnTo>
                    <a:pt x="982447" y="260863"/>
                  </a:lnTo>
                  <a:lnTo>
                    <a:pt x="1002096" y="254900"/>
                  </a:lnTo>
                  <a:lnTo>
                    <a:pt x="1021745" y="248936"/>
                  </a:lnTo>
                  <a:lnTo>
                    <a:pt x="1041394" y="242972"/>
                  </a:lnTo>
                  <a:lnTo>
                    <a:pt x="1061043" y="237008"/>
                  </a:lnTo>
                  <a:lnTo>
                    <a:pt x="1080692" y="231044"/>
                  </a:lnTo>
                  <a:lnTo>
                    <a:pt x="1100341" y="225080"/>
                  </a:lnTo>
                  <a:lnTo>
                    <a:pt x="1119990" y="219116"/>
                  </a:lnTo>
                  <a:lnTo>
                    <a:pt x="1139638" y="213152"/>
                  </a:lnTo>
                  <a:lnTo>
                    <a:pt x="1159287" y="207188"/>
                  </a:lnTo>
                  <a:lnTo>
                    <a:pt x="1178936" y="201224"/>
                  </a:lnTo>
                  <a:lnTo>
                    <a:pt x="1198585" y="195260"/>
                  </a:lnTo>
                  <a:lnTo>
                    <a:pt x="1218234" y="189297"/>
                  </a:lnTo>
                  <a:lnTo>
                    <a:pt x="1237883" y="183333"/>
                  </a:lnTo>
                  <a:lnTo>
                    <a:pt x="1257532" y="177369"/>
                  </a:lnTo>
                  <a:lnTo>
                    <a:pt x="1277181" y="171405"/>
                  </a:lnTo>
                  <a:lnTo>
                    <a:pt x="1296830" y="165441"/>
                  </a:lnTo>
                  <a:lnTo>
                    <a:pt x="1316479" y="159477"/>
                  </a:lnTo>
                  <a:lnTo>
                    <a:pt x="1336128" y="153513"/>
                  </a:lnTo>
                  <a:lnTo>
                    <a:pt x="1355777" y="147549"/>
                  </a:lnTo>
                  <a:lnTo>
                    <a:pt x="1375426" y="141585"/>
                  </a:lnTo>
                  <a:lnTo>
                    <a:pt x="1395075" y="135621"/>
                  </a:lnTo>
                  <a:lnTo>
                    <a:pt x="1414724" y="129658"/>
                  </a:lnTo>
                  <a:lnTo>
                    <a:pt x="1434373" y="123694"/>
                  </a:lnTo>
                  <a:lnTo>
                    <a:pt x="1454022" y="117730"/>
                  </a:lnTo>
                  <a:lnTo>
                    <a:pt x="1473671" y="111766"/>
                  </a:lnTo>
                  <a:lnTo>
                    <a:pt x="1493320" y="105802"/>
                  </a:lnTo>
                  <a:lnTo>
                    <a:pt x="1512969" y="99838"/>
                  </a:lnTo>
                  <a:lnTo>
                    <a:pt x="1532617" y="93874"/>
                  </a:lnTo>
                  <a:lnTo>
                    <a:pt x="1552266" y="87910"/>
                  </a:lnTo>
                  <a:lnTo>
                    <a:pt x="1571915" y="81946"/>
                  </a:lnTo>
                  <a:lnTo>
                    <a:pt x="1591564" y="75982"/>
                  </a:lnTo>
                  <a:lnTo>
                    <a:pt x="1611213" y="70018"/>
                  </a:lnTo>
                  <a:lnTo>
                    <a:pt x="1630862" y="64055"/>
                  </a:lnTo>
                  <a:lnTo>
                    <a:pt x="1650511" y="58091"/>
                  </a:lnTo>
                  <a:lnTo>
                    <a:pt x="1670160" y="52127"/>
                  </a:lnTo>
                  <a:lnTo>
                    <a:pt x="1689809" y="46163"/>
                  </a:lnTo>
                  <a:lnTo>
                    <a:pt x="1709458" y="40199"/>
                  </a:lnTo>
                  <a:lnTo>
                    <a:pt x="1729107" y="34235"/>
                  </a:lnTo>
                  <a:lnTo>
                    <a:pt x="1748756" y="28271"/>
                  </a:lnTo>
                  <a:lnTo>
                    <a:pt x="1768405" y="22307"/>
                  </a:lnTo>
                  <a:lnTo>
                    <a:pt x="1788054" y="16343"/>
                  </a:lnTo>
                  <a:lnTo>
                    <a:pt x="1807703" y="10379"/>
                  </a:lnTo>
                  <a:lnTo>
                    <a:pt x="1827352" y="4416"/>
                  </a:lnTo>
                  <a:lnTo>
                    <a:pt x="18419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509879" y="4147061"/>
              <a:ext cx="140243" cy="137792"/>
            </a:xfrm>
            <a:custGeom>
              <a:avLst/>
              <a:pathLst>
                <a:path w="140243" h="137792">
                  <a:moveTo>
                    <a:pt x="41823" y="137792"/>
                  </a:moveTo>
                  <a:lnTo>
                    <a:pt x="140243" y="3267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95902" y="2471267"/>
              <a:ext cx="1712318" cy="2267529"/>
            </a:xfrm>
            <a:custGeom>
              <a:avLst/>
              <a:pathLst>
                <a:path w="1712318" h="2267529">
                  <a:moveTo>
                    <a:pt x="1712318" y="2267529"/>
                  </a:moveTo>
                  <a:lnTo>
                    <a:pt x="1694365" y="2243754"/>
                  </a:lnTo>
                  <a:lnTo>
                    <a:pt x="1676411" y="2219979"/>
                  </a:lnTo>
                  <a:lnTo>
                    <a:pt x="1658458" y="2196204"/>
                  </a:lnTo>
                  <a:lnTo>
                    <a:pt x="1640504" y="2172429"/>
                  </a:lnTo>
                  <a:lnTo>
                    <a:pt x="1622551" y="2148654"/>
                  </a:lnTo>
                  <a:lnTo>
                    <a:pt x="1604597" y="2124879"/>
                  </a:lnTo>
                  <a:lnTo>
                    <a:pt x="1586644" y="2101104"/>
                  </a:lnTo>
                  <a:lnTo>
                    <a:pt x="1568690" y="2077330"/>
                  </a:lnTo>
                  <a:lnTo>
                    <a:pt x="1550736" y="2053555"/>
                  </a:lnTo>
                  <a:lnTo>
                    <a:pt x="1532783" y="2029780"/>
                  </a:lnTo>
                  <a:lnTo>
                    <a:pt x="1514829" y="2006005"/>
                  </a:lnTo>
                  <a:lnTo>
                    <a:pt x="1496876" y="1982230"/>
                  </a:lnTo>
                  <a:lnTo>
                    <a:pt x="1478922" y="1958455"/>
                  </a:lnTo>
                  <a:lnTo>
                    <a:pt x="1460969" y="1934680"/>
                  </a:lnTo>
                  <a:lnTo>
                    <a:pt x="1443015" y="1910905"/>
                  </a:lnTo>
                  <a:lnTo>
                    <a:pt x="1425061" y="1887130"/>
                  </a:lnTo>
                  <a:lnTo>
                    <a:pt x="1407108" y="1863355"/>
                  </a:lnTo>
                  <a:lnTo>
                    <a:pt x="1389154" y="1839580"/>
                  </a:lnTo>
                  <a:lnTo>
                    <a:pt x="1371201" y="1815806"/>
                  </a:lnTo>
                  <a:lnTo>
                    <a:pt x="1353247" y="1792031"/>
                  </a:lnTo>
                  <a:lnTo>
                    <a:pt x="1335294" y="1768256"/>
                  </a:lnTo>
                  <a:lnTo>
                    <a:pt x="1317340" y="1744481"/>
                  </a:lnTo>
                  <a:lnTo>
                    <a:pt x="1299387" y="1720706"/>
                  </a:lnTo>
                  <a:lnTo>
                    <a:pt x="1281433" y="1696931"/>
                  </a:lnTo>
                  <a:lnTo>
                    <a:pt x="1263479" y="1673156"/>
                  </a:lnTo>
                  <a:lnTo>
                    <a:pt x="1245526" y="1649381"/>
                  </a:lnTo>
                  <a:lnTo>
                    <a:pt x="1227572" y="1625606"/>
                  </a:lnTo>
                  <a:lnTo>
                    <a:pt x="1209619" y="1601831"/>
                  </a:lnTo>
                  <a:lnTo>
                    <a:pt x="1191665" y="1578056"/>
                  </a:lnTo>
                  <a:lnTo>
                    <a:pt x="1173712" y="1554282"/>
                  </a:lnTo>
                  <a:lnTo>
                    <a:pt x="1155758" y="1530507"/>
                  </a:lnTo>
                  <a:lnTo>
                    <a:pt x="1137805" y="1506732"/>
                  </a:lnTo>
                  <a:lnTo>
                    <a:pt x="1119851" y="1482957"/>
                  </a:lnTo>
                  <a:lnTo>
                    <a:pt x="1101897" y="1459182"/>
                  </a:lnTo>
                  <a:lnTo>
                    <a:pt x="1083944" y="1435407"/>
                  </a:lnTo>
                  <a:lnTo>
                    <a:pt x="1065990" y="1411632"/>
                  </a:lnTo>
                  <a:lnTo>
                    <a:pt x="1048037" y="1387857"/>
                  </a:lnTo>
                  <a:lnTo>
                    <a:pt x="1030083" y="1364082"/>
                  </a:lnTo>
                  <a:lnTo>
                    <a:pt x="1012130" y="1340307"/>
                  </a:lnTo>
                  <a:lnTo>
                    <a:pt x="994176" y="1316532"/>
                  </a:lnTo>
                  <a:lnTo>
                    <a:pt x="976222" y="1292758"/>
                  </a:lnTo>
                  <a:lnTo>
                    <a:pt x="958269" y="1268983"/>
                  </a:lnTo>
                  <a:lnTo>
                    <a:pt x="940315" y="1245208"/>
                  </a:lnTo>
                  <a:lnTo>
                    <a:pt x="922362" y="1221433"/>
                  </a:lnTo>
                  <a:lnTo>
                    <a:pt x="904408" y="1197658"/>
                  </a:lnTo>
                  <a:lnTo>
                    <a:pt x="886455" y="1173883"/>
                  </a:lnTo>
                  <a:lnTo>
                    <a:pt x="868501" y="1150108"/>
                  </a:lnTo>
                  <a:lnTo>
                    <a:pt x="850548" y="1126333"/>
                  </a:lnTo>
                  <a:lnTo>
                    <a:pt x="832594" y="1102558"/>
                  </a:lnTo>
                  <a:lnTo>
                    <a:pt x="814640" y="1078783"/>
                  </a:lnTo>
                  <a:lnTo>
                    <a:pt x="796687" y="1055009"/>
                  </a:lnTo>
                  <a:lnTo>
                    <a:pt x="778733" y="1031234"/>
                  </a:lnTo>
                  <a:lnTo>
                    <a:pt x="760780" y="1007459"/>
                  </a:lnTo>
                  <a:lnTo>
                    <a:pt x="742826" y="983684"/>
                  </a:lnTo>
                  <a:lnTo>
                    <a:pt x="724873" y="959909"/>
                  </a:lnTo>
                  <a:lnTo>
                    <a:pt x="706919" y="936134"/>
                  </a:lnTo>
                  <a:lnTo>
                    <a:pt x="688965" y="912359"/>
                  </a:lnTo>
                  <a:lnTo>
                    <a:pt x="671012" y="888584"/>
                  </a:lnTo>
                  <a:lnTo>
                    <a:pt x="653058" y="864809"/>
                  </a:lnTo>
                  <a:lnTo>
                    <a:pt x="635105" y="841034"/>
                  </a:lnTo>
                  <a:lnTo>
                    <a:pt x="617151" y="817259"/>
                  </a:lnTo>
                  <a:lnTo>
                    <a:pt x="599198" y="793485"/>
                  </a:lnTo>
                  <a:lnTo>
                    <a:pt x="581244" y="769710"/>
                  </a:lnTo>
                  <a:lnTo>
                    <a:pt x="563291" y="745935"/>
                  </a:lnTo>
                  <a:lnTo>
                    <a:pt x="545337" y="722160"/>
                  </a:lnTo>
                  <a:lnTo>
                    <a:pt x="527383" y="698385"/>
                  </a:lnTo>
                  <a:lnTo>
                    <a:pt x="509430" y="674610"/>
                  </a:lnTo>
                  <a:lnTo>
                    <a:pt x="491476" y="650835"/>
                  </a:lnTo>
                  <a:lnTo>
                    <a:pt x="473523" y="627060"/>
                  </a:lnTo>
                  <a:lnTo>
                    <a:pt x="455569" y="603285"/>
                  </a:lnTo>
                  <a:lnTo>
                    <a:pt x="437616" y="579510"/>
                  </a:lnTo>
                  <a:lnTo>
                    <a:pt x="419662" y="555735"/>
                  </a:lnTo>
                  <a:lnTo>
                    <a:pt x="401709" y="531961"/>
                  </a:lnTo>
                  <a:lnTo>
                    <a:pt x="383755" y="508186"/>
                  </a:lnTo>
                  <a:lnTo>
                    <a:pt x="365801" y="484411"/>
                  </a:lnTo>
                  <a:lnTo>
                    <a:pt x="347848" y="460636"/>
                  </a:lnTo>
                  <a:lnTo>
                    <a:pt x="329894" y="436861"/>
                  </a:lnTo>
                  <a:lnTo>
                    <a:pt x="311941" y="413086"/>
                  </a:lnTo>
                  <a:lnTo>
                    <a:pt x="293987" y="389311"/>
                  </a:lnTo>
                  <a:lnTo>
                    <a:pt x="276034" y="365536"/>
                  </a:lnTo>
                  <a:lnTo>
                    <a:pt x="258080" y="341761"/>
                  </a:lnTo>
                  <a:lnTo>
                    <a:pt x="240126" y="317986"/>
                  </a:lnTo>
                  <a:lnTo>
                    <a:pt x="222173" y="294211"/>
                  </a:lnTo>
                  <a:lnTo>
                    <a:pt x="204219" y="270437"/>
                  </a:lnTo>
                  <a:lnTo>
                    <a:pt x="186266" y="246662"/>
                  </a:lnTo>
                  <a:lnTo>
                    <a:pt x="168312" y="222887"/>
                  </a:lnTo>
                  <a:lnTo>
                    <a:pt x="150359" y="199112"/>
                  </a:lnTo>
                  <a:lnTo>
                    <a:pt x="132405" y="175337"/>
                  </a:lnTo>
                  <a:lnTo>
                    <a:pt x="114452" y="151562"/>
                  </a:lnTo>
                  <a:lnTo>
                    <a:pt x="96498" y="127787"/>
                  </a:lnTo>
                  <a:lnTo>
                    <a:pt x="78544" y="104012"/>
                  </a:lnTo>
                  <a:lnTo>
                    <a:pt x="60591" y="80237"/>
                  </a:lnTo>
                  <a:lnTo>
                    <a:pt x="42637" y="56462"/>
                  </a:lnTo>
                  <a:lnTo>
                    <a:pt x="24684" y="32687"/>
                  </a:lnTo>
                  <a:lnTo>
                    <a:pt x="6730" y="891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95902" y="2471267"/>
              <a:ext cx="132609" cy="142908"/>
            </a:xfrm>
            <a:custGeom>
              <a:avLst/>
              <a:pathLst>
                <a:path w="132609" h="142908">
                  <a:moveTo>
                    <a:pt x="132609" y="56130"/>
                  </a:moveTo>
                  <a:lnTo>
                    <a:pt x="0" y="0"/>
                  </a:lnTo>
                  <a:lnTo>
                    <a:pt x="17694" y="1429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78425" y="4738796"/>
              <a:ext cx="129796" cy="1097322"/>
            </a:xfrm>
            <a:custGeom>
              <a:avLst/>
              <a:pathLst>
                <a:path w="129796" h="1097322">
                  <a:moveTo>
                    <a:pt x="129796" y="0"/>
                  </a:moveTo>
                  <a:lnTo>
                    <a:pt x="128357" y="12167"/>
                  </a:lnTo>
                  <a:lnTo>
                    <a:pt x="126917" y="24334"/>
                  </a:lnTo>
                  <a:lnTo>
                    <a:pt x="125478" y="36502"/>
                  </a:lnTo>
                  <a:lnTo>
                    <a:pt x="124039" y="48669"/>
                  </a:lnTo>
                  <a:lnTo>
                    <a:pt x="122600" y="60837"/>
                  </a:lnTo>
                  <a:lnTo>
                    <a:pt x="121160" y="73004"/>
                  </a:lnTo>
                  <a:lnTo>
                    <a:pt x="119721" y="85171"/>
                  </a:lnTo>
                  <a:lnTo>
                    <a:pt x="118282" y="97339"/>
                  </a:lnTo>
                  <a:lnTo>
                    <a:pt x="116843" y="109506"/>
                  </a:lnTo>
                  <a:lnTo>
                    <a:pt x="115404" y="121674"/>
                  </a:lnTo>
                  <a:lnTo>
                    <a:pt x="113964" y="133841"/>
                  </a:lnTo>
                  <a:lnTo>
                    <a:pt x="112525" y="146009"/>
                  </a:lnTo>
                  <a:lnTo>
                    <a:pt x="111086" y="158176"/>
                  </a:lnTo>
                  <a:lnTo>
                    <a:pt x="109647" y="170343"/>
                  </a:lnTo>
                  <a:lnTo>
                    <a:pt x="108207" y="182511"/>
                  </a:lnTo>
                  <a:lnTo>
                    <a:pt x="106768" y="194678"/>
                  </a:lnTo>
                  <a:lnTo>
                    <a:pt x="105329" y="206846"/>
                  </a:lnTo>
                  <a:lnTo>
                    <a:pt x="103890" y="219013"/>
                  </a:lnTo>
                  <a:lnTo>
                    <a:pt x="102451" y="231181"/>
                  </a:lnTo>
                  <a:lnTo>
                    <a:pt x="101011" y="243348"/>
                  </a:lnTo>
                  <a:lnTo>
                    <a:pt x="99572" y="255515"/>
                  </a:lnTo>
                  <a:lnTo>
                    <a:pt x="98133" y="267683"/>
                  </a:lnTo>
                  <a:lnTo>
                    <a:pt x="96694" y="279850"/>
                  </a:lnTo>
                  <a:lnTo>
                    <a:pt x="95255" y="292018"/>
                  </a:lnTo>
                  <a:lnTo>
                    <a:pt x="93815" y="304185"/>
                  </a:lnTo>
                  <a:lnTo>
                    <a:pt x="92376" y="316353"/>
                  </a:lnTo>
                  <a:lnTo>
                    <a:pt x="90937" y="328520"/>
                  </a:lnTo>
                  <a:lnTo>
                    <a:pt x="89498" y="340687"/>
                  </a:lnTo>
                  <a:lnTo>
                    <a:pt x="88058" y="352855"/>
                  </a:lnTo>
                  <a:lnTo>
                    <a:pt x="86619" y="365022"/>
                  </a:lnTo>
                  <a:lnTo>
                    <a:pt x="85180" y="377190"/>
                  </a:lnTo>
                  <a:lnTo>
                    <a:pt x="83741" y="389357"/>
                  </a:lnTo>
                  <a:lnTo>
                    <a:pt x="82302" y="401525"/>
                  </a:lnTo>
                  <a:lnTo>
                    <a:pt x="80862" y="413692"/>
                  </a:lnTo>
                  <a:lnTo>
                    <a:pt x="79423" y="425859"/>
                  </a:lnTo>
                  <a:lnTo>
                    <a:pt x="77984" y="438027"/>
                  </a:lnTo>
                  <a:lnTo>
                    <a:pt x="76545" y="450194"/>
                  </a:lnTo>
                  <a:lnTo>
                    <a:pt x="75105" y="462362"/>
                  </a:lnTo>
                  <a:lnTo>
                    <a:pt x="73666" y="474529"/>
                  </a:lnTo>
                  <a:lnTo>
                    <a:pt x="72227" y="486697"/>
                  </a:lnTo>
                  <a:lnTo>
                    <a:pt x="70788" y="498864"/>
                  </a:lnTo>
                  <a:lnTo>
                    <a:pt x="69349" y="511031"/>
                  </a:lnTo>
                  <a:lnTo>
                    <a:pt x="67909" y="523199"/>
                  </a:lnTo>
                  <a:lnTo>
                    <a:pt x="66470" y="535366"/>
                  </a:lnTo>
                  <a:lnTo>
                    <a:pt x="65031" y="547534"/>
                  </a:lnTo>
                  <a:lnTo>
                    <a:pt x="63592" y="559701"/>
                  </a:lnTo>
                  <a:lnTo>
                    <a:pt x="62153" y="571869"/>
                  </a:lnTo>
                  <a:lnTo>
                    <a:pt x="60713" y="584036"/>
                  </a:lnTo>
                  <a:lnTo>
                    <a:pt x="59274" y="596203"/>
                  </a:lnTo>
                  <a:lnTo>
                    <a:pt x="57835" y="608371"/>
                  </a:lnTo>
                  <a:lnTo>
                    <a:pt x="56396" y="620538"/>
                  </a:lnTo>
                  <a:lnTo>
                    <a:pt x="54956" y="632706"/>
                  </a:lnTo>
                  <a:lnTo>
                    <a:pt x="53517" y="644873"/>
                  </a:lnTo>
                  <a:lnTo>
                    <a:pt x="52078" y="657041"/>
                  </a:lnTo>
                  <a:lnTo>
                    <a:pt x="50639" y="669208"/>
                  </a:lnTo>
                  <a:lnTo>
                    <a:pt x="49200" y="681375"/>
                  </a:lnTo>
                  <a:lnTo>
                    <a:pt x="47760" y="693543"/>
                  </a:lnTo>
                  <a:lnTo>
                    <a:pt x="46321" y="705710"/>
                  </a:lnTo>
                  <a:lnTo>
                    <a:pt x="44882" y="717878"/>
                  </a:lnTo>
                  <a:lnTo>
                    <a:pt x="43443" y="730045"/>
                  </a:lnTo>
                  <a:lnTo>
                    <a:pt x="42003" y="742213"/>
                  </a:lnTo>
                  <a:lnTo>
                    <a:pt x="40564" y="754380"/>
                  </a:lnTo>
                  <a:lnTo>
                    <a:pt x="39125" y="766547"/>
                  </a:lnTo>
                  <a:lnTo>
                    <a:pt x="37686" y="778715"/>
                  </a:lnTo>
                  <a:lnTo>
                    <a:pt x="36247" y="790882"/>
                  </a:lnTo>
                  <a:lnTo>
                    <a:pt x="34807" y="803050"/>
                  </a:lnTo>
                  <a:lnTo>
                    <a:pt x="33368" y="815217"/>
                  </a:lnTo>
                  <a:lnTo>
                    <a:pt x="31929" y="827385"/>
                  </a:lnTo>
                  <a:lnTo>
                    <a:pt x="30490" y="839552"/>
                  </a:lnTo>
                  <a:lnTo>
                    <a:pt x="29051" y="851719"/>
                  </a:lnTo>
                  <a:lnTo>
                    <a:pt x="27611" y="863887"/>
                  </a:lnTo>
                  <a:lnTo>
                    <a:pt x="26172" y="876054"/>
                  </a:lnTo>
                  <a:lnTo>
                    <a:pt x="24733" y="888222"/>
                  </a:lnTo>
                  <a:lnTo>
                    <a:pt x="23294" y="900389"/>
                  </a:lnTo>
                  <a:lnTo>
                    <a:pt x="21854" y="912557"/>
                  </a:lnTo>
                  <a:lnTo>
                    <a:pt x="20415" y="924724"/>
                  </a:lnTo>
                  <a:lnTo>
                    <a:pt x="18976" y="936891"/>
                  </a:lnTo>
                  <a:lnTo>
                    <a:pt x="17537" y="949059"/>
                  </a:lnTo>
                  <a:lnTo>
                    <a:pt x="16098" y="961226"/>
                  </a:lnTo>
                  <a:lnTo>
                    <a:pt x="14658" y="973394"/>
                  </a:lnTo>
                  <a:lnTo>
                    <a:pt x="13219" y="985561"/>
                  </a:lnTo>
                  <a:lnTo>
                    <a:pt x="11780" y="997728"/>
                  </a:lnTo>
                  <a:lnTo>
                    <a:pt x="10341" y="1009896"/>
                  </a:lnTo>
                  <a:lnTo>
                    <a:pt x="8901" y="1022063"/>
                  </a:lnTo>
                  <a:lnTo>
                    <a:pt x="7462" y="1034231"/>
                  </a:lnTo>
                  <a:lnTo>
                    <a:pt x="6023" y="1046398"/>
                  </a:lnTo>
                  <a:lnTo>
                    <a:pt x="4584" y="1058566"/>
                  </a:lnTo>
                  <a:lnTo>
                    <a:pt x="3145" y="1070733"/>
                  </a:lnTo>
                  <a:lnTo>
                    <a:pt x="1705" y="1082900"/>
                  </a:lnTo>
                  <a:lnTo>
                    <a:pt x="266" y="1095068"/>
                  </a:lnTo>
                  <a:lnTo>
                    <a:pt x="0" y="109732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21572" y="5703817"/>
              <a:ext cx="143003" cy="132301"/>
            </a:xfrm>
            <a:custGeom>
              <a:avLst/>
              <a:pathLst>
                <a:path w="143003" h="132301">
                  <a:moveTo>
                    <a:pt x="0" y="0"/>
                  </a:moveTo>
                  <a:lnTo>
                    <a:pt x="56852" y="132301"/>
                  </a:lnTo>
                  <a:lnTo>
                    <a:pt x="143003" y="1691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08221" y="4738796"/>
              <a:ext cx="1266268" cy="964530"/>
            </a:xfrm>
            <a:custGeom>
              <a:avLst/>
              <a:pathLst>
                <a:path w="1266268" h="964530">
                  <a:moveTo>
                    <a:pt x="0" y="0"/>
                  </a:moveTo>
                  <a:lnTo>
                    <a:pt x="13658" y="10403"/>
                  </a:lnTo>
                  <a:lnTo>
                    <a:pt x="27316" y="20807"/>
                  </a:lnTo>
                  <a:lnTo>
                    <a:pt x="40975" y="31211"/>
                  </a:lnTo>
                  <a:lnTo>
                    <a:pt x="54633" y="41615"/>
                  </a:lnTo>
                  <a:lnTo>
                    <a:pt x="68292" y="52018"/>
                  </a:lnTo>
                  <a:lnTo>
                    <a:pt x="81950" y="62422"/>
                  </a:lnTo>
                  <a:lnTo>
                    <a:pt x="95608" y="72826"/>
                  </a:lnTo>
                  <a:lnTo>
                    <a:pt x="109267" y="83230"/>
                  </a:lnTo>
                  <a:lnTo>
                    <a:pt x="122925" y="93633"/>
                  </a:lnTo>
                  <a:lnTo>
                    <a:pt x="136584" y="104037"/>
                  </a:lnTo>
                  <a:lnTo>
                    <a:pt x="150242" y="114441"/>
                  </a:lnTo>
                  <a:lnTo>
                    <a:pt x="163901" y="124845"/>
                  </a:lnTo>
                  <a:lnTo>
                    <a:pt x="177559" y="135248"/>
                  </a:lnTo>
                  <a:lnTo>
                    <a:pt x="191217" y="145652"/>
                  </a:lnTo>
                  <a:lnTo>
                    <a:pt x="204876" y="156056"/>
                  </a:lnTo>
                  <a:lnTo>
                    <a:pt x="218534" y="166460"/>
                  </a:lnTo>
                  <a:lnTo>
                    <a:pt x="232193" y="176863"/>
                  </a:lnTo>
                  <a:lnTo>
                    <a:pt x="245851" y="187267"/>
                  </a:lnTo>
                  <a:lnTo>
                    <a:pt x="259509" y="197671"/>
                  </a:lnTo>
                  <a:lnTo>
                    <a:pt x="273168" y="208075"/>
                  </a:lnTo>
                  <a:lnTo>
                    <a:pt x="286826" y="218478"/>
                  </a:lnTo>
                  <a:lnTo>
                    <a:pt x="300485" y="228882"/>
                  </a:lnTo>
                  <a:lnTo>
                    <a:pt x="314143" y="239286"/>
                  </a:lnTo>
                  <a:lnTo>
                    <a:pt x="327802" y="249690"/>
                  </a:lnTo>
                  <a:lnTo>
                    <a:pt x="341460" y="260094"/>
                  </a:lnTo>
                  <a:lnTo>
                    <a:pt x="355118" y="270497"/>
                  </a:lnTo>
                  <a:lnTo>
                    <a:pt x="368777" y="280901"/>
                  </a:lnTo>
                  <a:lnTo>
                    <a:pt x="382435" y="291305"/>
                  </a:lnTo>
                  <a:lnTo>
                    <a:pt x="396094" y="301709"/>
                  </a:lnTo>
                  <a:lnTo>
                    <a:pt x="409752" y="312112"/>
                  </a:lnTo>
                  <a:lnTo>
                    <a:pt x="423411" y="322516"/>
                  </a:lnTo>
                  <a:lnTo>
                    <a:pt x="437069" y="332920"/>
                  </a:lnTo>
                  <a:lnTo>
                    <a:pt x="450727" y="343324"/>
                  </a:lnTo>
                  <a:lnTo>
                    <a:pt x="464386" y="353727"/>
                  </a:lnTo>
                  <a:lnTo>
                    <a:pt x="478044" y="364131"/>
                  </a:lnTo>
                  <a:lnTo>
                    <a:pt x="491703" y="374535"/>
                  </a:lnTo>
                  <a:lnTo>
                    <a:pt x="505361" y="384939"/>
                  </a:lnTo>
                  <a:lnTo>
                    <a:pt x="519019" y="395342"/>
                  </a:lnTo>
                  <a:lnTo>
                    <a:pt x="532678" y="405746"/>
                  </a:lnTo>
                  <a:lnTo>
                    <a:pt x="546336" y="416150"/>
                  </a:lnTo>
                  <a:lnTo>
                    <a:pt x="559995" y="426554"/>
                  </a:lnTo>
                  <a:lnTo>
                    <a:pt x="573653" y="436957"/>
                  </a:lnTo>
                  <a:lnTo>
                    <a:pt x="587312" y="447361"/>
                  </a:lnTo>
                  <a:lnTo>
                    <a:pt x="600970" y="457765"/>
                  </a:lnTo>
                  <a:lnTo>
                    <a:pt x="614628" y="468169"/>
                  </a:lnTo>
                  <a:lnTo>
                    <a:pt x="628287" y="478573"/>
                  </a:lnTo>
                  <a:lnTo>
                    <a:pt x="641945" y="488976"/>
                  </a:lnTo>
                  <a:lnTo>
                    <a:pt x="655604" y="499380"/>
                  </a:lnTo>
                  <a:lnTo>
                    <a:pt x="669262" y="509784"/>
                  </a:lnTo>
                  <a:lnTo>
                    <a:pt x="682921" y="520188"/>
                  </a:lnTo>
                  <a:lnTo>
                    <a:pt x="696579" y="530591"/>
                  </a:lnTo>
                  <a:lnTo>
                    <a:pt x="710237" y="540995"/>
                  </a:lnTo>
                  <a:lnTo>
                    <a:pt x="723896" y="551399"/>
                  </a:lnTo>
                  <a:lnTo>
                    <a:pt x="737554" y="561803"/>
                  </a:lnTo>
                  <a:lnTo>
                    <a:pt x="751213" y="572206"/>
                  </a:lnTo>
                  <a:lnTo>
                    <a:pt x="764871" y="582610"/>
                  </a:lnTo>
                  <a:lnTo>
                    <a:pt x="778529" y="593014"/>
                  </a:lnTo>
                  <a:lnTo>
                    <a:pt x="792188" y="603418"/>
                  </a:lnTo>
                  <a:lnTo>
                    <a:pt x="805846" y="613821"/>
                  </a:lnTo>
                  <a:lnTo>
                    <a:pt x="819505" y="624225"/>
                  </a:lnTo>
                  <a:lnTo>
                    <a:pt x="833163" y="634629"/>
                  </a:lnTo>
                  <a:lnTo>
                    <a:pt x="846822" y="645033"/>
                  </a:lnTo>
                  <a:lnTo>
                    <a:pt x="860480" y="655436"/>
                  </a:lnTo>
                  <a:lnTo>
                    <a:pt x="874138" y="665840"/>
                  </a:lnTo>
                  <a:lnTo>
                    <a:pt x="887797" y="676244"/>
                  </a:lnTo>
                  <a:lnTo>
                    <a:pt x="901455" y="686648"/>
                  </a:lnTo>
                  <a:lnTo>
                    <a:pt x="915114" y="697052"/>
                  </a:lnTo>
                  <a:lnTo>
                    <a:pt x="928772" y="707455"/>
                  </a:lnTo>
                  <a:lnTo>
                    <a:pt x="942431" y="717859"/>
                  </a:lnTo>
                  <a:lnTo>
                    <a:pt x="956089" y="728263"/>
                  </a:lnTo>
                  <a:lnTo>
                    <a:pt x="969747" y="738667"/>
                  </a:lnTo>
                  <a:lnTo>
                    <a:pt x="983406" y="749070"/>
                  </a:lnTo>
                  <a:lnTo>
                    <a:pt x="997064" y="759474"/>
                  </a:lnTo>
                  <a:lnTo>
                    <a:pt x="1010723" y="769878"/>
                  </a:lnTo>
                  <a:lnTo>
                    <a:pt x="1024381" y="780282"/>
                  </a:lnTo>
                  <a:lnTo>
                    <a:pt x="1038039" y="790685"/>
                  </a:lnTo>
                  <a:lnTo>
                    <a:pt x="1051698" y="801089"/>
                  </a:lnTo>
                  <a:lnTo>
                    <a:pt x="1065356" y="811493"/>
                  </a:lnTo>
                  <a:lnTo>
                    <a:pt x="1079015" y="821897"/>
                  </a:lnTo>
                  <a:lnTo>
                    <a:pt x="1092673" y="832300"/>
                  </a:lnTo>
                  <a:lnTo>
                    <a:pt x="1106332" y="842704"/>
                  </a:lnTo>
                  <a:lnTo>
                    <a:pt x="1119990" y="853108"/>
                  </a:lnTo>
                  <a:lnTo>
                    <a:pt x="1133648" y="863512"/>
                  </a:lnTo>
                  <a:lnTo>
                    <a:pt x="1147307" y="873915"/>
                  </a:lnTo>
                  <a:lnTo>
                    <a:pt x="1160965" y="884319"/>
                  </a:lnTo>
                  <a:lnTo>
                    <a:pt x="1174624" y="894723"/>
                  </a:lnTo>
                  <a:lnTo>
                    <a:pt x="1188282" y="905127"/>
                  </a:lnTo>
                  <a:lnTo>
                    <a:pt x="1201940" y="915531"/>
                  </a:lnTo>
                  <a:lnTo>
                    <a:pt x="1215599" y="925934"/>
                  </a:lnTo>
                  <a:lnTo>
                    <a:pt x="1229257" y="936338"/>
                  </a:lnTo>
                  <a:lnTo>
                    <a:pt x="1242916" y="946742"/>
                  </a:lnTo>
                  <a:lnTo>
                    <a:pt x="1256574" y="957146"/>
                  </a:lnTo>
                  <a:lnTo>
                    <a:pt x="1266268" y="9645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931656" y="5570484"/>
              <a:ext cx="142833" cy="132842"/>
            </a:xfrm>
            <a:custGeom>
              <a:avLst/>
              <a:pathLst>
                <a:path w="142833" h="132842">
                  <a:moveTo>
                    <a:pt x="0" y="114552"/>
                  </a:moveTo>
                  <a:lnTo>
                    <a:pt x="142833" y="132842"/>
                  </a:lnTo>
                  <a:lnTo>
                    <a:pt x="872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74014" y="4738796"/>
              <a:ext cx="1234207" cy="636863"/>
            </a:xfrm>
            <a:custGeom>
              <a:avLst/>
              <a:pathLst>
                <a:path w="1234207" h="636863">
                  <a:moveTo>
                    <a:pt x="1234207" y="0"/>
                  </a:moveTo>
                  <a:lnTo>
                    <a:pt x="1220770" y="6933"/>
                  </a:lnTo>
                  <a:lnTo>
                    <a:pt x="1207334" y="13866"/>
                  </a:lnTo>
                  <a:lnTo>
                    <a:pt x="1193898" y="20799"/>
                  </a:lnTo>
                  <a:lnTo>
                    <a:pt x="1180462" y="27732"/>
                  </a:lnTo>
                  <a:lnTo>
                    <a:pt x="1167026" y="34666"/>
                  </a:lnTo>
                  <a:lnTo>
                    <a:pt x="1153589" y="41599"/>
                  </a:lnTo>
                  <a:lnTo>
                    <a:pt x="1140153" y="48532"/>
                  </a:lnTo>
                  <a:lnTo>
                    <a:pt x="1126717" y="55465"/>
                  </a:lnTo>
                  <a:lnTo>
                    <a:pt x="1113281" y="62398"/>
                  </a:lnTo>
                  <a:lnTo>
                    <a:pt x="1099845" y="69332"/>
                  </a:lnTo>
                  <a:lnTo>
                    <a:pt x="1086408" y="76265"/>
                  </a:lnTo>
                  <a:lnTo>
                    <a:pt x="1072972" y="83198"/>
                  </a:lnTo>
                  <a:lnTo>
                    <a:pt x="1059536" y="90131"/>
                  </a:lnTo>
                  <a:lnTo>
                    <a:pt x="1046100" y="97064"/>
                  </a:lnTo>
                  <a:lnTo>
                    <a:pt x="1032664" y="103998"/>
                  </a:lnTo>
                  <a:lnTo>
                    <a:pt x="1019228" y="110931"/>
                  </a:lnTo>
                  <a:lnTo>
                    <a:pt x="1005791" y="117864"/>
                  </a:lnTo>
                  <a:lnTo>
                    <a:pt x="992355" y="124797"/>
                  </a:lnTo>
                  <a:lnTo>
                    <a:pt x="978919" y="131731"/>
                  </a:lnTo>
                  <a:lnTo>
                    <a:pt x="965483" y="138664"/>
                  </a:lnTo>
                  <a:lnTo>
                    <a:pt x="952047" y="145597"/>
                  </a:lnTo>
                  <a:lnTo>
                    <a:pt x="938610" y="152530"/>
                  </a:lnTo>
                  <a:lnTo>
                    <a:pt x="925174" y="159463"/>
                  </a:lnTo>
                  <a:lnTo>
                    <a:pt x="911738" y="166397"/>
                  </a:lnTo>
                  <a:lnTo>
                    <a:pt x="898302" y="173330"/>
                  </a:lnTo>
                  <a:lnTo>
                    <a:pt x="884866" y="180263"/>
                  </a:lnTo>
                  <a:lnTo>
                    <a:pt x="871429" y="187196"/>
                  </a:lnTo>
                  <a:lnTo>
                    <a:pt x="857993" y="194129"/>
                  </a:lnTo>
                  <a:lnTo>
                    <a:pt x="844557" y="201063"/>
                  </a:lnTo>
                  <a:lnTo>
                    <a:pt x="831121" y="207996"/>
                  </a:lnTo>
                  <a:lnTo>
                    <a:pt x="817685" y="214929"/>
                  </a:lnTo>
                  <a:lnTo>
                    <a:pt x="804249" y="221862"/>
                  </a:lnTo>
                  <a:lnTo>
                    <a:pt x="790812" y="228795"/>
                  </a:lnTo>
                  <a:lnTo>
                    <a:pt x="777376" y="235729"/>
                  </a:lnTo>
                  <a:lnTo>
                    <a:pt x="763940" y="242662"/>
                  </a:lnTo>
                  <a:lnTo>
                    <a:pt x="750504" y="249595"/>
                  </a:lnTo>
                  <a:lnTo>
                    <a:pt x="737068" y="256528"/>
                  </a:lnTo>
                  <a:lnTo>
                    <a:pt x="723631" y="263462"/>
                  </a:lnTo>
                  <a:lnTo>
                    <a:pt x="710195" y="270395"/>
                  </a:lnTo>
                  <a:lnTo>
                    <a:pt x="696759" y="277328"/>
                  </a:lnTo>
                  <a:lnTo>
                    <a:pt x="683323" y="284261"/>
                  </a:lnTo>
                  <a:lnTo>
                    <a:pt x="669887" y="291194"/>
                  </a:lnTo>
                  <a:lnTo>
                    <a:pt x="656450" y="298128"/>
                  </a:lnTo>
                  <a:lnTo>
                    <a:pt x="643014" y="305061"/>
                  </a:lnTo>
                  <a:lnTo>
                    <a:pt x="629578" y="311994"/>
                  </a:lnTo>
                  <a:lnTo>
                    <a:pt x="616142" y="318927"/>
                  </a:lnTo>
                  <a:lnTo>
                    <a:pt x="602706" y="325860"/>
                  </a:lnTo>
                  <a:lnTo>
                    <a:pt x="589269" y="332794"/>
                  </a:lnTo>
                  <a:lnTo>
                    <a:pt x="575833" y="339727"/>
                  </a:lnTo>
                  <a:lnTo>
                    <a:pt x="562397" y="346660"/>
                  </a:lnTo>
                  <a:lnTo>
                    <a:pt x="548961" y="353593"/>
                  </a:lnTo>
                  <a:lnTo>
                    <a:pt x="535525" y="360526"/>
                  </a:lnTo>
                  <a:lnTo>
                    <a:pt x="522089" y="367460"/>
                  </a:lnTo>
                  <a:lnTo>
                    <a:pt x="508652" y="374393"/>
                  </a:lnTo>
                  <a:lnTo>
                    <a:pt x="495216" y="381326"/>
                  </a:lnTo>
                  <a:lnTo>
                    <a:pt x="481780" y="388259"/>
                  </a:lnTo>
                  <a:lnTo>
                    <a:pt x="468344" y="395193"/>
                  </a:lnTo>
                  <a:lnTo>
                    <a:pt x="454908" y="402126"/>
                  </a:lnTo>
                  <a:lnTo>
                    <a:pt x="441471" y="409059"/>
                  </a:lnTo>
                  <a:lnTo>
                    <a:pt x="428035" y="415992"/>
                  </a:lnTo>
                  <a:lnTo>
                    <a:pt x="414599" y="422925"/>
                  </a:lnTo>
                  <a:lnTo>
                    <a:pt x="401163" y="429859"/>
                  </a:lnTo>
                  <a:lnTo>
                    <a:pt x="387727" y="436792"/>
                  </a:lnTo>
                  <a:lnTo>
                    <a:pt x="374290" y="443725"/>
                  </a:lnTo>
                  <a:lnTo>
                    <a:pt x="360854" y="450658"/>
                  </a:lnTo>
                  <a:lnTo>
                    <a:pt x="347418" y="457591"/>
                  </a:lnTo>
                  <a:lnTo>
                    <a:pt x="333982" y="464525"/>
                  </a:lnTo>
                  <a:lnTo>
                    <a:pt x="320546" y="471458"/>
                  </a:lnTo>
                  <a:lnTo>
                    <a:pt x="307110" y="478391"/>
                  </a:lnTo>
                  <a:lnTo>
                    <a:pt x="293673" y="485324"/>
                  </a:lnTo>
                  <a:lnTo>
                    <a:pt x="280237" y="492257"/>
                  </a:lnTo>
                  <a:lnTo>
                    <a:pt x="266801" y="499191"/>
                  </a:lnTo>
                  <a:lnTo>
                    <a:pt x="253365" y="506124"/>
                  </a:lnTo>
                  <a:lnTo>
                    <a:pt x="239929" y="513057"/>
                  </a:lnTo>
                  <a:lnTo>
                    <a:pt x="226492" y="519990"/>
                  </a:lnTo>
                  <a:lnTo>
                    <a:pt x="213056" y="526924"/>
                  </a:lnTo>
                  <a:lnTo>
                    <a:pt x="199620" y="533857"/>
                  </a:lnTo>
                  <a:lnTo>
                    <a:pt x="186184" y="540790"/>
                  </a:lnTo>
                  <a:lnTo>
                    <a:pt x="172748" y="547723"/>
                  </a:lnTo>
                  <a:lnTo>
                    <a:pt x="159311" y="554656"/>
                  </a:lnTo>
                  <a:lnTo>
                    <a:pt x="145875" y="561590"/>
                  </a:lnTo>
                  <a:lnTo>
                    <a:pt x="132439" y="568523"/>
                  </a:lnTo>
                  <a:lnTo>
                    <a:pt x="119003" y="575456"/>
                  </a:lnTo>
                  <a:lnTo>
                    <a:pt x="105567" y="582389"/>
                  </a:lnTo>
                  <a:lnTo>
                    <a:pt x="92130" y="589322"/>
                  </a:lnTo>
                  <a:lnTo>
                    <a:pt x="78694" y="596256"/>
                  </a:lnTo>
                  <a:lnTo>
                    <a:pt x="65258" y="603189"/>
                  </a:lnTo>
                  <a:lnTo>
                    <a:pt x="51822" y="610122"/>
                  </a:lnTo>
                  <a:lnTo>
                    <a:pt x="38386" y="617055"/>
                  </a:lnTo>
                  <a:lnTo>
                    <a:pt x="24950" y="623989"/>
                  </a:lnTo>
                  <a:lnTo>
                    <a:pt x="11513" y="630922"/>
                  </a:lnTo>
                  <a:lnTo>
                    <a:pt x="0" y="63686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74014" y="5254490"/>
              <a:ext cx="143839" cy="127967"/>
            </a:xfrm>
            <a:custGeom>
              <a:avLst/>
              <a:pathLst>
                <a:path w="143839" h="127967">
                  <a:moveTo>
                    <a:pt x="77806" y="0"/>
                  </a:moveTo>
                  <a:lnTo>
                    <a:pt x="0" y="121169"/>
                  </a:lnTo>
                  <a:lnTo>
                    <a:pt x="143839" y="12796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08221" y="3507183"/>
              <a:ext cx="258598" cy="1231613"/>
            </a:xfrm>
            <a:custGeom>
              <a:avLst/>
              <a:pathLst>
                <a:path w="258598" h="1231613">
                  <a:moveTo>
                    <a:pt x="0" y="1231613"/>
                  </a:moveTo>
                  <a:lnTo>
                    <a:pt x="2836" y="1218105"/>
                  </a:lnTo>
                  <a:lnTo>
                    <a:pt x="5672" y="1204597"/>
                  </a:lnTo>
                  <a:lnTo>
                    <a:pt x="8508" y="1191089"/>
                  </a:lnTo>
                  <a:lnTo>
                    <a:pt x="11345" y="1177581"/>
                  </a:lnTo>
                  <a:lnTo>
                    <a:pt x="14181" y="1164072"/>
                  </a:lnTo>
                  <a:lnTo>
                    <a:pt x="17017" y="1150564"/>
                  </a:lnTo>
                  <a:lnTo>
                    <a:pt x="19853" y="1137056"/>
                  </a:lnTo>
                  <a:lnTo>
                    <a:pt x="22690" y="1123548"/>
                  </a:lnTo>
                  <a:lnTo>
                    <a:pt x="25526" y="1110040"/>
                  </a:lnTo>
                  <a:lnTo>
                    <a:pt x="28362" y="1096531"/>
                  </a:lnTo>
                  <a:lnTo>
                    <a:pt x="31199" y="1083023"/>
                  </a:lnTo>
                  <a:lnTo>
                    <a:pt x="34035" y="1069515"/>
                  </a:lnTo>
                  <a:lnTo>
                    <a:pt x="36871" y="1056007"/>
                  </a:lnTo>
                  <a:lnTo>
                    <a:pt x="39707" y="1042499"/>
                  </a:lnTo>
                  <a:lnTo>
                    <a:pt x="42544" y="1028991"/>
                  </a:lnTo>
                  <a:lnTo>
                    <a:pt x="45380" y="1015482"/>
                  </a:lnTo>
                  <a:lnTo>
                    <a:pt x="48216" y="1001974"/>
                  </a:lnTo>
                  <a:lnTo>
                    <a:pt x="51052" y="988466"/>
                  </a:lnTo>
                  <a:lnTo>
                    <a:pt x="53889" y="974958"/>
                  </a:lnTo>
                  <a:lnTo>
                    <a:pt x="56725" y="961450"/>
                  </a:lnTo>
                  <a:lnTo>
                    <a:pt x="59561" y="947942"/>
                  </a:lnTo>
                  <a:lnTo>
                    <a:pt x="62398" y="934433"/>
                  </a:lnTo>
                  <a:lnTo>
                    <a:pt x="65234" y="920925"/>
                  </a:lnTo>
                  <a:lnTo>
                    <a:pt x="68070" y="907417"/>
                  </a:lnTo>
                  <a:lnTo>
                    <a:pt x="70906" y="893909"/>
                  </a:lnTo>
                  <a:lnTo>
                    <a:pt x="73743" y="880401"/>
                  </a:lnTo>
                  <a:lnTo>
                    <a:pt x="76579" y="866893"/>
                  </a:lnTo>
                  <a:lnTo>
                    <a:pt x="79415" y="853384"/>
                  </a:lnTo>
                  <a:lnTo>
                    <a:pt x="82251" y="839876"/>
                  </a:lnTo>
                  <a:lnTo>
                    <a:pt x="85088" y="826368"/>
                  </a:lnTo>
                  <a:lnTo>
                    <a:pt x="87924" y="812860"/>
                  </a:lnTo>
                  <a:lnTo>
                    <a:pt x="90760" y="799352"/>
                  </a:lnTo>
                  <a:lnTo>
                    <a:pt x="93597" y="785844"/>
                  </a:lnTo>
                  <a:lnTo>
                    <a:pt x="96433" y="772335"/>
                  </a:lnTo>
                  <a:lnTo>
                    <a:pt x="99269" y="758827"/>
                  </a:lnTo>
                  <a:lnTo>
                    <a:pt x="102105" y="745319"/>
                  </a:lnTo>
                  <a:lnTo>
                    <a:pt x="104942" y="731811"/>
                  </a:lnTo>
                  <a:lnTo>
                    <a:pt x="107778" y="718303"/>
                  </a:lnTo>
                  <a:lnTo>
                    <a:pt x="110614" y="704795"/>
                  </a:lnTo>
                  <a:lnTo>
                    <a:pt x="113450" y="691286"/>
                  </a:lnTo>
                  <a:lnTo>
                    <a:pt x="116287" y="677778"/>
                  </a:lnTo>
                  <a:lnTo>
                    <a:pt x="119123" y="664270"/>
                  </a:lnTo>
                  <a:lnTo>
                    <a:pt x="121959" y="650762"/>
                  </a:lnTo>
                  <a:lnTo>
                    <a:pt x="124796" y="637254"/>
                  </a:lnTo>
                  <a:lnTo>
                    <a:pt x="127632" y="623745"/>
                  </a:lnTo>
                  <a:lnTo>
                    <a:pt x="130468" y="610237"/>
                  </a:lnTo>
                  <a:lnTo>
                    <a:pt x="133304" y="596729"/>
                  </a:lnTo>
                  <a:lnTo>
                    <a:pt x="136141" y="583221"/>
                  </a:lnTo>
                  <a:lnTo>
                    <a:pt x="138977" y="569713"/>
                  </a:lnTo>
                  <a:lnTo>
                    <a:pt x="141813" y="556205"/>
                  </a:lnTo>
                  <a:lnTo>
                    <a:pt x="144649" y="542696"/>
                  </a:lnTo>
                  <a:lnTo>
                    <a:pt x="147486" y="529188"/>
                  </a:lnTo>
                  <a:lnTo>
                    <a:pt x="150322" y="515680"/>
                  </a:lnTo>
                  <a:lnTo>
                    <a:pt x="153158" y="502172"/>
                  </a:lnTo>
                  <a:lnTo>
                    <a:pt x="155995" y="488664"/>
                  </a:lnTo>
                  <a:lnTo>
                    <a:pt x="158831" y="475156"/>
                  </a:lnTo>
                  <a:lnTo>
                    <a:pt x="161667" y="461647"/>
                  </a:lnTo>
                  <a:lnTo>
                    <a:pt x="164503" y="448139"/>
                  </a:lnTo>
                  <a:lnTo>
                    <a:pt x="167340" y="434631"/>
                  </a:lnTo>
                  <a:lnTo>
                    <a:pt x="170176" y="421123"/>
                  </a:lnTo>
                  <a:lnTo>
                    <a:pt x="173012" y="407615"/>
                  </a:lnTo>
                  <a:lnTo>
                    <a:pt x="175848" y="394107"/>
                  </a:lnTo>
                  <a:lnTo>
                    <a:pt x="178685" y="380598"/>
                  </a:lnTo>
                  <a:lnTo>
                    <a:pt x="181521" y="367090"/>
                  </a:lnTo>
                  <a:lnTo>
                    <a:pt x="184357" y="353582"/>
                  </a:lnTo>
                  <a:lnTo>
                    <a:pt x="187194" y="340074"/>
                  </a:lnTo>
                  <a:lnTo>
                    <a:pt x="190030" y="326566"/>
                  </a:lnTo>
                  <a:lnTo>
                    <a:pt x="192866" y="313058"/>
                  </a:lnTo>
                  <a:lnTo>
                    <a:pt x="195702" y="299549"/>
                  </a:lnTo>
                  <a:lnTo>
                    <a:pt x="198539" y="286041"/>
                  </a:lnTo>
                  <a:lnTo>
                    <a:pt x="201375" y="272533"/>
                  </a:lnTo>
                  <a:lnTo>
                    <a:pt x="204211" y="259025"/>
                  </a:lnTo>
                  <a:lnTo>
                    <a:pt x="207048" y="245517"/>
                  </a:lnTo>
                  <a:lnTo>
                    <a:pt x="209884" y="232009"/>
                  </a:lnTo>
                  <a:lnTo>
                    <a:pt x="212720" y="218500"/>
                  </a:lnTo>
                  <a:lnTo>
                    <a:pt x="215556" y="204992"/>
                  </a:lnTo>
                  <a:lnTo>
                    <a:pt x="218393" y="191484"/>
                  </a:lnTo>
                  <a:lnTo>
                    <a:pt x="221229" y="177976"/>
                  </a:lnTo>
                  <a:lnTo>
                    <a:pt x="224065" y="164468"/>
                  </a:lnTo>
                  <a:lnTo>
                    <a:pt x="226901" y="150959"/>
                  </a:lnTo>
                  <a:lnTo>
                    <a:pt x="229738" y="137451"/>
                  </a:lnTo>
                  <a:lnTo>
                    <a:pt x="232574" y="123943"/>
                  </a:lnTo>
                  <a:lnTo>
                    <a:pt x="235410" y="110435"/>
                  </a:lnTo>
                  <a:lnTo>
                    <a:pt x="238247" y="96927"/>
                  </a:lnTo>
                  <a:lnTo>
                    <a:pt x="241083" y="83419"/>
                  </a:lnTo>
                  <a:lnTo>
                    <a:pt x="243919" y="69910"/>
                  </a:lnTo>
                  <a:lnTo>
                    <a:pt x="246755" y="56402"/>
                  </a:lnTo>
                  <a:lnTo>
                    <a:pt x="249592" y="42894"/>
                  </a:lnTo>
                  <a:lnTo>
                    <a:pt x="252428" y="29386"/>
                  </a:lnTo>
                  <a:lnTo>
                    <a:pt x="255264" y="15878"/>
                  </a:lnTo>
                  <a:lnTo>
                    <a:pt x="258100" y="2370"/>
                  </a:lnTo>
                  <a:lnTo>
                    <a:pt x="2585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70730" y="3507183"/>
              <a:ext cx="140927" cy="136841"/>
            </a:xfrm>
            <a:custGeom>
              <a:avLst/>
              <a:pathLst>
                <a:path w="140927" h="136841">
                  <a:moveTo>
                    <a:pt x="140927" y="136841"/>
                  </a:moveTo>
                  <a:lnTo>
                    <a:pt x="96089" y="0"/>
                  </a:lnTo>
                  <a:lnTo>
                    <a:pt x="0" y="1072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10100" y="4912376"/>
              <a:ext cx="1027887" cy="40397"/>
            </a:xfrm>
            <a:custGeom>
              <a:avLst/>
              <a:pathLst>
                <a:path w="1027887" h="40397">
                  <a:moveTo>
                    <a:pt x="1027887" y="40397"/>
                  </a:moveTo>
                  <a:lnTo>
                    <a:pt x="1016414" y="39946"/>
                  </a:lnTo>
                  <a:lnTo>
                    <a:pt x="1004941" y="39495"/>
                  </a:lnTo>
                  <a:lnTo>
                    <a:pt x="993468" y="39044"/>
                  </a:lnTo>
                  <a:lnTo>
                    <a:pt x="981996" y="38594"/>
                  </a:lnTo>
                  <a:lnTo>
                    <a:pt x="970523" y="38143"/>
                  </a:lnTo>
                  <a:lnTo>
                    <a:pt x="959050" y="37692"/>
                  </a:lnTo>
                  <a:lnTo>
                    <a:pt x="947577" y="37241"/>
                  </a:lnTo>
                  <a:lnTo>
                    <a:pt x="936104" y="36790"/>
                  </a:lnTo>
                  <a:lnTo>
                    <a:pt x="924632" y="36339"/>
                  </a:lnTo>
                  <a:lnTo>
                    <a:pt x="913159" y="35888"/>
                  </a:lnTo>
                  <a:lnTo>
                    <a:pt x="901686" y="35437"/>
                  </a:lnTo>
                  <a:lnTo>
                    <a:pt x="890213" y="34986"/>
                  </a:lnTo>
                  <a:lnTo>
                    <a:pt x="878741" y="34535"/>
                  </a:lnTo>
                  <a:lnTo>
                    <a:pt x="867268" y="34085"/>
                  </a:lnTo>
                  <a:lnTo>
                    <a:pt x="855795" y="33634"/>
                  </a:lnTo>
                  <a:lnTo>
                    <a:pt x="844322" y="33183"/>
                  </a:lnTo>
                  <a:lnTo>
                    <a:pt x="832850" y="32732"/>
                  </a:lnTo>
                  <a:lnTo>
                    <a:pt x="821377" y="32281"/>
                  </a:lnTo>
                  <a:lnTo>
                    <a:pt x="809904" y="31830"/>
                  </a:lnTo>
                  <a:lnTo>
                    <a:pt x="798431" y="31379"/>
                  </a:lnTo>
                  <a:lnTo>
                    <a:pt x="786959" y="30928"/>
                  </a:lnTo>
                  <a:lnTo>
                    <a:pt x="775486" y="30477"/>
                  </a:lnTo>
                  <a:lnTo>
                    <a:pt x="764013" y="30027"/>
                  </a:lnTo>
                  <a:lnTo>
                    <a:pt x="752540" y="29576"/>
                  </a:lnTo>
                  <a:lnTo>
                    <a:pt x="741067" y="29125"/>
                  </a:lnTo>
                  <a:lnTo>
                    <a:pt x="729595" y="28674"/>
                  </a:lnTo>
                  <a:lnTo>
                    <a:pt x="718122" y="28223"/>
                  </a:lnTo>
                  <a:lnTo>
                    <a:pt x="706649" y="27772"/>
                  </a:lnTo>
                  <a:lnTo>
                    <a:pt x="695176" y="27321"/>
                  </a:lnTo>
                  <a:lnTo>
                    <a:pt x="683704" y="26870"/>
                  </a:lnTo>
                  <a:lnTo>
                    <a:pt x="672231" y="26419"/>
                  </a:lnTo>
                  <a:lnTo>
                    <a:pt x="660758" y="25968"/>
                  </a:lnTo>
                  <a:lnTo>
                    <a:pt x="649285" y="25518"/>
                  </a:lnTo>
                  <a:lnTo>
                    <a:pt x="637813" y="25067"/>
                  </a:lnTo>
                  <a:lnTo>
                    <a:pt x="626340" y="24616"/>
                  </a:lnTo>
                  <a:lnTo>
                    <a:pt x="614867" y="24165"/>
                  </a:lnTo>
                  <a:lnTo>
                    <a:pt x="603394" y="23714"/>
                  </a:lnTo>
                  <a:lnTo>
                    <a:pt x="591922" y="23263"/>
                  </a:lnTo>
                  <a:lnTo>
                    <a:pt x="580449" y="22812"/>
                  </a:lnTo>
                  <a:lnTo>
                    <a:pt x="568976" y="22361"/>
                  </a:lnTo>
                  <a:lnTo>
                    <a:pt x="557503" y="21910"/>
                  </a:lnTo>
                  <a:lnTo>
                    <a:pt x="546030" y="21459"/>
                  </a:lnTo>
                  <a:lnTo>
                    <a:pt x="534558" y="21009"/>
                  </a:lnTo>
                  <a:lnTo>
                    <a:pt x="523085" y="20558"/>
                  </a:lnTo>
                  <a:lnTo>
                    <a:pt x="511612" y="20107"/>
                  </a:lnTo>
                  <a:lnTo>
                    <a:pt x="500139" y="19656"/>
                  </a:lnTo>
                  <a:lnTo>
                    <a:pt x="488667" y="19205"/>
                  </a:lnTo>
                  <a:lnTo>
                    <a:pt x="477194" y="18754"/>
                  </a:lnTo>
                  <a:lnTo>
                    <a:pt x="465721" y="18303"/>
                  </a:lnTo>
                  <a:lnTo>
                    <a:pt x="454248" y="17852"/>
                  </a:lnTo>
                  <a:lnTo>
                    <a:pt x="442776" y="17401"/>
                  </a:lnTo>
                  <a:lnTo>
                    <a:pt x="431303" y="16950"/>
                  </a:lnTo>
                  <a:lnTo>
                    <a:pt x="419830" y="16500"/>
                  </a:lnTo>
                  <a:lnTo>
                    <a:pt x="408357" y="16049"/>
                  </a:lnTo>
                  <a:lnTo>
                    <a:pt x="396885" y="15598"/>
                  </a:lnTo>
                  <a:lnTo>
                    <a:pt x="385412" y="15147"/>
                  </a:lnTo>
                  <a:lnTo>
                    <a:pt x="373939" y="14696"/>
                  </a:lnTo>
                  <a:lnTo>
                    <a:pt x="362466" y="14245"/>
                  </a:lnTo>
                  <a:lnTo>
                    <a:pt x="350993" y="13794"/>
                  </a:lnTo>
                  <a:lnTo>
                    <a:pt x="339521" y="13343"/>
                  </a:lnTo>
                  <a:lnTo>
                    <a:pt x="328048" y="12892"/>
                  </a:lnTo>
                  <a:lnTo>
                    <a:pt x="316575" y="12441"/>
                  </a:lnTo>
                  <a:lnTo>
                    <a:pt x="305102" y="11991"/>
                  </a:lnTo>
                  <a:lnTo>
                    <a:pt x="293630" y="11540"/>
                  </a:lnTo>
                  <a:lnTo>
                    <a:pt x="282157" y="11089"/>
                  </a:lnTo>
                  <a:lnTo>
                    <a:pt x="270684" y="10638"/>
                  </a:lnTo>
                  <a:lnTo>
                    <a:pt x="259211" y="10187"/>
                  </a:lnTo>
                  <a:lnTo>
                    <a:pt x="247739" y="9736"/>
                  </a:lnTo>
                  <a:lnTo>
                    <a:pt x="236266" y="9285"/>
                  </a:lnTo>
                  <a:lnTo>
                    <a:pt x="224793" y="8834"/>
                  </a:lnTo>
                  <a:lnTo>
                    <a:pt x="213320" y="8383"/>
                  </a:lnTo>
                  <a:lnTo>
                    <a:pt x="201847" y="7932"/>
                  </a:lnTo>
                  <a:lnTo>
                    <a:pt x="190375" y="7482"/>
                  </a:lnTo>
                  <a:lnTo>
                    <a:pt x="178902" y="7031"/>
                  </a:lnTo>
                  <a:lnTo>
                    <a:pt x="167429" y="6580"/>
                  </a:lnTo>
                  <a:lnTo>
                    <a:pt x="155956" y="6129"/>
                  </a:lnTo>
                  <a:lnTo>
                    <a:pt x="144484" y="5678"/>
                  </a:lnTo>
                  <a:lnTo>
                    <a:pt x="133011" y="5227"/>
                  </a:lnTo>
                  <a:lnTo>
                    <a:pt x="121538" y="4776"/>
                  </a:lnTo>
                  <a:lnTo>
                    <a:pt x="110065" y="4325"/>
                  </a:lnTo>
                  <a:lnTo>
                    <a:pt x="98593" y="3874"/>
                  </a:lnTo>
                  <a:lnTo>
                    <a:pt x="87120" y="3423"/>
                  </a:lnTo>
                  <a:lnTo>
                    <a:pt x="75647" y="2973"/>
                  </a:lnTo>
                  <a:lnTo>
                    <a:pt x="64174" y="2522"/>
                  </a:lnTo>
                  <a:lnTo>
                    <a:pt x="52702" y="2071"/>
                  </a:lnTo>
                  <a:lnTo>
                    <a:pt x="41229" y="1620"/>
                  </a:lnTo>
                  <a:lnTo>
                    <a:pt x="29756" y="1169"/>
                  </a:lnTo>
                  <a:lnTo>
                    <a:pt x="18283" y="718"/>
                  </a:lnTo>
                  <a:lnTo>
                    <a:pt x="6810" y="2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10100" y="4845329"/>
              <a:ext cx="127438" cy="143888"/>
            </a:xfrm>
            <a:custGeom>
              <a:avLst/>
              <a:pathLst>
                <a:path w="127438" h="143888">
                  <a:moveTo>
                    <a:pt x="127438" y="0"/>
                  </a:moveTo>
                  <a:lnTo>
                    <a:pt x="0" y="67047"/>
                  </a:lnTo>
                  <a:lnTo>
                    <a:pt x="121783" y="1438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37987" y="4952774"/>
              <a:ext cx="134726" cy="286940"/>
            </a:xfrm>
            <a:custGeom>
              <a:avLst/>
              <a:pathLst>
                <a:path w="134726" h="286940">
                  <a:moveTo>
                    <a:pt x="0" y="0"/>
                  </a:moveTo>
                  <a:lnTo>
                    <a:pt x="1824" y="3885"/>
                  </a:lnTo>
                  <a:lnTo>
                    <a:pt x="3649" y="7771"/>
                  </a:lnTo>
                  <a:lnTo>
                    <a:pt x="5473" y="11657"/>
                  </a:lnTo>
                  <a:lnTo>
                    <a:pt x="7298" y="15543"/>
                  </a:lnTo>
                  <a:lnTo>
                    <a:pt x="9122" y="19429"/>
                  </a:lnTo>
                  <a:lnTo>
                    <a:pt x="10947" y="23315"/>
                  </a:lnTo>
                  <a:lnTo>
                    <a:pt x="12771" y="27201"/>
                  </a:lnTo>
                  <a:lnTo>
                    <a:pt x="14596" y="31086"/>
                  </a:lnTo>
                  <a:lnTo>
                    <a:pt x="16420" y="34972"/>
                  </a:lnTo>
                  <a:lnTo>
                    <a:pt x="18245" y="38858"/>
                  </a:lnTo>
                  <a:lnTo>
                    <a:pt x="20069" y="42744"/>
                  </a:lnTo>
                  <a:lnTo>
                    <a:pt x="21894" y="46630"/>
                  </a:lnTo>
                  <a:lnTo>
                    <a:pt x="23718" y="50516"/>
                  </a:lnTo>
                  <a:lnTo>
                    <a:pt x="25543" y="54402"/>
                  </a:lnTo>
                  <a:lnTo>
                    <a:pt x="27367" y="58287"/>
                  </a:lnTo>
                  <a:lnTo>
                    <a:pt x="29192" y="62173"/>
                  </a:lnTo>
                  <a:lnTo>
                    <a:pt x="31016" y="66059"/>
                  </a:lnTo>
                  <a:lnTo>
                    <a:pt x="32841" y="69945"/>
                  </a:lnTo>
                  <a:lnTo>
                    <a:pt x="34665" y="73831"/>
                  </a:lnTo>
                  <a:lnTo>
                    <a:pt x="36490" y="77717"/>
                  </a:lnTo>
                  <a:lnTo>
                    <a:pt x="38315" y="81603"/>
                  </a:lnTo>
                  <a:lnTo>
                    <a:pt x="40139" y="85488"/>
                  </a:lnTo>
                  <a:lnTo>
                    <a:pt x="41964" y="89374"/>
                  </a:lnTo>
                  <a:lnTo>
                    <a:pt x="43788" y="93260"/>
                  </a:lnTo>
                  <a:lnTo>
                    <a:pt x="45613" y="97146"/>
                  </a:lnTo>
                  <a:lnTo>
                    <a:pt x="47437" y="101032"/>
                  </a:lnTo>
                  <a:lnTo>
                    <a:pt x="49262" y="104918"/>
                  </a:lnTo>
                  <a:lnTo>
                    <a:pt x="51086" y="108804"/>
                  </a:lnTo>
                  <a:lnTo>
                    <a:pt x="52911" y="112689"/>
                  </a:lnTo>
                  <a:lnTo>
                    <a:pt x="54735" y="116575"/>
                  </a:lnTo>
                  <a:lnTo>
                    <a:pt x="56560" y="120461"/>
                  </a:lnTo>
                  <a:lnTo>
                    <a:pt x="58384" y="124347"/>
                  </a:lnTo>
                  <a:lnTo>
                    <a:pt x="60209" y="128233"/>
                  </a:lnTo>
                  <a:lnTo>
                    <a:pt x="62033" y="132119"/>
                  </a:lnTo>
                  <a:lnTo>
                    <a:pt x="63858" y="136005"/>
                  </a:lnTo>
                  <a:lnTo>
                    <a:pt x="65682" y="139891"/>
                  </a:lnTo>
                  <a:lnTo>
                    <a:pt x="67507" y="143776"/>
                  </a:lnTo>
                  <a:lnTo>
                    <a:pt x="69331" y="147662"/>
                  </a:lnTo>
                  <a:lnTo>
                    <a:pt x="71156" y="151548"/>
                  </a:lnTo>
                  <a:lnTo>
                    <a:pt x="72980" y="155434"/>
                  </a:lnTo>
                  <a:lnTo>
                    <a:pt x="74805" y="159320"/>
                  </a:lnTo>
                  <a:lnTo>
                    <a:pt x="76630" y="163206"/>
                  </a:lnTo>
                  <a:lnTo>
                    <a:pt x="78454" y="167092"/>
                  </a:lnTo>
                  <a:lnTo>
                    <a:pt x="80279" y="170977"/>
                  </a:lnTo>
                  <a:lnTo>
                    <a:pt x="82103" y="174863"/>
                  </a:lnTo>
                  <a:lnTo>
                    <a:pt x="83928" y="178749"/>
                  </a:lnTo>
                  <a:lnTo>
                    <a:pt x="85752" y="182635"/>
                  </a:lnTo>
                  <a:lnTo>
                    <a:pt x="87577" y="186521"/>
                  </a:lnTo>
                  <a:lnTo>
                    <a:pt x="89401" y="190407"/>
                  </a:lnTo>
                  <a:lnTo>
                    <a:pt x="91226" y="194293"/>
                  </a:lnTo>
                  <a:lnTo>
                    <a:pt x="93050" y="198178"/>
                  </a:lnTo>
                  <a:lnTo>
                    <a:pt x="94875" y="202064"/>
                  </a:lnTo>
                  <a:lnTo>
                    <a:pt x="96699" y="205950"/>
                  </a:lnTo>
                  <a:lnTo>
                    <a:pt x="98524" y="209836"/>
                  </a:lnTo>
                  <a:lnTo>
                    <a:pt x="100348" y="213722"/>
                  </a:lnTo>
                  <a:lnTo>
                    <a:pt x="102173" y="217608"/>
                  </a:lnTo>
                  <a:lnTo>
                    <a:pt x="103997" y="221494"/>
                  </a:lnTo>
                  <a:lnTo>
                    <a:pt x="105822" y="225379"/>
                  </a:lnTo>
                  <a:lnTo>
                    <a:pt x="107646" y="229265"/>
                  </a:lnTo>
                  <a:lnTo>
                    <a:pt x="109471" y="233151"/>
                  </a:lnTo>
                  <a:lnTo>
                    <a:pt x="111296" y="237037"/>
                  </a:lnTo>
                  <a:lnTo>
                    <a:pt x="113120" y="240923"/>
                  </a:lnTo>
                  <a:lnTo>
                    <a:pt x="114945" y="244809"/>
                  </a:lnTo>
                  <a:lnTo>
                    <a:pt x="116769" y="248695"/>
                  </a:lnTo>
                  <a:lnTo>
                    <a:pt x="118594" y="252581"/>
                  </a:lnTo>
                  <a:lnTo>
                    <a:pt x="120418" y="256466"/>
                  </a:lnTo>
                  <a:lnTo>
                    <a:pt x="122243" y="260352"/>
                  </a:lnTo>
                  <a:lnTo>
                    <a:pt x="124067" y="264238"/>
                  </a:lnTo>
                  <a:lnTo>
                    <a:pt x="125892" y="268124"/>
                  </a:lnTo>
                  <a:lnTo>
                    <a:pt x="127716" y="272010"/>
                  </a:lnTo>
                  <a:lnTo>
                    <a:pt x="129541" y="275896"/>
                  </a:lnTo>
                  <a:lnTo>
                    <a:pt x="131365" y="279782"/>
                  </a:lnTo>
                  <a:lnTo>
                    <a:pt x="133190" y="283667"/>
                  </a:lnTo>
                  <a:lnTo>
                    <a:pt x="134726" y="28694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54538" y="5096229"/>
              <a:ext cx="130347" cy="143484"/>
            </a:xfrm>
            <a:custGeom>
              <a:avLst/>
              <a:pathLst>
                <a:path w="130347" h="143484">
                  <a:moveTo>
                    <a:pt x="0" y="61201"/>
                  </a:moveTo>
                  <a:lnTo>
                    <a:pt x="118175" y="143484"/>
                  </a:lnTo>
                  <a:lnTo>
                    <a:pt x="13034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418615" y="5337474"/>
              <a:ext cx="1467945" cy="291878"/>
            </a:xfrm>
            <a:custGeom>
              <a:avLst/>
              <a:pathLst>
                <a:path w="1467945" h="291878">
                  <a:moveTo>
                    <a:pt x="0" y="0"/>
                  </a:moveTo>
                  <a:lnTo>
                    <a:pt x="15897" y="3161"/>
                  </a:lnTo>
                  <a:lnTo>
                    <a:pt x="31795" y="6322"/>
                  </a:lnTo>
                  <a:lnTo>
                    <a:pt x="47693" y="9483"/>
                  </a:lnTo>
                  <a:lnTo>
                    <a:pt x="63590" y="12644"/>
                  </a:lnTo>
                  <a:lnTo>
                    <a:pt x="79488" y="15805"/>
                  </a:lnTo>
                  <a:lnTo>
                    <a:pt x="95386" y="18966"/>
                  </a:lnTo>
                  <a:lnTo>
                    <a:pt x="111283" y="22127"/>
                  </a:lnTo>
                  <a:lnTo>
                    <a:pt x="127181" y="25288"/>
                  </a:lnTo>
                  <a:lnTo>
                    <a:pt x="143079" y="28449"/>
                  </a:lnTo>
                  <a:lnTo>
                    <a:pt x="158976" y="31610"/>
                  </a:lnTo>
                  <a:lnTo>
                    <a:pt x="174874" y="34771"/>
                  </a:lnTo>
                  <a:lnTo>
                    <a:pt x="190772" y="37932"/>
                  </a:lnTo>
                  <a:lnTo>
                    <a:pt x="206670" y="41093"/>
                  </a:lnTo>
                  <a:lnTo>
                    <a:pt x="222567" y="44254"/>
                  </a:lnTo>
                  <a:lnTo>
                    <a:pt x="238465" y="47415"/>
                  </a:lnTo>
                  <a:lnTo>
                    <a:pt x="254363" y="50576"/>
                  </a:lnTo>
                  <a:lnTo>
                    <a:pt x="270260" y="53737"/>
                  </a:lnTo>
                  <a:lnTo>
                    <a:pt x="286158" y="56898"/>
                  </a:lnTo>
                  <a:lnTo>
                    <a:pt x="302056" y="60059"/>
                  </a:lnTo>
                  <a:lnTo>
                    <a:pt x="317953" y="63220"/>
                  </a:lnTo>
                  <a:lnTo>
                    <a:pt x="333851" y="66381"/>
                  </a:lnTo>
                  <a:lnTo>
                    <a:pt x="349749" y="69542"/>
                  </a:lnTo>
                  <a:lnTo>
                    <a:pt x="365646" y="72703"/>
                  </a:lnTo>
                  <a:lnTo>
                    <a:pt x="381544" y="75864"/>
                  </a:lnTo>
                  <a:lnTo>
                    <a:pt x="397442" y="79025"/>
                  </a:lnTo>
                  <a:lnTo>
                    <a:pt x="413340" y="82186"/>
                  </a:lnTo>
                  <a:lnTo>
                    <a:pt x="429237" y="85347"/>
                  </a:lnTo>
                  <a:lnTo>
                    <a:pt x="445135" y="88508"/>
                  </a:lnTo>
                  <a:lnTo>
                    <a:pt x="461033" y="91669"/>
                  </a:lnTo>
                  <a:lnTo>
                    <a:pt x="476930" y="94830"/>
                  </a:lnTo>
                  <a:lnTo>
                    <a:pt x="492828" y="97991"/>
                  </a:lnTo>
                  <a:lnTo>
                    <a:pt x="508726" y="101152"/>
                  </a:lnTo>
                  <a:lnTo>
                    <a:pt x="524623" y="104313"/>
                  </a:lnTo>
                  <a:lnTo>
                    <a:pt x="540521" y="107474"/>
                  </a:lnTo>
                  <a:lnTo>
                    <a:pt x="556419" y="110635"/>
                  </a:lnTo>
                  <a:lnTo>
                    <a:pt x="572317" y="113796"/>
                  </a:lnTo>
                  <a:lnTo>
                    <a:pt x="588214" y="116957"/>
                  </a:lnTo>
                  <a:lnTo>
                    <a:pt x="604112" y="120118"/>
                  </a:lnTo>
                  <a:lnTo>
                    <a:pt x="620010" y="123279"/>
                  </a:lnTo>
                  <a:lnTo>
                    <a:pt x="635907" y="126440"/>
                  </a:lnTo>
                  <a:lnTo>
                    <a:pt x="651805" y="129601"/>
                  </a:lnTo>
                  <a:lnTo>
                    <a:pt x="667703" y="132762"/>
                  </a:lnTo>
                  <a:lnTo>
                    <a:pt x="683600" y="135923"/>
                  </a:lnTo>
                  <a:lnTo>
                    <a:pt x="699498" y="139084"/>
                  </a:lnTo>
                  <a:lnTo>
                    <a:pt x="715396" y="142245"/>
                  </a:lnTo>
                  <a:lnTo>
                    <a:pt x="731293" y="145406"/>
                  </a:lnTo>
                  <a:lnTo>
                    <a:pt x="747191" y="148567"/>
                  </a:lnTo>
                  <a:lnTo>
                    <a:pt x="763089" y="151728"/>
                  </a:lnTo>
                  <a:lnTo>
                    <a:pt x="778987" y="154889"/>
                  </a:lnTo>
                  <a:lnTo>
                    <a:pt x="794884" y="158050"/>
                  </a:lnTo>
                  <a:lnTo>
                    <a:pt x="810782" y="161211"/>
                  </a:lnTo>
                  <a:lnTo>
                    <a:pt x="826680" y="164372"/>
                  </a:lnTo>
                  <a:lnTo>
                    <a:pt x="842577" y="167533"/>
                  </a:lnTo>
                  <a:lnTo>
                    <a:pt x="858475" y="170694"/>
                  </a:lnTo>
                  <a:lnTo>
                    <a:pt x="874373" y="173855"/>
                  </a:lnTo>
                  <a:lnTo>
                    <a:pt x="890270" y="177016"/>
                  </a:lnTo>
                  <a:lnTo>
                    <a:pt x="906168" y="180177"/>
                  </a:lnTo>
                  <a:lnTo>
                    <a:pt x="922066" y="183338"/>
                  </a:lnTo>
                  <a:lnTo>
                    <a:pt x="937964" y="186499"/>
                  </a:lnTo>
                  <a:lnTo>
                    <a:pt x="953861" y="189660"/>
                  </a:lnTo>
                  <a:lnTo>
                    <a:pt x="969759" y="192821"/>
                  </a:lnTo>
                  <a:lnTo>
                    <a:pt x="985657" y="195982"/>
                  </a:lnTo>
                  <a:lnTo>
                    <a:pt x="1001554" y="199143"/>
                  </a:lnTo>
                  <a:lnTo>
                    <a:pt x="1017452" y="202304"/>
                  </a:lnTo>
                  <a:lnTo>
                    <a:pt x="1033350" y="205465"/>
                  </a:lnTo>
                  <a:lnTo>
                    <a:pt x="1049247" y="208626"/>
                  </a:lnTo>
                  <a:lnTo>
                    <a:pt x="1065145" y="211787"/>
                  </a:lnTo>
                  <a:lnTo>
                    <a:pt x="1081043" y="214948"/>
                  </a:lnTo>
                  <a:lnTo>
                    <a:pt x="1096940" y="218109"/>
                  </a:lnTo>
                  <a:lnTo>
                    <a:pt x="1112838" y="221270"/>
                  </a:lnTo>
                  <a:lnTo>
                    <a:pt x="1128736" y="224431"/>
                  </a:lnTo>
                  <a:lnTo>
                    <a:pt x="1144634" y="227592"/>
                  </a:lnTo>
                  <a:lnTo>
                    <a:pt x="1160531" y="230753"/>
                  </a:lnTo>
                  <a:lnTo>
                    <a:pt x="1176429" y="233914"/>
                  </a:lnTo>
                  <a:lnTo>
                    <a:pt x="1192327" y="237075"/>
                  </a:lnTo>
                  <a:lnTo>
                    <a:pt x="1208224" y="240236"/>
                  </a:lnTo>
                  <a:lnTo>
                    <a:pt x="1224122" y="243397"/>
                  </a:lnTo>
                  <a:lnTo>
                    <a:pt x="1240020" y="246558"/>
                  </a:lnTo>
                  <a:lnTo>
                    <a:pt x="1255917" y="249719"/>
                  </a:lnTo>
                  <a:lnTo>
                    <a:pt x="1271815" y="252880"/>
                  </a:lnTo>
                  <a:lnTo>
                    <a:pt x="1287713" y="256041"/>
                  </a:lnTo>
                  <a:lnTo>
                    <a:pt x="1303610" y="259202"/>
                  </a:lnTo>
                  <a:lnTo>
                    <a:pt x="1319508" y="262363"/>
                  </a:lnTo>
                  <a:lnTo>
                    <a:pt x="1335406" y="265524"/>
                  </a:lnTo>
                  <a:lnTo>
                    <a:pt x="1351304" y="268685"/>
                  </a:lnTo>
                  <a:lnTo>
                    <a:pt x="1367201" y="271846"/>
                  </a:lnTo>
                  <a:lnTo>
                    <a:pt x="1383099" y="275007"/>
                  </a:lnTo>
                  <a:lnTo>
                    <a:pt x="1398997" y="278168"/>
                  </a:lnTo>
                  <a:lnTo>
                    <a:pt x="1414894" y="281329"/>
                  </a:lnTo>
                  <a:lnTo>
                    <a:pt x="1430792" y="284490"/>
                  </a:lnTo>
                  <a:lnTo>
                    <a:pt x="1446690" y="287651"/>
                  </a:lnTo>
                  <a:lnTo>
                    <a:pt x="1462587" y="290812"/>
                  </a:lnTo>
                  <a:lnTo>
                    <a:pt x="1467945" y="29187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750206" y="5534414"/>
              <a:ext cx="136354" cy="141235"/>
            </a:xfrm>
            <a:custGeom>
              <a:avLst/>
              <a:pathLst>
                <a:path w="136354" h="141235">
                  <a:moveTo>
                    <a:pt x="0" y="141235"/>
                  </a:moveTo>
                  <a:lnTo>
                    <a:pt x="136354" y="94937"/>
                  </a:lnTo>
                  <a:lnTo>
                    <a:pt x="2808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398223" y="4952774"/>
              <a:ext cx="839764" cy="621989"/>
            </a:xfrm>
            <a:custGeom>
              <a:avLst/>
              <a:pathLst>
                <a:path w="839764" h="621989">
                  <a:moveTo>
                    <a:pt x="839764" y="0"/>
                  </a:moveTo>
                  <a:lnTo>
                    <a:pt x="830405" y="6932"/>
                  </a:lnTo>
                  <a:lnTo>
                    <a:pt x="821046" y="13864"/>
                  </a:lnTo>
                  <a:lnTo>
                    <a:pt x="811686" y="20796"/>
                  </a:lnTo>
                  <a:lnTo>
                    <a:pt x="802327" y="27728"/>
                  </a:lnTo>
                  <a:lnTo>
                    <a:pt x="792968" y="34660"/>
                  </a:lnTo>
                  <a:lnTo>
                    <a:pt x="783609" y="41592"/>
                  </a:lnTo>
                  <a:lnTo>
                    <a:pt x="774250" y="48524"/>
                  </a:lnTo>
                  <a:lnTo>
                    <a:pt x="764891" y="55456"/>
                  </a:lnTo>
                  <a:lnTo>
                    <a:pt x="755532" y="62388"/>
                  </a:lnTo>
                  <a:lnTo>
                    <a:pt x="746173" y="69320"/>
                  </a:lnTo>
                  <a:lnTo>
                    <a:pt x="736814" y="76252"/>
                  </a:lnTo>
                  <a:lnTo>
                    <a:pt x="727454" y="83184"/>
                  </a:lnTo>
                  <a:lnTo>
                    <a:pt x="718095" y="90116"/>
                  </a:lnTo>
                  <a:lnTo>
                    <a:pt x="708736" y="97048"/>
                  </a:lnTo>
                  <a:lnTo>
                    <a:pt x="699377" y="103980"/>
                  </a:lnTo>
                  <a:lnTo>
                    <a:pt x="690018" y="110912"/>
                  </a:lnTo>
                  <a:lnTo>
                    <a:pt x="680659" y="117844"/>
                  </a:lnTo>
                  <a:lnTo>
                    <a:pt x="671300" y="124776"/>
                  </a:lnTo>
                  <a:lnTo>
                    <a:pt x="661941" y="131708"/>
                  </a:lnTo>
                  <a:lnTo>
                    <a:pt x="652582" y="138640"/>
                  </a:lnTo>
                  <a:lnTo>
                    <a:pt x="643223" y="145572"/>
                  </a:lnTo>
                  <a:lnTo>
                    <a:pt x="633863" y="152504"/>
                  </a:lnTo>
                  <a:lnTo>
                    <a:pt x="624504" y="159436"/>
                  </a:lnTo>
                  <a:lnTo>
                    <a:pt x="615145" y="166368"/>
                  </a:lnTo>
                  <a:lnTo>
                    <a:pt x="605786" y="173300"/>
                  </a:lnTo>
                  <a:lnTo>
                    <a:pt x="596427" y="180232"/>
                  </a:lnTo>
                  <a:lnTo>
                    <a:pt x="587068" y="187164"/>
                  </a:lnTo>
                  <a:lnTo>
                    <a:pt x="577709" y="194096"/>
                  </a:lnTo>
                  <a:lnTo>
                    <a:pt x="568350" y="201028"/>
                  </a:lnTo>
                  <a:lnTo>
                    <a:pt x="558991" y="207960"/>
                  </a:lnTo>
                  <a:lnTo>
                    <a:pt x="549632" y="214892"/>
                  </a:lnTo>
                  <a:lnTo>
                    <a:pt x="540272" y="221824"/>
                  </a:lnTo>
                  <a:lnTo>
                    <a:pt x="530913" y="228756"/>
                  </a:lnTo>
                  <a:lnTo>
                    <a:pt x="521554" y="235688"/>
                  </a:lnTo>
                  <a:lnTo>
                    <a:pt x="512195" y="242620"/>
                  </a:lnTo>
                  <a:lnTo>
                    <a:pt x="502836" y="249552"/>
                  </a:lnTo>
                  <a:lnTo>
                    <a:pt x="493477" y="256484"/>
                  </a:lnTo>
                  <a:lnTo>
                    <a:pt x="484118" y="263416"/>
                  </a:lnTo>
                  <a:lnTo>
                    <a:pt x="474759" y="270348"/>
                  </a:lnTo>
                  <a:lnTo>
                    <a:pt x="465400" y="277280"/>
                  </a:lnTo>
                  <a:lnTo>
                    <a:pt x="456040" y="284212"/>
                  </a:lnTo>
                  <a:lnTo>
                    <a:pt x="446681" y="291144"/>
                  </a:lnTo>
                  <a:lnTo>
                    <a:pt x="437322" y="298076"/>
                  </a:lnTo>
                  <a:lnTo>
                    <a:pt x="427963" y="305008"/>
                  </a:lnTo>
                  <a:lnTo>
                    <a:pt x="418604" y="311940"/>
                  </a:lnTo>
                  <a:lnTo>
                    <a:pt x="409245" y="318872"/>
                  </a:lnTo>
                  <a:lnTo>
                    <a:pt x="399886" y="325804"/>
                  </a:lnTo>
                  <a:lnTo>
                    <a:pt x="390527" y="332737"/>
                  </a:lnTo>
                  <a:lnTo>
                    <a:pt x="381168" y="339669"/>
                  </a:lnTo>
                  <a:lnTo>
                    <a:pt x="371809" y="346601"/>
                  </a:lnTo>
                  <a:lnTo>
                    <a:pt x="362449" y="353533"/>
                  </a:lnTo>
                  <a:lnTo>
                    <a:pt x="353090" y="360465"/>
                  </a:lnTo>
                  <a:lnTo>
                    <a:pt x="343731" y="367397"/>
                  </a:lnTo>
                  <a:lnTo>
                    <a:pt x="334372" y="374329"/>
                  </a:lnTo>
                  <a:lnTo>
                    <a:pt x="325013" y="381261"/>
                  </a:lnTo>
                  <a:lnTo>
                    <a:pt x="315654" y="388193"/>
                  </a:lnTo>
                  <a:lnTo>
                    <a:pt x="306295" y="395125"/>
                  </a:lnTo>
                  <a:lnTo>
                    <a:pt x="296936" y="402057"/>
                  </a:lnTo>
                  <a:lnTo>
                    <a:pt x="287577" y="408989"/>
                  </a:lnTo>
                  <a:lnTo>
                    <a:pt x="278217" y="415921"/>
                  </a:lnTo>
                  <a:lnTo>
                    <a:pt x="268858" y="422853"/>
                  </a:lnTo>
                  <a:lnTo>
                    <a:pt x="259499" y="429785"/>
                  </a:lnTo>
                  <a:lnTo>
                    <a:pt x="250140" y="436717"/>
                  </a:lnTo>
                  <a:lnTo>
                    <a:pt x="240781" y="443649"/>
                  </a:lnTo>
                  <a:lnTo>
                    <a:pt x="231422" y="450581"/>
                  </a:lnTo>
                  <a:lnTo>
                    <a:pt x="222063" y="457513"/>
                  </a:lnTo>
                  <a:lnTo>
                    <a:pt x="212704" y="464445"/>
                  </a:lnTo>
                  <a:lnTo>
                    <a:pt x="203345" y="471377"/>
                  </a:lnTo>
                  <a:lnTo>
                    <a:pt x="193986" y="478309"/>
                  </a:lnTo>
                  <a:lnTo>
                    <a:pt x="184626" y="485241"/>
                  </a:lnTo>
                  <a:lnTo>
                    <a:pt x="175267" y="492173"/>
                  </a:lnTo>
                  <a:lnTo>
                    <a:pt x="165908" y="499105"/>
                  </a:lnTo>
                  <a:lnTo>
                    <a:pt x="156549" y="506037"/>
                  </a:lnTo>
                  <a:lnTo>
                    <a:pt x="147190" y="512969"/>
                  </a:lnTo>
                  <a:lnTo>
                    <a:pt x="137831" y="519901"/>
                  </a:lnTo>
                  <a:lnTo>
                    <a:pt x="128472" y="526833"/>
                  </a:lnTo>
                  <a:lnTo>
                    <a:pt x="119113" y="533765"/>
                  </a:lnTo>
                  <a:lnTo>
                    <a:pt x="109754" y="540697"/>
                  </a:lnTo>
                  <a:lnTo>
                    <a:pt x="100395" y="547629"/>
                  </a:lnTo>
                  <a:lnTo>
                    <a:pt x="91035" y="554561"/>
                  </a:lnTo>
                  <a:lnTo>
                    <a:pt x="81676" y="561493"/>
                  </a:lnTo>
                  <a:lnTo>
                    <a:pt x="72317" y="568425"/>
                  </a:lnTo>
                  <a:lnTo>
                    <a:pt x="62958" y="575357"/>
                  </a:lnTo>
                  <a:lnTo>
                    <a:pt x="53599" y="582289"/>
                  </a:lnTo>
                  <a:lnTo>
                    <a:pt x="44240" y="589221"/>
                  </a:lnTo>
                  <a:lnTo>
                    <a:pt x="34881" y="596153"/>
                  </a:lnTo>
                  <a:lnTo>
                    <a:pt x="25522" y="603085"/>
                  </a:lnTo>
                  <a:lnTo>
                    <a:pt x="16163" y="610017"/>
                  </a:lnTo>
                  <a:lnTo>
                    <a:pt x="6803" y="616949"/>
                  </a:lnTo>
                  <a:lnTo>
                    <a:pt x="0" y="6219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398223" y="5442680"/>
              <a:ext cx="143066" cy="132082"/>
            </a:xfrm>
            <a:custGeom>
              <a:avLst/>
              <a:pathLst>
                <a:path w="143066" h="132082">
                  <a:moveTo>
                    <a:pt x="57359" y="0"/>
                  </a:moveTo>
                  <a:lnTo>
                    <a:pt x="0" y="132082"/>
                  </a:lnTo>
                  <a:lnTo>
                    <a:pt x="143066" y="1157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37987" y="4536973"/>
              <a:ext cx="308080" cy="415800"/>
            </a:xfrm>
            <a:custGeom>
              <a:avLst/>
              <a:pathLst>
                <a:path w="308080" h="415800">
                  <a:moveTo>
                    <a:pt x="0" y="415800"/>
                  </a:moveTo>
                  <a:lnTo>
                    <a:pt x="3761" y="410723"/>
                  </a:lnTo>
                  <a:lnTo>
                    <a:pt x="7522" y="405647"/>
                  </a:lnTo>
                  <a:lnTo>
                    <a:pt x="11284" y="400570"/>
                  </a:lnTo>
                  <a:lnTo>
                    <a:pt x="15045" y="395494"/>
                  </a:lnTo>
                  <a:lnTo>
                    <a:pt x="18806" y="390417"/>
                  </a:lnTo>
                  <a:lnTo>
                    <a:pt x="22568" y="385340"/>
                  </a:lnTo>
                  <a:lnTo>
                    <a:pt x="26329" y="380264"/>
                  </a:lnTo>
                  <a:lnTo>
                    <a:pt x="30090" y="375187"/>
                  </a:lnTo>
                  <a:lnTo>
                    <a:pt x="33852" y="370111"/>
                  </a:lnTo>
                  <a:lnTo>
                    <a:pt x="37613" y="365034"/>
                  </a:lnTo>
                  <a:lnTo>
                    <a:pt x="41375" y="359958"/>
                  </a:lnTo>
                  <a:lnTo>
                    <a:pt x="45136" y="354881"/>
                  </a:lnTo>
                  <a:lnTo>
                    <a:pt x="48897" y="349805"/>
                  </a:lnTo>
                  <a:lnTo>
                    <a:pt x="52659" y="344728"/>
                  </a:lnTo>
                  <a:lnTo>
                    <a:pt x="56420" y="339652"/>
                  </a:lnTo>
                  <a:lnTo>
                    <a:pt x="60181" y="334575"/>
                  </a:lnTo>
                  <a:lnTo>
                    <a:pt x="63943" y="329499"/>
                  </a:lnTo>
                  <a:lnTo>
                    <a:pt x="67704" y="324422"/>
                  </a:lnTo>
                  <a:lnTo>
                    <a:pt x="71465" y="319346"/>
                  </a:lnTo>
                  <a:lnTo>
                    <a:pt x="75227" y="314269"/>
                  </a:lnTo>
                  <a:lnTo>
                    <a:pt x="78988" y="309193"/>
                  </a:lnTo>
                  <a:lnTo>
                    <a:pt x="82750" y="304116"/>
                  </a:lnTo>
                  <a:lnTo>
                    <a:pt x="86511" y="299039"/>
                  </a:lnTo>
                  <a:lnTo>
                    <a:pt x="90272" y="293963"/>
                  </a:lnTo>
                  <a:lnTo>
                    <a:pt x="94034" y="288886"/>
                  </a:lnTo>
                  <a:lnTo>
                    <a:pt x="97795" y="283810"/>
                  </a:lnTo>
                  <a:lnTo>
                    <a:pt x="101556" y="278733"/>
                  </a:lnTo>
                  <a:lnTo>
                    <a:pt x="105318" y="273657"/>
                  </a:lnTo>
                  <a:lnTo>
                    <a:pt x="109079" y="268580"/>
                  </a:lnTo>
                  <a:lnTo>
                    <a:pt x="112841" y="263504"/>
                  </a:lnTo>
                  <a:lnTo>
                    <a:pt x="116602" y="258427"/>
                  </a:lnTo>
                  <a:lnTo>
                    <a:pt x="120363" y="253351"/>
                  </a:lnTo>
                  <a:lnTo>
                    <a:pt x="124125" y="248274"/>
                  </a:lnTo>
                  <a:lnTo>
                    <a:pt x="127886" y="243198"/>
                  </a:lnTo>
                  <a:lnTo>
                    <a:pt x="131647" y="238121"/>
                  </a:lnTo>
                  <a:lnTo>
                    <a:pt x="135409" y="233045"/>
                  </a:lnTo>
                  <a:lnTo>
                    <a:pt x="139170" y="227968"/>
                  </a:lnTo>
                  <a:lnTo>
                    <a:pt x="142931" y="222892"/>
                  </a:lnTo>
                  <a:lnTo>
                    <a:pt x="146693" y="217815"/>
                  </a:lnTo>
                  <a:lnTo>
                    <a:pt x="150454" y="212739"/>
                  </a:lnTo>
                  <a:lnTo>
                    <a:pt x="154216" y="207662"/>
                  </a:lnTo>
                  <a:lnTo>
                    <a:pt x="157977" y="202585"/>
                  </a:lnTo>
                  <a:lnTo>
                    <a:pt x="161738" y="197509"/>
                  </a:lnTo>
                  <a:lnTo>
                    <a:pt x="165500" y="192432"/>
                  </a:lnTo>
                  <a:lnTo>
                    <a:pt x="169261" y="187356"/>
                  </a:lnTo>
                  <a:lnTo>
                    <a:pt x="173022" y="182279"/>
                  </a:lnTo>
                  <a:lnTo>
                    <a:pt x="176784" y="177203"/>
                  </a:lnTo>
                  <a:lnTo>
                    <a:pt x="180545" y="172126"/>
                  </a:lnTo>
                  <a:lnTo>
                    <a:pt x="184307" y="167050"/>
                  </a:lnTo>
                  <a:lnTo>
                    <a:pt x="188068" y="161973"/>
                  </a:lnTo>
                  <a:lnTo>
                    <a:pt x="191829" y="156897"/>
                  </a:lnTo>
                  <a:lnTo>
                    <a:pt x="195591" y="151820"/>
                  </a:lnTo>
                  <a:lnTo>
                    <a:pt x="199352" y="146744"/>
                  </a:lnTo>
                  <a:lnTo>
                    <a:pt x="203113" y="141667"/>
                  </a:lnTo>
                  <a:lnTo>
                    <a:pt x="206875" y="136591"/>
                  </a:lnTo>
                  <a:lnTo>
                    <a:pt x="210636" y="131514"/>
                  </a:lnTo>
                  <a:lnTo>
                    <a:pt x="214397" y="126438"/>
                  </a:lnTo>
                  <a:lnTo>
                    <a:pt x="218159" y="121361"/>
                  </a:lnTo>
                  <a:lnTo>
                    <a:pt x="221920" y="116284"/>
                  </a:lnTo>
                  <a:lnTo>
                    <a:pt x="225682" y="111208"/>
                  </a:lnTo>
                  <a:lnTo>
                    <a:pt x="229443" y="106131"/>
                  </a:lnTo>
                  <a:lnTo>
                    <a:pt x="233204" y="101055"/>
                  </a:lnTo>
                  <a:lnTo>
                    <a:pt x="236966" y="95978"/>
                  </a:lnTo>
                  <a:lnTo>
                    <a:pt x="240727" y="90902"/>
                  </a:lnTo>
                  <a:lnTo>
                    <a:pt x="244488" y="85825"/>
                  </a:lnTo>
                  <a:lnTo>
                    <a:pt x="248250" y="80749"/>
                  </a:lnTo>
                  <a:lnTo>
                    <a:pt x="252011" y="75672"/>
                  </a:lnTo>
                  <a:lnTo>
                    <a:pt x="255773" y="70596"/>
                  </a:lnTo>
                  <a:lnTo>
                    <a:pt x="259534" y="65519"/>
                  </a:lnTo>
                  <a:lnTo>
                    <a:pt x="263295" y="60443"/>
                  </a:lnTo>
                  <a:lnTo>
                    <a:pt x="267057" y="55366"/>
                  </a:lnTo>
                  <a:lnTo>
                    <a:pt x="270818" y="50290"/>
                  </a:lnTo>
                  <a:lnTo>
                    <a:pt x="274579" y="45213"/>
                  </a:lnTo>
                  <a:lnTo>
                    <a:pt x="278341" y="40137"/>
                  </a:lnTo>
                  <a:lnTo>
                    <a:pt x="282102" y="35060"/>
                  </a:lnTo>
                  <a:lnTo>
                    <a:pt x="285863" y="29983"/>
                  </a:lnTo>
                  <a:lnTo>
                    <a:pt x="289625" y="24907"/>
                  </a:lnTo>
                  <a:lnTo>
                    <a:pt x="293386" y="19830"/>
                  </a:lnTo>
                  <a:lnTo>
                    <a:pt x="297148" y="14754"/>
                  </a:lnTo>
                  <a:lnTo>
                    <a:pt x="300909" y="9677"/>
                  </a:lnTo>
                  <a:lnTo>
                    <a:pt x="304670" y="4601"/>
                  </a:lnTo>
                  <a:lnTo>
                    <a:pt x="30808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13974" y="4536973"/>
              <a:ext cx="132092" cy="143064"/>
            </a:xfrm>
            <a:custGeom>
              <a:avLst/>
              <a:pathLst>
                <a:path w="132092" h="143064">
                  <a:moveTo>
                    <a:pt x="115701" y="143064"/>
                  </a:moveTo>
                  <a:lnTo>
                    <a:pt x="132092" y="0"/>
                  </a:lnTo>
                  <a:lnTo>
                    <a:pt x="0" y="573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37987" y="4952774"/>
              <a:ext cx="841526" cy="744436"/>
            </a:xfrm>
            <a:custGeom>
              <a:avLst/>
              <a:pathLst>
                <a:path w="841526" h="744436">
                  <a:moveTo>
                    <a:pt x="0" y="0"/>
                  </a:moveTo>
                  <a:lnTo>
                    <a:pt x="9317" y="8242"/>
                  </a:lnTo>
                  <a:lnTo>
                    <a:pt x="18634" y="16484"/>
                  </a:lnTo>
                  <a:lnTo>
                    <a:pt x="27952" y="24727"/>
                  </a:lnTo>
                  <a:lnTo>
                    <a:pt x="37269" y="32969"/>
                  </a:lnTo>
                  <a:lnTo>
                    <a:pt x="46586" y="41211"/>
                  </a:lnTo>
                  <a:lnTo>
                    <a:pt x="55904" y="49454"/>
                  </a:lnTo>
                  <a:lnTo>
                    <a:pt x="65221" y="57696"/>
                  </a:lnTo>
                  <a:lnTo>
                    <a:pt x="74538" y="65938"/>
                  </a:lnTo>
                  <a:lnTo>
                    <a:pt x="83856" y="74181"/>
                  </a:lnTo>
                  <a:lnTo>
                    <a:pt x="93173" y="82423"/>
                  </a:lnTo>
                  <a:lnTo>
                    <a:pt x="102490" y="90666"/>
                  </a:lnTo>
                  <a:lnTo>
                    <a:pt x="111808" y="98908"/>
                  </a:lnTo>
                  <a:lnTo>
                    <a:pt x="121125" y="107150"/>
                  </a:lnTo>
                  <a:lnTo>
                    <a:pt x="130442" y="115393"/>
                  </a:lnTo>
                  <a:lnTo>
                    <a:pt x="139760" y="123635"/>
                  </a:lnTo>
                  <a:lnTo>
                    <a:pt x="149077" y="131877"/>
                  </a:lnTo>
                  <a:lnTo>
                    <a:pt x="158394" y="140120"/>
                  </a:lnTo>
                  <a:lnTo>
                    <a:pt x="167712" y="148362"/>
                  </a:lnTo>
                  <a:lnTo>
                    <a:pt x="177029" y="156605"/>
                  </a:lnTo>
                  <a:lnTo>
                    <a:pt x="186346" y="164847"/>
                  </a:lnTo>
                  <a:lnTo>
                    <a:pt x="195664" y="173089"/>
                  </a:lnTo>
                  <a:lnTo>
                    <a:pt x="204981" y="181332"/>
                  </a:lnTo>
                  <a:lnTo>
                    <a:pt x="214299" y="189574"/>
                  </a:lnTo>
                  <a:lnTo>
                    <a:pt x="223616" y="197816"/>
                  </a:lnTo>
                  <a:lnTo>
                    <a:pt x="232933" y="206059"/>
                  </a:lnTo>
                  <a:lnTo>
                    <a:pt x="242251" y="214301"/>
                  </a:lnTo>
                  <a:lnTo>
                    <a:pt x="251568" y="222544"/>
                  </a:lnTo>
                  <a:lnTo>
                    <a:pt x="260885" y="230786"/>
                  </a:lnTo>
                  <a:lnTo>
                    <a:pt x="270203" y="239028"/>
                  </a:lnTo>
                  <a:lnTo>
                    <a:pt x="279520" y="247271"/>
                  </a:lnTo>
                  <a:lnTo>
                    <a:pt x="288837" y="255513"/>
                  </a:lnTo>
                  <a:lnTo>
                    <a:pt x="298155" y="263755"/>
                  </a:lnTo>
                  <a:lnTo>
                    <a:pt x="307472" y="271998"/>
                  </a:lnTo>
                  <a:lnTo>
                    <a:pt x="316789" y="280240"/>
                  </a:lnTo>
                  <a:lnTo>
                    <a:pt x="326107" y="288483"/>
                  </a:lnTo>
                  <a:lnTo>
                    <a:pt x="335424" y="296725"/>
                  </a:lnTo>
                  <a:lnTo>
                    <a:pt x="344741" y="304967"/>
                  </a:lnTo>
                  <a:lnTo>
                    <a:pt x="354059" y="313210"/>
                  </a:lnTo>
                  <a:lnTo>
                    <a:pt x="363376" y="321452"/>
                  </a:lnTo>
                  <a:lnTo>
                    <a:pt x="372693" y="329694"/>
                  </a:lnTo>
                  <a:lnTo>
                    <a:pt x="382011" y="337937"/>
                  </a:lnTo>
                  <a:lnTo>
                    <a:pt x="391328" y="346179"/>
                  </a:lnTo>
                  <a:lnTo>
                    <a:pt x="400645" y="354422"/>
                  </a:lnTo>
                  <a:lnTo>
                    <a:pt x="409963" y="362664"/>
                  </a:lnTo>
                  <a:lnTo>
                    <a:pt x="419280" y="370906"/>
                  </a:lnTo>
                  <a:lnTo>
                    <a:pt x="428598" y="379149"/>
                  </a:lnTo>
                  <a:lnTo>
                    <a:pt x="437915" y="387391"/>
                  </a:lnTo>
                  <a:lnTo>
                    <a:pt x="447232" y="395633"/>
                  </a:lnTo>
                  <a:lnTo>
                    <a:pt x="456550" y="403876"/>
                  </a:lnTo>
                  <a:lnTo>
                    <a:pt x="465867" y="412118"/>
                  </a:lnTo>
                  <a:lnTo>
                    <a:pt x="475184" y="420361"/>
                  </a:lnTo>
                  <a:lnTo>
                    <a:pt x="484502" y="428603"/>
                  </a:lnTo>
                  <a:lnTo>
                    <a:pt x="493819" y="436845"/>
                  </a:lnTo>
                  <a:lnTo>
                    <a:pt x="503136" y="445088"/>
                  </a:lnTo>
                  <a:lnTo>
                    <a:pt x="512454" y="453330"/>
                  </a:lnTo>
                  <a:lnTo>
                    <a:pt x="521771" y="461572"/>
                  </a:lnTo>
                  <a:lnTo>
                    <a:pt x="531088" y="469815"/>
                  </a:lnTo>
                  <a:lnTo>
                    <a:pt x="540406" y="478057"/>
                  </a:lnTo>
                  <a:lnTo>
                    <a:pt x="549723" y="486300"/>
                  </a:lnTo>
                  <a:lnTo>
                    <a:pt x="559040" y="494542"/>
                  </a:lnTo>
                  <a:lnTo>
                    <a:pt x="568358" y="502784"/>
                  </a:lnTo>
                  <a:lnTo>
                    <a:pt x="577675" y="511027"/>
                  </a:lnTo>
                  <a:lnTo>
                    <a:pt x="586992" y="519269"/>
                  </a:lnTo>
                  <a:lnTo>
                    <a:pt x="596310" y="527511"/>
                  </a:lnTo>
                  <a:lnTo>
                    <a:pt x="605627" y="535754"/>
                  </a:lnTo>
                  <a:lnTo>
                    <a:pt x="614944" y="543996"/>
                  </a:lnTo>
                  <a:lnTo>
                    <a:pt x="624262" y="552239"/>
                  </a:lnTo>
                  <a:lnTo>
                    <a:pt x="633579" y="560481"/>
                  </a:lnTo>
                  <a:lnTo>
                    <a:pt x="642897" y="568723"/>
                  </a:lnTo>
                  <a:lnTo>
                    <a:pt x="652214" y="576966"/>
                  </a:lnTo>
                  <a:lnTo>
                    <a:pt x="661531" y="585208"/>
                  </a:lnTo>
                  <a:lnTo>
                    <a:pt x="670849" y="593450"/>
                  </a:lnTo>
                  <a:lnTo>
                    <a:pt x="680166" y="601693"/>
                  </a:lnTo>
                  <a:lnTo>
                    <a:pt x="689483" y="609935"/>
                  </a:lnTo>
                  <a:lnTo>
                    <a:pt x="698801" y="618178"/>
                  </a:lnTo>
                  <a:lnTo>
                    <a:pt x="708118" y="626420"/>
                  </a:lnTo>
                  <a:lnTo>
                    <a:pt x="717435" y="634662"/>
                  </a:lnTo>
                  <a:lnTo>
                    <a:pt x="726753" y="642905"/>
                  </a:lnTo>
                  <a:lnTo>
                    <a:pt x="736070" y="651147"/>
                  </a:lnTo>
                  <a:lnTo>
                    <a:pt x="745387" y="659389"/>
                  </a:lnTo>
                  <a:lnTo>
                    <a:pt x="754705" y="667632"/>
                  </a:lnTo>
                  <a:lnTo>
                    <a:pt x="764022" y="675874"/>
                  </a:lnTo>
                  <a:lnTo>
                    <a:pt x="773339" y="684117"/>
                  </a:lnTo>
                  <a:lnTo>
                    <a:pt x="782657" y="692359"/>
                  </a:lnTo>
                  <a:lnTo>
                    <a:pt x="791974" y="700601"/>
                  </a:lnTo>
                  <a:lnTo>
                    <a:pt x="801291" y="708844"/>
                  </a:lnTo>
                  <a:lnTo>
                    <a:pt x="810609" y="717086"/>
                  </a:lnTo>
                  <a:lnTo>
                    <a:pt x="819926" y="725328"/>
                  </a:lnTo>
                  <a:lnTo>
                    <a:pt x="829244" y="733571"/>
                  </a:lnTo>
                  <a:lnTo>
                    <a:pt x="838561" y="741813"/>
                  </a:lnTo>
                  <a:lnTo>
                    <a:pt x="841526" y="7444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8403" y="5560654"/>
              <a:ext cx="141110" cy="136556"/>
            </a:xfrm>
            <a:custGeom>
              <a:avLst/>
              <a:pathLst>
                <a:path w="141110" h="136556">
                  <a:moveTo>
                    <a:pt x="0" y="107854"/>
                  </a:moveTo>
                  <a:lnTo>
                    <a:pt x="141110" y="136556"/>
                  </a:lnTo>
                  <a:lnTo>
                    <a:pt x="954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37987" y="4952774"/>
              <a:ext cx="272089" cy="755567"/>
            </a:xfrm>
            <a:custGeom>
              <a:avLst/>
              <a:pathLst>
                <a:path w="272089" h="755567">
                  <a:moveTo>
                    <a:pt x="0" y="0"/>
                  </a:moveTo>
                  <a:lnTo>
                    <a:pt x="3117" y="8658"/>
                  </a:lnTo>
                  <a:lnTo>
                    <a:pt x="6235" y="17316"/>
                  </a:lnTo>
                  <a:lnTo>
                    <a:pt x="9353" y="25975"/>
                  </a:lnTo>
                  <a:lnTo>
                    <a:pt x="12471" y="34633"/>
                  </a:lnTo>
                  <a:lnTo>
                    <a:pt x="15589" y="43291"/>
                  </a:lnTo>
                  <a:lnTo>
                    <a:pt x="18707" y="51950"/>
                  </a:lnTo>
                  <a:lnTo>
                    <a:pt x="21825" y="60608"/>
                  </a:lnTo>
                  <a:lnTo>
                    <a:pt x="24943" y="69267"/>
                  </a:lnTo>
                  <a:lnTo>
                    <a:pt x="28061" y="77925"/>
                  </a:lnTo>
                  <a:lnTo>
                    <a:pt x="31179" y="86583"/>
                  </a:lnTo>
                  <a:lnTo>
                    <a:pt x="34297" y="95242"/>
                  </a:lnTo>
                  <a:lnTo>
                    <a:pt x="37415" y="103900"/>
                  </a:lnTo>
                  <a:lnTo>
                    <a:pt x="40533" y="112558"/>
                  </a:lnTo>
                  <a:lnTo>
                    <a:pt x="43651" y="121217"/>
                  </a:lnTo>
                  <a:lnTo>
                    <a:pt x="46769" y="129875"/>
                  </a:lnTo>
                  <a:lnTo>
                    <a:pt x="49887" y="138534"/>
                  </a:lnTo>
                  <a:lnTo>
                    <a:pt x="53005" y="147192"/>
                  </a:lnTo>
                  <a:lnTo>
                    <a:pt x="56123" y="155850"/>
                  </a:lnTo>
                  <a:lnTo>
                    <a:pt x="59241" y="164509"/>
                  </a:lnTo>
                  <a:lnTo>
                    <a:pt x="62359" y="173167"/>
                  </a:lnTo>
                  <a:lnTo>
                    <a:pt x="65477" y="181825"/>
                  </a:lnTo>
                  <a:lnTo>
                    <a:pt x="68595" y="190484"/>
                  </a:lnTo>
                  <a:lnTo>
                    <a:pt x="71713" y="199142"/>
                  </a:lnTo>
                  <a:lnTo>
                    <a:pt x="74831" y="207801"/>
                  </a:lnTo>
                  <a:lnTo>
                    <a:pt x="77949" y="216459"/>
                  </a:lnTo>
                  <a:lnTo>
                    <a:pt x="81067" y="225117"/>
                  </a:lnTo>
                  <a:lnTo>
                    <a:pt x="84185" y="233776"/>
                  </a:lnTo>
                  <a:lnTo>
                    <a:pt x="87303" y="242434"/>
                  </a:lnTo>
                  <a:lnTo>
                    <a:pt x="90421" y="251092"/>
                  </a:lnTo>
                  <a:lnTo>
                    <a:pt x="93539" y="259751"/>
                  </a:lnTo>
                  <a:lnTo>
                    <a:pt x="96657" y="268409"/>
                  </a:lnTo>
                  <a:lnTo>
                    <a:pt x="99775" y="277068"/>
                  </a:lnTo>
                  <a:lnTo>
                    <a:pt x="102893" y="285726"/>
                  </a:lnTo>
                  <a:lnTo>
                    <a:pt x="106011" y="294384"/>
                  </a:lnTo>
                  <a:lnTo>
                    <a:pt x="109129" y="303043"/>
                  </a:lnTo>
                  <a:lnTo>
                    <a:pt x="112247" y="311701"/>
                  </a:lnTo>
                  <a:lnTo>
                    <a:pt x="115365" y="320359"/>
                  </a:lnTo>
                  <a:lnTo>
                    <a:pt x="118483" y="329018"/>
                  </a:lnTo>
                  <a:lnTo>
                    <a:pt x="121601" y="337676"/>
                  </a:lnTo>
                  <a:lnTo>
                    <a:pt x="124719" y="346335"/>
                  </a:lnTo>
                  <a:lnTo>
                    <a:pt x="127837" y="354993"/>
                  </a:lnTo>
                  <a:lnTo>
                    <a:pt x="130955" y="363651"/>
                  </a:lnTo>
                  <a:lnTo>
                    <a:pt x="134073" y="372310"/>
                  </a:lnTo>
                  <a:lnTo>
                    <a:pt x="137191" y="380968"/>
                  </a:lnTo>
                  <a:lnTo>
                    <a:pt x="140309" y="389626"/>
                  </a:lnTo>
                  <a:lnTo>
                    <a:pt x="143427" y="398285"/>
                  </a:lnTo>
                  <a:lnTo>
                    <a:pt x="146545" y="406943"/>
                  </a:lnTo>
                  <a:lnTo>
                    <a:pt x="149663" y="415602"/>
                  </a:lnTo>
                  <a:lnTo>
                    <a:pt x="152781" y="424260"/>
                  </a:lnTo>
                  <a:lnTo>
                    <a:pt x="155899" y="432918"/>
                  </a:lnTo>
                  <a:lnTo>
                    <a:pt x="159017" y="441577"/>
                  </a:lnTo>
                  <a:lnTo>
                    <a:pt x="162135" y="450235"/>
                  </a:lnTo>
                  <a:lnTo>
                    <a:pt x="165253" y="458893"/>
                  </a:lnTo>
                  <a:lnTo>
                    <a:pt x="168371" y="467552"/>
                  </a:lnTo>
                  <a:lnTo>
                    <a:pt x="171489" y="476210"/>
                  </a:lnTo>
                  <a:lnTo>
                    <a:pt x="174607" y="484869"/>
                  </a:lnTo>
                  <a:lnTo>
                    <a:pt x="177725" y="493527"/>
                  </a:lnTo>
                  <a:lnTo>
                    <a:pt x="180843" y="502185"/>
                  </a:lnTo>
                  <a:lnTo>
                    <a:pt x="183961" y="510844"/>
                  </a:lnTo>
                  <a:lnTo>
                    <a:pt x="187079" y="519502"/>
                  </a:lnTo>
                  <a:lnTo>
                    <a:pt x="190197" y="528161"/>
                  </a:lnTo>
                  <a:lnTo>
                    <a:pt x="193315" y="536819"/>
                  </a:lnTo>
                  <a:lnTo>
                    <a:pt x="196433" y="545477"/>
                  </a:lnTo>
                  <a:lnTo>
                    <a:pt x="199551" y="554136"/>
                  </a:lnTo>
                  <a:lnTo>
                    <a:pt x="202669" y="562794"/>
                  </a:lnTo>
                  <a:lnTo>
                    <a:pt x="205787" y="571452"/>
                  </a:lnTo>
                  <a:lnTo>
                    <a:pt x="208905" y="580111"/>
                  </a:lnTo>
                  <a:lnTo>
                    <a:pt x="212023" y="588769"/>
                  </a:lnTo>
                  <a:lnTo>
                    <a:pt x="215141" y="597428"/>
                  </a:lnTo>
                  <a:lnTo>
                    <a:pt x="218259" y="606086"/>
                  </a:lnTo>
                  <a:lnTo>
                    <a:pt x="221377" y="614744"/>
                  </a:lnTo>
                  <a:lnTo>
                    <a:pt x="224495" y="623403"/>
                  </a:lnTo>
                  <a:lnTo>
                    <a:pt x="227613" y="632061"/>
                  </a:lnTo>
                  <a:lnTo>
                    <a:pt x="230731" y="640719"/>
                  </a:lnTo>
                  <a:lnTo>
                    <a:pt x="233849" y="649378"/>
                  </a:lnTo>
                  <a:lnTo>
                    <a:pt x="236967" y="658036"/>
                  </a:lnTo>
                  <a:lnTo>
                    <a:pt x="240085" y="666695"/>
                  </a:lnTo>
                  <a:lnTo>
                    <a:pt x="243203" y="675353"/>
                  </a:lnTo>
                  <a:lnTo>
                    <a:pt x="246321" y="684011"/>
                  </a:lnTo>
                  <a:lnTo>
                    <a:pt x="249439" y="692670"/>
                  </a:lnTo>
                  <a:lnTo>
                    <a:pt x="252557" y="701328"/>
                  </a:lnTo>
                  <a:lnTo>
                    <a:pt x="255675" y="709986"/>
                  </a:lnTo>
                  <a:lnTo>
                    <a:pt x="258793" y="718645"/>
                  </a:lnTo>
                  <a:lnTo>
                    <a:pt x="261911" y="727303"/>
                  </a:lnTo>
                  <a:lnTo>
                    <a:pt x="265029" y="735962"/>
                  </a:lnTo>
                  <a:lnTo>
                    <a:pt x="268147" y="744620"/>
                  </a:lnTo>
                  <a:lnTo>
                    <a:pt x="271265" y="753278"/>
                  </a:lnTo>
                  <a:lnTo>
                    <a:pt x="272089" y="7555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00083" y="5566615"/>
              <a:ext cx="135482" cy="141726"/>
            </a:xfrm>
            <a:custGeom>
              <a:avLst/>
              <a:pathLst>
                <a:path w="135482" h="141726">
                  <a:moveTo>
                    <a:pt x="0" y="48789"/>
                  </a:moveTo>
                  <a:lnTo>
                    <a:pt x="109994" y="141726"/>
                  </a:lnTo>
                  <a:lnTo>
                    <a:pt x="1354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37987" y="4952774"/>
              <a:ext cx="2102995" cy="914045"/>
            </a:xfrm>
            <a:custGeom>
              <a:avLst/>
              <a:pathLst>
                <a:path w="2102995" h="914045">
                  <a:moveTo>
                    <a:pt x="0" y="0"/>
                  </a:moveTo>
                  <a:lnTo>
                    <a:pt x="22242" y="9667"/>
                  </a:lnTo>
                  <a:lnTo>
                    <a:pt x="44485" y="19335"/>
                  </a:lnTo>
                  <a:lnTo>
                    <a:pt x="66728" y="29002"/>
                  </a:lnTo>
                  <a:lnTo>
                    <a:pt x="88971" y="38670"/>
                  </a:lnTo>
                  <a:lnTo>
                    <a:pt x="111214" y="48338"/>
                  </a:lnTo>
                  <a:lnTo>
                    <a:pt x="133457" y="58005"/>
                  </a:lnTo>
                  <a:lnTo>
                    <a:pt x="155700" y="67673"/>
                  </a:lnTo>
                  <a:lnTo>
                    <a:pt x="177942" y="77341"/>
                  </a:lnTo>
                  <a:lnTo>
                    <a:pt x="200185" y="87008"/>
                  </a:lnTo>
                  <a:lnTo>
                    <a:pt x="222428" y="96676"/>
                  </a:lnTo>
                  <a:lnTo>
                    <a:pt x="244671" y="106344"/>
                  </a:lnTo>
                  <a:lnTo>
                    <a:pt x="266914" y="116011"/>
                  </a:lnTo>
                  <a:lnTo>
                    <a:pt x="289157" y="125679"/>
                  </a:lnTo>
                  <a:lnTo>
                    <a:pt x="311400" y="135346"/>
                  </a:lnTo>
                  <a:lnTo>
                    <a:pt x="333643" y="145014"/>
                  </a:lnTo>
                  <a:lnTo>
                    <a:pt x="355885" y="154682"/>
                  </a:lnTo>
                  <a:lnTo>
                    <a:pt x="378128" y="164349"/>
                  </a:lnTo>
                  <a:lnTo>
                    <a:pt x="400371" y="174017"/>
                  </a:lnTo>
                  <a:lnTo>
                    <a:pt x="422614" y="183685"/>
                  </a:lnTo>
                  <a:lnTo>
                    <a:pt x="444857" y="193352"/>
                  </a:lnTo>
                  <a:lnTo>
                    <a:pt x="467100" y="203020"/>
                  </a:lnTo>
                  <a:lnTo>
                    <a:pt x="489343" y="212688"/>
                  </a:lnTo>
                  <a:lnTo>
                    <a:pt x="511585" y="222355"/>
                  </a:lnTo>
                  <a:lnTo>
                    <a:pt x="533828" y="232023"/>
                  </a:lnTo>
                  <a:lnTo>
                    <a:pt x="556071" y="241691"/>
                  </a:lnTo>
                  <a:lnTo>
                    <a:pt x="578314" y="251358"/>
                  </a:lnTo>
                  <a:lnTo>
                    <a:pt x="600557" y="261026"/>
                  </a:lnTo>
                  <a:lnTo>
                    <a:pt x="622800" y="270693"/>
                  </a:lnTo>
                  <a:lnTo>
                    <a:pt x="645043" y="280361"/>
                  </a:lnTo>
                  <a:lnTo>
                    <a:pt x="667286" y="290029"/>
                  </a:lnTo>
                  <a:lnTo>
                    <a:pt x="689528" y="299696"/>
                  </a:lnTo>
                  <a:lnTo>
                    <a:pt x="711771" y="309364"/>
                  </a:lnTo>
                  <a:lnTo>
                    <a:pt x="734014" y="319032"/>
                  </a:lnTo>
                  <a:lnTo>
                    <a:pt x="756257" y="328699"/>
                  </a:lnTo>
                  <a:lnTo>
                    <a:pt x="778500" y="338367"/>
                  </a:lnTo>
                  <a:lnTo>
                    <a:pt x="800743" y="348035"/>
                  </a:lnTo>
                  <a:lnTo>
                    <a:pt x="822986" y="357702"/>
                  </a:lnTo>
                  <a:lnTo>
                    <a:pt x="845229" y="367370"/>
                  </a:lnTo>
                  <a:lnTo>
                    <a:pt x="867471" y="377037"/>
                  </a:lnTo>
                  <a:lnTo>
                    <a:pt x="889714" y="386705"/>
                  </a:lnTo>
                  <a:lnTo>
                    <a:pt x="911957" y="396373"/>
                  </a:lnTo>
                  <a:lnTo>
                    <a:pt x="934200" y="406040"/>
                  </a:lnTo>
                  <a:lnTo>
                    <a:pt x="956443" y="415708"/>
                  </a:lnTo>
                  <a:lnTo>
                    <a:pt x="978686" y="425376"/>
                  </a:lnTo>
                  <a:lnTo>
                    <a:pt x="1000929" y="435043"/>
                  </a:lnTo>
                  <a:lnTo>
                    <a:pt x="1023171" y="444711"/>
                  </a:lnTo>
                  <a:lnTo>
                    <a:pt x="1045414" y="454379"/>
                  </a:lnTo>
                  <a:lnTo>
                    <a:pt x="1067657" y="464046"/>
                  </a:lnTo>
                  <a:lnTo>
                    <a:pt x="1089900" y="473714"/>
                  </a:lnTo>
                  <a:lnTo>
                    <a:pt x="1112143" y="483382"/>
                  </a:lnTo>
                  <a:lnTo>
                    <a:pt x="1134386" y="493049"/>
                  </a:lnTo>
                  <a:lnTo>
                    <a:pt x="1156629" y="502717"/>
                  </a:lnTo>
                  <a:lnTo>
                    <a:pt x="1178872" y="512384"/>
                  </a:lnTo>
                  <a:lnTo>
                    <a:pt x="1201114" y="522052"/>
                  </a:lnTo>
                  <a:lnTo>
                    <a:pt x="1223357" y="531720"/>
                  </a:lnTo>
                  <a:lnTo>
                    <a:pt x="1245600" y="541387"/>
                  </a:lnTo>
                  <a:lnTo>
                    <a:pt x="1267843" y="551055"/>
                  </a:lnTo>
                  <a:lnTo>
                    <a:pt x="1290086" y="560723"/>
                  </a:lnTo>
                  <a:lnTo>
                    <a:pt x="1312329" y="570390"/>
                  </a:lnTo>
                  <a:lnTo>
                    <a:pt x="1334572" y="580058"/>
                  </a:lnTo>
                  <a:lnTo>
                    <a:pt x="1356815" y="589726"/>
                  </a:lnTo>
                  <a:lnTo>
                    <a:pt x="1379057" y="599393"/>
                  </a:lnTo>
                  <a:lnTo>
                    <a:pt x="1401300" y="609061"/>
                  </a:lnTo>
                  <a:lnTo>
                    <a:pt x="1423543" y="618728"/>
                  </a:lnTo>
                  <a:lnTo>
                    <a:pt x="1445786" y="628396"/>
                  </a:lnTo>
                  <a:lnTo>
                    <a:pt x="1468029" y="638064"/>
                  </a:lnTo>
                  <a:lnTo>
                    <a:pt x="1490272" y="647731"/>
                  </a:lnTo>
                  <a:lnTo>
                    <a:pt x="1512515" y="657399"/>
                  </a:lnTo>
                  <a:lnTo>
                    <a:pt x="1534757" y="667067"/>
                  </a:lnTo>
                  <a:lnTo>
                    <a:pt x="1557000" y="676734"/>
                  </a:lnTo>
                  <a:lnTo>
                    <a:pt x="1579243" y="686402"/>
                  </a:lnTo>
                  <a:lnTo>
                    <a:pt x="1601486" y="696070"/>
                  </a:lnTo>
                  <a:lnTo>
                    <a:pt x="1623729" y="705737"/>
                  </a:lnTo>
                  <a:lnTo>
                    <a:pt x="1645972" y="715405"/>
                  </a:lnTo>
                  <a:lnTo>
                    <a:pt x="1668215" y="725073"/>
                  </a:lnTo>
                  <a:lnTo>
                    <a:pt x="1690458" y="734740"/>
                  </a:lnTo>
                  <a:lnTo>
                    <a:pt x="1712700" y="744408"/>
                  </a:lnTo>
                  <a:lnTo>
                    <a:pt x="1734943" y="754075"/>
                  </a:lnTo>
                  <a:lnTo>
                    <a:pt x="1757186" y="763743"/>
                  </a:lnTo>
                  <a:lnTo>
                    <a:pt x="1779429" y="773411"/>
                  </a:lnTo>
                  <a:lnTo>
                    <a:pt x="1801672" y="783078"/>
                  </a:lnTo>
                  <a:lnTo>
                    <a:pt x="1823915" y="792746"/>
                  </a:lnTo>
                  <a:lnTo>
                    <a:pt x="1846158" y="802414"/>
                  </a:lnTo>
                  <a:lnTo>
                    <a:pt x="1868401" y="812081"/>
                  </a:lnTo>
                  <a:lnTo>
                    <a:pt x="1890643" y="821749"/>
                  </a:lnTo>
                  <a:lnTo>
                    <a:pt x="1912886" y="831417"/>
                  </a:lnTo>
                  <a:lnTo>
                    <a:pt x="1935129" y="841084"/>
                  </a:lnTo>
                  <a:lnTo>
                    <a:pt x="1957372" y="850752"/>
                  </a:lnTo>
                  <a:lnTo>
                    <a:pt x="1979615" y="860420"/>
                  </a:lnTo>
                  <a:lnTo>
                    <a:pt x="2001858" y="870087"/>
                  </a:lnTo>
                  <a:lnTo>
                    <a:pt x="2024101" y="879755"/>
                  </a:lnTo>
                  <a:lnTo>
                    <a:pt x="2046343" y="889422"/>
                  </a:lnTo>
                  <a:lnTo>
                    <a:pt x="2068586" y="899090"/>
                  </a:lnTo>
                  <a:lnTo>
                    <a:pt x="2090829" y="908758"/>
                  </a:lnTo>
                  <a:lnTo>
                    <a:pt x="2102995" y="9140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197910" y="5751076"/>
              <a:ext cx="143071" cy="132064"/>
            </a:xfrm>
            <a:custGeom>
              <a:avLst/>
              <a:pathLst>
                <a:path w="143071" h="132064">
                  <a:moveTo>
                    <a:pt x="0" y="132064"/>
                  </a:moveTo>
                  <a:lnTo>
                    <a:pt x="143071" y="115742"/>
                  </a:lnTo>
                  <a:lnTo>
                    <a:pt x="574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437026" y="3201442"/>
              <a:ext cx="1800960" cy="1751331"/>
            </a:xfrm>
            <a:custGeom>
              <a:avLst/>
              <a:pathLst>
                <a:path w="1800960" h="1751331">
                  <a:moveTo>
                    <a:pt x="1800960" y="1751331"/>
                  </a:moveTo>
                  <a:lnTo>
                    <a:pt x="1781987" y="1732880"/>
                  </a:lnTo>
                  <a:lnTo>
                    <a:pt x="1763013" y="1714429"/>
                  </a:lnTo>
                  <a:lnTo>
                    <a:pt x="1744040" y="1695978"/>
                  </a:lnTo>
                  <a:lnTo>
                    <a:pt x="1725066" y="1677528"/>
                  </a:lnTo>
                  <a:lnTo>
                    <a:pt x="1706092" y="1659077"/>
                  </a:lnTo>
                  <a:lnTo>
                    <a:pt x="1687119" y="1640626"/>
                  </a:lnTo>
                  <a:lnTo>
                    <a:pt x="1668145" y="1622175"/>
                  </a:lnTo>
                  <a:lnTo>
                    <a:pt x="1649171" y="1603725"/>
                  </a:lnTo>
                  <a:lnTo>
                    <a:pt x="1630198" y="1585274"/>
                  </a:lnTo>
                  <a:lnTo>
                    <a:pt x="1611224" y="1566823"/>
                  </a:lnTo>
                  <a:lnTo>
                    <a:pt x="1592251" y="1548372"/>
                  </a:lnTo>
                  <a:lnTo>
                    <a:pt x="1573277" y="1529922"/>
                  </a:lnTo>
                  <a:lnTo>
                    <a:pt x="1554303" y="1511471"/>
                  </a:lnTo>
                  <a:lnTo>
                    <a:pt x="1535330" y="1493020"/>
                  </a:lnTo>
                  <a:lnTo>
                    <a:pt x="1516356" y="1474569"/>
                  </a:lnTo>
                  <a:lnTo>
                    <a:pt x="1497383" y="1456119"/>
                  </a:lnTo>
                  <a:lnTo>
                    <a:pt x="1478409" y="1437668"/>
                  </a:lnTo>
                  <a:lnTo>
                    <a:pt x="1459435" y="1419217"/>
                  </a:lnTo>
                  <a:lnTo>
                    <a:pt x="1440462" y="1400766"/>
                  </a:lnTo>
                  <a:lnTo>
                    <a:pt x="1421488" y="1382316"/>
                  </a:lnTo>
                  <a:lnTo>
                    <a:pt x="1402514" y="1363865"/>
                  </a:lnTo>
                  <a:lnTo>
                    <a:pt x="1383541" y="1345414"/>
                  </a:lnTo>
                  <a:lnTo>
                    <a:pt x="1364567" y="1326963"/>
                  </a:lnTo>
                  <a:lnTo>
                    <a:pt x="1345594" y="1308513"/>
                  </a:lnTo>
                  <a:lnTo>
                    <a:pt x="1326620" y="1290062"/>
                  </a:lnTo>
                  <a:lnTo>
                    <a:pt x="1307646" y="1271611"/>
                  </a:lnTo>
                  <a:lnTo>
                    <a:pt x="1288673" y="1253160"/>
                  </a:lnTo>
                  <a:lnTo>
                    <a:pt x="1269699" y="1234710"/>
                  </a:lnTo>
                  <a:lnTo>
                    <a:pt x="1250726" y="1216259"/>
                  </a:lnTo>
                  <a:lnTo>
                    <a:pt x="1231752" y="1197808"/>
                  </a:lnTo>
                  <a:lnTo>
                    <a:pt x="1212778" y="1179357"/>
                  </a:lnTo>
                  <a:lnTo>
                    <a:pt x="1193805" y="1160907"/>
                  </a:lnTo>
                  <a:lnTo>
                    <a:pt x="1174831" y="1142456"/>
                  </a:lnTo>
                  <a:lnTo>
                    <a:pt x="1155857" y="1124005"/>
                  </a:lnTo>
                  <a:lnTo>
                    <a:pt x="1136884" y="1105554"/>
                  </a:lnTo>
                  <a:lnTo>
                    <a:pt x="1117910" y="1087104"/>
                  </a:lnTo>
                  <a:lnTo>
                    <a:pt x="1098937" y="1068653"/>
                  </a:lnTo>
                  <a:lnTo>
                    <a:pt x="1079963" y="1050202"/>
                  </a:lnTo>
                  <a:lnTo>
                    <a:pt x="1060989" y="1031751"/>
                  </a:lnTo>
                  <a:lnTo>
                    <a:pt x="1042016" y="1013301"/>
                  </a:lnTo>
                  <a:lnTo>
                    <a:pt x="1023042" y="994850"/>
                  </a:lnTo>
                  <a:lnTo>
                    <a:pt x="1004069" y="976399"/>
                  </a:lnTo>
                  <a:lnTo>
                    <a:pt x="985095" y="957948"/>
                  </a:lnTo>
                  <a:lnTo>
                    <a:pt x="966121" y="939498"/>
                  </a:lnTo>
                  <a:lnTo>
                    <a:pt x="947148" y="921047"/>
                  </a:lnTo>
                  <a:lnTo>
                    <a:pt x="928174" y="902596"/>
                  </a:lnTo>
                  <a:lnTo>
                    <a:pt x="909201" y="884145"/>
                  </a:lnTo>
                  <a:lnTo>
                    <a:pt x="890227" y="865695"/>
                  </a:lnTo>
                  <a:lnTo>
                    <a:pt x="871253" y="847244"/>
                  </a:lnTo>
                  <a:lnTo>
                    <a:pt x="852280" y="828793"/>
                  </a:lnTo>
                  <a:lnTo>
                    <a:pt x="833306" y="810342"/>
                  </a:lnTo>
                  <a:lnTo>
                    <a:pt x="814332" y="791892"/>
                  </a:lnTo>
                  <a:lnTo>
                    <a:pt x="795359" y="773441"/>
                  </a:lnTo>
                  <a:lnTo>
                    <a:pt x="776385" y="754990"/>
                  </a:lnTo>
                  <a:lnTo>
                    <a:pt x="757412" y="736539"/>
                  </a:lnTo>
                  <a:lnTo>
                    <a:pt x="738438" y="718089"/>
                  </a:lnTo>
                  <a:lnTo>
                    <a:pt x="719464" y="699638"/>
                  </a:lnTo>
                  <a:lnTo>
                    <a:pt x="700491" y="681187"/>
                  </a:lnTo>
                  <a:lnTo>
                    <a:pt x="681517" y="662736"/>
                  </a:lnTo>
                  <a:lnTo>
                    <a:pt x="662544" y="644286"/>
                  </a:lnTo>
                  <a:lnTo>
                    <a:pt x="643570" y="625835"/>
                  </a:lnTo>
                  <a:lnTo>
                    <a:pt x="624596" y="607384"/>
                  </a:lnTo>
                  <a:lnTo>
                    <a:pt x="605623" y="588933"/>
                  </a:lnTo>
                  <a:lnTo>
                    <a:pt x="586649" y="570483"/>
                  </a:lnTo>
                  <a:lnTo>
                    <a:pt x="567675" y="552032"/>
                  </a:lnTo>
                  <a:lnTo>
                    <a:pt x="548702" y="533581"/>
                  </a:lnTo>
                  <a:lnTo>
                    <a:pt x="529728" y="515130"/>
                  </a:lnTo>
                  <a:lnTo>
                    <a:pt x="510755" y="496680"/>
                  </a:lnTo>
                  <a:lnTo>
                    <a:pt x="491781" y="478229"/>
                  </a:lnTo>
                  <a:lnTo>
                    <a:pt x="472807" y="459778"/>
                  </a:lnTo>
                  <a:lnTo>
                    <a:pt x="453834" y="441327"/>
                  </a:lnTo>
                  <a:lnTo>
                    <a:pt x="434860" y="422877"/>
                  </a:lnTo>
                  <a:lnTo>
                    <a:pt x="415887" y="404426"/>
                  </a:lnTo>
                  <a:lnTo>
                    <a:pt x="396913" y="385975"/>
                  </a:lnTo>
                  <a:lnTo>
                    <a:pt x="377939" y="367524"/>
                  </a:lnTo>
                  <a:lnTo>
                    <a:pt x="358966" y="349074"/>
                  </a:lnTo>
                  <a:lnTo>
                    <a:pt x="339992" y="330623"/>
                  </a:lnTo>
                  <a:lnTo>
                    <a:pt x="321018" y="312172"/>
                  </a:lnTo>
                  <a:lnTo>
                    <a:pt x="302045" y="293721"/>
                  </a:lnTo>
                  <a:lnTo>
                    <a:pt x="283071" y="275271"/>
                  </a:lnTo>
                  <a:lnTo>
                    <a:pt x="264098" y="256820"/>
                  </a:lnTo>
                  <a:lnTo>
                    <a:pt x="245124" y="238369"/>
                  </a:lnTo>
                  <a:lnTo>
                    <a:pt x="226150" y="219918"/>
                  </a:lnTo>
                  <a:lnTo>
                    <a:pt x="207177" y="201468"/>
                  </a:lnTo>
                  <a:lnTo>
                    <a:pt x="188203" y="183017"/>
                  </a:lnTo>
                  <a:lnTo>
                    <a:pt x="169230" y="164566"/>
                  </a:lnTo>
                  <a:lnTo>
                    <a:pt x="150256" y="146115"/>
                  </a:lnTo>
                  <a:lnTo>
                    <a:pt x="131282" y="127665"/>
                  </a:lnTo>
                  <a:lnTo>
                    <a:pt x="112309" y="109214"/>
                  </a:lnTo>
                  <a:lnTo>
                    <a:pt x="93335" y="90763"/>
                  </a:lnTo>
                  <a:lnTo>
                    <a:pt x="74361" y="72312"/>
                  </a:lnTo>
                  <a:lnTo>
                    <a:pt x="55388" y="53862"/>
                  </a:lnTo>
                  <a:lnTo>
                    <a:pt x="36414" y="35411"/>
                  </a:lnTo>
                  <a:lnTo>
                    <a:pt x="17441" y="1696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437026" y="3201442"/>
              <a:ext cx="139600" cy="138559"/>
            </a:xfrm>
            <a:custGeom>
              <a:avLst/>
              <a:pathLst>
                <a:path w="139600" h="138559">
                  <a:moveTo>
                    <a:pt x="139600" y="35323"/>
                  </a:moveTo>
                  <a:lnTo>
                    <a:pt x="0" y="0"/>
                  </a:lnTo>
                  <a:lnTo>
                    <a:pt x="39209" y="1385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243397" y="4920347"/>
              <a:ext cx="280387" cy="301892"/>
            </a:xfrm>
            <a:custGeom>
              <a:avLst/>
              <a:pathLst>
                <a:path w="280387" h="301892">
                  <a:moveTo>
                    <a:pt x="0" y="0"/>
                  </a:moveTo>
                  <a:lnTo>
                    <a:pt x="3574" y="3848"/>
                  </a:lnTo>
                  <a:lnTo>
                    <a:pt x="7149" y="7697"/>
                  </a:lnTo>
                  <a:lnTo>
                    <a:pt x="10723" y="11546"/>
                  </a:lnTo>
                  <a:lnTo>
                    <a:pt x="14298" y="15394"/>
                  </a:lnTo>
                  <a:lnTo>
                    <a:pt x="17872" y="19243"/>
                  </a:lnTo>
                  <a:lnTo>
                    <a:pt x="21447" y="23092"/>
                  </a:lnTo>
                  <a:lnTo>
                    <a:pt x="25022" y="26941"/>
                  </a:lnTo>
                  <a:lnTo>
                    <a:pt x="28596" y="30789"/>
                  </a:lnTo>
                  <a:lnTo>
                    <a:pt x="32171" y="34638"/>
                  </a:lnTo>
                  <a:lnTo>
                    <a:pt x="35745" y="38487"/>
                  </a:lnTo>
                  <a:lnTo>
                    <a:pt x="39320" y="42336"/>
                  </a:lnTo>
                  <a:lnTo>
                    <a:pt x="42895" y="46184"/>
                  </a:lnTo>
                  <a:lnTo>
                    <a:pt x="46469" y="50033"/>
                  </a:lnTo>
                  <a:lnTo>
                    <a:pt x="50044" y="53882"/>
                  </a:lnTo>
                  <a:lnTo>
                    <a:pt x="53618" y="57731"/>
                  </a:lnTo>
                  <a:lnTo>
                    <a:pt x="57193" y="61579"/>
                  </a:lnTo>
                  <a:lnTo>
                    <a:pt x="60768" y="65428"/>
                  </a:lnTo>
                  <a:lnTo>
                    <a:pt x="64342" y="69277"/>
                  </a:lnTo>
                  <a:lnTo>
                    <a:pt x="67917" y="73126"/>
                  </a:lnTo>
                  <a:lnTo>
                    <a:pt x="71491" y="76974"/>
                  </a:lnTo>
                  <a:lnTo>
                    <a:pt x="75066" y="80823"/>
                  </a:lnTo>
                  <a:lnTo>
                    <a:pt x="78641" y="84672"/>
                  </a:lnTo>
                  <a:lnTo>
                    <a:pt x="82215" y="88521"/>
                  </a:lnTo>
                  <a:lnTo>
                    <a:pt x="85790" y="92369"/>
                  </a:lnTo>
                  <a:lnTo>
                    <a:pt x="89364" y="96218"/>
                  </a:lnTo>
                  <a:lnTo>
                    <a:pt x="92939" y="100067"/>
                  </a:lnTo>
                  <a:lnTo>
                    <a:pt x="96514" y="103916"/>
                  </a:lnTo>
                  <a:lnTo>
                    <a:pt x="100088" y="107764"/>
                  </a:lnTo>
                  <a:lnTo>
                    <a:pt x="103663" y="111613"/>
                  </a:lnTo>
                  <a:lnTo>
                    <a:pt x="107237" y="115462"/>
                  </a:lnTo>
                  <a:lnTo>
                    <a:pt x="110812" y="119311"/>
                  </a:lnTo>
                  <a:lnTo>
                    <a:pt x="114387" y="123159"/>
                  </a:lnTo>
                  <a:lnTo>
                    <a:pt x="117961" y="127008"/>
                  </a:lnTo>
                  <a:lnTo>
                    <a:pt x="121536" y="130857"/>
                  </a:lnTo>
                  <a:lnTo>
                    <a:pt x="125110" y="134706"/>
                  </a:lnTo>
                  <a:lnTo>
                    <a:pt x="128685" y="138554"/>
                  </a:lnTo>
                  <a:lnTo>
                    <a:pt x="132260" y="142403"/>
                  </a:lnTo>
                  <a:lnTo>
                    <a:pt x="135834" y="146252"/>
                  </a:lnTo>
                  <a:lnTo>
                    <a:pt x="139409" y="150101"/>
                  </a:lnTo>
                  <a:lnTo>
                    <a:pt x="142983" y="153949"/>
                  </a:lnTo>
                  <a:lnTo>
                    <a:pt x="146558" y="157798"/>
                  </a:lnTo>
                  <a:lnTo>
                    <a:pt x="150133" y="161647"/>
                  </a:lnTo>
                  <a:lnTo>
                    <a:pt x="153707" y="165496"/>
                  </a:lnTo>
                  <a:lnTo>
                    <a:pt x="157282" y="169344"/>
                  </a:lnTo>
                  <a:lnTo>
                    <a:pt x="160856" y="173193"/>
                  </a:lnTo>
                  <a:lnTo>
                    <a:pt x="164431" y="177042"/>
                  </a:lnTo>
                  <a:lnTo>
                    <a:pt x="168005" y="180891"/>
                  </a:lnTo>
                  <a:lnTo>
                    <a:pt x="171580" y="184739"/>
                  </a:lnTo>
                  <a:lnTo>
                    <a:pt x="175155" y="188588"/>
                  </a:lnTo>
                  <a:lnTo>
                    <a:pt x="178729" y="192437"/>
                  </a:lnTo>
                  <a:lnTo>
                    <a:pt x="182304" y="196286"/>
                  </a:lnTo>
                  <a:lnTo>
                    <a:pt x="185878" y="200134"/>
                  </a:lnTo>
                  <a:lnTo>
                    <a:pt x="189453" y="203983"/>
                  </a:lnTo>
                  <a:lnTo>
                    <a:pt x="193028" y="207832"/>
                  </a:lnTo>
                  <a:lnTo>
                    <a:pt x="196602" y="211681"/>
                  </a:lnTo>
                  <a:lnTo>
                    <a:pt x="200177" y="215529"/>
                  </a:lnTo>
                  <a:lnTo>
                    <a:pt x="203751" y="219378"/>
                  </a:lnTo>
                  <a:lnTo>
                    <a:pt x="207326" y="223227"/>
                  </a:lnTo>
                  <a:lnTo>
                    <a:pt x="210901" y="227076"/>
                  </a:lnTo>
                  <a:lnTo>
                    <a:pt x="214475" y="230924"/>
                  </a:lnTo>
                  <a:lnTo>
                    <a:pt x="218050" y="234773"/>
                  </a:lnTo>
                  <a:lnTo>
                    <a:pt x="221624" y="238622"/>
                  </a:lnTo>
                  <a:lnTo>
                    <a:pt x="225199" y="242471"/>
                  </a:lnTo>
                  <a:lnTo>
                    <a:pt x="228774" y="246319"/>
                  </a:lnTo>
                  <a:lnTo>
                    <a:pt x="232348" y="250168"/>
                  </a:lnTo>
                  <a:lnTo>
                    <a:pt x="235923" y="254017"/>
                  </a:lnTo>
                  <a:lnTo>
                    <a:pt x="239497" y="257866"/>
                  </a:lnTo>
                  <a:lnTo>
                    <a:pt x="243072" y="261714"/>
                  </a:lnTo>
                  <a:lnTo>
                    <a:pt x="246647" y="265563"/>
                  </a:lnTo>
                  <a:lnTo>
                    <a:pt x="250221" y="269412"/>
                  </a:lnTo>
                  <a:lnTo>
                    <a:pt x="253796" y="273261"/>
                  </a:lnTo>
                  <a:lnTo>
                    <a:pt x="257370" y="277109"/>
                  </a:lnTo>
                  <a:lnTo>
                    <a:pt x="260945" y="280958"/>
                  </a:lnTo>
                  <a:lnTo>
                    <a:pt x="264520" y="284807"/>
                  </a:lnTo>
                  <a:lnTo>
                    <a:pt x="268094" y="288656"/>
                  </a:lnTo>
                  <a:lnTo>
                    <a:pt x="271669" y="292504"/>
                  </a:lnTo>
                  <a:lnTo>
                    <a:pt x="275243" y="296353"/>
                  </a:lnTo>
                  <a:lnTo>
                    <a:pt x="278818" y="300202"/>
                  </a:lnTo>
                  <a:lnTo>
                    <a:pt x="280387" y="3018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386162" y="5081865"/>
              <a:ext cx="137623" cy="140374"/>
            </a:xfrm>
            <a:custGeom>
              <a:avLst/>
              <a:pathLst>
                <a:path w="137623" h="140374">
                  <a:moveTo>
                    <a:pt x="0" y="97996"/>
                  </a:moveTo>
                  <a:lnTo>
                    <a:pt x="137623" y="140374"/>
                  </a:lnTo>
                  <a:lnTo>
                    <a:pt x="1055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243397" y="4238477"/>
              <a:ext cx="450532" cy="681869"/>
            </a:xfrm>
            <a:custGeom>
              <a:avLst/>
              <a:pathLst>
                <a:path w="450532" h="681869">
                  <a:moveTo>
                    <a:pt x="0" y="681869"/>
                  </a:moveTo>
                  <a:lnTo>
                    <a:pt x="5152" y="674072"/>
                  </a:lnTo>
                  <a:lnTo>
                    <a:pt x="10304" y="666274"/>
                  </a:lnTo>
                  <a:lnTo>
                    <a:pt x="15456" y="658476"/>
                  </a:lnTo>
                  <a:lnTo>
                    <a:pt x="20608" y="650678"/>
                  </a:lnTo>
                  <a:lnTo>
                    <a:pt x="25761" y="642881"/>
                  </a:lnTo>
                  <a:lnTo>
                    <a:pt x="30913" y="635083"/>
                  </a:lnTo>
                  <a:lnTo>
                    <a:pt x="36065" y="627285"/>
                  </a:lnTo>
                  <a:lnTo>
                    <a:pt x="41217" y="619487"/>
                  </a:lnTo>
                  <a:lnTo>
                    <a:pt x="46369" y="611690"/>
                  </a:lnTo>
                  <a:lnTo>
                    <a:pt x="51522" y="603892"/>
                  </a:lnTo>
                  <a:lnTo>
                    <a:pt x="56674" y="596094"/>
                  </a:lnTo>
                  <a:lnTo>
                    <a:pt x="61826" y="588296"/>
                  </a:lnTo>
                  <a:lnTo>
                    <a:pt x="66978" y="580499"/>
                  </a:lnTo>
                  <a:lnTo>
                    <a:pt x="72131" y="572701"/>
                  </a:lnTo>
                  <a:lnTo>
                    <a:pt x="77283" y="564903"/>
                  </a:lnTo>
                  <a:lnTo>
                    <a:pt x="82435" y="557105"/>
                  </a:lnTo>
                  <a:lnTo>
                    <a:pt x="87587" y="549308"/>
                  </a:lnTo>
                  <a:lnTo>
                    <a:pt x="92739" y="541510"/>
                  </a:lnTo>
                  <a:lnTo>
                    <a:pt x="97892" y="533712"/>
                  </a:lnTo>
                  <a:lnTo>
                    <a:pt x="103044" y="525914"/>
                  </a:lnTo>
                  <a:lnTo>
                    <a:pt x="108196" y="518117"/>
                  </a:lnTo>
                  <a:lnTo>
                    <a:pt x="113348" y="510319"/>
                  </a:lnTo>
                  <a:lnTo>
                    <a:pt x="118501" y="502521"/>
                  </a:lnTo>
                  <a:lnTo>
                    <a:pt x="123653" y="494723"/>
                  </a:lnTo>
                  <a:lnTo>
                    <a:pt x="128805" y="486926"/>
                  </a:lnTo>
                  <a:lnTo>
                    <a:pt x="133957" y="479128"/>
                  </a:lnTo>
                  <a:lnTo>
                    <a:pt x="139109" y="471330"/>
                  </a:lnTo>
                  <a:lnTo>
                    <a:pt x="144262" y="463532"/>
                  </a:lnTo>
                  <a:lnTo>
                    <a:pt x="149414" y="455735"/>
                  </a:lnTo>
                  <a:lnTo>
                    <a:pt x="154566" y="447937"/>
                  </a:lnTo>
                  <a:lnTo>
                    <a:pt x="159718" y="440139"/>
                  </a:lnTo>
                  <a:lnTo>
                    <a:pt x="164870" y="432341"/>
                  </a:lnTo>
                  <a:lnTo>
                    <a:pt x="170023" y="424544"/>
                  </a:lnTo>
                  <a:lnTo>
                    <a:pt x="175175" y="416746"/>
                  </a:lnTo>
                  <a:lnTo>
                    <a:pt x="180327" y="408948"/>
                  </a:lnTo>
                  <a:lnTo>
                    <a:pt x="185479" y="401150"/>
                  </a:lnTo>
                  <a:lnTo>
                    <a:pt x="190632" y="393353"/>
                  </a:lnTo>
                  <a:lnTo>
                    <a:pt x="195784" y="385555"/>
                  </a:lnTo>
                  <a:lnTo>
                    <a:pt x="200936" y="377757"/>
                  </a:lnTo>
                  <a:lnTo>
                    <a:pt x="206088" y="369959"/>
                  </a:lnTo>
                  <a:lnTo>
                    <a:pt x="211240" y="362162"/>
                  </a:lnTo>
                  <a:lnTo>
                    <a:pt x="216393" y="354364"/>
                  </a:lnTo>
                  <a:lnTo>
                    <a:pt x="221545" y="346566"/>
                  </a:lnTo>
                  <a:lnTo>
                    <a:pt x="226697" y="338768"/>
                  </a:lnTo>
                  <a:lnTo>
                    <a:pt x="231849" y="330971"/>
                  </a:lnTo>
                  <a:lnTo>
                    <a:pt x="237002" y="323173"/>
                  </a:lnTo>
                  <a:lnTo>
                    <a:pt x="242154" y="315375"/>
                  </a:lnTo>
                  <a:lnTo>
                    <a:pt x="247306" y="307577"/>
                  </a:lnTo>
                  <a:lnTo>
                    <a:pt x="252458" y="299780"/>
                  </a:lnTo>
                  <a:lnTo>
                    <a:pt x="257610" y="291982"/>
                  </a:lnTo>
                  <a:lnTo>
                    <a:pt x="262763" y="284184"/>
                  </a:lnTo>
                  <a:lnTo>
                    <a:pt x="267915" y="276386"/>
                  </a:lnTo>
                  <a:lnTo>
                    <a:pt x="273067" y="268589"/>
                  </a:lnTo>
                  <a:lnTo>
                    <a:pt x="278219" y="260791"/>
                  </a:lnTo>
                  <a:lnTo>
                    <a:pt x="283371" y="252993"/>
                  </a:lnTo>
                  <a:lnTo>
                    <a:pt x="288524" y="245195"/>
                  </a:lnTo>
                  <a:lnTo>
                    <a:pt x="293676" y="237398"/>
                  </a:lnTo>
                  <a:lnTo>
                    <a:pt x="298828" y="229600"/>
                  </a:lnTo>
                  <a:lnTo>
                    <a:pt x="303980" y="221802"/>
                  </a:lnTo>
                  <a:lnTo>
                    <a:pt x="309133" y="214004"/>
                  </a:lnTo>
                  <a:lnTo>
                    <a:pt x="314285" y="206207"/>
                  </a:lnTo>
                  <a:lnTo>
                    <a:pt x="319437" y="198409"/>
                  </a:lnTo>
                  <a:lnTo>
                    <a:pt x="324589" y="190611"/>
                  </a:lnTo>
                  <a:lnTo>
                    <a:pt x="329741" y="182813"/>
                  </a:lnTo>
                  <a:lnTo>
                    <a:pt x="334894" y="175016"/>
                  </a:lnTo>
                  <a:lnTo>
                    <a:pt x="340046" y="167218"/>
                  </a:lnTo>
                  <a:lnTo>
                    <a:pt x="345198" y="159420"/>
                  </a:lnTo>
                  <a:lnTo>
                    <a:pt x="350350" y="151622"/>
                  </a:lnTo>
                  <a:lnTo>
                    <a:pt x="355503" y="143825"/>
                  </a:lnTo>
                  <a:lnTo>
                    <a:pt x="360655" y="136027"/>
                  </a:lnTo>
                  <a:lnTo>
                    <a:pt x="365807" y="128229"/>
                  </a:lnTo>
                  <a:lnTo>
                    <a:pt x="370959" y="120431"/>
                  </a:lnTo>
                  <a:lnTo>
                    <a:pt x="376111" y="112634"/>
                  </a:lnTo>
                  <a:lnTo>
                    <a:pt x="381264" y="104836"/>
                  </a:lnTo>
                  <a:lnTo>
                    <a:pt x="386416" y="97038"/>
                  </a:lnTo>
                  <a:lnTo>
                    <a:pt x="391568" y="89240"/>
                  </a:lnTo>
                  <a:lnTo>
                    <a:pt x="396720" y="81443"/>
                  </a:lnTo>
                  <a:lnTo>
                    <a:pt x="401872" y="73645"/>
                  </a:lnTo>
                  <a:lnTo>
                    <a:pt x="407025" y="65847"/>
                  </a:lnTo>
                  <a:lnTo>
                    <a:pt x="412177" y="58049"/>
                  </a:lnTo>
                  <a:lnTo>
                    <a:pt x="417329" y="50252"/>
                  </a:lnTo>
                  <a:lnTo>
                    <a:pt x="422481" y="42454"/>
                  </a:lnTo>
                  <a:lnTo>
                    <a:pt x="427634" y="34656"/>
                  </a:lnTo>
                  <a:lnTo>
                    <a:pt x="432786" y="26858"/>
                  </a:lnTo>
                  <a:lnTo>
                    <a:pt x="437938" y="19061"/>
                  </a:lnTo>
                  <a:lnTo>
                    <a:pt x="443090" y="11263"/>
                  </a:lnTo>
                  <a:lnTo>
                    <a:pt x="448242" y="3465"/>
                  </a:lnTo>
                  <a:lnTo>
                    <a:pt x="4505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65111" y="4238477"/>
              <a:ext cx="128818" cy="143738"/>
            </a:xfrm>
            <a:custGeom>
              <a:avLst/>
              <a:pathLst>
                <a:path w="128818" h="143738">
                  <a:moveTo>
                    <a:pt x="120143" y="143738"/>
                  </a:moveTo>
                  <a:lnTo>
                    <a:pt x="128818" y="0"/>
                  </a:lnTo>
                  <a:lnTo>
                    <a:pt x="0" y="643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131627" y="4920347"/>
              <a:ext cx="111770" cy="295948"/>
            </a:xfrm>
            <a:custGeom>
              <a:avLst/>
              <a:pathLst>
                <a:path w="111770" h="295948">
                  <a:moveTo>
                    <a:pt x="111770" y="0"/>
                  </a:moveTo>
                  <a:lnTo>
                    <a:pt x="110256" y="4009"/>
                  </a:lnTo>
                  <a:lnTo>
                    <a:pt x="108741" y="8019"/>
                  </a:lnTo>
                  <a:lnTo>
                    <a:pt x="107227" y="12029"/>
                  </a:lnTo>
                  <a:lnTo>
                    <a:pt x="105712" y="16039"/>
                  </a:lnTo>
                  <a:lnTo>
                    <a:pt x="104198" y="20049"/>
                  </a:lnTo>
                  <a:lnTo>
                    <a:pt x="102684" y="24059"/>
                  </a:lnTo>
                  <a:lnTo>
                    <a:pt x="101169" y="28069"/>
                  </a:lnTo>
                  <a:lnTo>
                    <a:pt x="99655" y="32079"/>
                  </a:lnTo>
                  <a:lnTo>
                    <a:pt x="98140" y="36089"/>
                  </a:lnTo>
                  <a:lnTo>
                    <a:pt x="96626" y="40099"/>
                  </a:lnTo>
                  <a:lnTo>
                    <a:pt x="95111" y="44109"/>
                  </a:lnTo>
                  <a:lnTo>
                    <a:pt x="93597" y="48119"/>
                  </a:lnTo>
                  <a:lnTo>
                    <a:pt x="92083" y="52129"/>
                  </a:lnTo>
                  <a:lnTo>
                    <a:pt x="90568" y="56138"/>
                  </a:lnTo>
                  <a:lnTo>
                    <a:pt x="89054" y="60148"/>
                  </a:lnTo>
                  <a:lnTo>
                    <a:pt x="87539" y="64158"/>
                  </a:lnTo>
                  <a:lnTo>
                    <a:pt x="86025" y="68168"/>
                  </a:lnTo>
                  <a:lnTo>
                    <a:pt x="84510" y="72178"/>
                  </a:lnTo>
                  <a:lnTo>
                    <a:pt x="82996" y="76188"/>
                  </a:lnTo>
                  <a:lnTo>
                    <a:pt x="81482" y="80198"/>
                  </a:lnTo>
                  <a:lnTo>
                    <a:pt x="79967" y="84208"/>
                  </a:lnTo>
                  <a:lnTo>
                    <a:pt x="78453" y="88218"/>
                  </a:lnTo>
                  <a:lnTo>
                    <a:pt x="76938" y="92228"/>
                  </a:lnTo>
                  <a:lnTo>
                    <a:pt x="75424" y="96238"/>
                  </a:lnTo>
                  <a:lnTo>
                    <a:pt x="73909" y="100248"/>
                  </a:lnTo>
                  <a:lnTo>
                    <a:pt x="72395" y="104258"/>
                  </a:lnTo>
                  <a:lnTo>
                    <a:pt x="70881" y="108268"/>
                  </a:lnTo>
                  <a:lnTo>
                    <a:pt x="69366" y="112277"/>
                  </a:lnTo>
                  <a:lnTo>
                    <a:pt x="67852" y="116287"/>
                  </a:lnTo>
                  <a:lnTo>
                    <a:pt x="66337" y="120297"/>
                  </a:lnTo>
                  <a:lnTo>
                    <a:pt x="64823" y="124307"/>
                  </a:lnTo>
                  <a:lnTo>
                    <a:pt x="63308" y="128317"/>
                  </a:lnTo>
                  <a:lnTo>
                    <a:pt x="61794" y="132327"/>
                  </a:lnTo>
                  <a:lnTo>
                    <a:pt x="60280" y="136337"/>
                  </a:lnTo>
                  <a:lnTo>
                    <a:pt x="58765" y="140347"/>
                  </a:lnTo>
                  <a:lnTo>
                    <a:pt x="57251" y="144357"/>
                  </a:lnTo>
                  <a:lnTo>
                    <a:pt x="55736" y="148367"/>
                  </a:lnTo>
                  <a:lnTo>
                    <a:pt x="54222" y="152377"/>
                  </a:lnTo>
                  <a:lnTo>
                    <a:pt x="52707" y="156387"/>
                  </a:lnTo>
                  <a:lnTo>
                    <a:pt x="51193" y="160397"/>
                  </a:lnTo>
                  <a:lnTo>
                    <a:pt x="49679" y="164407"/>
                  </a:lnTo>
                  <a:lnTo>
                    <a:pt x="48164" y="168416"/>
                  </a:lnTo>
                  <a:lnTo>
                    <a:pt x="46650" y="172426"/>
                  </a:lnTo>
                  <a:lnTo>
                    <a:pt x="45135" y="176436"/>
                  </a:lnTo>
                  <a:lnTo>
                    <a:pt x="43621" y="180446"/>
                  </a:lnTo>
                  <a:lnTo>
                    <a:pt x="42106" y="184456"/>
                  </a:lnTo>
                  <a:lnTo>
                    <a:pt x="40592" y="188466"/>
                  </a:lnTo>
                  <a:lnTo>
                    <a:pt x="39078" y="192476"/>
                  </a:lnTo>
                  <a:lnTo>
                    <a:pt x="37563" y="196486"/>
                  </a:lnTo>
                  <a:lnTo>
                    <a:pt x="36049" y="200496"/>
                  </a:lnTo>
                  <a:lnTo>
                    <a:pt x="34534" y="204506"/>
                  </a:lnTo>
                  <a:lnTo>
                    <a:pt x="33020" y="208516"/>
                  </a:lnTo>
                  <a:lnTo>
                    <a:pt x="31505" y="212526"/>
                  </a:lnTo>
                  <a:lnTo>
                    <a:pt x="29991" y="216536"/>
                  </a:lnTo>
                  <a:lnTo>
                    <a:pt x="28477" y="220546"/>
                  </a:lnTo>
                  <a:lnTo>
                    <a:pt x="26962" y="224555"/>
                  </a:lnTo>
                  <a:lnTo>
                    <a:pt x="25448" y="228565"/>
                  </a:lnTo>
                  <a:lnTo>
                    <a:pt x="23933" y="232575"/>
                  </a:lnTo>
                  <a:lnTo>
                    <a:pt x="22419" y="236585"/>
                  </a:lnTo>
                  <a:lnTo>
                    <a:pt x="20904" y="240595"/>
                  </a:lnTo>
                  <a:lnTo>
                    <a:pt x="19390" y="244605"/>
                  </a:lnTo>
                  <a:lnTo>
                    <a:pt x="17876" y="248615"/>
                  </a:lnTo>
                  <a:lnTo>
                    <a:pt x="16361" y="252625"/>
                  </a:lnTo>
                  <a:lnTo>
                    <a:pt x="14847" y="256635"/>
                  </a:lnTo>
                  <a:lnTo>
                    <a:pt x="13332" y="260645"/>
                  </a:lnTo>
                  <a:lnTo>
                    <a:pt x="11818" y="264655"/>
                  </a:lnTo>
                  <a:lnTo>
                    <a:pt x="10303" y="268665"/>
                  </a:lnTo>
                  <a:lnTo>
                    <a:pt x="8789" y="272675"/>
                  </a:lnTo>
                  <a:lnTo>
                    <a:pt x="7275" y="276685"/>
                  </a:lnTo>
                  <a:lnTo>
                    <a:pt x="5760" y="280694"/>
                  </a:lnTo>
                  <a:lnTo>
                    <a:pt x="4246" y="284704"/>
                  </a:lnTo>
                  <a:lnTo>
                    <a:pt x="2731" y="288714"/>
                  </a:lnTo>
                  <a:lnTo>
                    <a:pt x="1217" y="292724"/>
                  </a:lnTo>
                  <a:lnTo>
                    <a:pt x="0" y="2959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108331" y="5074192"/>
              <a:ext cx="134712" cy="142103"/>
            </a:xfrm>
            <a:custGeom>
              <a:avLst/>
              <a:pathLst>
                <a:path w="134712" h="142103">
                  <a:moveTo>
                    <a:pt x="0" y="0"/>
                  </a:moveTo>
                  <a:lnTo>
                    <a:pt x="23295" y="142103"/>
                  </a:lnTo>
                  <a:lnTo>
                    <a:pt x="134712" y="508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418615" y="4646326"/>
              <a:ext cx="1404614" cy="691148"/>
            </a:xfrm>
            <a:custGeom>
              <a:avLst/>
              <a:pathLst>
                <a:path w="1404614" h="691148">
                  <a:moveTo>
                    <a:pt x="0" y="691148"/>
                  </a:moveTo>
                  <a:lnTo>
                    <a:pt x="15166" y="683685"/>
                  </a:lnTo>
                  <a:lnTo>
                    <a:pt x="30333" y="676222"/>
                  </a:lnTo>
                  <a:lnTo>
                    <a:pt x="45500" y="668759"/>
                  </a:lnTo>
                  <a:lnTo>
                    <a:pt x="60667" y="661296"/>
                  </a:lnTo>
                  <a:lnTo>
                    <a:pt x="75834" y="653833"/>
                  </a:lnTo>
                  <a:lnTo>
                    <a:pt x="91001" y="646370"/>
                  </a:lnTo>
                  <a:lnTo>
                    <a:pt x="106167" y="638907"/>
                  </a:lnTo>
                  <a:lnTo>
                    <a:pt x="121334" y="631444"/>
                  </a:lnTo>
                  <a:lnTo>
                    <a:pt x="136501" y="623981"/>
                  </a:lnTo>
                  <a:lnTo>
                    <a:pt x="151668" y="616518"/>
                  </a:lnTo>
                  <a:lnTo>
                    <a:pt x="166835" y="609055"/>
                  </a:lnTo>
                  <a:lnTo>
                    <a:pt x="182002" y="601592"/>
                  </a:lnTo>
                  <a:lnTo>
                    <a:pt x="197169" y="594130"/>
                  </a:lnTo>
                  <a:lnTo>
                    <a:pt x="212335" y="586667"/>
                  </a:lnTo>
                  <a:lnTo>
                    <a:pt x="227502" y="579204"/>
                  </a:lnTo>
                  <a:lnTo>
                    <a:pt x="242669" y="571741"/>
                  </a:lnTo>
                  <a:lnTo>
                    <a:pt x="257836" y="564278"/>
                  </a:lnTo>
                  <a:lnTo>
                    <a:pt x="273003" y="556815"/>
                  </a:lnTo>
                  <a:lnTo>
                    <a:pt x="288170" y="549352"/>
                  </a:lnTo>
                  <a:lnTo>
                    <a:pt x="303336" y="541889"/>
                  </a:lnTo>
                  <a:lnTo>
                    <a:pt x="318503" y="534426"/>
                  </a:lnTo>
                  <a:lnTo>
                    <a:pt x="333670" y="526963"/>
                  </a:lnTo>
                  <a:lnTo>
                    <a:pt x="348837" y="519500"/>
                  </a:lnTo>
                  <a:lnTo>
                    <a:pt x="364004" y="512037"/>
                  </a:lnTo>
                  <a:lnTo>
                    <a:pt x="379171" y="504574"/>
                  </a:lnTo>
                  <a:lnTo>
                    <a:pt x="394338" y="497111"/>
                  </a:lnTo>
                  <a:lnTo>
                    <a:pt x="409504" y="489648"/>
                  </a:lnTo>
                  <a:lnTo>
                    <a:pt x="424671" y="482186"/>
                  </a:lnTo>
                  <a:lnTo>
                    <a:pt x="439838" y="474723"/>
                  </a:lnTo>
                  <a:lnTo>
                    <a:pt x="455005" y="467260"/>
                  </a:lnTo>
                  <a:lnTo>
                    <a:pt x="470172" y="459797"/>
                  </a:lnTo>
                  <a:lnTo>
                    <a:pt x="485339" y="452334"/>
                  </a:lnTo>
                  <a:lnTo>
                    <a:pt x="500506" y="444871"/>
                  </a:lnTo>
                  <a:lnTo>
                    <a:pt x="515672" y="437408"/>
                  </a:lnTo>
                  <a:lnTo>
                    <a:pt x="530839" y="429945"/>
                  </a:lnTo>
                  <a:lnTo>
                    <a:pt x="546006" y="422482"/>
                  </a:lnTo>
                  <a:lnTo>
                    <a:pt x="561173" y="415019"/>
                  </a:lnTo>
                  <a:lnTo>
                    <a:pt x="576340" y="407556"/>
                  </a:lnTo>
                  <a:lnTo>
                    <a:pt x="591507" y="400093"/>
                  </a:lnTo>
                  <a:lnTo>
                    <a:pt x="606673" y="392630"/>
                  </a:lnTo>
                  <a:lnTo>
                    <a:pt x="621840" y="385167"/>
                  </a:lnTo>
                  <a:lnTo>
                    <a:pt x="637007" y="377704"/>
                  </a:lnTo>
                  <a:lnTo>
                    <a:pt x="652174" y="370242"/>
                  </a:lnTo>
                  <a:lnTo>
                    <a:pt x="667341" y="362779"/>
                  </a:lnTo>
                  <a:lnTo>
                    <a:pt x="682508" y="355316"/>
                  </a:lnTo>
                  <a:lnTo>
                    <a:pt x="697675" y="347853"/>
                  </a:lnTo>
                  <a:lnTo>
                    <a:pt x="712841" y="340390"/>
                  </a:lnTo>
                  <a:lnTo>
                    <a:pt x="728008" y="332927"/>
                  </a:lnTo>
                  <a:lnTo>
                    <a:pt x="743175" y="325464"/>
                  </a:lnTo>
                  <a:lnTo>
                    <a:pt x="758342" y="318001"/>
                  </a:lnTo>
                  <a:lnTo>
                    <a:pt x="773509" y="310538"/>
                  </a:lnTo>
                  <a:lnTo>
                    <a:pt x="788676" y="303075"/>
                  </a:lnTo>
                  <a:lnTo>
                    <a:pt x="803843" y="295612"/>
                  </a:lnTo>
                  <a:lnTo>
                    <a:pt x="819009" y="288149"/>
                  </a:lnTo>
                  <a:lnTo>
                    <a:pt x="834176" y="280686"/>
                  </a:lnTo>
                  <a:lnTo>
                    <a:pt x="849343" y="273223"/>
                  </a:lnTo>
                  <a:lnTo>
                    <a:pt x="864510" y="265760"/>
                  </a:lnTo>
                  <a:lnTo>
                    <a:pt x="879677" y="258298"/>
                  </a:lnTo>
                  <a:lnTo>
                    <a:pt x="894844" y="250835"/>
                  </a:lnTo>
                  <a:lnTo>
                    <a:pt x="910010" y="243372"/>
                  </a:lnTo>
                  <a:lnTo>
                    <a:pt x="925177" y="235909"/>
                  </a:lnTo>
                  <a:lnTo>
                    <a:pt x="940344" y="228446"/>
                  </a:lnTo>
                  <a:lnTo>
                    <a:pt x="955511" y="220983"/>
                  </a:lnTo>
                  <a:lnTo>
                    <a:pt x="970678" y="213520"/>
                  </a:lnTo>
                  <a:lnTo>
                    <a:pt x="985845" y="206057"/>
                  </a:lnTo>
                  <a:lnTo>
                    <a:pt x="1001012" y="198594"/>
                  </a:lnTo>
                  <a:lnTo>
                    <a:pt x="1016178" y="191131"/>
                  </a:lnTo>
                  <a:lnTo>
                    <a:pt x="1031345" y="183668"/>
                  </a:lnTo>
                  <a:lnTo>
                    <a:pt x="1046512" y="176205"/>
                  </a:lnTo>
                  <a:lnTo>
                    <a:pt x="1061679" y="168742"/>
                  </a:lnTo>
                  <a:lnTo>
                    <a:pt x="1076846" y="161279"/>
                  </a:lnTo>
                  <a:lnTo>
                    <a:pt x="1092013" y="153816"/>
                  </a:lnTo>
                  <a:lnTo>
                    <a:pt x="1107180" y="146354"/>
                  </a:lnTo>
                  <a:lnTo>
                    <a:pt x="1122346" y="138891"/>
                  </a:lnTo>
                  <a:lnTo>
                    <a:pt x="1137513" y="131428"/>
                  </a:lnTo>
                  <a:lnTo>
                    <a:pt x="1152680" y="123965"/>
                  </a:lnTo>
                  <a:lnTo>
                    <a:pt x="1167847" y="116502"/>
                  </a:lnTo>
                  <a:lnTo>
                    <a:pt x="1183014" y="109039"/>
                  </a:lnTo>
                  <a:lnTo>
                    <a:pt x="1198181" y="101576"/>
                  </a:lnTo>
                  <a:lnTo>
                    <a:pt x="1213347" y="94113"/>
                  </a:lnTo>
                  <a:lnTo>
                    <a:pt x="1228514" y="86650"/>
                  </a:lnTo>
                  <a:lnTo>
                    <a:pt x="1243681" y="79187"/>
                  </a:lnTo>
                  <a:lnTo>
                    <a:pt x="1258848" y="71724"/>
                  </a:lnTo>
                  <a:lnTo>
                    <a:pt x="1274015" y="64261"/>
                  </a:lnTo>
                  <a:lnTo>
                    <a:pt x="1289182" y="56798"/>
                  </a:lnTo>
                  <a:lnTo>
                    <a:pt x="1304349" y="49335"/>
                  </a:lnTo>
                  <a:lnTo>
                    <a:pt x="1319515" y="41872"/>
                  </a:lnTo>
                  <a:lnTo>
                    <a:pt x="1334682" y="34410"/>
                  </a:lnTo>
                  <a:lnTo>
                    <a:pt x="1349849" y="26947"/>
                  </a:lnTo>
                  <a:lnTo>
                    <a:pt x="1365016" y="19484"/>
                  </a:lnTo>
                  <a:lnTo>
                    <a:pt x="1380183" y="12021"/>
                  </a:lnTo>
                  <a:lnTo>
                    <a:pt x="1395350" y="4558"/>
                  </a:lnTo>
                  <a:lnTo>
                    <a:pt x="140461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679546" y="4636782"/>
              <a:ext cx="143683" cy="129205"/>
            </a:xfrm>
            <a:custGeom>
              <a:avLst/>
              <a:pathLst>
                <a:path w="143683" h="129205">
                  <a:moveTo>
                    <a:pt x="63576" y="129205"/>
                  </a:moveTo>
                  <a:lnTo>
                    <a:pt x="143683" y="954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75836" y="4920347"/>
              <a:ext cx="1067561" cy="627131"/>
            </a:xfrm>
            <a:custGeom>
              <a:avLst/>
              <a:pathLst>
                <a:path w="1067561" h="627131">
                  <a:moveTo>
                    <a:pt x="1067561" y="0"/>
                  </a:moveTo>
                  <a:lnTo>
                    <a:pt x="1055837" y="6887"/>
                  </a:lnTo>
                  <a:lnTo>
                    <a:pt x="1044113" y="13774"/>
                  </a:lnTo>
                  <a:lnTo>
                    <a:pt x="1032389" y="20661"/>
                  </a:lnTo>
                  <a:lnTo>
                    <a:pt x="1020665" y="27548"/>
                  </a:lnTo>
                  <a:lnTo>
                    <a:pt x="1008940" y="34436"/>
                  </a:lnTo>
                  <a:lnTo>
                    <a:pt x="997216" y="41323"/>
                  </a:lnTo>
                  <a:lnTo>
                    <a:pt x="985492" y="48210"/>
                  </a:lnTo>
                  <a:lnTo>
                    <a:pt x="973768" y="55097"/>
                  </a:lnTo>
                  <a:lnTo>
                    <a:pt x="962044" y="61985"/>
                  </a:lnTo>
                  <a:lnTo>
                    <a:pt x="950320" y="68872"/>
                  </a:lnTo>
                  <a:lnTo>
                    <a:pt x="938596" y="75759"/>
                  </a:lnTo>
                  <a:lnTo>
                    <a:pt x="926872" y="82646"/>
                  </a:lnTo>
                  <a:lnTo>
                    <a:pt x="915148" y="89533"/>
                  </a:lnTo>
                  <a:lnTo>
                    <a:pt x="903424" y="96421"/>
                  </a:lnTo>
                  <a:lnTo>
                    <a:pt x="891700" y="103308"/>
                  </a:lnTo>
                  <a:lnTo>
                    <a:pt x="879976" y="110195"/>
                  </a:lnTo>
                  <a:lnTo>
                    <a:pt x="868252" y="117082"/>
                  </a:lnTo>
                  <a:lnTo>
                    <a:pt x="856528" y="123970"/>
                  </a:lnTo>
                  <a:lnTo>
                    <a:pt x="844804" y="130857"/>
                  </a:lnTo>
                  <a:lnTo>
                    <a:pt x="833079" y="137744"/>
                  </a:lnTo>
                  <a:lnTo>
                    <a:pt x="821355" y="144631"/>
                  </a:lnTo>
                  <a:lnTo>
                    <a:pt x="809631" y="151518"/>
                  </a:lnTo>
                  <a:lnTo>
                    <a:pt x="797907" y="158406"/>
                  </a:lnTo>
                  <a:lnTo>
                    <a:pt x="786183" y="165293"/>
                  </a:lnTo>
                  <a:lnTo>
                    <a:pt x="774459" y="172180"/>
                  </a:lnTo>
                  <a:lnTo>
                    <a:pt x="762735" y="179067"/>
                  </a:lnTo>
                  <a:lnTo>
                    <a:pt x="751011" y="185955"/>
                  </a:lnTo>
                  <a:lnTo>
                    <a:pt x="739287" y="192842"/>
                  </a:lnTo>
                  <a:lnTo>
                    <a:pt x="727563" y="199729"/>
                  </a:lnTo>
                  <a:lnTo>
                    <a:pt x="715839" y="206616"/>
                  </a:lnTo>
                  <a:lnTo>
                    <a:pt x="704115" y="213503"/>
                  </a:lnTo>
                  <a:lnTo>
                    <a:pt x="692391" y="220391"/>
                  </a:lnTo>
                  <a:lnTo>
                    <a:pt x="680667" y="227278"/>
                  </a:lnTo>
                  <a:lnTo>
                    <a:pt x="668943" y="234165"/>
                  </a:lnTo>
                  <a:lnTo>
                    <a:pt x="657219" y="241052"/>
                  </a:lnTo>
                  <a:lnTo>
                    <a:pt x="645494" y="247940"/>
                  </a:lnTo>
                  <a:lnTo>
                    <a:pt x="633770" y="254827"/>
                  </a:lnTo>
                  <a:lnTo>
                    <a:pt x="622046" y="261714"/>
                  </a:lnTo>
                  <a:lnTo>
                    <a:pt x="610322" y="268601"/>
                  </a:lnTo>
                  <a:lnTo>
                    <a:pt x="598598" y="275489"/>
                  </a:lnTo>
                  <a:lnTo>
                    <a:pt x="586874" y="282376"/>
                  </a:lnTo>
                  <a:lnTo>
                    <a:pt x="575150" y="289263"/>
                  </a:lnTo>
                  <a:lnTo>
                    <a:pt x="563426" y="296150"/>
                  </a:lnTo>
                  <a:lnTo>
                    <a:pt x="551702" y="303037"/>
                  </a:lnTo>
                  <a:lnTo>
                    <a:pt x="539978" y="309925"/>
                  </a:lnTo>
                  <a:lnTo>
                    <a:pt x="528254" y="316812"/>
                  </a:lnTo>
                  <a:lnTo>
                    <a:pt x="516530" y="323699"/>
                  </a:lnTo>
                  <a:lnTo>
                    <a:pt x="504806" y="330586"/>
                  </a:lnTo>
                  <a:lnTo>
                    <a:pt x="493082" y="337474"/>
                  </a:lnTo>
                  <a:lnTo>
                    <a:pt x="481358" y="344361"/>
                  </a:lnTo>
                  <a:lnTo>
                    <a:pt x="469633" y="351248"/>
                  </a:lnTo>
                  <a:lnTo>
                    <a:pt x="457909" y="358135"/>
                  </a:lnTo>
                  <a:lnTo>
                    <a:pt x="446185" y="365022"/>
                  </a:lnTo>
                  <a:lnTo>
                    <a:pt x="434461" y="371910"/>
                  </a:lnTo>
                  <a:lnTo>
                    <a:pt x="422737" y="378797"/>
                  </a:lnTo>
                  <a:lnTo>
                    <a:pt x="411013" y="385684"/>
                  </a:lnTo>
                  <a:lnTo>
                    <a:pt x="399289" y="392571"/>
                  </a:lnTo>
                  <a:lnTo>
                    <a:pt x="387565" y="399459"/>
                  </a:lnTo>
                  <a:lnTo>
                    <a:pt x="375841" y="406346"/>
                  </a:lnTo>
                  <a:lnTo>
                    <a:pt x="364117" y="413233"/>
                  </a:lnTo>
                  <a:lnTo>
                    <a:pt x="352393" y="420120"/>
                  </a:lnTo>
                  <a:lnTo>
                    <a:pt x="340669" y="427007"/>
                  </a:lnTo>
                  <a:lnTo>
                    <a:pt x="328945" y="433895"/>
                  </a:lnTo>
                  <a:lnTo>
                    <a:pt x="317221" y="440782"/>
                  </a:lnTo>
                  <a:lnTo>
                    <a:pt x="305497" y="447669"/>
                  </a:lnTo>
                  <a:lnTo>
                    <a:pt x="293773" y="454556"/>
                  </a:lnTo>
                  <a:lnTo>
                    <a:pt x="282048" y="461444"/>
                  </a:lnTo>
                  <a:lnTo>
                    <a:pt x="270324" y="468331"/>
                  </a:lnTo>
                  <a:lnTo>
                    <a:pt x="258600" y="475218"/>
                  </a:lnTo>
                  <a:lnTo>
                    <a:pt x="246876" y="482105"/>
                  </a:lnTo>
                  <a:lnTo>
                    <a:pt x="235152" y="488992"/>
                  </a:lnTo>
                  <a:lnTo>
                    <a:pt x="223428" y="495880"/>
                  </a:lnTo>
                  <a:lnTo>
                    <a:pt x="211704" y="502767"/>
                  </a:lnTo>
                  <a:lnTo>
                    <a:pt x="199980" y="509654"/>
                  </a:lnTo>
                  <a:lnTo>
                    <a:pt x="188256" y="516541"/>
                  </a:lnTo>
                  <a:lnTo>
                    <a:pt x="176532" y="523429"/>
                  </a:lnTo>
                  <a:lnTo>
                    <a:pt x="164808" y="530316"/>
                  </a:lnTo>
                  <a:lnTo>
                    <a:pt x="153084" y="537203"/>
                  </a:lnTo>
                  <a:lnTo>
                    <a:pt x="141360" y="544090"/>
                  </a:lnTo>
                  <a:lnTo>
                    <a:pt x="129636" y="550978"/>
                  </a:lnTo>
                  <a:lnTo>
                    <a:pt x="117912" y="557865"/>
                  </a:lnTo>
                  <a:lnTo>
                    <a:pt x="106187" y="564752"/>
                  </a:lnTo>
                  <a:lnTo>
                    <a:pt x="94463" y="571639"/>
                  </a:lnTo>
                  <a:lnTo>
                    <a:pt x="82739" y="578526"/>
                  </a:lnTo>
                  <a:lnTo>
                    <a:pt x="71015" y="585414"/>
                  </a:lnTo>
                  <a:lnTo>
                    <a:pt x="59291" y="592301"/>
                  </a:lnTo>
                  <a:lnTo>
                    <a:pt x="47567" y="599188"/>
                  </a:lnTo>
                  <a:lnTo>
                    <a:pt x="35843" y="606075"/>
                  </a:lnTo>
                  <a:lnTo>
                    <a:pt x="24119" y="612963"/>
                  </a:lnTo>
                  <a:lnTo>
                    <a:pt x="12395" y="619850"/>
                  </a:lnTo>
                  <a:lnTo>
                    <a:pt x="671" y="626737"/>
                  </a:lnTo>
                  <a:lnTo>
                    <a:pt x="0" y="6271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175836" y="5422232"/>
              <a:ext cx="143995" cy="125246"/>
            </a:xfrm>
            <a:custGeom>
              <a:avLst/>
              <a:pathLst>
                <a:path w="143995" h="125246">
                  <a:moveTo>
                    <a:pt x="71058" y="0"/>
                  </a:moveTo>
                  <a:lnTo>
                    <a:pt x="0" y="125246"/>
                  </a:lnTo>
                  <a:lnTo>
                    <a:pt x="143995" y="1241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915367" y="4752350"/>
              <a:ext cx="1328030" cy="167996"/>
            </a:xfrm>
            <a:custGeom>
              <a:avLst/>
              <a:pathLst>
                <a:path w="1328030" h="167996">
                  <a:moveTo>
                    <a:pt x="1328030" y="167996"/>
                  </a:moveTo>
                  <a:lnTo>
                    <a:pt x="1313533" y="166162"/>
                  </a:lnTo>
                  <a:lnTo>
                    <a:pt x="1299036" y="164329"/>
                  </a:lnTo>
                  <a:lnTo>
                    <a:pt x="1284540" y="162495"/>
                  </a:lnTo>
                  <a:lnTo>
                    <a:pt x="1270043" y="160661"/>
                  </a:lnTo>
                  <a:lnTo>
                    <a:pt x="1255546" y="158827"/>
                  </a:lnTo>
                  <a:lnTo>
                    <a:pt x="1241049" y="156993"/>
                  </a:lnTo>
                  <a:lnTo>
                    <a:pt x="1226553" y="155159"/>
                  </a:lnTo>
                  <a:lnTo>
                    <a:pt x="1212056" y="153326"/>
                  </a:lnTo>
                  <a:lnTo>
                    <a:pt x="1197559" y="151492"/>
                  </a:lnTo>
                  <a:lnTo>
                    <a:pt x="1183062" y="149658"/>
                  </a:lnTo>
                  <a:lnTo>
                    <a:pt x="1168566" y="147824"/>
                  </a:lnTo>
                  <a:lnTo>
                    <a:pt x="1154069" y="145990"/>
                  </a:lnTo>
                  <a:lnTo>
                    <a:pt x="1139572" y="144156"/>
                  </a:lnTo>
                  <a:lnTo>
                    <a:pt x="1125075" y="142322"/>
                  </a:lnTo>
                  <a:lnTo>
                    <a:pt x="1110579" y="140489"/>
                  </a:lnTo>
                  <a:lnTo>
                    <a:pt x="1096082" y="138655"/>
                  </a:lnTo>
                  <a:lnTo>
                    <a:pt x="1081585" y="136821"/>
                  </a:lnTo>
                  <a:lnTo>
                    <a:pt x="1067089" y="134987"/>
                  </a:lnTo>
                  <a:lnTo>
                    <a:pt x="1052592" y="133153"/>
                  </a:lnTo>
                  <a:lnTo>
                    <a:pt x="1038095" y="131319"/>
                  </a:lnTo>
                  <a:lnTo>
                    <a:pt x="1023598" y="129486"/>
                  </a:lnTo>
                  <a:lnTo>
                    <a:pt x="1009102" y="127652"/>
                  </a:lnTo>
                  <a:lnTo>
                    <a:pt x="994605" y="125818"/>
                  </a:lnTo>
                  <a:lnTo>
                    <a:pt x="980108" y="123984"/>
                  </a:lnTo>
                  <a:lnTo>
                    <a:pt x="965611" y="122150"/>
                  </a:lnTo>
                  <a:lnTo>
                    <a:pt x="951115" y="120316"/>
                  </a:lnTo>
                  <a:lnTo>
                    <a:pt x="936618" y="118482"/>
                  </a:lnTo>
                  <a:lnTo>
                    <a:pt x="922121" y="116649"/>
                  </a:lnTo>
                  <a:lnTo>
                    <a:pt x="907625" y="114815"/>
                  </a:lnTo>
                  <a:lnTo>
                    <a:pt x="893128" y="112981"/>
                  </a:lnTo>
                  <a:lnTo>
                    <a:pt x="878631" y="111147"/>
                  </a:lnTo>
                  <a:lnTo>
                    <a:pt x="864134" y="109313"/>
                  </a:lnTo>
                  <a:lnTo>
                    <a:pt x="849638" y="107479"/>
                  </a:lnTo>
                  <a:lnTo>
                    <a:pt x="835141" y="105646"/>
                  </a:lnTo>
                  <a:lnTo>
                    <a:pt x="820644" y="103812"/>
                  </a:lnTo>
                  <a:lnTo>
                    <a:pt x="806147" y="101978"/>
                  </a:lnTo>
                  <a:lnTo>
                    <a:pt x="791651" y="100144"/>
                  </a:lnTo>
                  <a:lnTo>
                    <a:pt x="777154" y="98310"/>
                  </a:lnTo>
                  <a:lnTo>
                    <a:pt x="762657" y="96476"/>
                  </a:lnTo>
                  <a:lnTo>
                    <a:pt x="748160" y="94642"/>
                  </a:lnTo>
                  <a:lnTo>
                    <a:pt x="733664" y="92809"/>
                  </a:lnTo>
                  <a:lnTo>
                    <a:pt x="719167" y="90975"/>
                  </a:lnTo>
                  <a:lnTo>
                    <a:pt x="704670" y="89141"/>
                  </a:lnTo>
                  <a:lnTo>
                    <a:pt x="690174" y="87307"/>
                  </a:lnTo>
                  <a:lnTo>
                    <a:pt x="675677" y="85473"/>
                  </a:lnTo>
                  <a:lnTo>
                    <a:pt x="661180" y="83639"/>
                  </a:lnTo>
                  <a:lnTo>
                    <a:pt x="646683" y="81806"/>
                  </a:lnTo>
                  <a:lnTo>
                    <a:pt x="632187" y="79972"/>
                  </a:lnTo>
                  <a:lnTo>
                    <a:pt x="617690" y="78138"/>
                  </a:lnTo>
                  <a:lnTo>
                    <a:pt x="603193" y="76304"/>
                  </a:lnTo>
                  <a:lnTo>
                    <a:pt x="588696" y="74470"/>
                  </a:lnTo>
                  <a:lnTo>
                    <a:pt x="574200" y="72636"/>
                  </a:lnTo>
                  <a:lnTo>
                    <a:pt x="559703" y="70802"/>
                  </a:lnTo>
                  <a:lnTo>
                    <a:pt x="545206" y="68969"/>
                  </a:lnTo>
                  <a:lnTo>
                    <a:pt x="530710" y="67135"/>
                  </a:lnTo>
                  <a:lnTo>
                    <a:pt x="516213" y="65301"/>
                  </a:lnTo>
                  <a:lnTo>
                    <a:pt x="501716" y="63467"/>
                  </a:lnTo>
                  <a:lnTo>
                    <a:pt x="487219" y="61633"/>
                  </a:lnTo>
                  <a:lnTo>
                    <a:pt x="472723" y="59799"/>
                  </a:lnTo>
                  <a:lnTo>
                    <a:pt x="458226" y="57965"/>
                  </a:lnTo>
                  <a:lnTo>
                    <a:pt x="443729" y="56132"/>
                  </a:lnTo>
                  <a:lnTo>
                    <a:pt x="429232" y="54298"/>
                  </a:lnTo>
                  <a:lnTo>
                    <a:pt x="414736" y="52464"/>
                  </a:lnTo>
                  <a:lnTo>
                    <a:pt x="400239" y="50630"/>
                  </a:lnTo>
                  <a:lnTo>
                    <a:pt x="385742" y="48796"/>
                  </a:lnTo>
                  <a:lnTo>
                    <a:pt x="371246" y="46962"/>
                  </a:lnTo>
                  <a:lnTo>
                    <a:pt x="356749" y="45129"/>
                  </a:lnTo>
                  <a:lnTo>
                    <a:pt x="342252" y="43295"/>
                  </a:lnTo>
                  <a:lnTo>
                    <a:pt x="327755" y="41461"/>
                  </a:lnTo>
                  <a:lnTo>
                    <a:pt x="313259" y="39627"/>
                  </a:lnTo>
                  <a:lnTo>
                    <a:pt x="298762" y="37793"/>
                  </a:lnTo>
                  <a:lnTo>
                    <a:pt x="284265" y="35959"/>
                  </a:lnTo>
                  <a:lnTo>
                    <a:pt x="269768" y="34125"/>
                  </a:lnTo>
                  <a:lnTo>
                    <a:pt x="255272" y="32292"/>
                  </a:lnTo>
                  <a:lnTo>
                    <a:pt x="240775" y="30458"/>
                  </a:lnTo>
                  <a:lnTo>
                    <a:pt x="226278" y="28624"/>
                  </a:lnTo>
                  <a:lnTo>
                    <a:pt x="211781" y="26790"/>
                  </a:lnTo>
                  <a:lnTo>
                    <a:pt x="197285" y="24956"/>
                  </a:lnTo>
                  <a:lnTo>
                    <a:pt x="182788" y="23122"/>
                  </a:lnTo>
                  <a:lnTo>
                    <a:pt x="168291" y="21289"/>
                  </a:lnTo>
                  <a:lnTo>
                    <a:pt x="153795" y="19455"/>
                  </a:lnTo>
                  <a:lnTo>
                    <a:pt x="139298" y="17621"/>
                  </a:lnTo>
                  <a:lnTo>
                    <a:pt x="124801" y="15787"/>
                  </a:lnTo>
                  <a:lnTo>
                    <a:pt x="110304" y="13953"/>
                  </a:lnTo>
                  <a:lnTo>
                    <a:pt x="95808" y="12119"/>
                  </a:lnTo>
                  <a:lnTo>
                    <a:pt x="81311" y="10285"/>
                  </a:lnTo>
                  <a:lnTo>
                    <a:pt x="66814" y="8452"/>
                  </a:lnTo>
                  <a:lnTo>
                    <a:pt x="52317" y="6618"/>
                  </a:lnTo>
                  <a:lnTo>
                    <a:pt x="37821" y="4784"/>
                  </a:lnTo>
                  <a:lnTo>
                    <a:pt x="23324" y="2950"/>
                  </a:lnTo>
                  <a:lnTo>
                    <a:pt x="8827" y="11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915367" y="4696570"/>
              <a:ext cx="132757" cy="142861"/>
            </a:xfrm>
            <a:custGeom>
              <a:avLst/>
              <a:pathLst>
                <a:path w="132757" h="142861">
                  <a:moveTo>
                    <a:pt x="132757" y="0"/>
                  </a:moveTo>
                  <a:lnTo>
                    <a:pt x="0" y="55779"/>
                  </a:lnTo>
                  <a:lnTo>
                    <a:pt x="114685" y="1428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345931" y="4920347"/>
              <a:ext cx="897466" cy="28945"/>
            </a:xfrm>
            <a:custGeom>
              <a:avLst/>
              <a:pathLst>
                <a:path w="897466" h="28945">
                  <a:moveTo>
                    <a:pt x="897466" y="0"/>
                  </a:moveTo>
                  <a:lnTo>
                    <a:pt x="887310" y="327"/>
                  </a:lnTo>
                  <a:lnTo>
                    <a:pt x="877155" y="655"/>
                  </a:lnTo>
                  <a:lnTo>
                    <a:pt x="866999" y="982"/>
                  </a:lnTo>
                  <a:lnTo>
                    <a:pt x="856843" y="1310"/>
                  </a:lnTo>
                  <a:lnTo>
                    <a:pt x="846688" y="1637"/>
                  </a:lnTo>
                  <a:lnTo>
                    <a:pt x="836532" y="1965"/>
                  </a:lnTo>
                  <a:lnTo>
                    <a:pt x="826376" y="2292"/>
                  </a:lnTo>
                  <a:lnTo>
                    <a:pt x="816221" y="2620"/>
                  </a:lnTo>
                  <a:lnTo>
                    <a:pt x="806065" y="2947"/>
                  </a:lnTo>
                  <a:lnTo>
                    <a:pt x="795909" y="3275"/>
                  </a:lnTo>
                  <a:lnTo>
                    <a:pt x="785754" y="3602"/>
                  </a:lnTo>
                  <a:lnTo>
                    <a:pt x="775598" y="3930"/>
                  </a:lnTo>
                  <a:lnTo>
                    <a:pt x="765442" y="4258"/>
                  </a:lnTo>
                  <a:lnTo>
                    <a:pt x="755287" y="4585"/>
                  </a:lnTo>
                  <a:lnTo>
                    <a:pt x="745131" y="4913"/>
                  </a:lnTo>
                  <a:lnTo>
                    <a:pt x="734975" y="5240"/>
                  </a:lnTo>
                  <a:lnTo>
                    <a:pt x="724820" y="5568"/>
                  </a:lnTo>
                  <a:lnTo>
                    <a:pt x="714664" y="5895"/>
                  </a:lnTo>
                  <a:lnTo>
                    <a:pt x="704508" y="6223"/>
                  </a:lnTo>
                  <a:lnTo>
                    <a:pt x="694353" y="6550"/>
                  </a:lnTo>
                  <a:lnTo>
                    <a:pt x="684197" y="6878"/>
                  </a:lnTo>
                  <a:lnTo>
                    <a:pt x="674041" y="7205"/>
                  </a:lnTo>
                  <a:lnTo>
                    <a:pt x="663886" y="7533"/>
                  </a:lnTo>
                  <a:lnTo>
                    <a:pt x="653730" y="7860"/>
                  </a:lnTo>
                  <a:lnTo>
                    <a:pt x="643574" y="8188"/>
                  </a:lnTo>
                  <a:lnTo>
                    <a:pt x="633419" y="8516"/>
                  </a:lnTo>
                  <a:lnTo>
                    <a:pt x="623263" y="8843"/>
                  </a:lnTo>
                  <a:lnTo>
                    <a:pt x="613107" y="9171"/>
                  </a:lnTo>
                  <a:lnTo>
                    <a:pt x="602952" y="9498"/>
                  </a:lnTo>
                  <a:lnTo>
                    <a:pt x="592796" y="9826"/>
                  </a:lnTo>
                  <a:lnTo>
                    <a:pt x="582640" y="10153"/>
                  </a:lnTo>
                  <a:lnTo>
                    <a:pt x="572485" y="10481"/>
                  </a:lnTo>
                  <a:lnTo>
                    <a:pt x="562329" y="10808"/>
                  </a:lnTo>
                  <a:lnTo>
                    <a:pt x="552173" y="11136"/>
                  </a:lnTo>
                  <a:lnTo>
                    <a:pt x="542018" y="11463"/>
                  </a:lnTo>
                  <a:lnTo>
                    <a:pt x="531862" y="11791"/>
                  </a:lnTo>
                  <a:lnTo>
                    <a:pt x="521706" y="12118"/>
                  </a:lnTo>
                  <a:lnTo>
                    <a:pt x="511551" y="12446"/>
                  </a:lnTo>
                  <a:lnTo>
                    <a:pt x="501395" y="12774"/>
                  </a:lnTo>
                  <a:lnTo>
                    <a:pt x="491239" y="13101"/>
                  </a:lnTo>
                  <a:lnTo>
                    <a:pt x="481084" y="13429"/>
                  </a:lnTo>
                  <a:lnTo>
                    <a:pt x="470928" y="13756"/>
                  </a:lnTo>
                  <a:lnTo>
                    <a:pt x="460773" y="14084"/>
                  </a:lnTo>
                  <a:lnTo>
                    <a:pt x="450617" y="14411"/>
                  </a:lnTo>
                  <a:lnTo>
                    <a:pt x="440461" y="14739"/>
                  </a:lnTo>
                  <a:lnTo>
                    <a:pt x="430306" y="15066"/>
                  </a:lnTo>
                  <a:lnTo>
                    <a:pt x="420150" y="15394"/>
                  </a:lnTo>
                  <a:lnTo>
                    <a:pt x="409994" y="15721"/>
                  </a:lnTo>
                  <a:lnTo>
                    <a:pt x="399839" y="16049"/>
                  </a:lnTo>
                  <a:lnTo>
                    <a:pt x="389683" y="16376"/>
                  </a:lnTo>
                  <a:lnTo>
                    <a:pt x="379527" y="16704"/>
                  </a:lnTo>
                  <a:lnTo>
                    <a:pt x="369372" y="17032"/>
                  </a:lnTo>
                  <a:lnTo>
                    <a:pt x="359216" y="17359"/>
                  </a:lnTo>
                  <a:lnTo>
                    <a:pt x="349060" y="17687"/>
                  </a:lnTo>
                  <a:lnTo>
                    <a:pt x="338905" y="18014"/>
                  </a:lnTo>
                  <a:lnTo>
                    <a:pt x="328749" y="18342"/>
                  </a:lnTo>
                  <a:lnTo>
                    <a:pt x="318593" y="18669"/>
                  </a:lnTo>
                  <a:lnTo>
                    <a:pt x="308438" y="18997"/>
                  </a:lnTo>
                  <a:lnTo>
                    <a:pt x="298282" y="19324"/>
                  </a:lnTo>
                  <a:lnTo>
                    <a:pt x="288126" y="19652"/>
                  </a:lnTo>
                  <a:lnTo>
                    <a:pt x="277971" y="19979"/>
                  </a:lnTo>
                  <a:lnTo>
                    <a:pt x="267815" y="20307"/>
                  </a:lnTo>
                  <a:lnTo>
                    <a:pt x="257659" y="20635"/>
                  </a:lnTo>
                  <a:lnTo>
                    <a:pt x="247504" y="20962"/>
                  </a:lnTo>
                  <a:lnTo>
                    <a:pt x="237348" y="21290"/>
                  </a:lnTo>
                  <a:lnTo>
                    <a:pt x="227192" y="21617"/>
                  </a:lnTo>
                  <a:lnTo>
                    <a:pt x="217037" y="21945"/>
                  </a:lnTo>
                  <a:lnTo>
                    <a:pt x="206881" y="22272"/>
                  </a:lnTo>
                  <a:lnTo>
                    <a:pt x="196725" y="22600"/>
                  </a:lnTo>
                  <a:lnTo>
                    <a:pt x="186570" y="22927"/>
                  </a:lnTo>
                  <a:lnTo>
                    <a:pt x="176414" y="23255"/>
                  </a:lnTo>
                  <a:lnTo>
                    <a:pt x="166258" y="23582"/>
                  </a:lnTo>
                  <a:lnTo>
                    <a:pt x="156103" y="23910"/>
                  </a:lnTo>
                  <a:lnTo>
                    <a:pt x="145947" y="24237"/>
                  </a:lnTo>
                  <a:lnTo>
                    <a:pt x="135791" y="24565"/>
                  </a:lnTo>
                  <a:lnTo>
                    <a:pt x="125636" y="24893"/>
                  </a:lnTo>
                  <a:lnTo>
                    <a:pt x="115480" y="25220"/>
                  </a:lnTo>
                  <a:lnTo>
                    <a:pt x="105324" y="25548"/>
                  </a:lnTo>
                  <a:lnTo>
                    <a:pt x="95169" y="25875"/>
                  </a:lnTo>
                  <a:lnTo>
                    <a:pt x="85013" y="26203"/>
                  </a:lnTo>
                  <a:lnTo>
                    <a:pt x="74857" y="26530"/>
                  </a:lnTo>
                  <a:lnTo>
                    <a:pt x="64702" y="26858"/>
                  </a:lnTo>
                  <a:lnTo>
                    <a:pt x="54546" y="27185"/>
                  </a:lnTo>
                  <a:lnTo>
                    <a:pt x="44391" y="27513"/>
                  </a:lnTo>
                  <a:lnTo>
                    <a:pt x="34235" y="27840"/>
                  </a:lnTo>
                  <a:lnTo>
                    <a:pt x="24079" y="28168"/>
                  </a:lnTo>
                  <a:lnTo>
                    <a:pt x="13924" y="28495"/>
                  </a:lnTo>
                  <a:lnTo>
                    <a:pt x="3768" y="28823"/>
                  </a:lnTo>
                  <a:lnTo>
                    <a:pt x="0" y="289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345931" y="4873310"/>
              <a:ext cx="126963" cy="143925"/>
            </a:xfrm>
            <a:custGeom>
              <a:avLst/>
              <a:pathLst>
                <a:path w="126963" h="143925">
                  <a:moveTo>
                    <a:pt x="122321" y="0"/>
                  </a:moveTo>
                  <a:lnTo>
                    <a:pt x="0" y="75982"/>
                  </a:lnTo>
                  <a:lnTo>
                    <a:pt x="126963" y="1439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43397" y="3848438"/>
              <a:ext cx="335011" cy="1071909"/>
            </a:xfrm>
            <a:custGeom>
              <a:avLst/>
              <a:pathLst>
                <a:path w="335011" h="1071909">
                  <a:moveTo>
                    <a:pt x="0" y="1071909"/>
                  </a:moveTo>
                  <a:lnTo>
                    <a:pt x="3709" y="1060040"/>
                  </a:lnTo>
                  <a:lnTo>
                    <a:pt x="7418" y="1048172"/>
                  </a:lnTo>
                  <a:lnTo>
                    <a:pt x="11128" y="1036303"/>
                  </a:lnTo>
                  <a:lnTo>
                    <a:pt x="14837" y="1024435"/>
                  </a:lnTo>
                  <a:lnTo>
                    <a:pt x="18546" y="1012566"/>
                  </a:lnTo>
                  <a:lnTo>
                    <a:pt x="22256" y="1000697"/>
                  </a:lnTo>
                  <a:lnTo>
                    <a:pt x="25965" y="988829"/>
                  </a:lnTo>
                  <a:lnTo>
                    <a:pt x="29675" y="976960"/>
                  </a:lnTo>
                  <a:lnTo>
                    <a:pt x="33384" y="965092"/>
                  </a:lnTo>
                  <a:lnTo>
                    <a:pt x="37093" y="953223"/>
                  </a:lnTo>
                  <a:lnTo>
                    <a:pt x="40803" y="941354"/>
                  </a:lnTo>
                  <a:lnTo>
                    <a:pt x="44512" y="929486"/>
                  </a:lnTo>
                  <a:lnTo>
                    <a:pt x="48222" y="917617"/>
                  </a:lnTo>
                  <a:lnTo>
                    <a:pt x="51931" y="905749"/>
                  </a:lnTo>
                  <a:lnTo>
                    <a:pt x="55640" y="893880"/>
                  </a:lnTo>
                  <a:lnTo>
                    <a:pt x="59350" y="882011"/>
                  </a:lnTo>
                  <a:lnTo>
                    <a:pt x="63059" y="870143"/>
                  </a:lnTo>
                  <a:lnTo>
                    <a:pt x="66768" y="858274"/>
                  </a:lnTo>
                  <a:lnTo>
                    <a:pt x="70478" y="846405"/>
                  </a:lnTo>
                  <a:lnTo>
                    <a:pt x="74187" y="834537"/>
                  </a:lnTo>
                  <a:lnTo>
                    <a:pt x="77897" y="822668"/>
                  </a:lnTo>
                  <a:lnTo>
                    <a:pt x="81606" y="810800"/>
                  </a:lnTo>
                  <a:lnTo>
                    <a:pt x="85315" y="798931"/>
                  </a:lnTo>
                  <a:lnTo>
                    <a:pt x="89025" y="787062"/>
                  </a:lnTo>
                  <a:lnTo>
                    <a:pt x="92734" y="775194"/>
                  </a:lnTo>
                  <a:lnTo>
                    <a:pt x="96444" y="763325"/>
                  </a:lnTo>
                  <a:lnTo>
                    <a:pt x="100153" y="751457"/>
                  </a:lnTo>
                  <a:lnTo>
                    <a:pt x="103862" y="739588"/>
                  </a:lnTo>
                  <a:lnTo>
                    <a:pt x="107572" y="727719"/>
                  </a:lnTo>
                  <a:lnTo>
                    <a:pt x="111281" y="715851"/>
                  </a:lnTo>
                  <a:lnTo>
                    <a:pt x="114990" y="703982"/>
                  </a:lnTo>
                  <a:lnTo>
                    <a:pt x="118700" y="692114"/>
                  </a:lnTo>
                  <a:lnTo>
                    <a:pt x="122409" y="680245"/>
                  </a:lnTo>
                  <a:lnTo>
                    <a:pt x="126119" y="668376"/>
                  </a:lnTo>
                  <a:lnTo>
                    <a:pt x="129828" y="656508"/>
                  </a:lnTo>
                  <a:lnTo>
                    <a:pt x="133537" y="644639"/>
                  </a:lnTo>
                  <a:lnTo>
                    <a:pt x="137247" y="632771"/>
                  </a:lnTo>
                  <a:lnTo>
                    <a:pt x="140956" y="620902"/>
                  </a:lnTo>
                  <a:lnTo>
                    <a:pt x="144666" y="609033"/>
                  </a:lnTo>
                  <a:lnTo>
                    <a:pt x="148375" y="597165"/>
                  </a:lnTo>
                  <a:lnTo>
                    <a:pt x="152084" y="585296"/>
                  </a:lnTo>
                  <a:lnTo>
                    <a:pt x="155794" y="573427"/>
                  </a:lnTo>
                  <a:lnTo>
                    <a:pt x="159503" y="561559"/>
                  </a:lnTo>
                  <a:lnTo>
                    <a:pt x="163212" y="549690"/>
                  </a:lnTo>
                  <a:lnTo>
                    <a:pt x="166922" y="537822"/>
                  </a:lnTo>
                  <a:lnTo>
                    <a:pt x="170631" y="525953"/>
                  </a:lnTo>
                  <a:lnTo>
                    <a:pt x="174341" y="514084"/>
                  </a:lnTo>
                  <a:lnTo>
                    <a:pt x="178050" y="502216"/>
                  </a:lnTo>
                  <a:lnTo>
                    <a:pt x="181759" y="490347"/>
                  </a:lnTo>
                  <a:lnTo>
                    <a:pt x="185469" y="478479"/>
                  </a:lnTo>
                  <a:lnTo>
                    <a:pt x="189178" y="466610"/>
                  </a:lnTo>
                  <a:lnTo>
                    <a:pt x="192888" y="454741"/>
                  </a:lnTo>
                  <a:lnTo>
                    <a:pt x="196597" y="442873"/>
                  </a:lnTo>
                  <a:lnTo>
                    <a:pt x="200306" y="431004"/>
                  </a:lnTo>
                  <a:lnTo>
                    <a:pt x="204016" y="419136"/>
                  </a:lnTo>
                  <a:lnTo>
                    <a:pt x="207725" y="407267"/>
                  </a:lnTo>
                  <a:lnTo>
                    <a:pt x="211434" y="395398"/>
                  </a:lnTo>
                  <a:lnTo>
                    <a:pt x="215144" y="383530"/>
                  </a:lnTo>
                  <a:lnTo>
                    <a:pt x="218853" y="371661"/>
                  </a:lnTo>
                  <a:lnTo>
                    <a:pt x="222563" y="359793"/>
                  </a:lnTo>
                  <a:lnTo>
                    <a:pt x="226272" y="347924"/>
                  </a:lnTo>
                  <a:lnTo>
                    <a:pt x="229981" y="336055"/>
                  </a:lnTo>
                  <a:lnTo>
                    <a:pt x="233691" y="324187"/>
                  </a:lnTo>
                  <a:lnTo>
                    <a:pt x="237400" y="312318"/>
                  </a:lnTo>
                  <a:lnTo>
                    <a:pt x="241110" y="300449"/>
                  </a:lnTo>
                  <a:lnTo>
                    <a:pt x="244819" y="288581"/>
                  </a:lnTo>
                  <a:lnTo>
                    <a:pt x="248528" y="276712"/>
                  </a:lnTo>
                  <a:lnTo>
                    <a:pt x="252238" y="264844"/>
                  </a:lnTo>
                  <a:lnTo>
                    <a:pt x="255947" y="252975"/>
                  </a:lnTo>
                  <a:lnTo>
                    <a:pt x="259657" y="241106"/>
                  </a:lnTo>
                  <a:lnTo>
                    <a:pt x="263366" y="229238"/>
                  </a:lnTo>
                  <a:lnTo>
                    <a:pt x="267075" y="217369"/>
                  </a:lnTo>
                  <a:lnTo>
                    <a:pt x="270785" y="205501"/>
                  </a:lnTo>
                  <a:lnTo>
                    <a:pt x="274494" y="193632"/>
                  </a:lnTo>
                  <a:lnTo>
                    <a:pt x="278203" y="181763"/>
                  </a:lnTo>
                  <a:lnTo>
                    <a:pt x="281913" y="169895"/>
                  </a:lnTo>
                  <a:lnTo>
                    <a:pt x="285622" y="158026"/>
                  </a:lnTo>
                  <a:lnTo>
                    <a:pt x="289332" y="146158"/>
                  </a:lnTo>
                  <a:lnTo>
                    <a:pt x="293041" y="134289"/>
                  </a:lnTo>
                  <a:lnTo>
                    <a:pt x="296750" y="122420"/>
                  </a:lnTo>
                  <a:lnTo>
                    <a:pt x="300460" y="110552"/>
                  </a:lnTo>
                  <a:lnTo>
                    <a:pt x="304169" y="98683"/>
                  </a:lnTo>
                  <a:lnTo>
                    <a:pt x="307879" y="86815"/>
                  </a:lnTo>
                  <a:lnTo>
                    <a:pt x="311588" y="74946"/>
                  </a:lnTo>
                  <a:lnTo>
                    <a:pt x="315297" y="63077"/>
                  </a:lnTo>
                  <a:lnTo>
                    <a:pt x="319007" y="51209"/>
                  </a:lnTo>
                  <a:lnTo>
                    <a:pt x="322716" y="39340"/>
                  </a:lnTo>
                  <a:lnTo>
                    <a:pt x="326425" y="27471"/>
                  </a:lnTo>
                  <a:lnTo>
                    <a:pt x="330135" y="15603"/>
                  </a:lnTo>
                  <a:lnTo>
                    <a:pt x="333844" y="3734"/>
                  </a:lnTo>
                  <a:lnTo>
                    <a:pt x="3350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472486" y="3848438"/>
              <a:ext cx="137443" cy="140507"/>
            </a:xfrm>
            <a:custGeom>
              <a:avLst/>
              <a:pathLst>
                <a:path w="137443" h="140507">
                  <a:moveTo>
                    <a:pt x="137443" y="140507"/>
                  </a:moveTo>
                  <a:lnTo>
                    <a:pt x="105923" y="0"/>
                  </a:lnTo>
                  <a:lnTo>
                    <a:pt x="0" y="975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43397" y="4329536"/>
              <a:ext cx="1017154" cy="590811"/>
            </a:xfrm>
            <a:custGeom>
              <a:avLst/>
              <a:pathLst>
                <a:path w="1017154" h="590811">
                  <a:moveTo>
                    <a:pt x="0" y="590811"/>
                  </a:moveTo>
                  <a:lnTo>
                    <a:pt x="11217" y="584295"/>
                  </a:lnTo>
                  <a:lnTo>
                    <a:pt x="22435" y="577779"/>
                  </a:lnTo>
                  <a:lnTo>
                    <a:pt x="33652" y="571264"/>
                  </a:lnTo>
                  <a:lnTo>
                    <a:pt x="44870" y="564748"/>
                  </a:lnTo>
                  <a:lnTo>
                    <a:pt x="56088" y="558232"/>
                  </a:lnTo>
                  <a:lnTo>
                    <a:pt x="67305" y="551716"/>
                  </a:lnTo>
                  <a:lnTo>
                    <a:pt x="78523" y="545201"/>
                  </a:lnTo>
                  <a:lnTo>
                    <a:pt x="89740" y="538685"/>
                  </a:lnTo>
                  <a:lnTo>
                    <a:pt x="100958" y="532169"/>
                  </a:lnTo>
                  <a:lnTo>
                    <a:pt x="112176" y="525654"/>
                  </a:lnTo>
                  <a:lnTo>
                    <a:pt x="123393" y="519138"/>
                  </a:lnTo>
                  <a:lnTo>
                    <a:pt x="134611" y="512622"/>
                  </a:lnTo>
                  <a:lnTo>
                    <a:pt x="145828" y="506106"/>
                  </a:lnTo>
                  <a:lnTo>
                    <a:pt x="157046" y="499591"/>
                  </a:lnTo>
                  <a:lnTo>
                    <a:pt x="168264" y="493075"/>
                  </a:lnTo>
                  <a:lnTo>
                    <a:pt x="179481" y="486559"/>
                  </a:lnTo>
                  <a:lnTo>
                    <a:pt x="190699" y="480044"/>
                  </a:lnTo>
                  <a:lnTo>
                    <a:pt x="201916" y="473528"/>
                  </a:lnTo>
                  <a:lnTo>
                    <a:pt x="213134" y="467012"/>
                  </a:lnTo>
                  <a:lnTo>
                    <a:pt x="224352" y="460496"/>
                  </a:lnTo>
                  <a:lnTo>
                    <a:pt x="235569" y="453981"/>
                  </a:lnTo>
                  <a:lnTo>
                    <a:pt x="246787" y="447465"/>
                  </a:lnTo>
                  <a:lnTo>
                    <a:pt x="258004" y="440949"/>
                  </a:lnTo>
                  <a:lnTo>
                    <a:pt x="269222" y="434434"/>
                  </a:lnTo>
                  <a:lnTo>
                    <a:pt x="280440" y="427918"/>
                  </a:lnTo>
                  <a:lnTo>
                    <a:pt x="291657" y="421402"/>
                  </a:lnTo>
                  <a:lnTo>
                    <a:pt x="302875" y="414886"/>
                  </a:lnTo>
                  <a:lnTo>
                    <a:pt x="314093" y="408371"/>
                  </a:lnTo>
                  <a:lnTo>
                    <a:pt x="325310" y="401855"/>
                  </a:lnTo>
                  <a:lnTo>
                    <a:pt x="336528" y="395339"/>
                  </a:lnTo>
                  <a:lnTo>
                    <a:pt x="347745" y="388824"/>
                  </a:lnTo>
                  <a:lnTo>
                    <a:pt x="358963" y="382308"/>
                  </a:lnTo>
                  <a:lnTo>
                    <a:pt x="370181" y="375792"/>
                  </a:lnTo>
                  <a:lnTo>
                    <a:pt x="381398" y="369276"/>
                  </a:lnTo>
                  <a:lnTo>
                    <a:pt x="392616" y="362761"/>
                  </a:lnTo>
                  <a:lnTo>
                    <a:pt x="403833" y="356245"/>
                  </a:lnTo>
                  <a:lnTo>
                    <a:pt x="415051" y="349729"/>
                  </a:lnTo>
                  <a:lnTo>
                    <a:pt x="426269" y="343214"/>
                  </a:lnTo>
                  <a:lnTo>
                    <a:pt x="437486" y="336698"/>
                  </a:lnTo>
                  <a:lnTo>
                    <a:pt x="448704" y="330182"/>
                  </a:lnTo>
                  <a:lnTo>
                    <a:pt x="459921" y="323666"/>
                  </a:lnTo>
                  <a:lnTo>
                    <a:pt x="471139" y="317151"/>
                  </a:lnTo>
                  <a:lnTo>
                    <a:pt x="482357" y="310635"/>
                  </a:lnTo>
                  <a:lnTo>
                    <a:pt x="493574" y="304119"/>
                  </a:lnTo>
                  <a:lnTo>
                    <a:pt x="504792" y="297603"/>
                  </a:lnTo>
                  <a:lnTo>
                    <a:pt x="516009" y="291088"/>
                  </a:lnTo>
                  <a:lnTo>
                    <a:pt x="527227" y="284572"/>
                  </a:lnTo>
                  <a:lnTo>
                    <a:pt x="538445" y="278056"/>
                  </a:lnTo>
                  <a:lnTo>
                    <a:pt x="549662" y="271541"/>
                  </a:lnTo>
                  <a:lnTo>
                    <a:pt x="560880" y="265025"/>
                  </a:lnTo>
                  <a:lnTo>
                    <a:pt x="572098" y="258509"/>
                  </a:lnTo>
                  <a:lnTo>
                    <a:pt x="583315" y="251993"/>
                  </a:lnTo>
                  <a:lnTo>
                    <a:pt x="594533" y="245478"/>
                  </a:lnTo>
                  <a:lnTo>
                    <a:pt x="605750" y="238962"/>
                  </a:lnTo>
                  <a:lnTo>
                    <a:pt x="616968" y="232446"/>
                  </a:lnTo>
                  <a:lnTo>
                    <a:pt x="628186" y="225931"/>
                  </a:lnTo>
                  <a:lnTo>
                    <a:pt x="639403" y="219415"/>
                  </a:lnTo>
                  <a:lnTo>
                    <a:pt x="650621" y="212899"/>
                  </a:lnTo>
                  <a:lnTo>
                    <a:pt x="661838" y="206383"/>
                  </a:lnTo>
                  <a:lnTo>
                    <a:pt x="673056" y="199868"/>
                  </a:lnTo>
                  <a:lnTo>
                    <a:pt x="684274" y="193352"/>
                  </a:lnTo>
                  <a:lnTo>
                    <a:pt x="695491" y="186836"/>
                  </a:lnTo>
                  <a:lnTo>
                    <a:pt x="706709" y="180321"/>
                  </a:lnTo>
                  <a:lnTo>
                    <a:pt x="717926" y="173805"/>
                  </a:lnTo>
                  <a:lnTo>
                    <a:pt x="729144" y="167289"/>
                  </a:lnTo>
                  <a:lnTo>
                    <a:pt x="740362" y="160773"/>
                  </a:lnTo>
                  <a:lnTo>
                    <a:pt x="751579" y="154258"/>
                  </a:lnTo>
                  <a:lnTo>
                    <a:pt x="762797" y="147742"/>
                  </a:lnTo>
                  <a:lnTo>
                    <a:pt x="774014" y="141226"/>
                  </a:lnTo>
                  <a:lnTo>
                    <a:pt x="785232" y="134711"/>
                  </a:lnTo>
                  <a:lnTo>
                    <a:pt x="796450" y="128195"/>
                  </a:lnTo>
                  <a:lnTo>
                    <a:pt x="807667" y="121679"/>
                  </a:lnTo>
                  <a:lnTo>
                    <a:pt x="818885" y="115163"/>
                  </a:lnTo>
                  <a:lnTo>
                    <a:pt x="830103" y="108648"/>
                  </a:lnTo>
                  <a:lnTo>
                    <a:pt x="841320" y="102132"/>
                  </a:lnTo>
                  <a:lnTo>
                    <a:pt x="852538" y="95616"/>
                  </a:lnTo>
                  <a:lnTo>
                    <a:pt x="863755" y="89101"/>
                  </a:lnTo>
                  <a:lnTo>
                    <a:pt x="874973" y="82585"/>
                  </a:lnTo>
                  <a:lnTo>
                    <a:pt x="886191" y="76069"/>
                  </a:lnTo>
                  <a:lnTo>
                    <a:pt x="897408" y="69553"/>
                  </a:lnTo>
                  <a:lnTo>
                    <a:pt x="908626" y="63038"/>
                  </a:lnTo>
                  <a:lnTo>
                    <a:pt x="919843" y="56522"/>
                  </a:lnTo>
                  <a:lnTo>
                    <a:pt x="931061" y="50006"/>
                  </a:lnTo>
                  <a:lnTo>
                    <a:pt x="942279" y="43491"/>
                  </a:lnTo>
                  <a:lnTo>
                    <a:pt x="953496" y="36975"/>
                  </a:lnTo>
                  <a:lnTo>
                    <a:pt x="964714" y="30459"/>
                  </a:lnTo>
                  <a:lnTo>
                    <a:pt x="975931" y="23943"/>
                  </a:lnTo>
                  <a:lnTo>
                    <a:pt x="987149" y="17428"/>
                  </a:lnTo>
                  <a:lnTo>
                    <a:pt x="998367" y="10912"/>
                  </a:lnTo>
                  <a:lnTo>
                    <a:pt x="1009584" y="4396"/>
                  </a:lnTo>
                  <a:lnTo>
                    <a:pt x="1017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116552" y="4329536"/>
              <a:ext cx="143999" cy="124895"/>
            </a:xfrm>
            <a:custGeom>
              <a:avLst/>
              <a:pathLst>
                <a:path w="143999" h="124895">
                  <a:moveTo>
                    <a:pt x="72326" y="124895"/>
                  </a:moveTo>
                  <a:lnTo>
                    <a:pt x="143999" y="0"/>
                  </a:lnTo>
                  <a:lnTo>
                    <a:pt x="0" y="3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391868" y="2784980"/>
              <a:ext cx="851529" cy="2135367"/>
            </a:xfrm>
            <a:custGeom>
              <a:avLst/>
              <a:pathLst>
                <a:path w="851529" h="2135367">
                  <a:moveTo>
                    <a:pt x="851529" y="2135367"/>
                  </a:moveTo>
                  <a:lnTo>
                    <a:pt x="842523" y="2112784"/>
                  </a:lnTo>
                  <a:lnTo>
                    <a:pt x="833518" y="2090202"/>
                  </a:lnTo>
                  <a:lnTo>
                    <a:pt x="824513" y="2067619"/>
                  </a:lnTo>
                  <a:lnTo>
                    <a:pt x="815507" y="2045036"/>
                  </a:lnTo>
                  <a:lnTo>
                    <a:pt x="806502" y="2022454"/>
                  </a:lnTo>
                  <a:lnTo>
                    <a:pt x="797496" y="1999871"/>
                  </a:lnTo>
                  <a:lnTo>
                    <a:pt x="788491" y="1977288"/>
                  </a:lnTo>
                  <a:lnTo>
                    <a:pt x="779486" y="1954706"/>
                  </a:lnTo>
                  <a:lnTo>
                    <a:pt x="770480" y="1932123"/>
                  </a:lnTo>
                  <a:lnTo>
                    <a:pt x="761475" y="1909540"/>
                  </a:lnTo>
                  <a:lnTo>
                    <a:pt x="752469" y="1886958"/>
                  </a:lnTo>
                  <a:lnTo>
                    <a:pt x="743464" y="1864375"/>
                  </a:lnTo>
                  <a:lnTo>
                    <a:pt x="734459" y="1841792"/>
                  </a:lnTo>
                  <a:lnTo>
                    <a:pt x="725453" y="1819210"/>
                  </a:lnTo>
                  <a:lnTo>
                    <a:pt x="716448" y="1796627"/>
                  </a:lnTo>
                  <a:lnTo>
                    <a:pt x="707443" y="1774044"/>
                  </a:lnTo>
                  <a:lnTo>
                    <a:pt x="698437" y="1751461"/>
                  </a:lnTo>
                  <a:lnTo>
                    <a:pt x="689432" y="1728879"/>
                  </a:lnTo>
                  <a:lnTo>
                    <a:pt x="680426" y="1706296"/>
                  </a:lnTo>
                  <a:lnTo>
                    <a:pt x="671421" y="1683713"/>
                  </a:lnTo>
                  <a:lnTo>
                    <a:pt x="662416" y="1661131"/>
                  </a:lnTo>
                  <a:lnTo>
                    <a:pt x="653410" y="1638548"/>
                  </a:lnTo>
                  <a:lnTo>
                    <a:pt x="644405" y="1615965"/>
                  </a:lnTo>
                  <a:lnTo>
                    <a:pt x="635399" y="1593383"/>
                  </a:lnTo>
                  <a:lnTo>
                    <a:pt x="626394" y="1570800"/>
                  </a:lnTo>
                  <a:lnTo>
                    <a:pt x="617389" y="1548217"/>
                  </a:lnTo>
                  <a:lnTo>
                    <a:pt x="608383" y="1525635"/>
                  </a:lnTo>
                  <a:lnTo>
                    <a:pt x="599378" y="1503052"/>
                  </a:lnTo>
                  <a:lnTo>
                    <a:pt x="590372" y="1480469"/>
                  </a:lnTo>
                  <a:lnTo>
                    <a:pt x="581367" y="1457887"/>
                  </a:lnTo>
                  <a:lnTo>
                    <a:pt x="572362" y="1435304"/>
                  </a:lnTo>
                  <a:lnTo>
                    <a:pt x="563356" y="1412721"/>
                  </a:lnTo>
                  <a:lnTo>
                    <a:pt x="554351" y="1390139"/>
                  </a:lnTo>
                  <a:lnTo>
                    <a:pt x="545346" y="1367556"/>
                  </a:lnTo>
                  <a:lnTo>
                    <a:pt x="536340" y="1344973"/>
                  </a:lnTo>
                  <a:lnTo>
                    <a:pt x="527335" y="1322391"/>
                  </a:lnTo>
                  <a:lnTo>
                    <a:pt x="518329" y="1299808"/>
                  </a:lnTo>
                  <a:lnTo>
                    <a:pt x="509324" y="1277225"/>
                  </a:lnTo>
                  <a:lnTo>
                    <a:pt x="500319" y="1254642"/>
                  </a:lnTo>
                  <a:lnTo>
                    <a:pt x="491313" y="1232060"/>
                  </a:lnTo>
                  <a:lnTo>
                    <a:pt x="482308" y="1209477"/>
                  </a:lnTo>
                  <a:lnTo>
                    <a:pt x="473302" y="1186894"/>
                  </a:lnTo>
                  <a:lnTo>
                    <a:pt x="464297" y="1164312"/>
                  </a:lnTo>
                  <a:lnTo>
                    <a:pt x="455292" y="1141729"/>
                  </a:lnTo>
                  <a:lnTo>
                    <a:pt x="446286" y="1119146"/>
                  </a:lnTo>
                  <a:lnTo>
                    <a:pt x="437281" y="1096564"/>
                  </a:lnTo>
                  <a:lnTo>
                    <a:pt x="428276" y="1073981"/>
                  </a:lnTo>
                  <a:lnTo>
                    <a:pt x="419270" y="1051398"/>
                  </a:lnTo>
                  <a:lnTo>
                    <a:pt x="410265" y="1028816"/>
                  </a:lnTo>
                  <a:lnTo>
                    <a:pt x="401259" y="1006233"/>
                  </a:lnTo>
                  <a:lnTo>
                    <a:pt x="392254" y="983650"/>
                  </a:lnTo>
                  <a:lnTo>
                    <a:pt x="383249" y="961068"/>
                  </a:lnTo>
                  <a:lnTo>
                    <a:pt x="374243" y="938485"/>
                  </a:lnTo>
                  <a:lnTo>
                    <a:pt x="365238" y="915902"/>
                  </a:lnTo>
                  <a:lnTo>
                    <a:pt x="356232" y="893320"/>
                  </a:lnTo>
                  <a:lnTo>
                    <a:pt x="347227" y="870737"/>
                  </a:lnTo>
                  <a:lnTo>
                    <a:pt x="338222" y="848154"/>
                  </a:lnTo>
                  <a:lnTo>
                    <a:pt x="329216" y="825572"/>
                  </a:lnTo>
                  <a:lnTo>
                    <a:pt x="320211" y="802989"/>
                  </a:lnTo>
                  <a:lnTo>
                    <a:pt x="311205" y="780406"/>
                  </a:lnTo>
                  <a:lnTo>
                    <a:pt x="302200" y="757824"/>
                  </a:lnTo>
                  <a:lnTo>
                    <a:pt x="293195" y="735241"/>
                  </a:lnTo>
                  <a:lnTo>
                    <a:pt x="284189" y="712658"/>
                  </a:lnTo>
                  <a:lnTo>
                    <a:pt x="275184" y="690075"/>
                  </a:lnTo>
                  <a:lnTo>
                    <a:pt x="266179" y="667493"/>
                  </a:lnTo>
                  <a:lnTo>
                    <a:pt x="257173" y="644910"/>
                  </a:lnTo>
                  <a:lnTo>
                    <a:pt x="248168" y="622327"/>
                  </a:lnTo>
                  <a:lnTo>
                    <a:pt x="239162" y="599745"/>
                  </a:lnTo>
                  <a:lnTo>
                    <a:pt x="230157" y="577162"/>
                  </a:lnTo>
                  <a:lnTo>
                    <a:pt x="221152" y="554579"/>
                  </a:lnTo>
                  <a:lnTo>
                    <a:pt x="212146" y="531997"/>
                  </a:lnTo>
                  <a:lnTo>
                    <a:pt x="203141" y="509414"/>
                  </a:lnTo>
                  <a:lnTo>
                    <a:pt x="194135" y="486831"/>
                  </a:lnTo>
                  <a:lnTo>
                    <a:pt x="185130" y="464249"/>
                  </a:lnTo>
                  <a:lnTo>
                    <a:pt x="176125" y="441666"/>
                  </a:lnTo>
                  <a:lnTo>
                    <a:pt x="167119" y="419083"/>
                  </a:lnTo>
                  <a:lnTo>
                    <a:pt x="158114" y="396501"/>
                  </a:lnTo>
                  <a:lnTo>
                    <a:pt x="149108" y="373918"/>
                  </a:lnTo>
                  <a:lnTo>
                    <a:pt x="140103" y="351335"/>
                  </a:lnTo>
                  <a:lnTo>
                    <a:pt x="131098" y="328753"/>
                  </a:lnTo>
                  <a:lnTo>
                    <a:pt x="122092" y="306170"/>
                  </a:lnTo>
                  <a:lnTo>
                    <a:pt x="113087" y="283587"/>
                  </a:lnTo>
                  <a:lnTo>
                    <a:pt x="104082" y="261005"/>
                  </a:lnTo>
                  <a:lnTo>
                    <a:pt x="95076" y="238422"/>
                  </a:lnTo>
                  <a:lnTo>
                    <a:pt x="86071" y="215839"/>
                  </a:lnTo>
                  <a:lnTo>
                    <a:pt x="77065" y="193257"/>
                  </a:lnTo>
                  <a:lnTo>
                    <a:pt x="68060" y="170674"/>
                  </a:lnTo>
                  <a:lnTo>
                    <a:pt x="59055" y="148091"/>
                  </a:lnTo>
                  <a:lnTo>
                    <a:pt x="50049" y="125508"/>
                  </a:lnTo>
                  <a:lnTo>
                    <a:pt x="41044" y="102926"/>
                  </a:lnTo>
                  <a:lnTo>
                    <a:pt x="32038" y="80343"/>
                  </a:lnTo>
                  <a:lnTo>
                    <a:pt x="23033" y="57760"/>
                  </a:lnTo>
                  <a:lnTo>
                    <a:pt x="14028" y="35178"/>
                  </a:lnTo>
                  <a:lnTo>
                    <a:pt x="5022" y="125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71182" y="2784980"/>
              <a:ext cx="133757" cy="142506"/>
            </a:xfrm>
            <a:custGeom>
              <a:avLst/>
              <a:pathLst>
                <a:path w="133757" h="142506">
                  <a:moveTo>
                    <a:pt x="133757" y="89167"/>
                  </a:moveTo>
                  <a:lnTo>
                    <a:pt x="20685" y="0"/>
                  </a:lnTo>
                  <a:lnTo>
                    <a:pt x="0" y="1425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87344" y="4249362"/>
              <a:ext cx="2356053" cy="670985"/>
            </a:xfrm>
            <a:custGeom>
              <a:avLst/>
              <a:pathLst>
                <a:path w="2356053" h="670985">
                  <a:moveTo>
                    <a:pt x="2356053" y="670985"/>
                  </a:moveTo>
                  <a:lnTo>
                    <a:pt x="2331205" y="663908"/>
                  </a:lnTo>
                  <a:lnTo>
                    <a:pt x="2306358" y="656832"/>
                  </a:lnTo>
                  <a:lnTo>
                    <a:pt x="2281510" y="649756"/>
                  </a:lnTo>
                  <a:lnTo>
                    <a:pt x="2256662" y="642679"/>
                  </a:lnTo>
                  <a:lnTo>
                    <a:pt x="2231814" y="635603"/>
                  </a:lnTo>
                  <a:lnTo>
                    <a:pt x="2206967" y="628526"/>
                  </a:lnTo>
                  <a:lnTo>
                    <a:pt x="2182119" y="621450"/>
                  </a:lnTo>
                  <a:lnTo>
                    <a:pt x="2157271" y="614373"/>
                  </a:lnTo>
                  <a:lnTo>
                    <a:pt x="2132424" y="607297"/>
                  </a:lnTo>
                  <a:lnTo>
                    <a:pt x="2107576" y="600221"/>
                  </a:lnTo>
                  <a:lnTo>
                    <a:pt x="2082728" y="593144"/>
                  </a:lnTo>
                  <a:lnTo>
                    <a:pt x="2057881" y="586068"/>
                  </a:lnTo>
                  <a:lnTo>
                    <a:pt x="2033033" y="578991"/>
                  </a:lnTo>
                  <a:lnTo>
                    <a:pt x="2008185" y="571915"/>
                  </a:lnTo>
                  <a:lnTo>
                    <a:pt x="1983337" y="564838"/>
                  </a:lnTo>
                  <a:lnTo>
                    <a:pt x="1958490" y="557762"/>
                  </a:lnTo>
                  <a:lnTo>
                    <a:pt x="1933642" y="550686"/>
                  </a:lnTo>
                  <a:lnTo>
                    <a:pt x="1908794" y="543609"/>
                  </a:lnTo>
                  <a:lnTo>
                    <a:pt x="1883947" y="536533"/>
                  </a:lnTo>
                  <a:lnTo>
                    <a:pt x="1859099" y="529456"/>
                  </a:lnTo>
                  <a:lnTo>
                    <a:pt x="1834251" y="522380"/>
                  </a:lnTo>
                  <a:lnTo>
                    <a:pt x="1809403" y="515303"/>
                  </a:lnTo>
                  <a:lnTo>
                    <a:pt x="1784556" y="508227"/>
                  </a:lnTo>
                  <a:lnTo>
                    <a:pt x="1759708" y="501151"/>
                  </a:lnTo>
                  <a:lnTo>
                    <a:pt x="1734860" y="494074"/>
                  </a:lnTo>
                  <a:lnTo>
                    <a:pt x="1710013" y="486998"/>
                  </a:lnTo>
                  <a:lnTo>
                    <a:pt x="1685165" y="479921"/>
                  </a:lnTo>
                  <a:lnTo>
                    <a:pt x="1660317" y="472845"/>
                  </a:lnTo>
                  <a:lnTo>
                    <a:pt x="1635469" y="465768"/>
                  </a:lnTo>
                  <a:lnTo>
                    <a:pt x="1610622" y="458692"/>
                  </a:lnTo>
                  <a:lnTo>
                    <a:pt x="1585774" y="451616"/>
                  </a:lnTo>
                  <a:lnTo>
                    <a:pt x="1560926" y="444539"/>
                  </a:lnTo>
                  <a:lnTo>
                    <a:pt x="1536079" y="437463"/>
                  </a:lnTo>
                  <a:lnTo>
                    <a:pt x="1511231" y="430386"/>
                  </a:lnTo>
                  <a:lnTo>
                    <a:pt x="1486383" y="423310"/>
                  </a:lnTo>
                  <a:lnTo>
                    <a:pt x="1461535" y="416233"/>
                  </a:lnTo>
                  <a:lnTo>
                    <a:pt x="1436688" y="409157"/>
                  </a:lnTo>
                  <a:lnTo>
                    <a:pt x="1411840" y="402081"/>
                  </a:lnTo>
                  <a:lnTo>
                    <a:pt x="1386992" y="395004"/>
                  </a:lnTo>
                  <a:lnTo>
                    <a:pt x="1362145" y="387928"/>
                  </a:lnTo>
                  <a:lnTo>
                    <a:pt x="1337297" y="380851"/>
                  </a:lnTo>
                  <a:lnTo>
                    <a:pt x="1312449" y="373775"/>
                  </a:lnTo>
                  <a:lnTo>
                    <a:pt x="1287601" y="366698"/>
                  </a:lnTo>
                  <a:lnTo>
                    <a:pt x="1262754" y="359622"/>
                  </a:lnTo>
                  <a:lnTo>
                    <a:pt x="1237906" y="352545"/>
                  </a:lnTo>
                  <a:lnTo>
                    <a:pt x="1213058" y="345469"/>
                  </a:lnTo>
                  <a:lnTo>
                    <a:pt x="1188211" y="338393"/>
                  </a:lnTo>
                  <a:lnTo>
                    <a:pt x="1163363" y="331316"/>
                  </a:lnTo>
                  <a:lnTo>
                    <a:pt x="1138515" y="324240"/>
                  </a:lnTo>
                  <a:lnTo>
                    <a:pt x="1113667" y="317163"/>
                  </a:lnTo>
                  <a:lnTo>
                    <a:pt x="1088820" y="310087"/>
                  </a:lnTo>
                  <a:lnTo>
                    <a:pt x="1063972" y="303010"/>
                  </a:lnTo>
                  <a:lnTo>
                    <a:pt x="1039124" y="295934"/>
                  </a:lnTo>
                  <a:lnTo>
                    <a:pt x="1014277" y="288858"/>
                  </a:lnTo>
                  <a:lnTo>
                    <a:pt x="989429" y="281781"/>
                  </a:lnTo>
                  <a:lnTo>
                    <a:pt x="964581" y="274705"/>
                  </a:lnTo>
                  <a:lnTo>
                    <a:pt x="939734" y="267628"/>
                  </a:lnTo>
                  <a:lnTo>
                    <a:pt x="914886" y="260552"/>
                  </a:lnTo>
                  <a:lnTo>
                    <a:pt x="890038" y="253475"/>
                  </a:lnTo>
                  <a:lnTo>
                    <a:pt x="865190" y="246399"/>
                  </a:lnTo>
                  <a:lnTo>
                    <a:pt x="840343" y="239323"/>
                  </a:lnTo>
                  <a:lnTo>
                    <a:pt x="815495" y="232246"/>
                  </a:lnTo>
                  <a:lnTo>
                    <a:pt x="790647" y="225170"/>
                  </a:lnTo>
                  <a:lnTo>
                    <a:pt x="765800" y="218093"/>
                  </a:lnTo>
                  <a:lnTo>
                    <a:pt x="740952" y="211017"/>
                  </a:lnTo>
                  <a:lnTo>
                    <a:pt x="716104" y="203940"/>
                  </a:lnTo>
                  <a:lnTo>
                    <a:pt x="691256" y="196864"/>
                  </a:lnTo>
                  <a:lnTo>
                    <a:pt x="666409" y="189788"/>
                  </a:lnTo>
                  <a:lnTo>
                    <a:pt x="641561" y="182711"/>
                  </a:lnTo>
                  <a:lnTo>
                    <a:pt x="616713" y="175635"/>
                  </a:lnTo>
                  <a:lnTo>
                    <a:pt x="591866" y="168558"/>
                  </a:lnTo>
                  <a:lnTo>
                    <a:pt x="567018" y="161482"/>
                  </a:lnTo>
                  <a:lnTo>
                    <a:pt x="542170" y="154405"/>
                  </a:lnTo>
                  <a:lnTo>
                    <a:pt x="517322" y="147329"/>
                  </a:lnTo>
                  <a:lnTo>
                    <a:pt x="492475" y="140253"/>
                  </a:lnTo>
                  <a:lnTo>
                    <a:pt x="467627" y="133176"/>
                  </a:lnTo>
                  <a:lnTo>
                    <a:pt x="442779" y="126100"/>
                  </a:lnTo>
                  <a:lnTo>
                    <a:pt x="417932" y="119023"/>
                  </a:lnTo>
                  <a:lnTo>
                    <a:pt x="393084" y="111947"/>
                  </a:lnTo>
                  <a:lnTo>
                    <a:pt x="368236" y="104870"/>
                  </a:lnTo>
                  <a:lnTo>
                    <a:pt x="343388" y="97794"/>
                  </a:lnTo>
                  <a:lnTo>
                    <a:pt x="318541" y="90718"/>
                  </a:lnTo>
                  <a:lnTo>
                    <a:pt x="293693" y="83641"/>
                  </a:lnTo>
                  <a:lnTo>
                    <a:pt x="268845" y="76565"/>
                  </a:lnTo>
                  <a:lnTo>
                    <a:pt x="243998" y="69488"/>
                  </a:lnTo>
                  <a:lnTo>
                    <a:pt x="219150" y="62412"/>
                  </a:lnTo>
                  <a:lnTo>
                    <a:pt x="194302" y="55335"/>
                  </a:lnTo>
                  <a:lnTo>
                    <a:pt x="169454" y="48259"/>
                  </a:lnTo>
                  <a:lnTo>
                    <a:pt x="144607" y="41183"/>
                  </a:lnTo>
                  <a:lnTo>
                    <a:pt x="119759" y="34106"/>
                  </a:lnTo>
                  <a:lnTo>
                    <a:pt x="94911" y="27030"/>
                  </a:lnTo>
                  <a:lnTo>
                    <a:pt x="70064" y="19953"/>
                  </a:lnTo>
                  <a:lnTo>
                    <a:pt x="45216" y="12877"/>
                  </a:lnTo>
                  <a:lnTo>
                    <a:pt x="20368" y="58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87344" y="4214273"/>
              <a:ext cx="139659" cy="138493"/>
            </a:xfrm>
            <a:custGeom>
              <a:avLst/>
              <a:pathLst>
                <a:path w="139659" h="138493">
                  <a:moveTo>
                    <a:pt x="139659" y="0"/>
                  </a:moveTo>
                  <a:lnTo>
                    <a:pt x="0" y="35089"/>
                  </a:lnTo>
                  <a:lnTo>
                    <a:pt x="100217" y="1384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756355" y="4920347"/>
              <a:ext cx="1487042" cy="964264"/>
            </a:xfrm>
            <a:custGeom>
              <a:avLst/>
              <a:pathLst>
                <a:path w="1487042" h="964264">
                  <a:moveTo>
                    <a:pt x="1487042" y="0"/>
                  </a:moveTo>
                  <a:lnTo>
                    <a:pt x="1471106" y="10333"/>
                  </a:lnTo>
                  <a:lnTo>
                    <a:pt x="1455170" y="20667"/>
                  </a:lnTo>
                  <a:lnTo>
                    <a:pt x="1439234" y="31000"/>
                  </a:lnTo>
                  <a:lnTo>
                    <a:pt x="1423298" y="41334"/>
                  </a:lnTo>
                  <a:lnTo>
                    <a:pt x="1407362" y="51667"/>
                  </a:lnTo>
                  <a:lnTo>
                    <a:pt x="1391426" y="62001"/>
                  </a:lnTo>
                  <a:lnTo>
                    <a:pt x="1375490" y="72335"/>
                  </a:lnTo>
                  <a:lnTo>
                    <a:pt x="1359555" y="82668"/>
                  </a:lnTo>
                  <a:lnTo>
                    <a:pt x="1343619" y="93002"/>
                  </a:lnTo>
                  <a:lnTo>
                    <a:pt x="1327683" y="103335"/>
                  </a:lnTo>
                  <a:lnTo>
                    <a:pt x="1311747" y="113669"/>
                  </a:lnTo>
                  <a:lnTo>
                    <a:pt x="1295811" y="124002"/>
                  </a:lnTo>
                  <a:lnTo>
                    <a:pt x="1279875" y="134336"/>
                  </a:lnTo>
                  <a:lnTo>
                    <a:pt x="1263939" y="144670"/>
                  </a:lnTo>
                  <a:lnTo>
                    <a:pt x="1248003" y="155003"/>
                  </a:lnTo>
                  <a:lnTo>
                    <a:pt x="1232067" y="165337"/>
                  </a:lnTo>
                  <a:lnTo>
                    <a:pt x="1216131" y="175670"/>
                  </a:lnTo>
                  <a:lnTo>
                    <a:pt x="1200195" y="186004"/>
                  </a:lnTo>
                  <a:lnTo>
                    <a:pt x="1184259" y="196338"/>
                  </a:lnTo>
                  <a:lnTo>
                    <a:pt x="1168323" y="206671"/>
                  </a:lnTo>
                  <a:lnTo>
                    <a:pt x="1152387" y="217005"/>
                  </a:lnTo>
                  <a:lnTo>
                    <a:pt x="1136451" y="227338"/>
                  </a:lnTo>
                  <a:lnTo>
                    <a:pt x="1120515" y="237672"/>
                  </a:lnTo>
                  <a:lnTo>
                    <a:pt x="1104579" y="248005"/>
                  </a:lnTo>
                  <a:lnTo>
                    <a:pt x="1088643" y="258339"/>
                  </a:lnTo>
                  <a:lnTo>
                    <a:pt x="1072707" y="268673"/>
                  </a:lnTo>
                  <a:lnTo>
                    <a:pt x="1056771" y="279006"/>
                  </a:lnTo>
                  <a:lnTo>
                    <a:pt x="1040836" y="289340"/>
                  </a:lnTo>
                  <a:lnTo>
                    <a:pt x="1024900" y="299673"/>
                  </a:lnTo>
                  <a:lnTo>
                    <a:pt x="1008964" y="310007"/>
                  </a:lnTo>
                  <a:lnTo>
                    <a:pt x="993028" y="320340"/>
                  </a:lnTo>
                  <a:lnTo>
                    <a:pt x="977092" y="330674"/>
                  </a:lnTo>
                  <a:lnTo>
                    <a:pt x="961156" y="341008"/>
                  </a:lnTo>
                  <a:lnTo>
                    <a:pt x="945220" y="351341"/>
                  </a:lnTo>
                  <a:lnTo>
                    <a:pt x="929284" y="361675"/>
                  </a:lnTo>
                  <a:lnTo>
                    <a:pt x="913348" y="372008"/>
                  </a:lnTo>
                  <a:lnTo>
                    <a:pt x="897412" y="382342"/>
                  </a:lnTo>
                  <a:lnTo>
                    <a:pt x="881476" y="392676"/>
                  </a:lnTo>
                  <a:lnTo>
                    <a:pt x="865540" y="403009"/>
                  </a:lnTo>
                  <a:lnTo>
                    <a:pt x="849604" y="413343"/>
                  </a:lnTo>
                  <a:lnTo>
                    <a:pt x="833668" y="423676"/>
                  </a:lnTo>
                  <a:lnTo>
                    <a:pt x="817732" y="434010"/>
                  </a:lnTo>
                  <a:lnTo>
                    <a:pt x="801796" y="444343"/>
                  </a:lnTo>
                  <a:lnTo>
                    <a:pt x="785860" y="454677"/>
                  </a:lnTo>
                  <a:lnTo>
                    <a:pt x="769924" y="465011"/>
                  </a:lnTo>
                  <a:lnTo>
                    <a:pt x="753988" y="475344"/>
                  </a:lnTo>
                  <a:lnTo>
                    <a:pt x="738053" y="485678"/>
                  </a:lnTo>
                  <a:lnTo>
                    <a:pt x="722117" y="496011"/>
                  </a:lnTo>
                  <a:lnTo>
                    <a:pt x="706181" y="506345"/>
                  </a:lnTo>
                  <a:lnTo>
                    <a:pt x="690245" y="516678"/>
                  </a:lnTo>
                  <a:lnTo>
                    <a:pt x="674309" y="527012"/>
                  </a:lnTo>
                  <a:lnTo>
                    <a:pt x="658373" y="537346"/>
                  </a:lnTo>
                  <a:lnTo>
                    <a:pt x="642437" y="547679"/>
                  </a:lnTo>
                  <a:lnTo>
                    <a:pt x="626501" y="558013"/>
                  </a:lnTo>
                  <a:lnTo>
                    <a:pt x="610565" y="568346"/>
                  </a:lnTo>
                  <a:lnTo>
                    <a:pt x="594629" y="578680"/>
                  </a:lnTo>
                  <a:lnTo>
                    <a:pt x="578693" y="589014"/>
                  </a:lnTo>
                  <a:lnTo>
                    <a:pt x="562757" y="599347"/>
                  </a:lnTo>
                  <a:lnTo>
                    <a:pt x="546821" y="609681"/>
                  </a:lnTo>
                  <a:lnTo>
                    <a:pt x="530885" y="620014"/>
                  </a:lnTo>
                  <a:lnTo>
                    <a:pt x="514949" y="630348"/>
                  </a:lnTo>
                  <a:lnTo>
                    <a:pt x="499013" y="640681"/>
                  </a:lnTo>
                  <a:lnTo>
                    <a:pt x="483077" y="651015"/>
                  </a:lnTo>
                  <a:lnTo>
                    <a:pt x="467141" y="661349"/>
                  </a:lnTo>
                  <a:lnTo>
                    <a:pt x="451205" y="671682"/>
                  </a:lnTo>
                  <a:lnTo>
                    <a:pt x="435270" y="682016"/>
                  </a:lnTo>
                  <a:lnTo>
                    <a:pt x="419334" y="692349"/>
                  </a:lnTo>
                  <a:lnTo>
                    <a:pt x="403398" y="702683"/>
                  </a:lnTo>
                  <a:lnTo>
                    <a:pt x="387462" y="713016"/>
                  </a:lnTo>
                  <a:lnTo>
                    <a:pt x="371526" y="723350"/>
                  </a:lnTo>
                  <a:lnTo>
                    <a:pt x="355590" y="733684"/>
                  </a:lnTo>
                  <a:lnTo>
                    <a:pt x="339654" y="744017"/>
                  </a:lnTo>
                  <a:lnTo>
                    <a:pt x="323718" y="754351"/>
                  </a:lnTo>
                  <a:lnTo>
                    <a:pt x="307782" y="764684"/>
                  </a:lnTo>
                  <a:lnTo>
                    <a:pt x="291846" y="775018"/>
                  </a:lnTo>
                  <a:lnTo>
                    <a:pt x="275910" y="785352"/>
                  </a:lnTo>
                  <a:lnTo>
                    <a:pt x="259974" y="795685"/>
                  </a:lnTo>
                  <a:lnTo>
                    <a:pt x="244038" y="806019"/>
                  </a:lnTo>
                  <a:lnTo>
                    <a:pt x="228102" y="816352"/>
                  </a:lnTo>
                  <a:lnTo>
                    <a:pt x="212166" y="826686"/>
                  </a:lnTo>
                  <a:lnTo>
                    <a:pt x="196230" y="837019"/>
                  </a:lnTo>
                  <a:lnTo>
                    <a:pt x="180294" y="847353"/>
                  </a:lnTo>
                  <a:lnTo>
                    <a:pt x="164358" y="857687"/>
                  </a:lnTo>
                  <a:lnTo>
                    <a:pt x="148422" y="868020"/>
                  </a:lnTo>
                  <a:lnTo>
                    <a:pt x="132487" y="878354"/>
                  </a:lnTo>
                  <a:lnTo>
                    <a:pt x="116551" y="888687"/>
                  </a:lnTo>
                  <a:lnTo>
                    <a:pt x="100615" y="899021"/>
                  </a:lnTo>
                  <a:lnTo>
                    <a:pt x="84679" y="909354"/>
                  </a:lnTo>
                  <a:lnTo>
                    <a:pt x="68743" y="919688"/>
                  </a:lnTo>
                  <a:lnTo>
                    <a:pt x="52807" y="930022"/>
                  </a:lnTo>
                  <a:lnTo>
                    <a:pt x="36871" y="940355"/>
                  </a:lnTo>
                  <a:lnTo>
                    <a:pt x="20935" y="950689"/>
                  </a:lnTo>
                  <a:lnTo>
                    <a:pt x="4999" y="961022"/>
                  </a:lnTo>
                  <a:lnTo>
                    <a:pt x="0" y="96426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756355" y="5756351"/>
              <a:ext cx="143807" cy="128260"/>
            </a:xfrm>
            <a:custGeom>
              <a:avLst/>
              <a:pathLst>
                <a:path w="143807" h="128260">
                  <a:moveTo>
                    <a:pt x="65461" y="0"/>
                  </a:moveTo>
                  <a:lnTo>
                    <a:pt x="0" y="128260"/>
                  </a:lnTo>
                  <a:lnTo>
                    <a:pt x="143807" y="12082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170919" y="4920347"/>
              <a:ext cx="72478" cy="740934"/>
            </a:xfrm>
            <a:custGeom>
              <a:avLst/>
              <a:pathLst>
                <a:path w="72478" h="740934">
                  <a:moveTo>
                    <a:pt x="72478" y="0"/>
                  </a:moveTo>
                  <a:lnTo>
                    <a:pt x="71640" y="8569"/>
                  </a:lnTo>
                  <a:lnTo>
                    <a:pt x="70801" y="17139"/>
                  </a:lnTo>
                  <a:lnTo>
                    <a:pt x="69963" y="25709"/>
                  </a:lnTo>
                  <a:lnTo>
                    <a:pt x="69125" y="34279"/>
                  </a:lnTo>
                  <a:lnTo>
                    <a:pt x="68286" y="42849"/>
                  </a:lnTo>
                  <a:lnTo>
                    <a:pt x="67448" y="51419"/>
                  </a:lnTo>
                  <a:lnTo>
                    <a:pt x="66610" y="59989"/>
                  </a:lnTo>
                  <a:lnTo>
                    <a:pt x="65771" y="68559"/>
                  </a:lnTo>
                  <a:lnTo>
                    <a:pt x="64933" y="77129"/>
                  </a:lnTo>
                  <a:lnTo>
                    <a:pt x="64095" y="85699"/>
                  </a:lnTo>
                  <a:lnTo>
                    <a:pt x="63256" y="94269"/>
                  </a:lnTo>
                  <a:lnTo>
                    <a:pt x="62418" y="102838"/>
                  </a:lnTo>
                  <a:lnTo>
                    <a:pt x="61580" y="111408"/>
                  </a:lnTo>
                  <a:lnTo>
                    <a:pt x="60741" y="119978"/>
                  </a:lnTo>
                  <a:lnTo>
                    <a:pt x="59903" y="128548"/>
                  </a:lnTo>
                  <a:lnTo>
                    <a:pt x="59065" y="137118"/>
                  </a:lnTo>
                  <a:lnTo>
                    <a:pt x="58227" y="145688"/>
                  </a:lnTo>
                  <a:lnTo>
                    <a:pt x="57388" y="154258"/>
                  </a:lnTo>
                  <a:lnTo>
                    <a:pt x="56550" y="162828"/>
                  </a:lnTo>
                  <a:lnTo>
                    <a:pt x="55712" y="171398"/>
                  </a:lnTo>
                  <a:lnTo>
                    <a:pt x="54873" y="179968"/>
                  </a:lnTo>
                  <a:lnTo>
                    <a:pt x="54035" y="188538"/>
                  </a:lnTo>
                  <a:lnTo>
                    <a:pt x="53197" y="197108"/>
                  </a:lnTo>
                  <a:lnTo>
                    <a:pt x="52358" y="205677"/>
                  </a:lnTo>
                  <a:lnTo>
                    <a:pt x="51520" y="214247"/>
                  </a:lnTo>
                  <a:lnTo>
                    <a:pt x="50682" y="222817"/>
                  </a:lnTo>
                  <a:lnTo>
                    <a:pt x="49843" y="231387"/>
                  </a:lnTo>
                  <a:lnTo>
                    <a:pt x="49005" y="239957"/>
                  </a:lnTo>
                  <a:lnTo>
                    <a:pt x="48167" y="248527"/>
                  </a:lnTo>
                  <a:lnTo>
                    <a:pt x="47329" y="257097"/>
                  </a:lnTo>
                  <a:lnTo>
                    <a:pt x="46490" y="265667"/>
                  </a:lnTo>
                  <a:lnTo>
                    <a:pt x="45652" y="274237"/>
                  </a:lnTo>
                  <a:lnTo>
                    <a:pt x="44814" y="282807"/>
                  </a:lnTo>
                  <a:lnTo>
                    <a:pt x="43975" y="291377"/>
                  </a:lnTo>
                  <a:lnTo>
                    <a:pt x="43137" y="299946"/>
                  </a:lnTo>
                  <a:lnTo>
                    <a:pt x="42299" y="308516"/>
                  </a:lnTo>
                  <a:lnTo>
                    <a:pt x="41460" y="317086"/>
                  </a:lnTo>
                  <a:lnTo>
                    <a:pt x="40622" y="325656"/>
                  </a:lnTo>
                  <a:lnTo>
                    <a:pt x="39784" y="334226"/>
                  </a:lnTo>
                  <a:lnTo>
                    <a:pt x="38945" y="342796"/>
                  </a:lnTo>
                  <a:lnTo>
                    <a:pt x="38107" y="351366"/>
                  </a:lnTo>
                  <a:lnTo>
                    <a:pt x="37269" y="359936"/>
                  </a:lnTo>
                  <a:lnTo>
                    <a:pt x="36430" y="368506"/>
                  </a:lnTo>
                  <a:lnTo>
                    <a:pt x="35592" y="377076"/>
                  </a:lnTo>
                  <a:lnTo>
                    <a:pt x="34754" y="385646"/>
                  </a:lnTo>
                  <a:lnTo>
                    <a:pt x="33916" y="394216"/>
                  </a:lnTo>
                  <a:lnTo>
                    <a:pt x="33077" y="402785"/>
                  </a:lnTo>
                  <a:lnTo>
                    <a:pt x="32239" y="411355"/>
                  </a:lnTo>
                  <a:lnTo>
                    <a:pt x="31401" y="419925"/>
                  </a:lnTo>
                  <a:lnTo>
                    <a:pt x="30562" y="428495"/>
                  </a:lnTo>
                  <a:lnTo>
                    <a:pt x="29724" y="437065"/>
                  </a:lnTo>
                  <a:lnTo>
                    <a:pt x="28886" y="445635"/>
                  </a:lnTo>
                  <a:lnTo>
                    <a:pt x="28047" y="454205"/>
                  </a:lnTo>
                  <a:lnTo>
                    <a:pt x="27209" y="462775"/>
                  </a:lnTo>
                  <a:lnTo>
                    <a:pt x="26371" y="471345"/>
                  </a:lnTo>
                  <a:lnTo>
                    <a:pt x="25532" y="479915"/>
                  </a:lnTo>
                  <a:lnTo>
                    <a:pt x="24694" y="488485"/>
                  </a:lnTo>
                  <a:lnTo>
                    <a:pt x="23856" y="497055"/>
                  </a:lnTo>
                  <a:lnTo>
                    <a:pt x="23018" y="505624"/>
                  </a:lnTo>
                  <a:lnTo>
                    <a:pt x="22179" y="514194"/>
                  </a:lnTo>
                  <a:lnTo>
                    <a:pt x="21341" y="522764"/>
                  </a:lnTo>
                  <a:lnTo>
                    <a:pt x="20503" y="531334"/>
                  </a:lnTo>
                  <a:lnTo>
                    <a:pt x="19664" y="539904"/>
                  </a:lnTo>
                  <a:lnTo>
                    <a:pt x="18826" y="548474"/>
                  </a:lnTo>
                  <a:lnTo>
                    <a:pt x="17988" y="557044"/>
                  </a:lnTo>
                  <a:lnTo>
                    <a:pt x="17149" y="565614"/>
                  </a:lnTo>
                  <a:lnTo>
                    <a:pt x="16311" y="574184"/>
                  </a:lnTo>
                  <a:lnTo>
                    <a:pt x="15473" y="582754"/>
                  </a:lnTo>
                  <a:lnTo>
                    <a:pt x="14634" y="591324"/>
                  </a:lnTo>
                  <a:lnTo>
                    <a:pt x="13796" y="599893"/>
                  </a:lnTo>
                  <a:lnTo>
                    <a:pt x="12958" y="608463"/>
                  </a:lnTo>
                  <a:lnTo>
                    <a:pt x="12119" y="617033"/>
                  </a:lnTo>
                  <a:lnTo>
                    <a:pt x="11281" y="625603"/>
                  </a:lnTo>
                  <a:lnTo>
                    <a:pt x="10443" y="634173"/>
                  </a:lnTo>
                  <a:lnTo>
                    <a:pt x="9605" y="642743"/>
                  </a:lnTo>
                  <a:lnTo>
                    <a:pt x="8766" y="651313"/>
                  </a:lnTo>
                  <a:lnTo>
                    <a:pt x="7928" y="659883"/>
                  </a:lnTo>
                  <a:lnTo>
                    <a:pt x="7090" y="668453"/>
                  </a:lnTo>
                  <a:lnTo>
                    <a:pt x="6251" y="677023"/>
                  </a:lnTo>
                  <a:lnTo>
                    <a:pt x="5413" y="685593"/>
                  </a:lnTo>
                  <a:lnTo>
                    <a:pt x="4575" y="694163"/>
                  </a:lnTo>
                  <a:lnTo>
                    <a:pt x="3736" y="702732"/>
                  </a:lnTo>
                  <a:lnTo>
                    <a:pt x="2898" y="711302"/>
                  </a:lnTo>
                  <a:lnTo>
                    <a:pt x="2060" y="719872"/>
                  </a:lnTo>
                  <a:lnTo>
                    <a:pt x="1221" y="728442"/>
                  </a:lnTo>
                  <a:lnTo>
                    <a:pt x="383" y="737012"/>
                  </a:lnTo>
                  <a:lnTo>
                    <a:pt x="0" y="7409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111402" y="5530157"/>
              <a:ext cx="143315" cy="131124"/>
            </a:xfrm>
            <a:custGeom>
              <a:avLst/>
              <a:pathLst>
                <a:path w="143315" h="131124">
                  <a:moveTo>
                    <a:pt x="0" y="0"/>
                  </a:moveTo>
                  <a:lnTo>
                    <a:pt x="59517" y="131124"/>
                  </a:lnTo>
                  <a:lnTo>
                    <a:pt x="143315" y="140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885325" y="4814420"/>
              <a:ext cx="533290" cy="523053"/>
            </a:xfrm>
            <a:custGeom>
              <a:avLst/>
              <a:pathLst>
                <a:path w="533290" h="523053">
                  <a:moveTo>
                    <a:pt x="533290" y="523053"/>
                  </a:moveTo>
                  <a:lnTo>
                    <a:pt x="527124" y="517006"/>
                  </a:lnTo>
                  <a:lnTo>
                    <a:pt x="520958" y="510959"/>
                  </a:lnTo>
                  <a:lnTo>
                    <a:pt x="514793" y="504911"/>
                  </a:lnTo>
                  <a:lnTo>
                    <a:pt x="508627" y="498864"/>
                  </a:lnTo>
                  <a:lnTo>
                    <a:pt x="502462" y="492817"/>
                  </a:lnTo>
                  <a:lnTo>
                    <a:pt x="496296" y="486770"/>
                  </a:lnTo>
                  <a:lnTo>
                    <a:pt x="490130" y="480722"/>
                  </a:lnTo>
                  <a:lnTo>
                    <a:pt x="483965" y="474675"/>
                  </a:lnTo>
                  <a:lnTo>
                    <a:pt x="477799" y="468628"/>
                  </a:lnTo>
                  <a:lnTo>
                    <a:pt x="471634" y="462581"/>
                  </a:lnTo>
                  <a:lnTo>
                    <a:pt x="465468" y="456533"/>
                  </a:lnTo>
                  <a:lnTo>
                    <a:pt x="459302" y="450486"/>
                  </a:lnTo>
                  <a:lnTo>
                    <a:pt x="453137" y="444439"/>
                  </a:lnTo>
                  <a:lnTo>
                    <a:pt x="446971" y="438392"/>
                  </a:lnTo>
                  <a:lnTo>
                    <a:pt x="440806" y="432344"/>
                  </a:lnTo>
                  <a:lnTo>
                    <a:pt x="434640" y="426297"/>
                  </a:lnTo>
                  <a:lnTo>
                    <a:pt x="428474" y="420250"/>
                  </a:lnTo>
                  <a:lnTo>
                    <a:pt x="422309" y="414203"/>
                  </a:lnTo>
                  <a:lnTo>
                    <a:pt x="416143" y="408155"/>
                  </a:lnTo>
                  <a:lnTo>
                    <a:pt x="409978" y="402108"/>
                  </a:lnTo>
                  <a:lnTo>
                    <a:pt x="403812" y="396061"/>
                  </a:lnTo>
                  <a:lnTo>
                    <a:pt x="397646" y="390014"/>
                  </a:lnTo>
                  <a:lnTo>
                    <a:pt x="391481" y="383966"/>
                  </a:lnTo>
                  <a:lnTo>
                    <a:pt x="385315" y="377919"/>
                  </a:lnTo>
                  <a:lnTo>
                    <a:pt x="379150" y="371872"/>
                  </a:lnTo>
                  <a:lnTo>
                    <a:pt x="372984" y="365825"/>
                  </a:lnTo>
                  <a:lnTo>
                    <a:pt x="366818" y="359777"/>
                  </a:lnTo>
                  <a:lnTo>
                    <a:pt x="360653" y="353730"/>
                  </a:lnTo>
                  <a:lnTo>
                    <a:pt x="354487" y="347683"/>
                  </a:lnTo>
                  <a:lnTo>
                    <a:pt x="348322" y="341636"/>
                  </a:lnTo>
                  <a:lnTo>
                    <a:pt x="342156" y="335588"/>
                  </a:lnTo>
                  <a:lnTo>
                    <a:pt x="335991" y="329541"/>
                  </a:lnTo>
                  <a:lnTo>
                    <a:pt x="329825" y="323494"/>
                  </a:lnTo>
                  <a:lnTo>
                    <a:pt x="323659" y="317447"/>
                  </a:lnTo>
                  <a:lnTo>
                    <a:pt x="317494" y="311399"/>
                  </a:lnTo>
                  <a:lnTo>
                    <a:pt x="311328" y="305352"/>
                  </a:lnTo>
                  <a:lnTo>
                    <a:pt x="305163" y="299305"/>
                  </a:lnTo>
                  <a:lnTo>
                    <a:pt x="298997" y="293258"/>
                  </a:lnTo>
                  <a:lnTo>
                    <a:pt x="292831" y="287210"/>
                  </a:lnTo>
                  <a:lnTo>
                    <a:pt x="286666" y="281163"/>
                  </a:lnTo>
                  <a:lnTo>
                    <a:pt x="280500" y="275116"/>
                  </a:lnTo>
                  <a:lnTo>
                    <a:pt x="274335" y="269069"/>
                  </a:lnTo>
                  <a:lnTo>
                    <a:pt x="268169" y="263022"/>
                  </a:lnTo>
                  <a:lnTo>
                    <a:pt x="262003" y="256974"/>
                  </a:lnTo>
                  <a:lnTo>
                    <a:pt x="255838" y="250927"/>
                  </a:lnTo>
                  <a:lnTo>
                    <a:pt x="249672" y="244880"/>
                  </a:lnTo>
                  <a:lnTo>
                    <a:pt x="243507" y="238833"/>
                  </a:lnTo>
                  <a:lnTo>
                    <a:pt x="237341" y="232785"/>
                  </a:lnTo>
                  <a:lnTo>
                    <a:pt x="231175" y="226738"/>
                  </a:lnTo>
                  <a:lnTo>
                    <a:pt x="225010" y="220691"/>
                  </a:lnTo>
                  <a:lnTo>
                    <a:pt x="218844" y="214644"/>
                  </a:lnTo>
                  <a:lnTo>
                    <a:pt x="212679" y="208596"/>
                  </a:lnTo>
                  <a:lnTo>
                    <a:pt x="206513" y="202549"/>
                  </a:lnTo>
                  <a:lnTo>
                    <a:pt x="200347" y="196502"/>
                  </a:lnTo>
                  <a:lnTo>
                    <a:pt x="194182" y="190455"/>
                  </a:lnTo>
                  <a:lnTo>
                    <a:pt x="188016" y="184407"/>
                  </a:lnTo>
                  <a:lnTo>
                    <a:pt x="181851" y="178360"/>
                  </a:lnTo>
                  <a:lnTo>
                    <a:pt x="175685" y="172313"/>
                  </a:lnTo>
                  <a:lnTo>
                    <a:pt x="169519" y="166266"/>
                  </a:lnTo>
                  <a:lnTo>
                    <a:pt x="163354" y="160218"/>
                  </a:lnTo>
                  <a:lnTo>
                    <a:pt x="157188" y="154171"/>
                  </a:lnTo>
                  <a:lnTo>
                    <a:pt x="151023" y="148124"/>
                  </a:lnTo>
                  <a:lnTo>
                    <a:pt x="144857" y="142077"/>
                  </a:lnTo>
                  <a:lnTo>
                    <a:pt x="138691" y="136029"/>
                  </a:lnTo>
                  <a:lnTo>
                    <a:pt x="132526" y="129982"/>
                  </a:lnTo>
                  <a:lnTo>
                    <a:pt x="126360" y="123935"/>
                  </a:lnTo>
                  <a:lnTo>
                    <a:pt x="120195" y="117888"/>
                  </a:lnTo>
                  <a:lnTo>
                    <a:pt x="114029" y="111840"/>
                  </a:lnTo>
                  <a:lnTo>
                    <a:pt x="107863" y="105793"/>
                  </a:lnTo>
                  <a:lnTo>
                    <a:pt x="101698" y="99746"/>
                  </a:lnTo>
                  <a:lnTo>
                    <a:pt x="95532" y="93699"/>
                  </a:lnTo>
                  <a:lnTo>
                    <a:pt x="89367" y="87651"/>
                  </a:lnTo>
                  <a:lnTo>
                    <a:pt x="83201" y="81604"/>
                  </a:lnTo>
                  <a:lnTo>
                    <a:pt x="77035" y="75557"/>
                  </a:lnTo>
                  <a:lnTo>
                    <a:pt x="70870" y="69510"/>
                  </a:lnTo>
                  <a:lnTo>
                    <a:pt x="64704" y="63462"/>
                  </a:lnTo>
                  <a:lnTo>
                    <a:pt x="58539" y="57415"/>
                  </a:lnTo>
                  <a:lnTo>
                    <a:pt x="52373" y="51368"/>
                  </a:lnTo>
                  <a:lnTo>
                    <a:pt x="46207" y="45321"/>
                  </a:lnTo>
                  <a:lnTo>
                    <a:pt x="40042" y="39273"/>
                  </a:lnTo>
                  <a:lnTo>
                    <a:pt x="33876" y="33226"/>
                  </a:lnTo>
                  <a:lnTo>
                    <a:pt x="27711" y="27179"/>
                  </a:lnTo>
                  <a:lnTo>
                    <a:pt x="21545" y="21132"/>
                  </a:lnTo>
                  <a:lnTo>
                    <a:pt x="15380" y="15084"/>
                  </a:lnTo>
                  <a:lnTo>
                    <a:pt x="9214" y="9037"/>
                  </a:lnTo>
                  <a:lnTo>
                    <a:pt x="3048" y="299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885325" y="4814420"/>
              <a:ext cx="139447" cy="138725"/>
            </a:xfrm>
            <a:custGeom>
              <a:avLst/>
              <a:pathLst>
                <a:path w="139447" h="138725">
                  <a:moveTo>
                    <a:pt x="139447" y="35920"/>
                  </a:moveTo>
                  <a:lnTo>
                    <a:pt x="0" y="0"/>
                  </a:lnTo>
                  <a:lnTo>
                    <a:pt x="38615" y="13872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974724" y="4920347"/>
              <a:ext cx="268673" cy="1237820"/>
            </a:xfrm>
            <a:custGeom>
              <a:avLst/>
              <a:pathLst>
                <a:path w="268673" h="1237820">
                  <a:moveTo>
                    <a:pt x="268673" y="0"/>
                  </a:moveTo>
                  <a:lnTo>
                    <a:pt x="265728" y="13569"/>
                  </a:lnTo>
                  <a:lnTo>
                    <a:pt x="262782" y="27138"/>
                  </a:lnTo>
                  <a:lnTo>
                    <a:pt x="259837" y="40707"/>
                  </a:lnTo>
                  <a:lnTo>
                    <a:pt x="256892" y="54277"/>
                  </a:lnTo>
                  <a:lnTo>
                    <a:pt x="253946" y="67846"/>
                  </a:lnTo>
                  <a:lnTo>
                    <a:pt x="251001" y="81415"/>
                  </a:lnTo>
                  <a:lnTo>
                    <a:pt x="248056" y="94985"/>
                  </a:lnTo>
                  <a:lnTo>
                    <a:pt x="245111" y="108554"/>
                  </a:lnTo>
                  <a:lnTo>
                    <a:pt x="242165" y="122123"/>
                  </a:lnTo>
                  <a:lnTo>
                    <a:pt x="239220" y="135693"/>
                  </a:lnTo>
                  <a:lnTo>
                    <a:pt x="236275" y="149262"/>
                  </a:lnTo>
                  <a:lnTo>
                    <a:pt x="233330" y="162831"/>
                  </a:lnTo>
                  <a:lnTo>
                    <a:pt x="230384" y="176401"/>
                  </a:lnTo>
                  <a:lnTo>
                    <a:pt x="227439" y="189970"/>
                  </a:lnTo>
                  <a:lnTo>
                    <a:pt x="224494" y="203539"/>
                  </a:lnTo>
                  <a:lnTo>
                    <a:pt x="221549" y="217109"/>
                  </a:lnTo>
                  <a:lnTo>
                    <a:pt x="218603" y="230678"/>
                  </a:lnTo>
                  <a:lnTo>
                    <a:pt x="215658" y="244247"/>
                  </a:lnTo>
                  <a:lnTo>
                    <a:pt x="212713" y="257817"/>
                  </a:lnTo>
                  <a:lnTo>
                    <a:pt x="209767" y="271386"/>
                  </a:lnTo>
                  <a:lnTo>
                    <a:pt x="206822" y="284955"/>
                  </a:lnTo>
                  <a:lnTo>
                    <a:pt x="203877" y="298524"/>
                  </a:lnTo>
                  <a:lnTo>
                    <a:pt x="200932" y="312094"/>
                  </a:lnTo>
                  <a:lnTo>
                    <a:pt x="197986" y="325663"/>
                  </a:lnTo>
                  <a:lnTo>
                    <a:pt x="195041" y="339232"/>
                  </a:lnTo>
                  <a:lnTo>
                    <a:pt x="192096" y="352802"/>
                  </a:lnTo>
                  <a:lnTo>
                    <a:pt x="189151" y="366371"/>
                  </a:lnTo>
                  <a:lnTo>
                    <a:pt x="186205" y="379940"/>
                  </a:lnTo>
                  <a:lnTo>
                    <a:pt x="183260" y="393510"/>
                  </a:lnTo>
                  <a:lnTo>
                    <a:pt x="180315" y="407079"/>
                  </a:lnTo>
                  <a:lnTo>
                    <a:pt x="177369" y="420648"/>
                  </a:lnTo>
                  <a:lnTo>
                    <a:pt x="174424" y="434218"/>
                  </a:lnTo>
                  <a:lnTo>
                    <a:pt x="171479" y="447787"/>
                  </a:lnTo>
                  <a:lnTo>
                    <a:pt x="168534" y="461356"/>
                  </a:lnTo>
                  <a:lnTo>
                    <a:pt x="165588" y="474926"/>
                  </a:lnTo>
                  <a:lnTo>
                    <a:pt x="162643" y="488495"/>
                  </a:lnTo>
                  <a:lnTo>
                    <a:pt x="159698" y="502064"/>
                  </a:lnTo>
                  <a:lnTo>
                    <a:pt x="156753" y="515634"/>
                  </a:lnTo>
                  <a:lnTo>
                    <a:pt x="153807" y="529203"/>
                  </a:lnTo>
                  <a:lnTo>
                    <a:pt x="150862" y="542772"/>
                  </a:lnTo>
                  <a:lnTo>
                    <a:pt x="147917" y="556342"/>
                  </a:lnTo>
                  <a:lnTo>
                    <a:pt x="144972" y="569911"/>
                  </a:lnTo>
                  <a:lnTo>
                    <a:pt x="142026" y="583480"/>
                  </a:lnTo>
                  <a:lnTo>
                    <a:pt x="139081" y="597049"/>
                  </a:lnTo>
                  <a:lnTo>
                    <a:pt x="136136" y="610619"/>
                  </a:lnTo>
                  <a:lnTo>
                    <a:pt x="133190" y="624188"/>
                  </a:lnTo>
                  <a:lnTo>
                    <a:pt x="130245" y="637757"/>
                  </a:lnTo>
                  <a:lnTo>
                    <a:pt x="127300" y="651327"/>
                  </a:lnTo>
                  <a:lnTo>
                    <a:pt x="124355" y="664896"/>
                  </a:lnTo>
                  <a:lnTo>
                    <a:pt x="121409" y="678465"/>
                  </a:lnTo>
                  <a:lnTo>
                    <a:pt x="118464" y="692035"/>
                  </a:lnTo>
                  <a:lnTo>
                    <a:pt x="115519" y="705604"/>
                  </a:lnTo>
                  <a:lnTo>
                    <a:pt x="112574" y="719173"/>
                  </a:lnTo>
                  <a:lnTo>
                    <a:pt x="109628" y="732743"/>
                  </a:lnTo>
                  <a:lnTo>
                    <a:pt x="106683" y="746312"/>
                  </a:lnTo>
                  <a:lnTo>
                    <a:pt x="103738" y="759881"/>
                  </a:lnTo>
                  <a:lnTo>
                    <a:pt x="100792" y="773451"/>
                  </a:lnTo>
                  <a:lnTo>
                    <a:pt x="97847" y="787020"/>
                  </a:lnTo>
                  <a:lnTo>
                    <a:pt x="94902" y="800589"/>
                  </a:lnTo>
                  <a:lnTo>
                    <a:pt x="91957" y="814159"/>
                  </a:lnTo>
                  <a:lnTo>
                    <a:pt x="89011" y="827728"/>
                  </a:lnTo>
                  <a:lnTo>
                    <a:pt x="86066" y="841297"/>
                  </a:lnTo>
                  <a:lnTo>
                    <a:pt x="83121" y="854867"/>
                  </a:lnTo>
                  <a:lnTo>
                    <a:pt x="80176" y="868436"/>
                  </a:lnTo>
                  <a:lnTo>
                    <a:pt x="77230" y="882005"/>
                  </a:lnTo>
                  <a:lnTo>
                    <a:pt x="74285" y="895574"/>
                  </a:lnTo>
                  <a:lnTo>
                    <a:pt x="71340" y="909144"/>
                  </a:lnTo>
                  <a:lnTo>
                    <a:pt x="68394" y="922713"/>
                  </a:lnTo>
                  <a:lnTo>
                    <a:pt x="65449" y="936282"/>
                  </a:lnTo>
                  <a:lnTo>
                    <a:pt x="62504" y="949852"/>
                  </a:lnTo>
                  <a:lnTo>
                    <a:pt x="59559" y="963421"/>
                  </a:lnTo>
                  <a:lnTo>
                    <a:pt x="56613" y="976990"/>
                  </a:lnTo>
                  <a:lnTo>
                    <a:pt x="53668" y="990560"/>
                  </a:lnTo>
                  <a:lnTo>
                    <a:pt x="50723" y="1004129"/>
                  </a:lnTo>
                  <a:lnTo>
                    <a:pt x="47778" y="1017698"/>
                  </a:lnTo>
                  <a:lnTo>
                    <a:pt x="44832" y="1031268"/>
                  </a:lnTo>
                  <a:lnTo>
                    <a:pt x="41887" y="1044837"/>
                  </a:lnTo>
                  <a:lnTo>
                    <a:pt x="38942" y="1058406"/>
                  </a:lnTo>
                  <a:lnTo>
                    <a:pt x="35997" y="1071976"/>
                  </a:lnTo>
                  <a:lnTo>
                    <a:pt x="33051" y="1085545"/>
                  </a:lnTo>
                  <a:lnTo>
                    <a:pt x="30106" y="1099114"/>
                  </a:lnTo>
                  <a:lnTo>
                    <a:pt x="27161" y="1112684"/>
                  </a:lnTo>
                  <a:lnTo>
                    <a:pt x="24215" y="1126253"/>
                  </a:lnTo>
                  <a:lnTo>
                    <a:pt x="21270" y="1139822"/>
                  </a:lnTo>
                  <a:lnTo>
                    <a:pt x="18325" y="1153392"/>
                  </a:lnTo>
                  <a:lnTo>
                    <a:pt x="15380" y="1166961"/>
                  </a:lnTo>
                  <a:lnTo>
                    <a:pt x="12434" y="1180530"/>
                  </a:lnTo>
                  <a:lnTo>
                    <a:pt x="9489" y="1194099"/>
                  </a:lnTo>
                  <a:lnTo>
                    <a:pt x="6544" y="1207669"/>
                  </a:lnTo>
                  <a:lnTo>
                    <a:pt x="3599" y="1221238"/>
                  </a:lnTo>
                  <a:lnTo>
                    <a:pt x="653" y="1234807"/>
                  </a:lnTo>
                  <a:lnTo>
                    <a:pt x="0" y="12378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930815" y="6021025"/>
              <a:ext cx="140723" cy="137142"/>
            </a:xfrm>
            <a:custGeom>
              <a:avLst/>
              <a:pathLst>
                <a:path w="140723" h="137142">
                  <a:moveTo>
                    <a:pt x="0" y="0"/>
                  </a:moveTo>
                  <a:lnTo>
                    <a:pt x="43909" y="137142"/>
                  </a:lnTo>
                  <a:lnTo>
                    <a:pt x="140723" y="305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618982" y="4167913"/>
              <a:ext cx="1624415" cy="752434"/>
            </a:xfrm>
            <a:custGeom>
              <a:avLst/>
              <a:pathLst>
                <a:path w="1624415" h="752434">
                  <a:moveTo>
                    <a:pt x="1624415" y="752434"/>
                  </a:moveTo>
                  <a:lnTo>
                    <a:pt x="1607017" y="744375"/>
                  </a:lnTo>
                  <a:lnTo>
                    <a:pt x="1589618" y="736316"/>
                  </a:lnTo>
                  <a:lnTo>
                    <a:pt x="1572220" y="728257"/>
                  </a:lnTo>
                  <a:lnTo>
                    <a:pt x="1554822" y="720198"/>
                  </a:lnTo>
                  <a:lnTo>
                    <a:pt x="1537424" y="712140"/>
                  </a:lnTo>
                  <a:lnTo>
                    <a:pt x="1520026" y="704081"/>
                  </a:lnTo>
                  <a:lnTo>
                    <a:pt x="1502628" y="696022"/>
                  </a:lnTo>
                  <a:lnTo>
                    <a:pt x="1485230" y="687963"/>
                  </a:lnTo>
                  <a:lnTo>
                    <a:pt x="1467832" y="679904"/>
                  </a:lnTo>
                  <a:lnTo>
                    <a:pt x="1450434" y="671845"/>
                  </a:lnTo>
                  <a:lnTo>
                    <a:pt x="1433035" y="663786"/>
                  </a:lnTo>
                  <a:lnTo>
                    <a:pt x="1415637" y="655728"/>
                  </a:lnTo>
                  <a:lnTo>
                    <a:pt x="1398239" y="647669"/>
                  </a:lnTo>
                  <a:lnTo>
                    <a:pt x="1380841" y="639610"/>
                  </a:lnTo>
                  <a:lnTo>
                    <a:pt x="1363443" y="631551"/>
                  </a:lnTo>
                  <a:lnTo>
                    <a:pt x="1346045" y="623492"/>
                  </a:lnTo>
                  <a:lnTo>
                    <a:pt x="1328647" y="615433"/>
                  </a:lnTo>
                  <a:lnTo>
                    <a:pt x="1311249" y="607374"/>
                  </a:lnTo>
                  <a:lnTo>
                    <a:pt x="1293851" y="599316"/>
                  </a:lnTo>
                  <a:lnTo>
                    <a:pt x="1276453" y="591257"/>
                  </a:lnTo>
                  <a:lnTo>
                    <a:pt x="1259054" y="583198"/>
                  </a:lnTo>
                  <a:lnTo>
                    <a:pt x="1241656" y="575139"/>
                  </a:lnTo>
                  <a:lnTo>
                    <a:pt x="1224258" y="567080"/>
                  </a:lnTo>
                  <a:lnTo>
                    <a:pt x="1206860" y="559021"/>
                  </a:lnTo>
                  <a:lnTo>
                    <a:pt x="1189462" y="550962"/>
                  </a:lnTo>
                  <a:lnTo>
                    <a:pt x="1172064" y="542904"/>
                  </a:lnTo>
                  <a:lnTo>
                    <a:pt x="1154666" y="534845"/>
                  </a:lnTo>
                  <a:lnTo>
                    <a:pt x="1137268" y="526786"/>
                  </a:lnTo>
                  <a:lnTo>
                    <a:pt x="1119870" y="518727"/>
                  </a:lnTo>
                  <a:lnTo>
                    <a:pt x="1102471" y="510668"/>
                  </a:lnTo>
                  <a:lnTo>
                    <a:pt x="1085073" y="502609"/>
                  </a:lnTo>
                  <a:lnTo>
                    <a:pt x="1067675" y="494550"/>
                  </a:lnTo>
                  <a:lnTo>
                    <a:pt x="1050277" y="486492"/>
                  </a:lnTo>
                  <a:lnTo>
                    <a:pt x="1032879" y="478433"/>
                  </a:lnTo>
                  <a:lnTo>
                    <a:pt x="1015481" y="470374"/>
                  </a:lnTo>
                  <a:lnTo>
                    <a:pt x="998083" y="462315"/>
                  </a:lnTo>
                  <a:lnTo>
                    <a:pt x="980685" y="454256"/>
                  </a:lnTo>
                  <a:lnTo>
                    <a:pt x="963287" y="446197"/>
                  </a:lnTo>
                  <a:lnTo>
                    <a:pt x="945888" y="438138"/>
                  </a:lnTo>
                  <a:lnTo>
                    <a:pt x="928490" y="430079"/>
                  </a:lnTo>
                  <a:lnTo>
                    <a:pt x="911092" y="422021"/>
                  </a:lnTo>
                  <a:lnTo>
                    <a:pt x="893694" y="413962"/>
                  </a:lnTo>
                  <a:lnTo>
                    <a:pt x="876296" y="405903"/>
                  </a:lnTo>
                  <a:lnTo>
                    <a:pt x="858898" y="397844"/>
                  </a:lnTo>
                  <a:lnTo>
                    <a:pt x="841500" y="389785"/>
                  </a:lnTo>
                  <a:lnTo>
                    <a:pt x="824102" y="381726"/>
                  </a:lnTo>
                  <a:lnTo>
                    <a:pt x="806704" y="373667"/>
                  </a:lnTo>
                  <a:lnTo>
                    <a:pt x="789306" y="365609"/>
                  </a:lnTo>
                  <a:lnTo>
                    <a:pt x="771907" y="357550"/>
                  </a:lnTo>
                  <a:lnTo>
                    <a:pt x="754509" y="349491"/>
                  </a:lnTo>
                  <a:lnTo>
                    <a:pt x="737111" y="341432"/>
                  </a:lnTo>
                  <a:lnTo>
                    <a:pt x="719713" y="333373"/>
                  </a:lnTo>
                  <a:lnTo>
                    <a:pt x="702315" y="325314"/>
                  </a:lnTo>
                  <a:lnTo>
                    <a:pt x="684917" y="317255"/>
                  </a:lnTo>
                  <a:lnTo>
                    <a:pt x="667519" y="309197"/>
                  </a:lnTo>
                  <a:lnTo>
                    <a:pt x="650121" y="301138"/>
                  </a:lnTo>
                  <a:lnTo>
                    <a:pt x="632723" y="293079"/>
                  </a:lnTo>
                  <a:lnTo>
                    <a:pt x="615324" y="285020"/>
                  </a:lnTo>
                  <a:lnTo>
                    <a:pt x="597926" y="276961"/>
                  </a:lnTo>
                  <a:lnTo>
                    <a:pt x="580528" y="268902"/>
                  </a:lnTo>
                  <a:lnTo>
                    <a:pt x="563130" y="260843"/>
                  </a:lnTo>
                  <a:lnTo>
                    <a:pt x="545732" y="252785"/>
                  </a:lnTo>
                  <a:lnTo>
                    <a:pt x="528334" y="244726"/>
                  </a:lnTo>
                  <a:lnTo>
                    <a:pt x="510936" y="236667"/>
                  </a:lnTo>
                  <a:lnTo>
                    <a:pt x="493538" y="228608"/>
                  </a:lnTo>
                  <a:lnTo>
                    <a:pt x="476140" y="220549"/>
                  </a:lnTo>
                  <a:lnTo>
                    <a:pt x="458741" y="212490"/>
                  </a:lnTo>
                  <a:lnTo>
                    <a:pt x="441343" y="204431"/>
                  </a:lnTo>
                  <a:lnTo>
                    <a:pt x="423945" y="196373"/>
                  </a:lnTo>
                  <a:lnTo>
                    <a:pt x="406547" y="188314"/>
                  </a:lnTo>
                  <a:lnTo>
                    <a:pt x="389149" y="180255"/>
                  </a:lnTo>
                  <a:lnTo>
                    <a:pt x="371751" y="172196"/>
                  </a:lnTo>
                  <a:lnTo>
                    <a:pt x="354353" y="164137"/>
                  </a:lnTo>
                  <a:lnTo>
                    <a:pt x="336955" y="156078"/>
                  </a:lnTo>
                  <a:lnTo>
                    <a:pt x="319557" y="148019"/>
                  </a:lnTo>
                  <a:lnTo>
                    <a:pt x="302159" y="139961"/>
                  </a:lnTo>
                  <a:lnTo>
                    <a:pt x="284760" y="131902"/>
                  </a:lnTo>
                  <a:lnTo>
                    <a:pt x="267362" y="123843"/>
                  </a:lnTo>
                  <a:lnTo>
                    <a:pt x="249964" y="115784"/>
                  </a:lnTo>
                  <a:lnTo>
                    <a:pt x="232566" y="107725"/>
                  </a:lnTo>
                  <a:lnTo>
                    <a:pt x="215168" y="99666"/>
                  </a:lnTo>
                  <a:lnTo>
                    <a:pt x="197770" y="91607"/>
                  </a:lnTo>
                  <a:lnTo>
                    <a:pt x="180372" y="83549"/>
                  </a:lnTo>
                  <a:lnTo>
                    <a:pt x="162974" y="75490"/>
                  </a:lnTo>
                  <a:lnTo>
                    <a:pt x="145576" y="67431"/>
                  </a:lnTo>
                  <a:lnTo>
                    <a:pt x="128177" y="59372"/>
                  </a:lnTo>
                  <a:lnTo>
                    <a:pt x="110779" y="51313"/>
                  </a:lnTo>
                  <a:lnTo>
                    <a:pt x="93381" y="43254"/>
                  </a:lnTo>
                  <a:lnTo>
                    <a:pt x="75983" y="35195"/>
                  </a:lnTo>
                  <a:lnTo>
                    <a:pt x="58585" y="27137"/>
                  </a:lnTo>
                  <a:lnTo>
                    <a:pt x="41187" y="19078"/>
                  </a:lnTo>
                  <a:lnTo>
                    <a:pt x="23789" y="11019"/>
                  </a:lnTo>
                  <a:lnTo>
                    <a:pt x="6391" y="296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618982" y="4154996"/>
              <a:ext cx="143419" cy="130663"/>
            </a:xfrm>
            <a:custGeom>
              <a:avLst/>
              <a:pathLst>
                <a:path w="143419" h="130663">
                  <a:moveTo>
                    <a:pt x="143419" y="0"/>
                  </a:moveTo>
                  <a:lnTo>
                    <a:pt x="0" y="12916"/>
                  </a:lnTo>
                  <a:lnTo>
                    <a:pt x="82895" y="13066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584282" y="4920347"/>
              <a:ext cx="2659114" cy="485441"/>
            </a:xfrm>
            <a:custGeom>
              <a:avLst/>
              <a:pathLst>
                <a:path w="2659114" h="485441">
                  <a:moveTo>
                    <a:pt x="2659114" y="0"/>
                  </a:moveTo>
                  <a:lnTo>
                    <a:pt x="2631182" y="5099"/>
                  </a:lnTo>
                  <a:lnTo>
                    <a:pt x="2603249" y="10198"/>
                  </a:lnTo>
                  <a:lnTo>
                    <a:pt x="2575316" y="15298"/>
                  </a:lnTo>
                  <a:lnTo>
                    <a:pt x="2547383" y="20397"/>
                  </a:lnTo>
                  <a:lnTo>
                    <a:pt x="2519450" y="25496"/>
                  </a:lnTo>
                  <a:lnTo>
                    <a:pt x="2491517" y="30596"/>
                  </a:lnTo>
                  <a:lnTo>
                    <a:pt x="2463584" y="35695"/>
                  </a:lnTo>
                  <a:lnTo>
                    <a:pt x="2435651" y="40794"/>
                  </a:lnTo>
                  <a:lnTo>
                    <a:pt x="2407718" y="45894"/>
                  </a:lnTo>
                  <a:lnTo>
                    <a:pt x="2379785" y="50993"/>
                  </a:lnTo>
                  <a:lnTo>
                    <a:pt x="2351852" y="56093"/>
                  </a:lnTo>
                  <a:lnTo>
                    <a:pt x="2323919" y="61192"/>
                  </a:lnTo>
                  <a:lnTo>
                    <a:pt x="2295987" y="66291"/>
                  </a:lnTo>
                  <a:lnTo>
                    <a:pt x="2268054" y="71391"/>
                  </a:lnTo>
                  <a:lnTo>
                    <a:pt x="2240121" y="76490"/>
                  </a:lnTo>
                  <a:lnTo>
                    <a:pt x="2212188" y="81589"/>
                  </a:lnTo>
                  <a:lnTo>
                    <a:pt x="2184255" y="86689"/>
                  </a:lnTo>
                  <a:lnTo>
                    <a:pt x="2156322" y="91788"/>
                  </a:lnTo>
                  <a:lnTo>
                    <a:pt x="2128389" y="96887"/>
                  </a:lnTo>
                  <a:lnTo>
                    <a:pt x="2100456" y="101987"/>
                  </a:lnTo>
                  <a:lnTo>
                    <a:pt x="2072523" y="107086"/>
                  </a:lnTo>
                  <a:lnTo>
                    <a:pt x="2044590" y="112186"/>
                  </a:lnTo>
                  <a:lnTo>
                    <a:pt x="2016657" y="117285"/>
                  </a:lnTo>
                  <a:lnTo>
                    <a:pt x="1988724" y="122384"/>
                  </a:lnTo>
                  <a:lnTo>
                    <a:pt x="1960791" y="127484"/>
                  </a:lnTo>
                  <a:lnTo>
                    <a:pt x="1932859" y="132583"/>
                  </a:lnTo>
                  <a:lnTo>
                    <a:pt x="1904926" y="137682"/>
                  </a:lnTo>
                  <a:lnTo>
                    <a:pt x="1876993" y="142782"/>
                  </a:lnTo>
                  <a:lnTo>
                    <a:pt x="1849060" y="147881"/>
                  </a:lnTo>
                  <a:lnTo>
                    <a:pt x="1821127" y="152980"/>
                  </a:lnTo>
                  <a:lnTo>
                    <a:pt x="1793194" y="158080"/>
                  </a:lnTo>
                  <a:lnTo>
                    <a:pt x="1765261" y="163179"/>
                  </a:lnTo>
                  <a:lnTo>
                    <a:pt x="1737328" y="168279"/>
                  </a:lnTo>
                  <a:lnTo>
                    <a:pt x="1709395" y="173378"/>
                  </a:lnTo>
                  <a:lnTo>
                    <a:pt x="1681462" y="178477"/>
                  </a:lnTo>
                  <a:lnTo>
                    <a:pt x="1653529" y="183577"/>
                  </a:lnTo>
                  <a:lnTo>
                    <a:pt x="1625596" y="188676"/>
                  </a:lnTo>
                  <a:lnTo>
                    <a:pt x="1597664" y="193775"/>
                  </a:lnTo>
                  <a:lnTo>
                    <a:pt x="1569731" y="198875"/>
                  </a:lnTo>
                  <a:lnTo>
                    <a:pt x="1541798" y="203974"/>
                  </a:lnTo>
                  <a:lnTo>
                    <a:pt x="1513865" y="209073"/>
                  </a:lnTo>
                  <a:lnTo>
                    <a:pt x="1485932" y="214173"/>
                  </a:lnTo>
                  <a:lnTo>
                    <a:pt x="1457999" y="219272"/>
                  </a:lnTo>
                  <a:lnTo>
                    <a:pt x="1430066" y="224372"/>
                  </a:lnTo>
                  <a:lnTo>
                    <a:pt x="1402133" y="229471"/>
                  </a:lnTo>
                  <a:lnTo>
                    <a:pt x="1374200" y="234570"/>
                  </a:lnTo>
                  <a:lnTo>
                    <a:pt x="1346267" y="239670"/>
                  </a:lnTo>
                  <a:lnTo>
                    <a:pt x="1318334" y="244769"/>
                  </a:lnTo>
                  <a:lnTo>
                    <a:pt x="1290401" y="249868"/>
                  </a:lnTo>
                  <a:lnTo>
                    <a:pt x="1262468" y="254968"/>
                  </a:lnTo>
                  <a:lnTo>
                    <a:pt x="1234536" y="260067"/>
                  </a:lnTo>
                  <a:lnTo>
                    <a:pt x="1206603" y="265166"/>
                  </a:lnTo>
                  <a:lnTo>
                    <a:pt x="1178670" y="270266"/>
                  </a:lnTo>
                  <a:lnTo>
                    <a:pt x="1150737" y="275365"/>
                  </a:lnTo>
                  <a:lnTo>
                    <a:pt x="1122804" y="280465"/>
                  </a:lnTo>
                  <a:lnTo>
                    <a:pt x="1094871" y="285564"/>
                  </a:lnTo>
                  <a:lnTo>
                    <a:pt x="1066938" y="290663"/>
                  </a:lnTo>
                  <a:lnTo>
                    <a:pt x="1039005" y="295763"/>
                  </a:lnTo>
                  <a:lnTo>
                    <a:pt x="1011072" y="300862"/>
                  </a:lnTo>
                  <a:lnTo>
                    <a:pt x="983139" y="305961"/>
                  </a:lnTo>
                  <a:lnTo>
                    <a:pt x="955206" y="311061"/>
                  </a:lnTo>
                  <a:lnTo>
                    <a:pt x="927273" y="316160"/>
                  </a:lnTo>
                  <a:lnTo>
                    <a:pt x="899341" y="321259"/>
                  </a:lnTo>
                  <a:lnTo>
                    <a:pt x="871408" y="326359"/>
                  </a:lnTo>
                  <a:lnTo>
                    <a:pt x="843475" y="331458"/>
                  </a:lnTo>
                  <a:lnTo>
                    <a:pt x="815542" y="336558"/>
                  </a:lnTo>
                  <a:lnTo>
                    <a:pt x="787609" y="341657"/>
                  </a:lnTo>
                  <a:lnTo>
                    <a:pt x="759676" y="346756"/>
                  </a:lnTo>
                  <a:lnTo>
                    <a:pt x="731743" y="351856"/>
                  </a:lnTo>
                  <a:lnTo>
                    <a:pt x="703810" y="356955"/>
                  </a:lnTo>
                  <a:lnTo>
                    <a:pt x="675877" y="362054"/>
                  </a:lnTo>
                  <a:lnTo>
                    <a:pt x="647944" y="367154"/>
                  </a:lnTo>
                  <a:lnTo>
                    <a:pt x="620011" y="372253"/>
                  </a:lnTo>
                  <a:lnTo>
                    <a:pt x="592078" y="377352"/>
                  </a:lnTo>
                  <a:lnTo>
                    <a:pt x="564145" y="382452"/>
                  </a:lnTo>
                  <a:lnTo>
                    <a:pt x="536213" y="387551"/>
                  </a:lnTo>
                  <a:lnTo>
                    <a:pt x="508280" y="392651"/>
                  </a:lnTo>
                  <a:lnTo>
                    <a:pt x="480347" y="397750"/>
                  </a:lnTo>
                  <a:lnTo>
                    <a:pt x="452414" y="402849"/>
                  </a:lnTo>
                  <a:lnTo>
                    <a:pt x="424481" y="407949"/>
                  </a:lnTo>
                  <a:lnTo>
                    <a:pt x="396548" y="413048"/>
                  </a:lnTo>
                  <a:lnTo>
                    <a:pt x="368615" y="418147"/>
                  </a:lnTo>
                  <a:lnTo>
                    <a:pt x="340682" y="423247"/>
                  </a:lnTo>
                  <a:lnTo>
                    <a:pt x="312749" y="428346"/>
                  </a:lnTo>
                  <a:lnTo>
                    <a:pt x="284816" y="433445"/>
                  </a:lnTo>
                  <a:lnTo>
                    <a:pt x="256883" y="438545"/>
                  </a:lnTo>
                  <a:lnTo>
                    <a:pt x="228950" y="443644"/>
                  </a:lnTo>
                  <a:lnTo>
                    <a:pt x="201018" y="448744"/>
                  </a:lnTo>
                  <a:lnTo>
                    <a:pt x="173085" y="453843"/>
                  </a:lnTo>
                  <a:lnTo>
                    <a:pt x="145152" y="458942"/>
                  </a:lnTo>
                  <a:lnTo>
                    <a:pt x="117219" y="464042"/>
                  </a:lnTo>
                  <a:lnTo>
                    <a:pt x="89286" y="469141"/>
                  </a:lnTo>
                  <a:lnTo>
                    <a:pt x="61353" y="474240"/>
                  </a:lnTo>
                  <a:lnTo>
                    <a:pt x="33420" y="479340"/>
                  </a:lnTo>
                  <a:lnTo>
                    <a:pt x="5487" y="484439"/>
                  </a:lnTo>
                  <a:lnTo>
                    <a:pt x="0" y="48544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584282" y="5312563"/>
              <a:ext cx="135610" cy="141658"/>
            </a:xfrm>
            <a:custGeom>
              <a:avLst/>
              <a:pathLst>
                <a:path w="135610" h="141658">
                  <a:moveTo>
                    <a:pt x="109749" y="0"/>
                  </a:moveTo>
                  <a:lnTo>
                    <a:pt x="0" y="93225"/>
                  </a:lnTo>
                  <a:lnTo>
                    <a:pt x="135610" y="1416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243397" y="4920347"/>
              <a:ext cx="1113404" cy="920698"/>
            </a:xfrm>
            <a:custGeom>
              <a:avLst/>
              <a:pathLst>
                <a:path w="1113404" h="920698">
                  <a:moveTo>
                    <a:pt x="0" y="0"/>
                  </a:moveTo>
                  <a:lnTo>
                    <a:pt x="12087" y="9995"/>
                  </a:lnTo>
                  <a:lnTo>
                    <a:pt x="24174" y="19990"/>
                  </a:lnTo>
                  <a:lnTo>
                    <a:pt x="36261" y="29985"/>
                  </a:lnTo>
                  <a:lnTo>
                    <a:pt x="48348" y="39980"/>
                  </a:lnTo>
                  <a:lnTo>
                    <a:pt x="60436" y="49975"/>
                  </a:lnTo>
                  <a:lnTo>
                    <a:pt x="72523" y="59971"/>
                  </a:lnTo>
                  <a:lnTo>
                    <a:pt x="84610" y="69966"/>
                  </a:lnTo>
                  <a:lnTo>
                    <a:pt x="96697" y="79961"/>
                  </a:lnTo>
                  <a:lnTo>
                    <a:pt x="108784" y="89956"/>
                  </a:lnTo>
                  <a:lnTo>
                    <a:pt x="120872" y="99951"/>
                  </a:lnTo>
                  <a:lnTo>
                    <a:pt x="132959" y="109946"/>
                  </a:lnTo>
                  <a:lnTo>
                    <a:pt x="145046" y="119942"/>
                  </a:lnTo>
                  <a:lnTo>
                    <a:pt x="157133" y="129937"/>
                  </a:lnTo>
                  <a:lnTo>
                    <a:pt x="169220" y="139932"/>
                  </a:lnTo>
                  <a:lnTo>
                    <a:pt x="181308" y="149927"/>
                  </a:lnTo>
                  <a:lnTo>
                    <a:pt x="193395" y="159922"/>
                  </a:lnTo>
                  <a:lnTo>
                    <a:pt x="205482" y="169918"/>
                  </a:lnTo>
                  <a:lnTo>
                    <a:pt x="217569" y="179913"/>
                  </a:lnTo>
                  <a:lnTo>
                    <a:pt x="229657" y="189908"/>
                  </a:lnTo>
                  <a:lnTo>
                    <a:pt x="241744" y="199903"/>
                  </a:lnTo>
                  <a:lnTo>
                    <a:pt x="253831" y="209898"/>
                  </a:lnTo>
                  <a:lnTo>
                    <a:pt x="265918" y="219893"/>
                  </a:lnTo>
                  <a:lnTo>
                    <a:pt x="278005" y="229889"/>
                  </a:lnTo>
                  <a:lnTo>
                    <a:pt x="290093" y="239884"/>
                  </a:lnTo>
                  <a:lnTo>
                    <a:pt x="302180" y="249879"/>
                  </a:lnTo>
                  <a:lnTo>
                    <a:pt x="314267" y="259874"/>
                  </a:lnTo>
                  <a:lnTo>
                    <a:pt x="326354" y="269869"/>
                  </a:lnTo>
                  <a:lnTo>
                    <a:pt x="338441" y="279865"/>
                  </a:lnTo>
                  <a:lnTo>
                    <a:pt x="350529" y="289860"/>
                  </a:lnTo>
                  <a:lnTo>
                    <a:pt x="362616" y="299855"/>
                  </a:lnTo>
                  <a:lnTo>
                    <a:pt x="374703" y="309850"/>
                  </a:lnTo>
                  <a:lnTo>
                    <a:pt x="386790" y="319845"/>
                  </a:lnTo>
                  <a:lnTo>
                    <a:pt x="398877" y="329840"/>
                  </a:lnTo>
                  <a:lnTo>
                    <a:pt x="410965" y="339836"/>
                  </a:lnTo>
                  <a:lnTo>
                    <a:pt x="423052" y="349831"/>
                  </a:lnTo>
                  <a:lnTo>
                    <a:pt x="435139" y="359826"/>
                  </a:lnTo>
                  <a:lnTo>
                    <a:pt x="447226" y="369821"/>
                  </a:lnTo>
                  <a:lnTo>
                    <a:pt x="459314" y="379816"/>
                  </a:lnTo>
                  <a:lnTo>
                    <a:pt x="471401" y="389812"/>
                  </a:lnTo>
                  <a:lnTo>
                    <a:pt x="483488" y="399807"/>
                  </a:lnTo>
                  <a:lnTo>
                    <a:pt x="495575" y="409802"/>
                  </a:lnTo>
                  <a:lnTo>
                    <a:pt x="507662" y="419797"/>
                  </a:lnTo>
                  <a:lnTo>
                    <a:pt x="519750" y="429792"/>
                  </a:lnTo>
                  <a:lnTo>
                    <a:pt x="531837" y="439787"/>
                  </a:lnTo>
                  <a:lnTo>
                    <a:pt x="543924" y="449783"/>
                  </a:lnTo>
                  <a:lnTo>
                    <a:pt x="556011" y="459778"/>
                  </a:lnTo>
                  <a:lnTo>
                    <a:pt x="568098" y="469773"/>
                  </a:lnTo>
                  <a:lnTo>
                    <a:pt x="580186" y="479768"/>
                  </a:lnTo>
                  <a:lnTo>
                    <a:pt x="592273" y="489763"/>
                  </a:lnTo>
                  <a:lnTo>
                    <a:pt x="604360" y="499759"/>
                  </a:lnTo>
                  <a:lnTo>
                    <a:pt x="616447" y="509754"/>
                  </a:lnTo>
                  <a:lnTo>
                    <a:pt x="628534" y="519749"/>
                  </a:lnTo>
                  <a:lnTo>
                    <a:pt x="640622" y="529744"/>
                  </a:lnTo>
                  <a:lnTo>
                    <a:pt x="652709" y="539739"/>
                  </a:lnTo>
                  <a:lnTo>
                    <a:pt x="664796" y="549734"/>
                  </a:lnTo>
                  <a:lnTo>
                    <a:pt x="676883" y="559730"/>
                  </a:lnTo>
                  <a:lnTo>
                    <a:pt x="688971" y="569725"/>
                  </a:lnTo>
                  <a:lnTo>
                    <a:pt x="701058" y="579720"/>
                  </a:lnTo>
                  <a:lnTo>
                    <a:pt x="713145" y="589715"/>
                  </a:lnTo>
                  <a:lnTo>
                    <a:pt x="725232" y="599710"/>
                  </a:lnTo>
                  <a:lnTo>
                    <a:pt x="737319" y="609706"/>
                  </a:lnTo>
                  <a:lnTo>
                    <a:pt x="749407" y="619701"/>
                  </a:lnTo>
                  <a:lnTo>
                    <a:pt x="761494" y="629696"/>
                  </a:lnTo>
                  <a:lnTo>
                    <a:pt x="773581" y="639691"/>
                  </a:lnTo>
                  <a:lnTo>
                    <a:pt x="785668" y="649686"/>
                  </a:lnTo>
                  <a:lnTo>
                    <a:pt x="797755" y="659681"/>
                  </a:lnTo>
                  <a:lnTo>
                    <a:pt x="809843" y="669677"/>
                  </a:lnTo>
                  <a:lnTo>
                    <a:pt x="821930" y="679672"/>
                  </a:lnTo>
                  <a:lnTo>
                    <a:pt x="834017" y="689667"/>
                  </a:lnTo>
                  <a:lnTo>
                    <a:pt x="846104" y="699662"/>
                  </a:lnTo>
                  <a:lnTo>
                    <a:pt x="858191" y="709657"/>
                  </a:lnTo>
                  <a:lnTo>
                    <a:pt x="870279" y="719652"/>
                  </a:lnTo>
                  <a:lnTo>
                    <a:pt x="882366" y="729648"/>
                  </a:lnTo>
                  <a:lnTo>
                    <a:pt x="894453" y="739643"/>
                  </a:lnTo>
                  <a:lnTo>
                    <a:pt x="906540" y="749638"/>
                  </a:lnTo>
                  <a:lnTo>
                    <a:pt x="918628" y="759633"/>
                  </a:lnTo>
                  <a:lnTo>
                    <a:pt x="930715" y="769628"/>
                  </a:lnTo>
                  <a:lnTo>
                    <a:pt x="942802" y="779624"/>
                  </a:lnTo>
                  <a:lnTo>
                    <a:pt x="954889" y="789619"/>
                  </a:lnTo>
                  <a:lnTo>
                    <a:pt x="966976" y="799614"/>
                  </a:lnTo>
                  <a:lnTo>
                    <a:pt x="979064" y="809609"/>
                  </a:lnTo>
                  <a:lnTo>
                    <a:pt x="991151" y="819604"/>
                  </a:lnTo>
                  <a:lnTo>
                    <a:pt x="1003238" y="829599"/>
                  </a:lnTo>
                  <a:lnTo>
                    <a:pt x="1015325" y="839595"/>
                  </a:lnTo>
                  <a:lnTo>
                    <a:pt x="1027412" y="849590"/>
                  </a:lnTo>
                  <a:lnTo>
                    <a:pt x="1039500" y="859585"/>
                  </a:lnTo>
                  <a:lnTo>
                    <a:pt x="1051587" y="869580"/>
                  </a:lnTo>
                  <a:lnTo>
                    <a:pt x="1063674" y="879575"/>
                  </a:lnTo>
                  <a:lnTo>
                    <a:pt x="1075761" y="889571"/>
                  </a:lnTo>
                  <a:lnTo>
                    <a:pt x="1087848" y="899566"/>
                  </a:lnTo>
                  <a:lnTo>
                    <a:pt x="1099936" y="909561"/>
                  </a:lnTo>
                  <a:lnTo>
                    <a:pt x="1112023" y="919556"/>
                  </a:lnTo>
                  <a:lnTo>
                    <a:pt x="1113404" y="9206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214813" y="5706087"/>
              <a:ext cx="141988" cy="134958"/>
            </a:xfrm>
            <a:custGeom>
              <a:avLst/>
              <a:pathLst>
                <a:path w="141988" h="134958">
                  <a:moveTo>
                    <a:pt x="0" y="110972"/>
                  </a:moveTo>
                  <a:lnTo>
                    <a:pt x="141988" y="134958"/>
                  </a:lnTo>
                  <a:lnTo>
                    <a:pt x="9176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243397" y="4920347"/>
              <a:ext cx="795831" cy="1451132"/>
            </a:xfrm>
            <a:custGeom>
              <a:avLst/>
              <a:pathLst>
                <a:path w="795831" h="1451132">
                  <a:moveTo>
                    <a:pt x="0" y="0"/>
                  </a:moveTo>
                  <a:lnTo>
                    <a:pt x="8563" y="15614"/>
                  </a:lnTo>
                  <a:lnTo>
                    <a:pt x="17126" y="31228"/>
                  </a:lnTo>
                  <a:lnTo>
                    <a:pt x="25689" y="46843"/>
                  </a:lnTo>
                  <a:lnTo>
                    <a:pt x="34253" y="62457"/>
                  </a:lnTo>
                  <a:lnTo>
                    <a:pt x="42816" y="78072"/>
                  </a:lnTo>
                  <a:lnTo>
                    <a:pt x="51379" y="93686"/>
                  </a:lnTo>
                  <a:lnTo>
                    <a:pt x="59942" y="109300"/>
                  </a:lnTo>
                  <a:lnTo>
                    <a:pt x="68506" y="124915"/>
                  </a:lnTo>
                  <a:lnTo>
                    <a:pt x="77069" y="140529"/>
                  </a:lnTo>
                  <a:lnTo>
                    <a:pt x="85632" y="156144"/>
                  </a:lnTo>
                  <a:lnTo>
                    <a:pt x="94196" y="171758"/>
                  </a:lnTo>
                  <a:lnTo>
                    <a:pt x="102759" y="187372"/>
                  </a:lnTo>
                  <a:lnTo>
                    <a:pt x="111322" y="202987"/>
                  </a:lnTo>
                  <a:lnTo>
                    <a:pt x="119885" y="218601"/>
                  </a:lnTo>
                  <a:lnTo>
                    <a:pt x="128449" y="234216"/>
                  </a:lnTo>
                  <a:lnTo>
                    <a:pt x="137012" y="249830"/>
                  </a:lnTo>
                  <a:lnTo>
                    <a:pt x="145575" y="265444"/>
                  </a:lnTo>
                  <a:lnTo>
                    <a:pt x="154138" y="281059"/>
                  </a:lnTo>
                  <a:lnTo>
                    <a:pt x="162702" y="296673"/>
                  </a:lnTo>
                  <a:lnTo>
                    <a:pt x="171265" y="312288"/>
                  </a:lnTo>
                  <a:lnTo>
                    <a:pt x="179828" y="327902"/>
                  </a:lnTo>
                  <a:lnTo>
                    <a:pt x="188392" y="343516"/>
                  </a:lnTo>
                  <a:lnTo>
                    <a:pt x="196955" y="359131"/>
                  </a:lnTo>
                  <a:lnTo>
                    <a:pt x="205518" y="374745"/>
                  </a:lnTo>
                  <a:lnTo>
                    <a:pt x="214081" y="390360"/>
                  </a:lnTo>
                  <a:lnTo>
                    <a:pt x="222645" y="405974"/>
                  </a:lnTo>
                  <a:lnTo>
                    <a:pt x="231208" y="421589"/>
                  </a:lnTo>
                  <a:lnTo>
                    <a:pt x="239771" y="437203"/>
                  </a:lnTo>
                  <a:lnTo>
                    <a:pt x="248335" y="452817"/>
                  </a:lnTo>
                  <a:lnTo>
                    <a:pt x="256898" y="468432"/>
                  </a:lnTo>
                  <a:lnTo>
                    <a:pt x="265461" y="484046"/>
                  </a:lnTo>
                  <a:lnTo>
                    <a:pt x="274024" y="499661"/>
                  </a:lnTo>
                  <a:lnTo>
                    <a:pt x="282588" y="515275"/>
                  </a:lnTo>
                  <a:lnTo>
                    <a:pt x="291151" y="530889"/>
                  </a:lnTo>
                  <a:lnTo>
                    <a:pt x="299714" y="546504"/>
                  </a:lnTo>
                  <a:lnTo>
                    <a:pt x="308277" y="562118"/>
                  </a:lnTo>
                  <a:lnTo>
                    <a:pt x="316841" y="577733"/>
                  </a:lnTo>
                  <a:lnTo>
                    <a:pt x="325404" y="593347"/>
                  </a:lnTo>
                  <a:lnTo>
                    <a:pt x="333967" y="608961"/>
                  </a:lnTo>
                  <a:lnTo>
                    <a:pt x="342531" y="624576"/>
                  </a:lnTo>
                  <a:lnTo>
                    <a:pt x="351094" y="640190"/>
                  </a:lnTo>
                  <a:lnTo>
                    <a:pt x="359657" y="655805"/>
                  </a:lnTo>
                  <a:lnTo>
                    <a:pt x="368220" y="671419"/>
                  </a:lnTo>
                  <a:lnTo>
                    <a:pt x="376784" y="687033"/>
                  </a:lnTo>
                  <a:lnTo>
                    <a:pt x="385347" y="702648"/>
                  </a:lnTo>
                  <a:lnTo>
                    <a:pt x="393910" y="718262"/>
                  </a:lnTo>
                  <a:lnTo>
                    <a:pt x="402474" y="733877"/>
                  </a:lnTo>
                  <a:lnTo>
                    <a:pt x="411037" y="749491"/>
                  </a:lnTo>
                  <a:lnTo>
                    <a:pt x="419600" y="765106"/>
                  </a:lnTo>
                  <a:lnTo>
                    <a:pt x="428163" y="780720"/>
                  </a:lnTo>
                  <a:lnTo>
                    <a:pt x="436727" y="796334"/>
                  </a:lnTo>
                  <a:lnTo>
                    <a:pt x="445290" y="811949"/>
                  </a:lnTo>
                  <a:lnTo>
                    <a:pt x="453853" y="827563"/>
                  </a:lnTo>
                  <a:lnTo>
                    <a:pt x="462416" y="843178"/>
                  </a:lnTo>
                  <a:lnTo>
                    <a:pt x="470980" y="858792"/>
                  </a:lnTo>
                  <a:lnTo>
                    <a:pt x="479543" y="874406"/>
                  </a:lnTo>
                  <a:lnTo>
                    <a:pt x="488106" y="890021"/>
                  </a:lnTo>
                  <a:lnTo>
                    <a:pt x="496670" y="905635"/>
                  </a:lnTo>
                  <a:lnTo>
                    <a:pt x="505233" y="921250"/>
                  </a:lnTo>
                  <a:lnTo>
                    <a:pt x="513796" y="936864"/>
                  </a:lnTo>
                  <a:lnTo>
                    <a:pt x="522359" y="952478"/>
                  </a:lnTo>
                  <a:lnTo>
                    <a:pt x="530923" y="968093"/>
                  </a:lnTo>
                  <a:lnTo>
                    <a:pt x="539486" y="983707"/>
                  </a:lnTo>
                  <a:lnTo>
                    <a:pt x="548049" y="999322"/>
                  </a:lnTo>
                  <a:lnTo>
                    <a:pt x="556612" y="1014936"/>
                  </a:lnTo>
                  <a:lnTo>
                    <a:pt x="565176" y="1030550"/>
                  </a:lnTo>
                  <a:lnTo>
                    <a:pt x="573739" y="1046165"/>
                  </a:lnTo>
                  <a:lnTo>
                    <a:pt x="582302" y="1061779"/>
                  </a:lnTo>
                  <a:lnTo>
                    <a:pt x="590866" y="1077394"/>
                  </a:lnTo>
                  <a:lnTo>
                    <a:pt x="599429" y="1093008"/>
                  </a:lnTo>
                  <a:lnTo>
                    <a:pt x="607992" y="1108623"/>
                  </a:lnTo>
                  <a:lnTo>
                    <a:pt x="616555" y="1124237"/>
                  </a:lnTo>
                  <a:lnTo>
                    <a:pt x="625119" y="1139851"/>
                  </a:lnTo>
                  <a:lnTo>
                    <a:pt x="633682" y="1155466"/>
                  </a:lnTo>
                  <a:lnTo>
                    <a:pt x="642245" y="1171080"/>
                  </a:lnTo>
                  <a:lnTo>
                    <a:pt x="650809" y="1186695"/>
                  </a:lnTo>
                  <a:lnTo>
                    <a:pt x="659372" y="1202309"/>
                  </a:lnTo>
                  <a:lnTo>
                    <a:pt x="667935" y="1217923"/>
                  </a:lnTo>
                  <a:lnTo>
                    <a:pt x="676498" y="1233538"/>
                  </a:lnTo>
                  <a:lnTo>
                    <a:pt x="685062" y="1249152"/>
                  </a:lnTo>
                  <a:lnTo>
                    <a:pt x="693625" y="1264767"/>
                  </a:lnTo>
                  <a:lnTo>
                    <a:pt x="702188" y="1280381"/>
                  </a:lnTo>
                  <a:lnTo>
                    <a:pt x="710751" y="1295995"/>
                  </a:lnTo>
                  <a:lnTo>
                    <a:pt x="719315" y="1311610"/>
                  </a:lnTo>
                  <a:lnTo>
                    <a:pt x="727878" y="1327224"/>
                  </a:lnTo>
                  <a:lnTo>
                    <a:pt x="736441" y="1342839"/>
                  </a:lnTo>
                  <a:lnTo>
                    <a:pt x="745005" y="1358453"/>
                  </a:lnTo>
                  <a:lnTo>
                    <a:pt x="753568" y="1374067"/>
                  </a:lnTo>
                  <a:lnTo>
                    <a:pt x="762131" y="1389682"/>
                  </a:lnTo>
                  <a:lnTo>
                    <a:pt x="770694" y="1405296"/>
                  </a:lnTo>
                  <a:lnTo>
                    <a:pt x="779258" y="1420911"/>
                  </a:lnTo>
                  <a:lnTo>
                    <a:pt x="787821" y="1436525"/>
                  </a:lnTo>
                  <a:lnTo>
                    <a:pt x="795831" y="14511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916133" y="6227514"/>
              <a:ext cx="126259" cy="143965"/>
            </a:xfrm>
            <a:custGeom>
              <a:avLst/>
              <a:pathLst>
                <a:path w="126259" h="143965">
                  <a:moveTo>
                    <a:pt x="0" y="69243"/>
                  </a:moveTo>
                  <a:lnTo>
                    <a:pt x="123095" y="143965"/>
                  </a:lnTo>
                  <a:lnTo>
                    <a:pt x="12625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243397" y="4920347"/>
              <a:ext cx="1900112" cy="149077"/>
            </a:xfrm>
            <a:custGeom>
              <a:avLst/>
              <a:pathLst>
                <a:path w="1900112" h="149077">
                  <a:moveTo>
                    <a:pt x="0" y="0"/>
                  </a:moveTo>
                  <a:lnTo>
                    <a:pt x="20280" y="1591"/>
                  </a:lnTo>
                  <a:lnTo>
                    <a:pt x="40561" y="3182"/>
                  </a:lnTo>
                  <a:lnTo>
                    <a:pt x="60841" y="4773"/>
                  </a:lnTo>
                  <a:lnTo>
                    <a:pt x="81122" y="6364"/>
                  </a:lnTo>
                  <a:lnTo>
                    <a:pt x="101403" y="7955"/>
                  </a:lnTo>
                  <a:lnTo>
                    <a:pt x="121683" y="9546"/>
                  </a:lnTo>
                  <a:lnTo>
                    <a:pt x="141964" y="11138"/>
                  </a:lnTo>
                  <a:lnTo>
                    <a:pt x="162244" y="12729"/>
                  </a:lnTo>
                  <a:lnTo>
                    <a:pt x="182525" y="14320"/>
                  </a:lnTo>
                  <a:lnTo>
                    <a:pt x="202806" y="15911"/>
                  </a:lnTo>
                  <a:lnTo>
                    <a:pt x="223086" y="17502"/>
                  </a:lnTo>
                  <a:lnTo>
                    <a:pt x="243367" y="19093"/>
                  </a:lnTo>
                  <a:lnTo>
                    <a:pt x="263648" y="20685"/>
                  </a:lnTo>
                  <a:lnTo>
                    <a:pt x="283928" y="22276"/>
                  </a:lnTo>
                  <a:lnTo>
                    <a:pt x="304209" y="23867"/>
                  </a:lnTo>
                  <a:lnTo>
                    <a:pt x="324489" y="25458"/>
                  </a:lnTo>
                  <a:lnTo>
                    <a:pt x="344770" y="27049"/>
                  </a:lnTo>
                  <a:lnTo>
                    <a:pt x="365051" y="28640"/>
                  </a:lnTo>
                  <a:lnTo>
                    <a:pt x="385331" y="30231"/>
                  </a:lnTo>
                  <a:lnTo>
                    <a:pt x="405612" y="31823"/>
                  </a:lnTo>
                  <a:lnTo>
                    <a:pt x="425893" y="33414"/>
                  </a:lnTo>
                  <a:lnTo>
                    <a:pt x="446173" y="35005"/>
                  </a:lnTo>
                  <a:lnTo>
                    <a:pt x="466454" y="36596"/>
                  </a:lnTo>
                  <a:lnTo>
                    <a:pt x="486734" y="38187"/>
                  </a:lnTo>
                  <a:lnTo>
                    <a:pt x="507015" y="39778"/>
                  </a:lnTo>
                  <a:lnTo>
                    <a:pt x="527296" y="41370"/>
                  </a:lnTo>
                  <a:lnTo>
                    <a:pt x="547576" y="42961"/>
                  </a:lnTo>
                  <a:lnTo>
                    <a:pt x="567857" y="44552"/>
                  </a:lnTo>
                  <a:lnTo>
                    <a:pt x="588137" y="46143"/>
                  </a:lnTo>
                  <a:lnTo>
                    <a:pt x="608418" y="47734"/>
                  </a:lnTo>
                  <a:lnTo>
                    <a:pt x="628699" y="49325"/>
                  </a:lnTo>
                  <a:lnTo>
                    <a:pt x="648979" y="50916"/>
                  </a:lnTo>
                  <a:lnTo>
                    <a:pt x="669260" y="52508"/>
                  </a:lnTo>
                  <a:lnTo>
                    <a:pt x="689541" y="54099"/>
                  </a:lnTo>
                  <a:lnTo>
                    <a:pt x="709821" y="55690"/>
                  </a:lnTo>
                  <a:lnTo>
                    <a:pt x="730102" y="57281"/>
                  </a:lnTo>
                  <a:lnTo>
                    <a:pt x="750382" y="58872"/>
                  </a:lnTo>
                  <a:lnTo>
                    <a:pt x="770663" y="60463"/>
                  </a:lnTo>
                  <a:lnTo>
                    <a:pt x="790944" y="62055"/>
                  </a:lnTo>
                  <a:lnTo>
                    <a:pt x="811224" y="63646"/>
                  </a:lnTo>
                  <a:lnTo>
                    <a:pt x="831505" y="65237"/>
                  </a:lnTo>
                  <a:lnTo>
                    <a:pt x="851786" y="66828"/>
                  </a:lnTo>
                  <a:lnTo>
                    <a:pt x="872066" y="68419"/>
                  </a:lnTo>
                  <a:lnTo>
                    <a:pt x="892347" y="70010"/>
                  </a:lnTo>
                  <a:lnTo>
                    <a:pt x="912627" y="71602"/>
                  </a:lnTo>
                  <a:lnTo>
                    <a:pt x="932908" y="73193"/>
                  </a:lnTo>
                  <a:lnTo>
                    <a:pt x="953189" y="74784"/>
                  </a:lnTo>
                  <a:lnTo>
                    <a:pt x="973469" y="76375"/>
                  </a:lnTo>
                  <a:lnTo>
                    <a:pt x="993750" y="77966"/>
                  </a:lnTo>
                  <a:lnTo>
                    <a:pt x="1014031" y="79557"/>
                  </a:lnTo>
                  <a:lnTo>
                    <a:pt x="1034311" y="81148"/>
                  </a:lnTo>
                  <a:lnTo>
                    <a:pt x="1054592" y="82740"/>
                  </a:lnTo>
                  <a:lnTo>
                    <a:pt x="1074872" y="84331"/>
                  </a:lnTo>
                  <a:lnTo>
                    <a:pt x="1095153" y="85922"/>
                  </a:lnTo>
                  <a:lnTo>
                    <a:pt x="1115434" y="87513"/>
                  </a:lnTo>
                  <a:lnTo>
                    <a:pt x="1135714" y="89104"/>
                  </a:lnTo>
                  <a:lnTo>
                    <a:pt x="1155995" y="90695"/>
                  </a:lnTo>
                  <a:lnTo>
                    <a:pt x="1176275" y="92287"/>
                  </a:lnTo>
                  <a:lnTo>
                    <a:pt x="1196556" y="93878"/>
                  </a:lnTo>
                  <a:lnTo>
                    <a:pt x="1216837" y="95469"/>
                  </a:lnTo>
                  <a:lnTo>
                    <a:pt x="1237117" y="97060"/>
                  </a:lnTo>
                  <a:lnTo>
                    <a:pt x="1257398" y="98651"/>
                  </a:lnTo>
                  <a:lnTo>
                    <a:pt x="1277679" y="100242"/>
                  </a:lnTo>
                  <a:lnTo>
                    <a:pt x="1297959" y="101833"/>
                  </a:lnTo>
                  <a:lnTo>
                    <a:pt x="1318240" y="103425"/>
                  </a:lnTo>
                  <a:lnTo>
                    <a:pt x="1338520" y="105016"/>
                  </a:lnTo>
                  <a:lnTo>
                    <a:pt x="1358801" y="106607"/>
                  </a:lnTo>
                  <a:lnTo>
                    <a:pt x="1379082" y="108198"/>
                  </a:lnTo>
                  <a:lnTo>
                    <a:pt x="1399362" y="109789"/>
                  </a:lnTo>
                  <a:lnTo>
                    <a:pt x="1419643" y="111380"/>
                  </a:lnTo>
                  <a:lnTo>
                    <a:pt x="1439924" y="112972"/>
                  </a:lnTo>
                  <a:lnTo>
                    <a:pt x="1460204" y="114563"/>
                  </a:lnTo>
                  <a:lnTo>
                    <a:pt x="1480485" y="116154"/>
                  </a:lnTo>
                  <a:lnTo>
                    <a:pt x="1500765" y="117745"/>
                  </a:lnTo>
                  <a:lnTo>
                    <a:pt x="1521046" y="119336"/>
                  </a:lnTo>
                  <a:lnTo>
                    <a:pt x="1541327" y="120927"/>
                  </a:lnTo>
                  <a:lnTo>
                    <a:pt x="1561607" y="122519"/>
                  </a:lnTo>
                  <a:lnTo>
                    <a:pt x="1581888" y="124110"/>
                  </a:lnTo>
                  <a:lnTo>
                    <a:pt x="1602169" y="125701"/>
                  </a:lnTo>
                  <a:lnTo>
                    <a:pt x="1622449" y="127292"/>
                  </a:lnTo>
                  <a:lnTo>
                    <a:pt x="1642730" y="128883"/>
                  </a:lnTo>
                  <a:lnTo>
                    <a:pt x="1663010" y="130474"/>
                  </a:lnTo>
                  <a:lnTo>
                    <a:pt x="1683291" y="132065"/>
                  </a:lnTo>
                  <a:lnTo>
                    <a:pt x="1703572" y="133657"/>
                  </a:lnTo>
                  <a:lnTo>
                    <a:pt x="1723852" y="135248"/>
                  </a:lnTo>
                  <a:lnTo>
                    <a:pt x="1744133" y="136839"/>
                  </a:lnTo>
                  <a:lnTo>
                    <a:pt x="1764413" y="138430"/>
                  </a:lnTo>
                  <a:lnTo>
                    <a:pt x="1784694" y="140021"/>
                  </a:lnTo>
                  <a:lnTo>
                    <a:pt x="1804975" y="141612"/>
                  </a:lnTo>
                  <a:lnTo>
                    <a:pt x="1825255" y="143204"/>
                  </a:lnTo>
                  <a:lnTo>
                    <a:pt x="1845536" y="144795"/>
                  </a:lnTo>
                  <a:lnTo>
                    <a:pt x="1865817" y="146386"/>
                  </a:lnTo>
                  <a:lnTo>
                    <a:pt x="1886097" y="147977"/>
                  </a:lnTo>
                  <a:lnTo>
                    <a:pt x="1900112" y="1490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013552" y="4987891"/>
              <a:ext cx="129957" cy="143558"/>
            </a:xfrm>
            <a:custGeom>
              <a:avLst/>
              <a:pathLst>
                <a:path w="129957" h="143558">
                  <a:moveTo>
                    <a:pt x="0" y="143558"/>
                  </a:moveTo>
                  <a:lnTo>
                    <a:pt x="129957" y="81533"/>
                  </a:lnTo>
                  <a:lnTo>
                    <a:pt x="112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952295" y="4920347"/>
              <a:ext cx="291102" cy="2085848"/>
            </a:xfrm>
            <a:custGeom>
              <a:avLst/>
              <a:pathLst>
                <a:path w="291102" h="2085848">
                  <a:moveTo>
                    <a:pt x="291102" y="0"/>
                  </a:moveTo>
                  <a:lnTo>
                    <a:pt x="288011" y="22149"/>
                  </a:lnTo>
                  <a:lnTo>
                    <a:pt x="284920" y="44299"/>
                  </a:lnTo>
                  <a:lnTo>
                    <a:pt x="281828" y="66448"/>
                  </a:lnTo>
                  <a:lnTo>
                    <a:pt x="278737" y="88598"/>
                  </a:lnTo>
                  <a:lnTo>
                    <a:pt x="275646" y="110748"/>
                  </a:lnTo>
                  <a:lnTo>
                    <a:pt x="272555" y="132897"/>
                  </a:lnTo>
                  <a:lnTo>
                    <a:pt x="269464" y="155047"/>
                  </a:lnTo>
                  <a:lnTo>
                    <a:pt x="266372" y="177196"/>
                  </a:lnTo>
                  <a:lnTo>
                    <a:pt x="263281" y="199346"/>
                  </a:lnTo>
                  <a:lnTo>
                    <a:pt x="260190" y="221496"/>
                  </a:lnTo>
                  <a:lnTo>
                    <a:pt x="257099" y="243645"/>
                  </a:lnTo>
                  <a:lnTo>
                    <a:pt x="254007" y="265795"/>
                  </a:lnTo>
                  <a:lnTo>
                    <a:pt x="250916" y="287944"/>
                  </a:lnTo>
                  <a:lnTo>
                    <a:pt x="247825" y="310094"/>
                  </a:lnTo>
                  <a:lnTo>
                    <a:pt x="244734" y="332244"/>
                  </a:lnTo>
                  <a:lnTo>
                    <a:pt x="241643" y="354393"/>
                  </a:lnTo>
                  <a:lnTo>
                    <a:pt x="238551" y="376543"/>
                  </a:lnTo>
                  <a:lnTo>
                    <a:pt x="235460" y="398693"/>
                  </a:lnTo>
                  <a:lnTo>
                    <a:pt x="232369" y="420842"/>
                  </a:lnTo>
                  <a:lnTo>
                    <a:pt x="229278" y="442992"/>
                  </a:lnTo>
                  <a:lnTo>
                    <a:pt x="226187" y="465141"/>
                  </a:lnTo>
                  <a:lnTo>
                    <a:pt x="223095" y="487291"/>
                  </a:lnTo>
                  <a:lnTo>
                    <a:pt x="220004" y="509441"/>
                  </a:lnTo>
                  <a:lnTo>
                    <a:pt x="216913" y="531590"/>
                  </a:lnTo>
                  <a:lnTo>
                    <a:pt x="213822" y="553740"/>
                  </a:lnTo>
                  <a:lnTo>
                    <a:pt x="210730" y="575889"/>
                  </a:lnTo>
                  <a:lnTo>
                    <a:pt x="207639" y="598039"/>
                  </a:lnTo>
                  <a:lnTo>
                    <a:pt x="204548" y="620189"/>
                  </a:lnTo>
                  <a:lnTo>
                    <a:pt x="201457" y="642338"/>
                  </a:lnTo>
                  <a:lnTo>
                    <a:pt x="198366" y="664488"/>
                  </a:lnTo>
                  <a:lnTo>
                    <a:pt x="195274" y="686637"/>
                  </a:lnTo>
                  <a:lnTo>
                    <a:pt x="192183" y="708787"/>
                  </a:lnTo>
                  <a:lnTo>
                    <a:pt x="189092" y="730937"/>
                  </a:lnTo>
                  <a:lnTo>
                    <a:pt x="186001" y="753086"/>
                  </a:lnTo>
                  <a:lnTo>
                    <a:pt x="182909" y="775236"/>
                  </a:lnTo>
                  <a:lnTo>
                    <a:pt x="179818" y="797386"/>
                  </a:lnTo>
                  <a:lnTo>
                    <a:pt x="176727" y="819535"/>
                  </a:lnTo>
                  <a:lnTo>
                    <a:pt x="173636" y="841685"/>
                  </a:lnTo>
                  <a:lnTo>
                    <a:pt x="170545" y="863834"/>
                  </a:lnTo>
                  <a:lnTo>
                    <a:pt x="167453" y="885984"/>
                  </a:lnTo>
                  <a:lnTo>
                    <a:pt x="164362" y="908134"/>
                  </a:lnTo>
                  <a:lnTo>
                    <a:pt x="161271" y="930283"/>
                  </a:lnTo>
                  <a:lnTo>
                    <a:pt x="158180" y="952433"/>
                  </a:lnTo>
                  <a:lnTo>
                    <a:pt x="155089" y="974582"/>
                  </a:lnTo>
                  <a:lnTo>
                    <a:pt x="151997" y="996732"/>
                  </a:lnTo>
                  <a:lnTo>
                    <a:pt x="148906" y="1018882"/>
                  </a:lnTo>
                  <a:lnTo>
                    <a:pt x="145815" y="1041031"/>
                  </a:lnTo>
                  <a:lnTo>
                    <a:pt x="142724" y="1063181"/>
                  </a:lnTo>
                  <a:lnTo>
                    <a:pt x="139632" y="1085330"/>
                  </a:lnTo>
                  <a:lnTo>
                    <a:pt x="136541" y="1107480"/>
                  </a:lnTo>
                  <a:lnTo>
                    <a:pt x="133450" y="1129630"/>
                  </a:lnTo>
                  <a:lnTo>
                    <a:pt x="130359" y="1151779"/>
                  </a:lnTo>
                  <a:lnTo>
                    <a:pt x="127268" y="1173929"/>
                  </a:lnTo>
                  <a:lnTo>
                    <a:pt x="124176" y="1196079"/>
                  </a:lnTo>
                  <a:lnTo>
                    <a:pt x="121085" y="1218228"/>
                  </a:lnTo>
                  <a:lnTo>
                    <a:pt x="117994" y="1240378"/>
                  </a:lnTo>
                  <a:lnTo>
                    <a:pt x="114903" y="1262527"/>
                  </a:lnTo>
                  <a:lnTo>
                    <a:pt x="111811" y="1284677"/>
                  </a:lnTo>
                  <a:lnTo>
                    <a:pt x="108720" y="1306827"/>
                  </a:lnTo>
                  <a:lnTo>
                    <a:pt x="105629" y="1328976"/>
                  </a:lnTo>
                  <a:lnTo>
                    <a:pt x="102538" y="1351126"/>
                  </a:lnTo>
                  <a:lnTo>
                    <a:pt x="99447" y="1373275"/>
                  </a:lnTo>
                  <a:lnTo>
                    <a:pt x="96355" y="1395425"/>
                  </a:lnTo>
                  <a:lnTo>
                    <a:pt x="93264" y="1417575"/>
                  </a:lnTo>
                  <a:lnTo>
                    <a:pt x="90173" y="1439724"/>
                  </a:lnTo>
                  <a:lnTo>
                    <a:pt x="87082" y="1461874"/>
                  </a:lnTo>
                  <a:lnTo>
                    <a:pt x="83991" y="1484023"/>
                  </a:lnTo>
                  <a:lnTo>
                    <a:pt x="80899" y="1506173"/>
                  </a:lnTo>
                  <a:lnTo>
                    <a:pt x="77808" y="1528323"/>
                  </a:lnTo>
                  <a:lnTo>
                    <a:pt x="74717" y="1550472"/>
                  </a:lnTo>
                  <a:lnTo>
                    <a:pt x="71626" y="1572622"/>
                  </a:lnTo>
                  <a:lnTo>
                    <a:pt x="68534" y="1594772"/>
                  </a:lnTo>
                  <a:lnTo>
                    <a:pt x="65443" y="1616921"/>
                  </a:lnTo>
                  <a:lnTo>
                    <a:pt x="62352" y="1639071"/>
                  </a:lnTo>
                  <a:lnTo>
                    <a:pt x="59261" y="1661220"/>
                  </a:lnTo>
                  <a:lnTo>
                    <a:pt x="56170" y="1683370"/>
                  </a:lnTo>
                  <a:lnTo>
                    <a:pt x="53078" y="1705520"/>
                  </a:lnTo>
                  <a:lnTo>
                    <a:pt x="49987" y="1727669"/>
                  </a:lnTo>
                  <a:lnTo>
                    <a:pt x="46896" y="1749819"/>
                  </a:lnTo>
                  <a:lnTo>
                    <a:pt x="43805" y="1771968"/>
                  </a:lnTo>
                  <a:lnTo>
                    <a:pt x="40714" y="1794118"/>
                  </a:lnTo>
                  <a:lnTo>
                    <a:pt x="37622" y="1816268"/>
                  </a:lnTo>
                  <a:lnTo>
                    <a:pt x="34531" y="1838417"/>
                  </a:lnTo>
                  <a:lnTo>
                    <a:pt x="31440" y="1860567"/>
                  </a:lnTo>
                  <a:lnTo>
                    <a:pt x="28349" y="1882716"/>
                  </a:lnTo>
                  <a:lnTo>
                    <a:pt x="25257" y="1904866"/>
                  </a:lnTo>
                  <a:lnTo>
                    <a:pt x="22166" y="1927016"/>
                  </a:lnTo>
                  <a:lnTo>
                    <a:pt x="19075" y="1949165"/>
                  </a:lnTo>
                  <a:lnTo>
                    <a:pt x="15984" y="1971315"/>
                  </a:lnTo>
                  <a:lnTo>
                    <a:pt x="12893" y="1993465"/>
                  </a:lnTo>
                  <a:lnTo>
                    <a:pt x="9801" y="2015614"/>
                  </a:lnTo>
                  <a:lnTo>
                    <a:pt x="6710" y="2037764"/>
                  </a:lnTo>
                  <a:lnTo>
                    <a:pt x="3619" y="2059913"/>
                  </a:lnTo>
                  <a:lnTo>
                    <a:pt x="528" y="2082063"/>
                  </a:lnTo>
                  <a:lnTo>
                    <a:pt x="0" y="20858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898223" y="6872733"/>
              <a:ext cx="142617" cy="133462"/>
            </a:xfrm>
            <a:custGeom>
              <a:avLst/>
              <a:pathLst>
                <a:path w="142617" h="133462">
                  <a:moveTo>
                    <a:pt x="0" y="0"/>
                  </a:moveTo>
                  <a:lnTo>
                    <a:pt x="54071" y="133462"/>
                  </a:lnTo>
                  <a:lnTo>
                    <a:pt x="142617" y="199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623734" y="5266833"/>
              <a:ext cx="1865564" cy="32650"/>
            </a:xfrm>
            <a:custGeom>
              <a:avLst/>
              <a:pathLst>
                <a:path w="1865564" h="32650">
                  <a:moveTo>
                    <a:pt x="0" y="0"/>
                  </a:moveTo>
                  <a:lnTo>
                    <a:pt x="19934" y="348"/>
                  </a:lnTo>
                  <a:lnTo>
                    <a:pt x="39869" y="697"/>
                  </a:lnTo>
                  <a:lnTo>
                    <a:pt x="59804" y="1046"/>
                  </a:lnTo>
                  <a:lnTo>
                    <a:pt x="79739" y="1395"/>
                  </a:lnTo>
                  <a:lnTo>
                    <a:pt x="99674" y="1744"/>
                  </a:lnTo>
                  <a:lnTo>
                    <a:pt x="119608" y="2093"/>
                  </a:lnTo>
                  <a:lnTo>
                    <a:pt x="139543" y="2442"/>
                  </a:lnTo>
                  <a:lnTo>
                    <a:pt x="159478" y="2791"/>
                  </a:lnTo>
                  <a:lnTo>
                    <a:pt x="179413" y="3140"/>
                  </a:lnTo>
                  <a:lnTo>
                    <a:pt x="199348" y="3488"/>
                  </a:lnTo>
                  <a:lnTo>
                    <a:pt x="219283" y="3837"/>
                  </a:lnTo>
                  <a:lnTo>
                    <a:pt x="239217" y="4186"/>
                  </a:lnTo>
                  <a:lnTo>
                    <a:pt x="259152" y="4535"/>
                  </a:lnTo>
                  <a:lnTo>
                    <a:pt x="279087" y="4884"/>
                  </a:lnTo>
                  <a:lnTo>
                    <a:pt x="299022" y="5233"/>
                  </a:lnTo>
                  <a:lnTo>
                    <a:pt x="318957" y="5582"/>
                  </a:lnTo>
                  <a:lnTo>
                    <a:pt x="338892" y="5931"/>
                  </a:lnTo>
                  <a:lnTo>
                    <a:pt x="358826" y="6280"/>
                  </a:lnTo>
                  <a:lnTo>
                    <a:pt x="378761" y="6628"/>
                  </a:lnTo>
                  <a:lnTo>
                    <a:pt x="398696" y="6977"/>
                  </a:lnTo>
                  <a:lnTo>
                    <a:pt x="418631" y="7326"/>
                  </a:lnTo>
                  <a:lnTo>
                    <a:pt x="438566" y="7675"/>
                  </a:lnTo>
                  <a:lnTo>
                    <a:pt x="458501" y="8024"/>
                  </a:lnTo>
                  <a:lnTo>
                    <a:pt x="478435" y="8373"/>
                  </a:lnTo>
                  <a:lnTo>
                    <a:pt x="498370" y="8722"/>
                  </a:lnTo>
                  <a:lnTo>
                    <a:pt x="518305" y="9071"/>
                  </a:lnTo>
                  <a:lnTo>
                    <a:pt x="538240" y="9420"/>
                  </a:lnTo>
                  <a:lnTo>
                    <a:pt x="558175" y="9768"/>
                  </a:lnTo>
                  <a:lnTo>
                    <a:pt x="578110" y="10117"/>
                  </a:lnTo>
                  <a:lnTo>
                    <a:pt x="598044" y="10466"/>
                  </a:lnTo>
                  <a:lnTo>
                    <a:pt x="617979" y="10815"/>
                  </a:lnTo>
                  <a:lnTo>
                    <a:pt x="637914" y="11164"/>
                  </a:lnTo>
                  <a:lnTo>
                    <a:pt x="657849" y="11513"/>
                  </a:lnTo>
                  <a:lnTo>
                    <a:pt x="677784" y="11862"/>
                  </a:lnTo>
                  <a:lnTo>
                    <a:pt x="697719" y="12211"/>
                  </a:lnTo>
                  <a:lnTo>
                    <a:pt x="717653" y="12560"/>
                  </a:lnTo>
                  <a:lnTo>
                    <a:pt x="737588" y="12909"/>
                  </a:lnTo>
                  <a:lnTo>
                    <a:pt x="757523" y="13257"/>
                  </a:lnTo>
                  <a:lnTo>
                    <a:pt x="777458" y="13606"/>
                  </a:lnTo>
                  <a:lnTo>
                    <a:pt x="797393" y="13955"/>
                  </a:lnTo>
                  <a:lnTo>
                    <a:pt x="817328" y="14304"/>
                  </a:lnTo>
                  <a:lnTo>
                    <a:pt x="837262" y="14653"/>
                  </a:lnTo>
                  <a:lnTo>
                    <a:pt x="857197" y="15002"/>
                  </a:lnTo>
                  <a:lnTo>
                    <a:pt x="877132" y="15351"/>
                  </a:lnTo>
                  <a:lnTo>
                    <a:pt x="897067" y="15700"/>
                  </a:lnTo>
                  <a:lnTo>
                    <a:pt x="917002" y="16049"/>
                  </a:lnTo>
                  <a:lnTo>
                    <a:pt x="936937" y="16397"/>
                  </a:lnTo>
                  <a:lnTo>
                    <a:pt x="956871" y="16746"/>
                  </a:lnTo>
                  <a:lnTo>
                    <a:pt x="976806" y="17095"/>
                  </a:lnTo>
                  <a:lnTo>
                    <a:pt x="996741" y="17444"/>
                  </a:lnTo>
                  <a:lnTo>
                    <a:pt x="1016676" y="17793"/>
                  </a:lnTo>
                  <a:lnTo>
                    <a:pt x="1036611" y="18142"/>
                  </a:lnTo>
                  <a:lnTo>
                    <a:pt x="1056546" y="18491"/>
                  </a:lnTo>
                  <a:lnTo>
                    <a:pt x="1076480" y="18840"/>
                  </a:lnTo>
                  <a:lnTo>
                    <a:pt x="1096415" y="19189"/>
                  </a:lnTo>
                  <a:lnTo>
                    <a:pt x="1116350" y="19537"/>
                  </a:lnTo>
                  <a:lnTo>
                    <a:pt x="1136285" y="19886"/>
                  </a:lnTo>
                  <a:lnTo>
                    <a:pt x="1156220" y="20235"/>
                  </a:lnTo>
                  <a:lnTo>
                    <a:pt x="1176155" y="20584"/>
                  </a:lnTo>
                  <a:lnTo>
                    <a:pt x="1196089" y="20933"/>
                  </a:lnTo>
                  <a:lnTo>
                    <a:pt x="1216024" y="21282"/>
                  </a:lnTo>
                  <a:lnTo>
                    <a:pt x="1235959" y="21631"/>
                  </a:lnTo>
                  <a:lnTo>
                    <a:pt x="1255894" y="21980"/>
                  </a:lnTo>
                  <a:lnTo>
                    <a:pt x="1275829" y="22329"/>
                  </a:lnTo>
                  <a:lnTo>
                    <a:pt x="1295764" y="22677"/>
                  </a:lnTo>
                  <a:lnTo>
                    <a:pt x="1315698" y="23026"/>
                  </a:lnTo>
                  <a:lnTo>
                    <a:pt x="1335633" y="23375"/>
                  </a:lnTo>
                  <a:lnTo>
                    <a:pt x="1355568" y="23724"/>
                  </a:lnTo>
                  <a:lnTo>
                    <a:pt x="1375503" y="24073"/>
                  </a:lnTo>
                  <a:lnTo>
                    <a:pt x="1395438" y="24422"/>
                  </a:lnTo>
                  <a:lnTo>
                    <a:pt x="1415373" y="24771"/>
                  </a:lnTo>
                  <a:lnTo>
                    <a:pt x="1435307" y="25120"/>
                  </a:lnTo>
                  <a:lnTo>
                    <a:pt x="1455242" y="25469"/>
                  </a:lnTo>
                  <a:lnTo>
                    <a:pt x="1475177" y="25818"/>
                  </a:lnTo>
                  <a:lnTo>
                    <a:pt x="1495112" y="26166"/>
                  </a:lnTo>
                  <a:lnTo>
                    <a:pt x="1515047" y="26515"/>
                  </a:lnTo>
                  <a:lnTo>
                    <a:pt x="1534982" y="26864"/>
                  </a:lnTo>
                  <a:lnTo>
                    <a:pt x="1554916" y="27213"/>
                  </a:lnTo>
                  <a:lnTo>
                    <a:pt x="1574851" y="27562"/>
                  </a:lnTo>
                  <a:lnTo>
                    <a:pt x="1594786" y="27911"/>
                  </a:lnTo>
                  <a:lnTo>
                    <a:pt x="1614721" y="28260"/>
                  </a:lnTo>
                  <a:lnTo>
                    <a:pt x="1634656" y="28609"/>
                  </a:lnTo>
                  <a:lnTo>
                    <a:pt x="1654591" y="28958"/>
                  </a:lnTo>
                  <a:lnTo>
                    <a:pt x="1674525" y="29306"/>
                  </a:lnTo>
                  <a:lnTo>
                    <a:pt x="1694460" y="29655"/>
                  </a:lnTo>
                  <a:lnTo>
                    <a:pt x="1714395" y="30004"/>
                  </a:lnTo>
                  <a:lnTo>
                    <a:pt x="1734330" y="30353"/>
                  </a:lnTo>
                  <a:lnTo>
                    <a:pt x="1754265" y="30702"/>
                  </a:lnTo>
                  <a:lnTo>
                    <a:pt x="1774200" y="31051"/>
                  </a:lnTo>
                  <a:lnTo>
                    <a:pt x="1794134" y="31400"/>
                  </a:lnTo>
                  <a:lnTo>
                    <a:pt x="1814069" y="31749"/>
                  </a:lnTo>
                  <a:lnTo>
                    <a:pt x="1834004" y="32098"/>
                  </a:lnTo>
                  <a:lnTo>
                    <a:pt x="1853939" y="32446"/>
                  </a:lnTo>
                  <a:lnTo>
                    <a:pt x="1865564" y="326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363350" y="5225312"/>
              <a:ext cx="125948" cy="143977"/>
            </a:xfrm>
            <a:custGeom>
              <a:avLst/>
              <a:pathLst>
                <a:path w="125948" h="143977">
                  <a:moveTo>
                    <a:pt x="0" y="143977"/>
                  </a:moveTo>
                  <a:lnTo>
                    <a:pt x="125948" y="74171"/>
                  </a:lnTo>
                  <a:lnTo>
                    <a:pt x="2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623734" y="5266833"/>
              <a:ext cx="1361798" cy="46788"/>
            </a:xfrm>
            <a:custGeom>
              <a:avLst/>
              <a:pathLst>
                <a:path w="1361798" h="46788">
                  <a:moveTo>
                    <a:pt x="0" y="0"/>
                  </a:moveTo>
                  <a:lnTo>
                    <a:pt x="14845" y="510"/>
                  </a:lnTo>
                  <a:lnTo>
                    <a:pt x="29691" y="1020"/>
                  </a:lnTo>
                  <a:lnTo>
                    <a:pt x="44537" y="1530"/>
                  </a:lnTo>
                  <a:lnTo>
                    <a:pt x="59383" y="2040"/>
                  </a:lnTo>
                  <a:lnTo>
                    <a:pt x="74229" y="2550"/>
                  </a:lnTo>
                  <a:lnTo>
                    <a:pt x="89074" y="3060"/>
                  </a:lnTo>
                  <a:lnTo>
                    <a:pt x="103920" y="3570"/>
                  </a:lnTo>
                  <a:lnTo>
                    <a:pt x="118766" y="4080"/>
                  </a:lnTo>
                  <a:lnTo>
                    <a:pt x="133612" y="4590"/>
                  </a:lnTo>
                  <a:lnTo>
                    <a:pt x="148458" y="5100"/>
                  </a:lnTo>
                  <a:lnTo>
                    <a:pt x="163303" y="5610"/>
                  </a:lnTo>
                  <a:lnTo>
                    <a:pt x="178149" y="6120"/>
                  </a:lnTo>
                  <a:lnTo>
                    <a:pt x="192995" y="6630"/>
                  </a:lnTo>
                  <a:lnTo>
                    <a:pt x="207841" y="7141"/>
                  </a:lnTo>
                  <a:lnTo>
                    <a:pt x="222687" y="7651"/>
                  </a:lnTo>
                  <a:lnTo>
                    <a:pt x="237532" y="8161"/>
                  </a:lnTo>
                  <a:lnTo>
                    <a:pt x="252378" y="8671"/>
                  </a:lnTo>
                  <a:lnTo>
                    <a:pt x="267224" y="9181"/>
                  </a:lnTo>
                  <a:lnTo>
                    <a:pt x="282070" y="9691"/>
                  </a:lnTo>
                  <a:lnTo>
                    <a:pt x="296916" y="10201"/>
                  </a:lnTo>
                  <a:lnTo>
                    <a:pt x="311762" y="10711"/>
                  </a:lnTo>
                  <a:lnTo>
                    <a:pt x="326607" y="11221"/>
                  </a:lnTo>
                  <a:lnTo>
                    <a:pt x="341453" y="11731"/>
                  </a:lnTo>
                  <a:lnTo>
                    <a:pt x="356299" y="12241"/>
                  </a:lnTo>
                  <a:lnTo>
                    <a:pt x="371145" y="12751"/>
                  </a:lnTo>
                  <a:lnTo>
                    <a:pt x="385991" y="13261"/>
                  </a:lnTo>
                  <a:lnTo>
                    <a:pt x="400836" y="13771"/>
                  </a:lnTo>
                  <a:lnTo>
                    <a:pt x="415682" y="14282"/>
                  </a:lnTo>
                  <a:lnTo>
                    <a:pt x="430528" y="14792"/>
                  </a:lnTo>
                  <a:lnTo>
                    <a:pt x="445374" y="15302"/>
                  </a:lnTo>
                  <a:lnTo>
                    <a:pt x="460220" y="15812"/>
                  </a:lnTo>
                  <a:lnTo>
                    <a:pt x="475065" y="16322"/>
                  </a:lnTo>
                  <a:lnTo>
                    <a:pt x="489911" y="16832"/>
                  </a:lnTo>
                  <a:lnTo>
                    <a:pt x="504757" y="17342"/>
                  </a:lnTo>
                  <a:lnTo>
                    <a:pt x="519603" y="17852"/>
                  </a:lnTo>
                  <a:lnTo>
                    <a:pt x="534449" y="18362"/>
                  </a:lnTo>
                  <a:lnTo>
                    <a:pt x="549294" y="18872"/>
                  </a:lnTo>
                  <a:lnTo>
                    <a:pt x="564140" y="19382"/>
                  </a:lnTo>
                  <a:lnTo>
                    <a:pt x="578986" y="19892"/>
                  </a:lnTo>
                  <a:lnTo>
                    <a:pt x="593832" y="20402"/>
                  </a:lnTo>
                  <a:lnTo>
                    <a:pt x="608678" y="20913"/>
                  </a:lnTo>
                  <a:lnTo>
                    <a:pt x="623524" y="21423"/>
                  </a:lnTo>
                  <a:lnTo>
                    <a:pt x="638369" y="21933"/>
                  </a:lnTo>
                  <a:lnTo>
                    <a:pt x="653215" y="22443"/>
                  </a:lnTo>
                  <a:lnTo>
                    <a:pt x="668061" y="22953"/>
                  </a:lnTo>
                  <a:lnTo>
                    <a:pt x="682907" y="23463"/>
                  </a:lnTo>
                  <a:lnTo>
                    <a:pt x="697753" y="23973"/>
                  </a:lnTo>
                  <a:lnTo>
                    <a:pt x="712598" y="24483"/>
                  </a:lnTo>
                  <a:lnTo>
                    <a:pt x="727444" y="24993"/>
                  </a:lnTo>
                  <a:lnTo>
                    <a:pt x="742290" y="25503"/>
                  </a:lnTo>
                  <a:lnTo>
                    <a:pt x="757136" y="26013"/>
                  </a:lnTo>
                  <a:lnTo>
                    <a:pt x="771982" y="26523"/>
                  </a:lnTo>
                  <a:lnTo>
                    <a:pt x="786827" y="27033"/>
                  </a:lnTo>
                  <a:lnTo>
                    <a:pt x="801673" y="27543"/>
                  </a:lnTo>
                  <a:lnTo>
                    <a:pt x="816519" y="28054"/>
                  </a:lnTo>
                  <a:lnTo>
                    <a:pt x="831365" y="28564"/>
                  </a:lnTo>
                  <a:lnTo>
                    <a:pt x="846211" y="29074"/>
                  </a:lnTo>
                  <a:lnTo>
                    <a:pt x="861056" y="29584"/>
                  </a:lnTo>
                  <a:lnTo>
                    <a:pt x="875902" y="30094"/>
                  </a:lnTo>
                  <a:lnTo>
                    <a:pt x="890748" y="30604"/>
                  </a:lnTo>
                  <a:lnTo>
                    <a:pt x="905594" y="31114"/>
                  </a:lnTo>
                  <a:lnTo>
                    <a:pt x="920440" y="31624"/>
                  </a:lnTo>
                  <a:lnTo>
                    <a:pt x="935286" y="32134"/>
                  </a:lnTo>
                  <a:lnTo>
                    <a:pt x="950131" y="32644"/>
                  </a:lnTo>
                  <a:lnTo>
                    <a:pt x="964977" y="33154"/>
                  </a:lnTo>
                  <a:lnTo>
                    <a:pt x="979823" y="33664"/>
                  </a:lnTo>
                  <a:lnTo>
                    <a:pt x="994669" y="34174"/>
                  </a:lnTo>
                  <a:lnTo>
                    <a:pt x="1009515" y="34684"/>
                  </a:lnTo>
                  <a:lnTo>
                    <a:pt x="1024360" y="35195"/>
                  </a:lnTo>
                  <a:lnTo>
                    <a:pt x="1039206" y="35705"/>
                  </a:lnTo>
                  <a:lnTo>
                    <a:pt x="1054052" y="36215"/>
                  </a:lnTo>
                  <a:lnTo>
                    <a:pt x="1068898" y="36725"/>
                  </a:lnTo>
                  <a:lnTo>
                    <a:pt x="1083744" y="37235"/>
                  </a:lnTo>
                  <a:lnTo>
                    <a:pt x="1098589" y="37745"/>
                  </a:lnTo>
                  <a:lnTo>
                    <a:pt x="1113435" y="38255"/>
                  </a:lnTo>
                  <a:lnTo>
                    <a:pt x="1128281" y="38765"/>
                  </a:lnTo>
                  <a:lnTo>
                    <a:pt x="1143127" y="39275"/>
                  </a:lnTo>
                  <a:lnTo>
                    <a:pt x="1157973" y="39785"/>
                  </a:lnTo>
                  <a:lnTo>
                    <a:pt x="1172818" y="40295"/>
                  </a:lnTo>
                  <a:lnTo>
                    <a:pt x="1187664" y="40805"/>
                  </a:lnTo>
                  <a:lnTo>
                    <a:pt x="1202510" y="41315"/>
                  </a:lnTo>
                  <a:lnTo>
                    <a:pt x="1217356" y="41826"/>
                  </a:lnTo>
                  <a:lnTo>
                    <a:pt x="1232202" y="42336"/>
                  </a:lnTo>
                  <a:lnTo>
                    <a:pt x="1247048" y="42846"/>
                  </a:lnTo>
                  <a:lnTo>
                    <a:pt x="1261893" y="43356"/>
                  </a:lnTo>
                  <a:lnTo>
                    <a:pt x="1276739" y="43866"/>
                  </a:lnTo>
                  <a:lnTo>
                    <a:pt x="1291585" y="44376"/>
                  </a:lnTo>
                  <a:lnTo>
                    <a:pt x="1306431" y="44886"/>
                  </a:lnTo>
                  <a:lnTo>
                    <a:pt x="1321277" y="45396"/>
                  </a:lnTo>
                  <a:lnTo>
                    <a:pt x="1336122" y="45906"/>
                  </a:lnTo>
                  <a:lnTo>
                    <a:pt x="1350968" y="46416"/>
                  </a:lnTo>
                  <a:lnTo>
                    <a:pt x="1361798" y="467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858426" y="5237382"/>
              <a:ext cx="127106" cy="143915"/>
            </a:xfrm>
            <a:custGeom>
              <a:avLst/>
              <a:pathLst>
                <a:path w="127106" h="143915">
                  <a:moveTo>
                    <a:pt x="0" y="143915"/>
                  </a:moveTo>
                  <a:lnTo>
                    <a:pt x="127106" y="76239"/>
                  </a:lnTo>
                  <a:lnTo>
                    <a:pt x="49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380854" y="5266833"/>
              <a:ext cx="242880" cy="289475"/>
            </a:xfrm>
            <a:custGeom>
              <a:avLst/>
              <a:pathLst>
                <a:path w="242880" h="289475">
                  <a:moveTo>
                    <a:pt x="242880" y="0"/>
                  </a:moveTo>
                  <a:lnTo>
                    <a:pt x="239725" y="3759"/>
                  </a:lnTo>
                  <a:lnTo>
                    <a:pt x="236571" y="7519"/>
                  </a:lnTo>
                  <a:lnTo>
                    <a:pt x="233416" y="11279"/>
                  </a:lnTo>
                  <a:lnTo>
                    <a:pt x="230261" y="15038"/>
                  </a:lnTo>
                  <a:lnTo>
                    <a:pt x="227107" y="18798"/>
                  </a:lnTo>
                  <a:lnTo>
                    <a:pt x="223952" y="22558"/>
                  </a:lnTo>
                  <a:lnTo>
                    <a:pt x="220798" y="26317"/>
                  </a:lnTo>
                  <a:lnTo>
                    <a:pt x="217643" y="30077"/>
                  </a:lnTo>
                  <a:lnTo>
                    <a:pt x="214489" y="33837"/>
                  </a:lnTo>
                  <a:lnTo>
                    <a:pt x="211334" y="37597"/>
                  </a:lnTo>
                  <a:lnTo>
                    <a:pt x="208180" y="41356"/>
                  </a:lnTo>
                  <a:lnTo>
                    <a:pt x="205025" y="45116"/>
                  </a:lnTo>
                  <a:lnTo>
                    <a:pt x="201871" y="48876"/>
                  </a:lnTo>
                  <a:lnTo>
                    <a:pt x="198716" y="52635"/>
                  </a:lnTo>
                  <a:lnTo>
                    <a:pt x="195562" y="56395"/>
                  </a:lnTo>
                  <a:lnTo>
                    <a:pt x="192407" y="60155"/>
                  </a:lnTo>
                  <a:lnTo>
                    <a:pt x="189253" y="63915"/>
                  </a:lnTo>
                  <a:lnTo>
                    <a:pt x="186098" y="67674"/>
                  </a:lnTo>
                  <a:lnTo>
                    <a:pt x="182944" y="71434"/>
                  </a:lnTo>
                  <a:lnTo>
                    <a:pt x="179789" y="75194"/>
                  </a:lnTo>
                  <a:lnTo>
                    <a:pt x="176635" y="78953"/>
                  </a:lnTo>
                  <a:lnTo>
                    <a:pt x="173480" y="82713"/>
                  </a:lnTo>
                  <a:lnTo>
                    <a:pt x="170325" y="86473"/>
                  </a:lnTo>
                  <a:lnTo>
                    <a:pt x="167171" y="90232"/>
                  </a:lnTo>
                  <a:lnTo>
                    <a:pt x="164016" y="93992"/>
                  </a:lnTo>
                  <a:lnTo>
                    <a:pt x="160862" y="97752"/>
                  </a:lnTo>
                  <a:lnTo>
                    <a:pt x="157707" y="101512"/>
                  </a:lnTo>
                  <a:lnTo>
                    <a:pt x="154553" y="105271"/>
                  </a:lnTo>
                  <a:lnTo>
                    <a:pt x="151398" y="109031"/>
                  </a:lnTo>
                  <a:lnTo>
                    <a:pt x="148244" y="112791"/>
                  </a:lnTo>
                  <a:lnTo>
                    <a:pt x="145089" y="116550"/>
                  </a:lnTo>
                  <a:lnTo>
                    <a:pt x="141935" y="120310"/>
                  </a:lnTo>
                  <a:lnTo>
                    <a:pt x="138780" y="124070"/>
                  </a:lnTo>
                  <a:lnTo>
                    <a:pt x="135626" y="127830"/>
                  </a:lnTo>
                  <a:lnTo>
                    <a:pt x="132471" y="131589"/>
                  </a:lnTo>
                  <a:lnTo>
                    <a:pt x="129317" y="135349"/>
                  </a:lnTo>
                  <a:lnTo>
                    <a:pt x="126162" y="139109"/>
                  </a:lnTo>
                  <a:lnTo>
                    <a:pt x="123008" y="142868"/>
                  </a:lnTo>
                  <a:lnTo>
                    <a:pt x="119853" y="146628"/>
                  </a:lnTo>
                  <a:lnTo>
                    <a:pt x="116699" y="150388"/>
                  </a:lnTo>
                  <a:lnTo>
                    <a:pt x="113544" y="154147"/>
                  </a:lnTo>
                  <a:lnTo>
                    <a:pt x="110390" y="157907"/>
                  </a:lnTo>
                  <a:lnTo>
                    <a:pt x="107235" y="161667"/>
                  </a:lnTo>
                  <a:lnTo>
                    <a:pt x="104080" y="165427"/>
                  </a:lnTo>
                  <a:lnTo>
                    <a:pt x="100926" y="169186"/>
                  </a:lnTo>
                  <a:lnTo>
                    <a:pt x="97771" y="172946"/>
                  </a:lnTo>
                  <a:lnTo>
                    <a:pt x="94617" y="176706"/>
                  </a:lnTo>
                  <a:lnTo>
                    <a:pt x="91462" y="180465"/>
                  </a:lnTo>
                  <a:lnTo>
                    <a:pt x="88308" y="184225"/>
                  </a:lnTo>
                  <a:lnTo>
                    <a:pt x="85153" y="187985"/>
                  </a:lnTo>
                  <a:lnTo>
                    <a:pt x="81999" y="191745"/>
                  </a:lnTo>
                  <a:lnTo>
                    <a:pt x="78844" y="195504"/>
                  </a:lnTo>
                  <a:lnTo>
                    <a:pt x="75690" y="199264"/>
                  </a:lnTo>
                  <a:lnTo>
                    <a:pt x="72535" y="203024"/>
                  </a:lnTo>
                  <a:lnTo>
                    <a:pt x="69381" y="206783"/>
                  </a:lnTo>
                  <a:lnTo>
                    <a:pt x="66226" y="210543"/>
                  </a:lnTo>
                  <a:lnTo>
                    <a:pt x="63072" y="214303"/>
                  </a:lnTo>
                  <a:lnTo>
                    <a:pt x="59917" y="218062"/>
                  </a:lnTo>
                  <a:lnTo>
                    <a:pt x="56763" y="221822"/>
                  </a:lnTo>
                  <a:lnTo>
                    <a:pt x="53608" y="225582"/>
                  </a:lnTo>
                  <a:lnTo>
                    <a:pt x="50454" y="229342"/>
                  </a:lnTo>
                  <a:lnTo>
                    <a:pt x="47299" y="233101"/>
                  </a:lnTo>
                  <a:lnTo>
                    <a:pt x="44144" y="236861"/>
                  </a:lnTo>
                  <a:lnTo>
                    <a:pt x="40990" y="240621"/>
                  </a:lnTo>
                  <a:lnTo>
                    <a:pt x="37835" y="244380"/>
                  </a:lnTo>
                  <a:lnTo>
                    <a:pt x="34681" y="248140"/>
                  </a:lnTo>
                  <a:lnTo>
                    <a:pt x="31526" y="251900"/>
                  </a:lnTo>
                  <a:lnTo>
                    <a:pt x="28372" y="255660"/>
                  </a:lnTo>
                  <a:lnTo>
                    <a:pt x="25217" y="259419"/>
                  </a:lnTo>
                  <a:lnTo>
                    <a:pt x="22063" y="263179"/>
                  </a:lnTo>
                  <a:lnTo>
                    <a:pt x="18908" y="266939"/>
                  </a:lnTo>
                  <a:lnTo>
                    <a:pt x="15754" y="270698"/>
                  </a:lnTo>
                  <a:lnTo>
                    <a:pt x="12599" y="274458"/>
                  </a:lnTo>
                  <a:lnTo>
                    <a:pt x="9445" y="278218"/>
                  </a:lnTo>
                  <a:lnTo>
                    <a:pt x="6290" y="281977"/>
                  </a:lnTo>
                  <a:lnTo>
                    <a:pt x="3136" y="285737"/>
                  </a:lnTo>
                  <a:lnTo>
                    <a:pt x="0" y="2894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380854" y="5414495"/>
              <a:ext cx="135313" cy="141813"/>
            </a:xfrm>
            <a:custGeom>
              <a:avLst/>
              <a:pathLst>
                <a:path w="135313" h="141813">
                  <a:moveTo>
                    <a:pt x="24999" y="0"/>
                  </a:moveTo>
                  <a:lnTo>
                    <a:pt x="0" y="141813"/>
                  </a:lnTo>
                  <a:lnTo>
                    <a:pt x="135313" y="925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731310" y="5276393"/>
              <a:ext cx="687305" cy="61080"/>
            </a:xfrm>
            <a:custGeom>
              <a:avLst/>
              <a:pathLst>
                <a:path w="687305" h="61080">
                  <a:moveTo>
                    <a:pt x="687305" y="61080"/>
                  </a:moveTo>
                  <a:lnTo>
                    <a:pt x="679276" y="60367"/>
                  </a:lnTo>
                  <a:lnTo>
                    <a:pt x="671246" y="59653"/>
                  </a:lnTo>
                  <a:lnTo>
                    <a:pt x="663217" y="58940"/>
                  </a:lnTo>
                  <a:lnTo>
                    <a:pt x="655188" y="58226"/>
                  </a:lnTo>
                  <a:lnTo>
                    <a:pt x="647159" y="57513"/>
                  </a:lnTo>
                  <a:lnTo>
                    <a:pt x="639130" y="56799"/>
                  </a:lnTo>
                  <a:lnTo>
                    <a:pt x="631101" y="56086"/>
                  </a:lnTo>
                  <a:lnTo>
                    <a:pt x="623072" y="55372"/>
                  </a:lnTo>
                  <a:lnTo>
                    <a:pt x="615043" y="54658"/>
                  </a:lnTo>
                  <a:lnTo>
                    <a:pt x="607014" y="53945"/>
                  </a:lnTo>
                  <a:lnTo>
                    <a:pt x="598985" y="53231"/>
                  </a:lnTo>
                  <a:lnTo>
                    <a:pt x="590955" y="52518"/>
                  </a:lnTo>
                  <a:lnTo>
                    <a:pt x="582926" y="51804"/>
                  </a:lnTo>
                  <a:lnTo>
                    <a:pt x="574897" y="51091"/>
                  </a:lnTo>
                  <a:lnTo>
                    <a:pt x="566868" y="50377"/>
                  </a:lnTo>
                  <a:lnTo>
                    <a:pt x="558839" y="49664"/>
                  </a:lnTo>
                  <a:lnTo>
                    <a:pt x="550810" y="48950"/>
                  </a:lnTo>
                  <a:lnTo>
                    <a:pt x="542781" y="48236"/>
                  </a:lnTo>
                  <a:lnTo>
                    <a:pt x="534752" y="47523"/>
                  </a:lnTo>
                  <a:lnTo>
                    <a:pt x="526723" y="46809"/>
                  </a:lnTo>
                  <a:lnTo>
                    <a:pt x="518694" y="46096"/>
                  </a:lnTo>
                  <a:lnTo>
                    <a:pt x="510664" y="45382"/>
                  </a:lnTo>
                  <a:lnTo>
                    <a:pt x="502635" y="44669"/>
                  </a:lnTo>
                  <a:lnTo>
                    <a:pt x="494606" y="43955"/>
                  </a:lnTo>
                  <a:lnTo>
                    <a:pt x="486577" y="43242"/>
                  </a:lnTo>
                  <a:lnTo>
                    <a:pt x="478548" y="42528"/>
                  </a:lnTo>
                  <a:lnTo>
                    <a:pt x="470519" y="41815"/>
                  </a:lnTo>
                  <a:lnTo>
                    <a:pt x="462490" y="41101"/>
                  </a:lnTo>
                  <a:lnTo>
                    <a:pt x="454461" y="40387"/>
                  </a:lnTo>
                  <a:lnTo>
                    <a:pt x="446432" y="39674"/>
                  </a:lnTo>
                  <a:lnTo>
                    <a:pt x="438402" y="38960"/>
                  </a:lnTo>
                  <a:lnTo>
                    <a:pt x="430373" y="38247"/>
                  </a:lnTo>
                  <a:lnTo>
                    <a:pt x="422344" y="37533"/>
                  </a:lnTo>
                  <a:lnTo>
                    <a:pt x="414315" y="36820"/>
                  </a:lnTo>
                  <a:lnTo>
                    <a:pt x="406286" y="36106"/>
                  </a:lnTo>
                  <a:lnTo>
                    <a:pt x="398257" y="35393"/>
                  </a:lnTo>
                  <a:lnTo>
                    <a:pt x="390228" y="34679"/>
                  </a:lnTo>
                  <a:lnTo>
                    <a:pt x="382199" y="33966"/>
                  </a:lnTo>
                  <a:lnTo>
                    <a:pt x="374170" y="33252"/>
                  </a:lnTo>
                  <a:lnTo>
                    <a:pt x="366141" y="32538"/>
                  </a:lnTo>
                  <a:lnTo>
                    <a:pt x="358111" y="31825"/>
                  </a:lnTo>
                  <a:lnTo>
                    <a:pt x="350082" y="31111"/>
                  </a:lnTo>
                  <a:lnTo>
                    <a:pt x="342053" y="30398"/>
                  </a:lnTo>
                  <a:lnTo>
                    <a:pt x="334024" y="29684"/>
                  </a:lnTo>
                  <a:lnTo>
                    <a:pt x="325995" y="28971"/>
                  </a:lnTo>
                  <a:lnTo>
                    <a:pt x="317966" y="28257"/>
                  </a:lnTo>
                  <a:lnTo>
                    <a:pt x="309937" y="27544"/>
                  </a:lnTo>
                  <a:lnTo>
                    <a:pt x="301908" y="26830"/>
                  </a:lnTo>
                  <a:lnTo>
                    <a:pt x="293879" y="26117"/>
                  </a:lnTo>
                  <a:lnTo>
                    <a:pt x="285850" y="25403"/>
                  </a:lnTo>
                  <a:lnTo>
                    <a:pt x="277820" y="24689"/>
                  </a:lnTo>
                  <a:lnTo>
                    <a:pt x="269791" y="23976"/>
                  </a:lnTo>
                  <a:lnTo>
                    <a:pt x="261762" y="23262"/>
                  </a:lnTo>
                  <a:lnTo>
                    <a:pt x="253733" y="22549"/>
                  </a:lnTo>
                  <a:lnTo>
                    <a:pt x="245704" y="21835"/>
                  </a:lnTo>
                  <a:lnTo>
                    <a:pt x="237675" y="21122"/>
                  </a:lnTo>
                  <a:lnTo>
                    <a:pt x="229646" y="20408"/>
                  </a:lnTo>
                  <a:lnTo>
                    <a:pt x="221617" y="19695"/>
                  </a:lnTo>
                  <a:lnTo>
                    <a:pt x="213588" y="18981"/>
                  </a:lnTo>
                  <a:lnTo>
                    <a:pt x="205559" y="18268"/>
                  </a:lnTo>
                  <a:lnTo>
                    <a:pt x="197529" y="17554"/>
                  </a:lnTo>
                  <a:lnTo>
                    <a:pt x="189500" y="16840"/>
                  </a:lnTo>
                  <a:lnTo>
                    <a:pt x="181471" y="16127"/>
                  </a:lnTo>
                  <a:lnTo>
                    <a:pt x="173442" y="15413"/>
                  </a:lnTo>
                  <a:lnTo>
                    <a:pt x="165413" y="14700"/>
                  </a:lnTo>
                  <a:lnTo>
                    <a:pt x="157384" y="13986"/>
                  </a:lnTo>
                  <a:lnTo>
                    <a:pt x="149355" y="13273"/>
                  </a:lnTo>
                  <a:lnTo>
                    <a:pt x="141326" y="12559"/>
                  </a:lnTo>
                  <a:lnTo>
                    <a:pt x="133297" y="11846"/>
                  </a:lnTo>
                  <a:lnTo>
                    <a:pt x="125267" y="11132"/>
                  </a:lnTo>
                  <a:lnTo>
                    <a:pt x="117238" y="10419"/>
                  </a:lnTo>
                  <a:lnTo>
                    <a:pt x="109209" y="9705"/>
                  </a:lnTo>
                  <a:lnTo>
                    <a:pt x="101180" y="8991"/>
                  </a:lnTo>
                  <a:lnTo>
                    <a:pt x="93151" y="8278"/>
                  </a:lnTo>
                  <a:lnTo>
                    <a:pt x="85122" y="7564"/>
                  </a:lnTo>
                  <a:lnTo>
                    <a:pt x="77093" y="6851"/>
                  </a:lnTo>
                  <a:lnTo>
                    <a:pt x="69064" y="6137"/>
                  </a:lnTo>
                  <a:lnTo>
                    <a:pt x="61035" y="5424"/>
                  </a:lnTo>
                  <a:lnTo>
                    <a:pt x="53006" y="4710"/>
                  </a:lnTo>
                  <a:lnTo>
                    <a:pt x="44976" y="3997"/>
                  </a:lnTo>
                  <a:lnTo>
                    <a:pt x="36947" y="3283"/>
                  </a:lnTo>
                  <a:lnTo>
                    <a:pt x="28918" y="2570"/>
                  </a:lnTo>
                  <a:lnTo>
                    <a:pt x="20889" y="1856"/>
                  </a:lnTo>
                  <a:lnTo>
                    <a:pt x="12860" y="1142"/>
                  </a:lnTo>
                  <a:lnTo>
                    <a:pt x="4831" y="42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731310" y="5215715"/>
              <a:ext cx="130591" cy="143434"/>
            </a:xfrm>
            <a:custGeom>
              <a:avLst/>
              <a:pathLst>
                <a:path w="130591" h="143434">
                  <a:moveTo>
                    <a:pt x="130591" y="0"/>
                  </a:moveTo>
                  <a:lnTo>
                    <a:pt x="0" y="60678"/>
                  </a:lnTo>
                  <a:lnTo>
                    <a:pt x="117844" y="14343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079691" y="5266833"/>
              <a:ext cx="544043" cy="1379229"/>
            </a:xfrm>
            <a:custGeom>
              <a:avLst/>
              <a:pathLst>
                <a:path w="544043" h="1379229">
                  <a:moveTo>
                    <a:pt x="544043" y="0"/>
                  </a:moveTo>
                  <a:lnTo>
                    <a:pt x="538147" y="14946"/>
                  </a:lnTo>
                  <a:lnTo>
                    <a:pt x="532251" y="29892"/>
                  </a:lnTo>
                  <a:lnTo>
                    <a:pt x="526355" y="44839"/>
                  </a:lnTo>
                  <a:lnTo>
                    <a:pt x="520460" y="59785"/>
                  </a:lnTo>
                  <a:lnTo>
                    <a:pt x="514564" y="74732"/>
                  </a:lnTo>
                  <a:lnTo>
                    <a:pt x="508668" y="89678"/>
                  </a:lnTo>
                  <a:lnTo>
                    <a:pt x="502773" y="104624"/>
                  </a:lnTo>
                  <a:lnTo>
                    <a:pt x="496877" y="119571"/>
                  </a:lnTo>
                  <a:lnTo>
                    <a:pt x="490981" y="134517"/>
                  </a:lnTo>
                  <a:lnTo>
                    <a:pt x="485086" y="149464"/>
                  </a:lnTo>
                  <a:lnTo>
                    <a:pt x="479190" y="164410"/>
                  </a:lnTo>
                  <a:lnTo>
                    <a:pt x="473294" y="179357"/>
                  </a:lnTo>
                  <a:lnTo>
                    <a:pt x="467399" y="194303"/>
                  </a:lnTo>
                  <a:lnTo>
                    <a:pt x="461503" y="209249"/>
                  </a:lnTo>
                  <a:lnTo>
                    <a:pt x="455607" y="224196"/>
                  </a:lnTo>
                  <a:lnTo>
                    <a:pt x="449712" y="239142"/>
                  </a:lnTo>
                  <a:lnTo>
                    <a:pt x="443816" y="254089"/>
                  </a:lnTo>
                  <a:lnTo>
                    <a:pt x="437920" y="269035"/>
                  </a:lnTo>
                  <a:lnTo>
                    <a:pt x="432025" y="283982"/>
                  </a:lnTo>
                  <a:lnTo>
                    <a:pt x="426129" y="298928"/>
                  </a:lnTo>
                  <a:lnTo>
                    <a:pt x="420233" y="313874"/>
                  </a:lnTo>
                  <a:lnTo>
                    <a:pt x="414338" y="328821"/>
                  </a:lnTo>
                  <a:lnTo>
                    <a:pt x="408442" y="343767"/>
                  </a:lnTo>
                  <a:lnTo>
                    <a:pt x="402546" y="358714"/>
                  </a:lnTo>
                  <a:lnTo>
                    <a:pt x="396650" y="373660"/>
                  </a:lnTo>
                  <a:lnTo>
                    <a:pt x="390755" y="388607"/>
                  </a:lnTo>
                  <a:lnTo>
                    <a:pt x="384859" y="403553"/>
                  </a:lnTo>
                  <a:lnTo>
                    <a:pt x="378963" y="418499"/>
                  </a:lnTo>
                  <a:lnTo>
                    <a:pt x="373068" y="433446"/>
                  </a:lnTo>
                  <a:lnTo>
                    <a:pt x="367172" y="448392"/>
                  </a:lnTo>
                  <a:lnTo>
                    <a:pt x="361276" y="463339"/>
                  </a:lnTo>
                  <a:lnTo>
                    <a:pt x="355381" y="478285"/>
                  </a:lnTo>
                  <a:lnTo>
                    <a:pt x="349485" y="493232"/>
                  </a:lnTo>
                  <a:lnTo>
                    <a:pt x="343589" y="508178"/>
                  </a:lnTo>
                  <a:lnTo>
                    <a:pt x="337694" y="523124"/>
                  </a:lnTo>
                  <a:lnTo>
                    <a:pt x="331798" y="538071"/>
                  </a:lnTo>
                  <a:lnTo>
                    <a:pt x="325902" y="553017"/>
                  </a:lnTo>
                  <a:lnTo>
                    <a:pt x="320007" y="567964"/>
                  </a:lnTo>
                  <a:lnTo>
                    <a:pt x="314111" y="582910"/>
                  </a:lnTo>
                  <a:lnTo>
                    <a:pt x="308215" y="597857"/>
                  </a:lnTo>
                  <a:lnTo>
                    <a:pt x="302320" y="612803"/>
                  </a:lnTo>
                  <a:lnTo>
                    <a:pt x="296424" y="627749"/>
                  </a:lnTo>
                  <a:lnTo>
                    <a:pt x="290528" y="642696"/>
                  </a:lnTo>
                  <a:lnTo>
                    <a:pt x="284633" y="657642"/>
                  </a:lnTo>
                  <a:lnTo>
                    <a:pt x="278737" y="672589"/>
                  </a:lnTo>
                  <a:lnTo>
                    <a:pt x="272841" y="687535"/>
                  </a:lnTo>
                  <a:lnTo>
                    <a:pt x="266946" y="702482"/>
                  </a:lnTo>
                  <a:lnTo>
                    <a:pt x="261050" y="717428"/>
                  </a:lnTo>
                  <a:lnTo>
                    <a:pt x="255154" y="732374"/>
                  </a:lnTo>
                  <a:lnTo>
                    <a:pt x="249258" y="747321"/>
                  </a:lnTo>
                  <a:lnTo>
                    <a:pt x="243363" y="762267"/>
                  </a:lnTo>
                  <a:lnTo>
                    <a:pt x="237467" y="777214"/>
                  </a:lnTo>
                  <a:lnTo>
                    <a:pt x="231571" y="792160"/>
                  </a:lnTo>
                  <a:lnTo>
                    <a:pt x="225676" y="807107"/>
                  </a:lnTo>
                  <a:lnTo>
                    <a:pt x="219780" y="822053"/>
                  </a:lnTo>
                  <a:lnTo>
                    <a:pt x="213884" y="836999"/>
                  </a:lnTo>
                  <a:lnTo>
                    <a:pt x="207989" y="851946"/>
                  </a:lnTo>
                  <a:lnTo>
                    <a:pt x="202093" y="866892"/>
                  </a:lnTo>
                  <a:lnTo>
                    <a:pt x="196197" y="881839"/>
                  </a:lnTo>
                  <a:lnTo>
                    <a:pt x="190302" y="896785"/>
                  </a:lnTo>
                  <a:lnTo>
                    <a:pt x="184406" y="911732"/>
                  </a:lnTo>
                  <a:lnTo>
                    <a:pt x="178510" y="926678"/>
                  </a:lnTo>
                  <a:lnTo>
                    <a:pt x="172615" y="941624"/>
                  </a:lnTo>
                  <a:lnTo>
                    <a:pt x="166719" y="956571"/>
                  </a:lnTo>
                  <a:lnTo>
                    <a:pt x="160823" y="971517"/>
                  </a:lnTo>
                  <a:lnTo>
                    <a:pt x="154928" y="986464"/>
                  </a:lnTo>
                  <a:lnTo>
                    <a:pt x="149032" y="1001410"/>
                  </a:lnTo>
                  <a:lnTo>
                    <a:pt x="143136" y="1016356"/>
                  </a:lnTo>
                  <a:lnTo>
                    <a:pt x="137241" y="1031303"/>
                  </a:lnTo>
                  <a:lnTo>
                    <a:pt x="131345" y="1046249"/>
                  </a:lnTo>
                  <a:lnTo>
                    <a:pt x="125449" y="1061196"/>
                  </a:lnTo>
                  <a:lnTo>
                    <a:pt x="119553" y="1076142"/>
                  </a:lnTo>
                  <a:lnTo>
                    <a:pt x="113658" y="1091089"/>
                  </a:lnTo>
                  <a:lnTo>
                    <a:pt x="107762" y="1106035"/>
                  </a:lnTo>
                  <a:lnTo>
                    <a:pt x="101866" y="1120981"/>
                  </a:lnTo>
                  <a:lnTo>
                    <a:pt x="95971" y="1135928"/>
                  </a:lnTo>
                  <a:lnTo>
                    <a:pt x="90075" y="1150874"/>
                  </a:lnTo>
                  <a:lnTo>
                    <a:pt x="84179" y="1165821"/>
                  </a:lnTo>
                  <a:lnTo>
                    <a:pt x="78284" y="1180767"/>
                  </a:lnTo>
                  <a:lnTo>
                    <a:pt x="72388" y="1195714"/>
                  </a:lnTo>
                  <a:lnTo>
                    <a:pt x="66492" y="1210660"/>
                  </a:lnTo>
                  <a:lnTo>
                    <a:pt x="60597" y="1225606"/>
                  </a:lnTo>
                  <a:lnTo>
                    <a:pt x="54701" y="1240553"/>
                  </a:lnTo>
                  <a:lnTo>
                    <a:pt x="48805" y="1255499"/>
                  </a:lnTo>
                  <a:lnTo>
                    <a:pt x="42910" y="1270446"/>
                  </a:lnTo>
                  <a:lnTo>
                    <a:pt x="37014" y="1285392"/>
                  </a:lnTo>
                  <a:lnTo>
                    <a:pt x="31118" y="1300339"/>
                  </a:lnTo>
                  <a:lnTo>
                    <a:pt x="25223" y="1315285"/>
                  </a:lnTo>
                  <a:lnTo>
                    <a:pt x="19327" y="1330231"/>
                  </a:lnTo>
                  <a:lnTo>
                    <a:pt x="13431" y="1345178"/>
                  </a:lnTo>
                  <a:lnTo>
                    <a:pt x="7536" y="1360124"/>
                  </a:lnTo>
                  <a:lnTo>
                    <a:pt x="1640" y="1375071"/>
                  </a:lnTo>
                  <a:lnTo>
                    <a:pt x="0" y="13792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058473" y="6503634"/>
              <a:ext cx="133955" cy="142428"/>
            </a:xfrm>
            <a:custGeom>
              <a:avLst/>
              <a:pathLst>
                <a:path w="133955" h="142428">
                  <a:moveTo>
                    <a:pt x="0" y="0"/>
                  </a:moveTo>
                  <a:lnTo>
                    <a:pt x="21217" y="142428"/>
                  </a:lnTo>
                  <a:lnTo>
                    <a:pt x="133955" y="528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851069" y="4304011"/>
              <a:ext cx="772664" cy="962821"/>
            </a:xfrm>
            <a:custGeom>
              <a:avLst/>
              <a:pathLst>
                <a:path w="772664" h="962821">
                  <a:moveTo>
                    <a:pt x="772664" y="962821"/>
                  </a:moveTo>
                  <a:lnTo>
                    <a:pt x="764177" y="952245"/>
                  </a:lnTo>
                  <a:lnTo>
                    <a:pt x="755689" y="941668"/>
                  </a:lnTo>
                  <a:lnTo>
                    <a:pt x="747202" y="931092"/>
                  </a:lnTo>
                  <a:lnTo>
                    <a:pt x="738714" y="920516"/>
                  </a:lnTo>
                  <a:lnTo>
                    <a:pt x="730227" y="909939"/>
                  </a:lnTo>
                  <a:lnTo>
                    <a:pt x="721739" y="899363"/>
                  </a:lnTo>
                  <a:lnTo>
                    <a:pt x="713252" y="888787"/>
                  </a:lnTo>
                  <a:lnTo>
                    <a:pt x="704764" y="878211"/>
                  </a:lnTo>
                  <a:lnTo>
                    <a:pt x="696277" y="867634"/>
                  </a:lnTo>
                  <a:lnTo>
                    <a:pt x="687789" y="857058"/>
                  </a:lnTo>
                  <a:lnTo>
                    <a:pt x="679302" y="846482"/>
                  </a:lnTo>
                  <a:lnTo>
                    <a:pt x="670814" y="835905"/>
                  </a:lnTo>
                  <a:lnTo>
                    <a:pt x="662327" y="825329"/>
                  </a:lnTo>
                  <a:lnTo>
                    <a:pt x="653839" y="814753"/>
                  </a:lnTo>
                  <a:lnTo>
                    <a:pt x="645352" y="804177"/>
                  </a:lnTo>
                  <a:lnTo>
                    <a:pt x="636864" y="793600"/>
                  </a:lnTo>
                  <a:lnTo>
                    <a:pt x="628377" y="783024"/>
                  </a:lnTo>
                  <a:lnTo>
                    <a:pt x="619889" y="772448"/>
                  </a:lnTo>
                  <a:lnTo>
                    <a:pt x="611402" y="761871"/>
                  </a:lnTo>
                  <a:lnTo>
                    <a:pt x="602915" y="751295"/>
                  </a:lnTo>
                  <a:lnTo>
                    <a:pt x="594427" y="740719"/>
                  </a:lnTo>
                  <a:lnTo>
                    <a:pt x="585940" y="730143"/>
                  </a:lnTo>
                  <a:lnTo>
                    <a:pt x="577452" y="719566"/>
                  </a:lnTo>
                  <a:lnTo>
                    <a:pt x="568965" y="708990"/>
                  </a:lnTo>
                  <a:lnTo>
                    <a:pt x="560477" y="698414"/>
                  </a:lnTo>
                  <a:lnTo>
                    <a:pt x="551990" y="687837"/>
                  </a:lnTo>
                  <a:lnTo>
                    <a:pt x="543502" y="677261"/>
                  </a:lnTo>
                  <a:lnTo>
                    <a:pt x="535015" y="666685"/>
                  </a:lnTo>
                  <a:lnTo>
                    <a:pt x="526527" y="656109"/>
                  </a:lnTo>
                  <a:lnTo>
                    <a:pt x="518040" y="645532"/>
                  </a:lnTo>
                  <a:lnTo>
                    <a:pt x="509552" y="634956"/>
                  </a:lnTo>
                  <a:lnTo>
                    <a:pt x="501065" y="624380"/>
                  </a:lnTo>
                  <a:lnTo>
                    <a:pt x="492577" y="613803"/>
                  </a:lnTo>
                  <a:lnTo>
                    <a:pt x="484090" y="603227"/>
                  </a:lnTo>
                  <a:lnTo>
                    <a:pt x="475602" y="592651"/>
                  </a:lnTo>
                  <a:lnTo>
                    <a:pt x="467115" y="582075"/>
                  </a:lnTo>
                  <a:lnTo>
                    <a:pt x="458627" y="571498"/>
                  </a:lnTo>
                  <a:lnTo>
                    <a:pt x="450140" y="560922"/>
                  </a:lnTo>
                  <a:lnTo>
                    <a:pt x="441653" y="550346"/>
                  </a:lnTo>
                  <a:lnTo>
                    <a:pt x="433165" y="539769"/>
                  </a:lnTo>
                  <a:lnTo>
                    <a:pt x="424678" y="529193"/>
                  </a:lnTo>
                  <a:lnTo>
                    <a:pt x="416190" y="518617"/>
                  </a:lnTo>
                  <a:lnTo>
                    <a:pt x="407703" y="508041"/>
                  </a:lnTo>
                  <a:lnTo>
                    <a:pt x="399215" y="497464"/>
                  </a:lnTo>
                  <a:lnTo>
                    <a:pt x="390728" y="486888"/>
                  </a:lnTo>
                  <a:lnTo>
                    <a:pt x="382240" y="476312"/>
                  </a:lnTo>
                  <a:lnTo>
                    <a:pt x="373753" y="465735"/>
                  </a:lnTo>
                  <a:lnTo>
                    <a:pt x="365265" y="455159"/>
                  </a:lnTo>
                  <a:lnTo>
                    <a:pt x="356778" y="444583"/>
                  </a:lnTo>
                  <a:lnTo>
                    <a:pt x="348290" y="434007"/>
                  </a:lnTo>
                  <a:lnTo>
                    <a:pt x="339803" y="423430"/>
                  </a:lnTo>
                  <a:lnTo>
                    <a:pt x="331315" y="412854"/>
                  </a:lnTo>
                  <a:lnTo>
                    <a:pt x="322828" y="402278"/>
                  </a:lnTo>
                  <a:lnTo>
                    <a:pt x="314340" y="391701"/>
                  </a:lnTo>
                  <a:lnTo>
                    <a:pt x="305853" y="381125"/>
                  </a:lnTo>
                  <a:lnTo>
                    <a:pt x="297365" y="370549"/>
                  </a:lnTo>
                  <a:lnTo>
                    <a:pt x="288878" y="359973"/>
                  </a:lnTo>
                  <a:lnTo>
                    <a:pt x="280391" y="349396"/>
                  </a:lnTo>
                  <a:lnTo>
                    <a:pt x="271903" y="338820"/>
                  </a:lnTo>
                  <a:lnTo>
                    <a:pt x="263416" y="328244"/>
                  </a:lnTo>
                  <a:lnTo>
                    <a:pt x="254928" y="317667"/>
                  </a:lnTo>
                  <a:lnTo>
                    <a:pt x="246441" y="307091"/>
                  </a:lnTo>
                  <a:lnTo>
                    <a:pt x="237953" y="296515"/>
                  </a:lnTo>
                  <a:lnTo>
                    <a:pt x="229466" y="285939"/>
                  </a:lnTo>
                  <a:lnTo>
                    <a:pt x="220978" y="275362"/>
                  </a:lnTo>
                  <a:lnTo>
                    <a:pt x="212491" y="264786"/>
                  </a:lnTo>
                  <a:lnTo>
                    <a:pt x="204003" y="254210"/>
                  </a:lnTo>
                  <a:lnTo>
                    <a:pt x="195516" y="243633"/>
                  </a:lnTo>
                  <a:lnTo>
                    <a:pt x="187028" y="233057"/>
                  </a:lnTo>
                  <a:lnTo>
                    <a:pt x="178541" y="222481"/>
                  </a:lnTo>
                  <a:lnTo>
                    <a:pt x="170053" y="211905"/>
                  </a:lnTo>
                  <a:lnTo>
                    <a:pt x="161566" y="201328"/>
                  </a:lnTo>
                  <a:lnTo>
                    <a:pt x="153078" y="190752"/>
                  </a:lnTo>
                  <a:lnTo>
                    <a:pt x="144591" y="180176"/>
                  </a:lnTo>
                  <a:lnTo>
                    <a:pt x="136103" y="169599"/>
                  </a:lnTo>
                  <a:lnTo>
                    <a:pt x="127616" y="159023"/>
                  </a:lnTo>
                  <a:lnTo>
                    <a:pt x="119129" y="148447"/>
                  </a:lnTo>
                  <a:lnTo>
                    <a:pt x="110641" y="137871"/>
                  </a:lnTo>
                  <a:lnTo>
                    <a:pt x="102154" y="127294"/>
                  </a:lnTo>
                  <a:lnTo>
                    <a:pt x="93666" y="116718"/>
                  </a:lnTo>
                  <a:lnTo>
                    <a:pt x="85179" y="106142"/>
                  </a:lnTo>
                  <a:lnTo>
                    <a:pt x="76691" y="95565"/>
                  </a:lnTo>
                  <a:lnTo>
                    <a:pt x="68204" y="84989"/>
                  </a:lnTo>
                  <a:lnTo>
                    <a:pt x="59716" y="74413"/>
                  </a:lnTo>
                  <a:lnTo>
                    <a:pt x="51229" y="63837"/>
                  </a:lnTo>
                  <a:lnTo>
                    <a:pt x="42741" y="53260"/>
                  </a:lnTo>
                  <a:lnTo>
                    <a:pt x="34254" y="42684"/>
                  </a:lnTo>
                  <a:lnTo>
                    <a:pt x="25766" y="32108"/>
                  </a:lnTo>
                  <a:lnTo>
                    <a:pt x="17279" y="21531"/>
                  </a:lnTo>
                  <a:lnTo>
                    <a:pt x="8791" y="10955"/>
                  </a:lnTo>
                  <a:lnTo>
                    <a:pt x="304" y="37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851069" y="4304011"/>
              <a:ext cx="134206" cy="142325"/>
            </a:xfrm>
            <a:custGeom>
              <a:avLst/>
              <a:pathLst>
                <a:path w="134206" h="142325">
                  <a:moveTo>
                    <a:pt x="134206" y="52197"/>
                  </a:moveTo>
                  <a:lnTo>
                    <a:pt x="0" y="0"/>
                  </a:lnTo>
                  <a:lnTo>
                    <a:pt x="21898" y="1423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623734" y="5266833"/>
              <a:ext cx="35312" cy="568746"/>
            </a:xfrm>
            <a:custGeom>
              <a:avLst/>
              <a:pathLst>
                <a:path w="35312" h="568746">
                  <a:moveTo>
                    <a:pt x="0" y="0"/>
                  </a:moveTo>
                  <a:lnTo>
                    <a:pt x="424" y="6833"/>
                  </a:lnTo>
                  <a:lnTo>
                    <a:pt x="848" y="13667"/>
                  </a:lnTo>
                  <a:lnTo>
                    <a:pt x="1272" y="20501"/>
                  </a:lnTo>
                  <a:lnTo>
                    <a:pt x="1697" y="27334"/>
                  </a:lnTo>
                  <a:lnTo>
                    <a:pt x="2121" y="34168"/>
                  </a:lnTo>
                  <a:lnTo>
                    <a:pt x="2545" y="41002"/>
                  </a:lnTo>
                  <a:lnTo>
                    <a:pt x="2970" y="47836"/>
                  </a:lnTo>
                  <a:lnTo>
                    <a:pt x="3394" y="54669"/>
                  </a:lnTo>
                  <a:lnTo>
                    <a:pt x="3818" y="61503"/>
                  </a:lnTo>
                  <a:lnTo>
                    <a:pt x="4242" y="68337"/>
                  </a:lnTo>
                  <a:lnTo>
                    <a:pt x="4667" y="75170"/>
                  </a:lnTo>
                  <a:lnTo>
                    <a:pt x="5091" y="82004"/>
                  </a:lnTo>
                  <a:lnTo>
                    <a:pt x="5515" y="88838"/>
                  </a:lnTo>
                  <a:lnTo>
                    <a:pt x="5940" y="95672"/>
                  </a:lnTo>
                  <a:lnTo>
                    <a:pt x="6364" y="102505"/>
                  </a:lnTo>
                  <a:lnTo>
                    <a:pt x="6788" y="109339"/>
                  </a:lnTo>
                  <a:lnTo>
                    <a:pt x="7212" y="116173"/>
                  </a:lnTo>
                  <a:lnTo>
                    <a:pt x="7637" y="123007"/>
                  </a:lnTo>
                  <a:lnTo>
                    <a:pt x="8061" y="129840"/>
                  </a:lnTo>
                  <a:lnTo>
                    <a:pt x="8485" y="136674"/>
                  </a:lnTo>
                  <a:lnTo>
                    <a:pt x="8910" y="143508"/>
                  </a:lnTo>
                  <a:lnTo>
                    <a:pt x="9334" y="150341"/>
                  </a:lnTo>
                  <a:lnTo>
                    <a:pt x="9758" y="157175"/>
                  </a:lnTo>
                  <a:lnTo>
                    <a:pt x="10182" y="164009"/>
                  </a:lnTo>
                  <a:lnTo>
                    <a:pt x="10607" y="170843"/>
                  </a:lnTo>
                  <a:lnTo>
                    <a:pt x="11031" y="177676"/>
                  </a:lnTo>
                  <a:lnTo>
                    <a:pt x="11455" y="184510"/>
                  </a:lnTo>
                  <a:lnTo>
                    <a:pt x="11880" y="191344"/>
                  </a:lnTo>
                  <a:lnTo>
                    <a:pt x="12304" y="198178"/>
                  </a:lnTo>
                  <a:lnTo>
                    <a:pt x="12728" y="205011"/>
                  </a:lnTo>
                  <a:lnTo>
                    <a:pt x="13152" y="211845"/>
                  </a:lnTo>
                  <a:lnTo>
                    <a:pt x="13577" y="218679"/>
                  </a:lnTo>
                  <a:lnTo>
                    <a:pt x="14001" y="225512"/>
                  </a:lnTo>
                  <a:lnTo>
                    <a:pt x="14425" y="232346"/>
                  </a:lnTo>
                  <a:lnTo>
                    <a:pt x="14850" y="239180"/>
                  </a:lnTo>
                  <a:lnTo>
                    <a:pt x="15274" y="246014"/>
                  </a:lnTo>
                  <a:lnTo>
                    <a:pt x="15698" y="252847"/>
                  </a:lnTo>
                  <a:lnTo>
                    <a:pt x="16122" y="259681"/>
                  </a:lnTo>
                  <a:lnTo>
                    <a:pt x="16547" y="266515"/>
                  </a:lnTo>
                  <a:lnTo>
                    <a:pt x="16971" y="273348"/>
                  </a:lnTo>
                  <a:lnTo>
                    <a:pt x="17395" y="280182"/>
                  </a:lnTo>
                  <a:lnTo>
                    <a:pt x="17820" y="287016"/>
                  </a:lnTo>
                  <a:lnTo>
                    <a:pt x="18244" y="293850"/>
                  </a:lnTo>
                  <a:lnTo>
                    <a:pt x="18668" y="300683"/>
                  </a:lnTo>
                  <a:lnTo>
                    <a:pt x="19093" y="307517"/>
                  </a:lnTo>
                  <a:lnTo>
                    <a:pt x="19517" y="314351"/>
                  </a:lnTo>
                  <a:lnTo>
                    <a:pt x="19941" y="321185"/>
                  </a:lnTo>
                  <a:lnTo>
                    <a:pt x="20365" y="328018"/>
                  </a:lnTo>
                  <a:lnTo>
                    <a:pt x="20790" y="334852"/>
                  </a:lnTo>
                  <a:lnTo>
                    <a:pt x="21214" y="341686"/>
                  </a:lnTo>
                  <a:lnTo>
                    <a:pt x="21638" y="348519"/>
                  </a:lnTo>
                  <a:lnTo>
                    <a:pt x="22063" y="355353"/>
                  </a:lnTo>
                  <a:lnTo>
                    <a:pt x="22487" y="362187"/>
                  </a:lnTo>
                  <a:lnTo>
                    <a:pt x="22911" y="369021"/>
                  </a:lnTo>
                  <a:lnTo>
                    <a:pt x="23335" y="375854"/>
                  </a:lnTo>
                  <a:lnTo>
                    <a:pt x="23760" y="382688"/>
                  </a:lnTo>
                  <a:lnTo>
                    <a:pt x="24184" y="389522"/>
                  </a:lnTo>
                  <a:lnTo>
                    <a:pt x="24608" y="396356"/>
                  </a:lnTo>
                  <a:lnTo>
                    <a:pt x="25033" y="403189"/>
                  </a:lnTo>
                  <a:lnTo>
                    <a:pt x="25457" y="410023"/>
                  </a:lnTo>
                  <a:lnTo>
                    <a:pt x="25881" y="416857"/>
                  </a:lnTo>
                  <a:lnTo>
                    <a:pt x="26305" y="423690"/>
                  </a:lnTo>
                  <a:lnTo>
                    <a:pt x="26730" y="430524"/>
                  </a:lnTo>
                  <a:lnTo>
                    <a:pt x="27154" y="437358"/>
                  </a:lnTo>
                  <a:lnTo>
                    <a:pt x="27578" y="444192"/>
                  </a:lnTo>
                  <a:lnTo>
                    <a:pt x="28003" y="451025"/>
                  </a:lnTo>
                  <a:lnTo>
                    <a:pt x="28427" y="457859"/>
                  </a:lnTo>
                  <a:lnTo>
                    <a:pt x="28851" y="464693"/>
                  </a:lnTo>
                  <a:lnTo>
                    <a:pt x="29275" y="471526"/>
                  </a:lnTo>
                  <a:lnTo>
                    <a:pt x="29700" y="478360"/>
                  </a:lnTo>
                  <a:lnTo>
                    <a:pt x="30124" y="485194"/>
                  </a:lnTo>
                  <a:lnTo>
                    <a:pt x="30548" y="492028"/>
                  </a:lnTo>
                  <a:lnTo>
                    <a:pt x="30973" y="498861"/>
                  </a:lnTo>
                  <a:lnTo>
                    <a:pt x="31397" y="505695"/>
                  </a:lnTo>
                  <a:lnTo>
                    <a:pt x="31821" y="512529"/>
                  </a:lnTo>
                  <a:lnTo>
                    <a:pt x="32245" y="519363"/>
                  </a:lnTo>
                  <a:lnTo>
                    <a:pt x="32670" y="526196"/>
                  </a:lnTo>
                  <a:lnTo>
                    <a:pt x="33094" y="533030"/>
                  </a:lnTo>
                  <a:lnTo>
                    <a:pt x="33518" y="539864"/>
                  </a:lnTo>
                  <a:lnTo>
                    <a:pt x="33943" y="546697"/>
                  </a:lnTo>
                  <a:lnTo>
                    <a:pt x="34367" y="553531"/>
                  </a:lnTo>
                  <a:lnTo>
                    <a:pt x="34791" y="560365"/>
                  </a:lnTo>
                  <a:lnTo>
                    <a:pt x="35216" y="567199"/>
                  </a:lnTo>
                  <a:lnTo>
                    <a:pt x="35312" y="5687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579456" y="5706649"/>
              <a:ext cx="143723" cy="128929"/>
            </a:xfrm>
            <a:custGeom>
              <a:avLst/>
              <a:pathLst>
                <a:path w="143723" h="128929">
                  <a:moveTo>
                    <a:pt x="0" y="8923"/>
                  </a:moveTo>
                  <a:lnTo>
                    <a:pt x="79589" y="128929"/>
                  </a:lnTo>
                  <a:lnTo>
                    <a:pt x="14372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94193" y="5266833"/>
              <a:ext cx="2129541" cy="371204"/>
            </a:xfrm>
            <a:custGeom>
              <a:avLst/>
              <a:pathLst>
                <a:path w="2129541" h="371204">
                  <a:moveTo>
                    <a:pt x="2129541" y="0"/>
                  </a:moveTo>
                  <a:lnTo>
                    <a:pt x="2106955" y="3936"/>
                  </a:lnTo>
                  <a:lnTo>
                    <a:pt x="2084370" y="7873"/>
                  </a:lnTo>
                  <a:lnTo>
                    <a:pt x="2061785" y="11810"/>
                  </a:lnTo>
                  <a:lnTo>
                    <a:pt x="2039200" y="15747"/>
                  </a:lnTo>
                  <a:lnTo>
                    <a:pt x="2016615" y="19684"/>
                  </a:lnTo>
                  <a:lnTo>
                    <a:pt x="1994029" y="23621"/>
                  </a:lnTo>
                  <a:lnTo>
                    <a:pt x="1971444" y="27558"/>
                  </a:lnTo>
                  <a:lnTo>
                    <a:pt x="1948859" y="31494"/>
                  </a:lnTo>
                  <a:lnTo>
                    <a:pt x="1926274" y="35431"/>
                  </a:lnTo>
                  <a:lnTo>
                    <a:pt x="1903688" y="39368"/>
                  </a:lnTo>
                  <a:lnTo>
                    <a:pt x="1881103" y="43305"/>
                  </a:lnTo>
                  <a:lnTo>
                    <a:pt x="1858518" y="47242"/>
                  </a:lnTo>
                  <a:lnTo>
                    <a:pt x="1835933" y="51179"/>
                  </a:lnTo>
                  <a:lnTo>
                    <a:pt x="1813348" y="55116"/>
                  </a:lnTo>
                  <a:lnTo>
                    <a:pt x="1790762" y="59053"/>
                  </a:lnTo>
                  <a:lnTo>
                    <a:pt x="1768177" y="62989"/>
                  </a:lnTo>
                  <a:lnTo>
                    <a:pt x="1745592" y="66926"/>
                  </a:lnTo>
                  <a:lnTo>
                    <a:pt x="1723007" y="70863"/>
                  </a:lnTo>
                  <a:lnTo>
                    <a:pt x="1700421" y="74800"/>
                  </a:lnTo>
                  <a:lnTo>
                    <a:pt x="1677836" y="78737"/>
                  </a:lnTo>
                  <a:lnTo>
                    <a:pt x="1655251" y="82674"/>
                  </a:lnTo>
                  <a:lnTo>
                    <a:pt x="1632666" y="86611"/>
                  </a:lnTo>
                  <a:lnTo>
                    <a:pt x="1610081" y="90548"/>
                  </a:lnTo>
                  <a:lnTo>
                    <a:pt x="1587495" y="94484"/>
                  </a:lnTo>
                  <a:lnTo>
                    <a:pt x="1564910" y="98421"/>
                  </a:lnTo>
                  <a:lnTo>
                    <a:pt x="1542325" y="102358"/>
                  </a:lnTo>
                  <a:lnTo>
                    <a:pt x="1519740" y="106295"/>
                  </a:lnTo>
                  <a:lnTo>
                    <a:pt x="1497154" y="110232"/>
                  </a:lnTo>
                  <a:lnTo>
                    <a:pt x="1474569" y="114169"/>
                  </a:lnTo>
                  <a:lnTo>
                    <a:pt x="1451984" y="118106"/>
                  </a:lnTo>
                  <a:lnTo>
                    <a:pt x="1429399" y="122042"/>
                  </a:lnTo>
                  <a:lnTo>
                    <a:pt x="1406814" y="125979"/>
                  </a:lnTo>
                  <a:lnTo>
                    <a:pt x="1384228" y="129916"/>
                  </a:lnTo>
                  <a:lnTo>
                    <a:pt x="1361643" y="133853"/>
                  </a:lnTo>
                  <a:lnTo>
                    <a:pt x="1339058" y="137790"/>
                  </a:lnTo>
                  <a:lnTo>
                    <a:pt x="1316473" y="141727"/>
                  </a:lnTo>
                  <a:lnTo>
                    <a:pt x="1293887" y="145664"/>
                  </a:lnTo>
                  <a:lnTo>
                    <a:pt x="1271302" y="149601"/>
                  </a:lnTo>
                  <a:lnTo>
                    <a:pt x="1248717" y="153537"/>
                  </a:lnTo>
                  <a:lnTo>
                    <a:pt x="1226132" y="157474"/>
                  </a:lnTo>
                  <a:lnTo>
                    <a:pt x="1203547" y="161411"/>
                  </a:lnTo>
                  <a:lnTo>
                    <a:pt x="1180961" y="165348"/>
                  </a:lnTo>
                  <a:lnTo>
                    <a:pt x="1158376" y="169285"/>
                  </a:lnTo>
                  <a:lnTo>
                    <a:pt x="1135791" y="173222"/>
                  </a:lnTo>
                  <a:lnTo>
                    <a:pt x="1113206" y="177159"/>
                  </a:lnTo>
                  <a:lnTo>
                    <a:pt x="1090621" y="181096"/>
                  </a:lnTo>
                  <a:lnTo>
                    <a:pt x="1068035" y="185032"/>
                  </a:lnTo>
                  <a:lnTo>
                    <a:pt x="1045450" y="188969"/>
                  </a:lnTo>
                  <a:lnTo>
                    <a:pt x="1022865" y="192906"/>
                  </a:lnTo>
                  <a:lnTo>
                    <a:pt x="1000280" y="196843"/>
                  </a:lnTo>
                  <a:lnTo>
                    <a:pt x="977694" y="200780"/>
                  </a:lnTo>
                  <a:lnTo>
                    <a:pt x="955109" y="204717"/>
                  </a:lnTo>
                  <a:lnTo>
                    <a:pt x="932524" y="208654"/>
                  </a:lnTo>
                  <a:lnTo>
                    <a:pt x="909939" y="212590"/>
                  </a:lnTo>
                  <a:lnTo>
                    <a:pt x="887354" y="216527"/>
                  </a:lnTo>
                  <a:lnTo>
                    <a:pt x="864768" y="220464"/>
                  </a:lnTo>
                  <a:lnTo>
                    <a:pt x="842183" y="224401"/>
                  </a:lnTo>
                  <a:lnTo>
                    <a:pt x="819598" y="228338"/>
                  </a:lnTo>
                  <a:lnTo>
                    <a:pt x="797013" y="232275"/>
                  </a:lnTo>
                  <a:lnTo>
                    <a:pt x="774427" y="236212"/>
                  </a:lnTo>
                  <a:lnTo>
                    <a:pt x="751842" y="240149"/>
                  </a:lnTo>
                  <a:lnTo>
                    <a:pt x="729257" y="244085"/>
                  </a:lnTo>
                  <a:lnTo>
                    <a:pt x="706672" y="248022"/>
                  </a:lnTo>
                  <a:lnTo>
                    <a:pt x="684087" y="251959"/>
                  </a:lnTo>
                  <a:lnTo>
                    <a:pt x="661501" y="255896"/>
                  </a:lnTo>
                  <a:lnTo>
                    <a:pt x="638916" y="259833"/>
                  </a:lnTo>
                  <a:lnTo>
                    <a:pt x="616331" y="263770"/>
                  </a:lnTo>
                  <a:lnTo>
                    <a:pt x="593746" y="267707"/>
                  </a:lnTo>
                  <a:lnTo>
                    <a:pt x="571160" y="271644"/>
                  </a:lnTo>
                  <a:lnTo>
                    <a:pt x="548575" y="275580"/>
                  </a:lnTo>
                  <a:lnTo>
                    <a:pt x="525990" y="279517"/>
                  </a:lnTo>
                  <a:lnTo>
                    <a:pt x="503405" y="283454"/>
                  </a:lnTo>
                  <a:lnTo>
                    <a:pt x="480820" y="287391"/>
                  </a:lnTo>
                  <a:lnTo>
                    <a:pt x="458234" y="291328"/>
                  </a:lnTo>
                  <a:lnTo>
                    <a:pt x="435649" y="295265"/>
                  </a:lnTo>
                  <a:lnTo>
                    <a:pt x="413064" y="299202"/>
                  </a:lnTo>
                  <a:lnTo>
                    <a:pt x="390479" y="303138"/>
                  </a:lnTo>
                  <a:lnTo>
                    <a:pt x="367893" y="307075"/>
                  </a:lnTo>
                  <a:lnTo>
                    <a:pt x="345308" y="311012"/>
                  </a:lnTo>
                  <a:lnTo>
                    <a:pt x="322723" y="314949"/>
                  </a:lnTo>
                  <a:lnTo>
                    <a:pt x="300138" y="318886"/>
                  </a:lnTo>
                  <a:lnTo>
                    <a:pt x="277553" y="322823"/>
                  </a:lnTo>
                  <a:lnTo>
                    <a:pt x="254967" y="326760"/>
                  </a:lnTo>
                  <a:lnTo>
                    <a:pt x="232382" y="330697"/>
                  </a:lnTo>
                  <a:lnTo>
                    <a:pt x="209797" y="334633"/>
                  </a:lnTo>
                  <a:lnTo>
                    <a:pt x="187212" y="338570"/>
                  </a:lnTo>
                  <a:lnTo>
                    <a:pt x="164626" y="342507"/>
                  </a:lnTo>
                  <a:lnTo>
                    <a:pt x="142041" y="346444"/>
                  </a:lnTo>
                  <a:lnTo>
                    <a:pt x="119456" y="350381"/>
                  </a:lnTo>
                  <a:lnTo>
                    <a:pt x="96871" y="354318"/>
                  </a:lnTo>
                  <a:lnTo>
                    <a:pt x="74286" y="358255"/>
                  </a:lnTo>
                  <a:lnTo>
                    <a:pt x="51700" y="362192"/>
                  </a:lnTo>
                  <a:lnTo>
                    <a:pt x="29115" y="366128"/>
                  </a:lnTo>
                  <a:lnTo>
                    <a:pt x="6530" y="370065"/>
                  </a:lnTo>
                  <a:lnTo>
                    <a:pt x="0" y="3712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494193" y="5545691"/>
              <a:ext cx="135219" cy="141860"/>
            </a:xfrm>
            <a:custGeom>
              <a:avLst/>
              <a:pathLst>
                <a:path w="135219" h="141860">
                  <a:moveTo>
                    <a:pt x="110491" y="0"/>
                  </a:moveTo>
                  <a:lnTo>
                    <a:pt x="0" y="92345"/>
                  </a:lnTo>
                  <a:lnTo>
                    <a:pt x="135219" y="1418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127220" y="3745355"/>
              <a:ext cx="483406" cy="1469384"/>
            </a:xfrm>
            <a:custGeom>
              <a:avLst/>
              <a:pathLst>
                <a:path w="483406" h="1469384">
                  <a:moveTo>
                    <a:pt x="483406" y="0"/>
                  </a:moveTo>
                  <a:lnTo>
                    <a:pt x="478182" y="15878"/>
                  </a:lnTo>
                  <a:lnTo>
                    <a:pt x="472958" y="31757"/>
                  </a:lnTo>
                  <a:lnTo>
                    <a:pt x="467735" y="47635"/>
                  </a:lnTo>
                  <a:lnTo>
                    <a:pt x="462511" y="63514"/>
                  </a:lnTo>
                  <a:lnTo>
                    <a:pt x="457287" y="79392"/>
                  </a:lnTo>
                  <a:lnTo>
                    <a:pt x="452063" y="95271"/>
                  </a:lnTo>
                  <a:lnTo>
                    <a:pt x="446839" y="111149"/>
                  </a:lnTo>
                  <a:lnTo>
                    <a:pt x="441616" y="127028"/>
                  </a:lnTo>
                  <a:lnTo>
                    <a:pt x="436392" y="142906"/>
                  </a:lnTo>
                  <a:lnTo>
                    <a:pt x="431168" y="158785"/>
                  </a:lnTo>
                  <a:lnTo>
                    <a:pt x="425944" y="174663"/>
                  </a:lnTo>
                  <a:lnTo>
                    <a:pt x="420720" y="190542"/>
                  </a:lnTo>
                  <a:lnTo>
                    <a:pt x="415497" y="206420"/>
                  </a:lnTo>
                  <a:lnTo>
                    <a:pt x="410273" y="222299"/>
                  </a:lnTo>
                  <a:lnTo>
                    <a:pt x="405049" y="238178"/>
                  </a:lnTo>
                  <a:lnTo>
                    <a:pt x="399825" y="254056"/>
                  </a:lnTo>
                  <a:lnTo>
                    <a:pt x="394601" y="269935"/>
                  </a:lnTo>
                  <a:lnTo>
                    <a:pt x="389377" y="285813"/>
                  </a:lnTo>
                  <a:lnTo>
                    <a:pt x="384154" y="301692"/>
                  </a:lnTo>
                  <a:lnTo>
                    <a:pt x="378930" y="317570"/>
                  </a:lnTo>
                  <a:lnTo>
                    <a:pt x="373706" y="333449"/>
                  </a:lnTo>
                  <a:lnTo>
                    <a:pt x="368482" y="349327"/>
                  </a:lnTo>
                  <a:lnTo>
                    <a:pt x="363258" y="365206"/>
                  </a:lnTo>
                  <a:lnTo>
                    <a:pt x="358035" y="381084"/>
                  </a:lnTo>
                  <a:lnTo>
                    <a:pt x="352811" y="396963"/>
                  </a:lnTo>
                  <a:lnTo>
                    <a:pt x="347587" y="412841"/>
                  </a:lnTo>
                  <a:lnTo>
                    <a:pt x="342363" y="428720"/>
                  </a:lnTo>
                  <a:lnTo>
                    <a:pt x="337139" y="444599"/>
                  </a:lnTo>
                  <a:lnTo>
                    <a:pt x="331916" y="460477"/>
                  </a:lnTo>
                  <a:lnTo>
                    <a:pt x="326692" y="476356"/>
                  </a:lnTo>
                  <a:lnTo>
                    <a:pt x="321468" y="492234"/>
                  </a:lnTo>
                  <a:lnTo>
                    <a:pt x="316244" y="508113"/>
                  </a:lnTo>
                  <a:lnTo>
                    <a:pt x="311020" y="523991"/>
                  </a:lnTo>
                  <a:lnTo>
                    <a:pt x="305796" y="539870"/>
                  </a:lnTo>
                  <a:lnTo>
                    <a:pt x="300573" y="555748"/>
                  </a:lnTo>
                  <a:lnTo>
                    <a:pt x="295349" y="571627"/>
                  </a:lnTo>
                  <a:lnTo>
                    <a:pt x="290125" y="587505"/>
                  </a:lnTo>
                  <a:lnTo>
                    <a:pt x="284901" y="603384"/>
                  </a:lnTo>
                  <a:lnTo>
                    <a:pt x="279677" y="619262"/>
                  </a:lnTo>
                  <a:lnTo>
                    <a:pt x="274454" y="635141"/>
                  </a:lnTo>
                  <a:lnTo>
                    <a:pt x="269230" y="651020"/>
                  </a:lnTo>
                  <a:lnTo>
                    <a:pt x="264006" y="666898"/>
                  </a:lnTo>
                  <a:lnTo>
                    <a:pt x="258782" y="682777"/>
                  </a:lnTo>
                  <a:lnTo>
                    <a:pt x="253558" y="698655"/>
                  </a:lnTo>
                  <a:lnTo>
                    <a:pt x="248335" y="714534"/>
                  </a:lnTo>
                  <a:lnTo>
                    <a:pt x="243111" y="730412"/>
                  </a:lnTo>
                  <a:lnTo>
                    <a:pt x="237887" y="746291"/>
                  </a:lnTo>
                  <a:lnTo>
                    <a:pt x="232663" y="762169"/>
                  </a:lnTo>
                  <a:lnTo>
                    <a:pt x="227439" y="778048"/>
                  </a:lnTo>
                  <a:lnTo>
                    <a:pt x="222215" y="793926"/>
                  </a:lnTo>
                  <a:lnTo>
                    <a:pt x="216992" y="809805"/>
                  </a:lnTo>
                  <a:lnTo>
                    <a:pt x="211768" y="825683"/>
                  </a:lnTo>
                  <a:lnTo>
                    <a:pt x="206544" y="841562"/>
                  </a:lnTo>
                  <a:lnTo>
                    <a:pt x="201320" y="857441"/>
                  </a:lnTo>
                  <a:lnTo>
                    <a:pt x="196096" y="873319"/>
                  </a:lnTo>
                  <a:lnTo>
                    <a:pt x="190873" y="889198"/>
                  </a:lnTo>
                  <a:lnTo>
                    <a:pt x="185649" y="905076"/>
                  </a:lnTo>
                  <a:lnTo>
                    <a:pt x="180425" y="920955"/>
                  </a:lnTo>
                  <a:lnTo>
                    <a:pt x="175201" y="936833"/>
                  </a:lnTo>
                  <a:lnTo>
                    <a:pt x="169977" y="952712"/>
                  </a:lnTo>
                  <a:lnTo>
                    <a:pt x="164753" y="968590"/>
                  </a:lnTo>
                  <a:lnTo>
                    <a:pt x="159530" y="984469"/>
                  </a:lnTo>
                  <a:lnTo>
                    <a:pt x="154306" y="1000347"/>
                  </a:lnTo>
                  <a:lnTo>
                    <a:pt x="149082" y="1016226"/>
                  </a:lnTo>
                  <a:lnTo>
                    <a:pt x="143858" y="1032104"/>
                  </a:lnTo>
                  <a:lnTo>
                    <a:pt x="138634" y="1047983"/>
                  </a:lnTo>
                  <a:lnTo>
                    <a:pt x="133411" y="1063862"/>
                  </a:lnTo>
                  <a:lnTo>
                    <a:pt x="128187" y="1079740"/>
                  </a:lnTo>
                  <a:lnTo>
                    <a:pt x="122963" y="1095619"/>
                  </a:lnTo>
                  <a:lnTo>
                    <a:pt x="117739" y="1111497"/>
                  </a:lnTo>
                  <a:lnTo>
                    <a:pt x="112515" y="1127376"/>
                  </a:lnTo>
                  <a:lnTo>
                    <a:pt x="107292" y="1143254"/>
                  </a:lnTo>
                  <a:lnTo>
                    <a:pt x="102068" y="1159133"/>
                  </a:lnTo>
                  <a:lnTo>
                    <a:pt x="96844" y="1175011"/>
                  </a:lnTo>
                  <a:lnTo>
                    <a:pt x="91620" y="1190890"/>
                  </a:lnTo>
                  <a:lnTo>
                    <a:pt x="86396" y="1206768"/>
                  </a:lnTo>
                  <a:lnTo>
                    <a:pt x="81172" y="1222647"/>
                  </a:lnTo>
                  <a:lnTo>
                    <a:pt x="75949" y="1238525"/>
                  </a:lnTo>
                  <a:lnTo>
                    <a:pt x="70725" y="1254404"/>
                  </a:lnTo>
                  <a:lnTo>
                    <a:pt x="65501" y="1270282"/>
                  </a:lnTo>
                  <a:lnTo>
                    <a:pt x="60277" y="1286161"/>
                  </a:lnTo>
                  <a:lnTo>
                    <a:pt x="55053" y="1302040"/>
                  </a:lnTo>
                  <a:lnTo>
                    <a:pt x="49830" y="1317918"/>
                  </a:lnTo>
                  <a:lnTo>
                    <a:pt x="44606" y="1333797"/>
                  </a:lnTo>
                  <a:lnTo>
                    <a:pt x="39382" y="1349675"/>
                  </a:lnTo>
                  <a:lnTo>
                    <a:pt x="34158" y="1365554"/>
                  </a:lnTo>
                  <a:lnTo>
                    <a:pt x="28934" y="1381432"/>
                  </a:lnTo>
                  <a:lnTo>
                    <a:pt x="23711" y="1397311"/>
                  </a:lnTo>
                  <a:lnTo>
                    <a:pt x="18487" y="1413189"/>
                  </a:lnTo>
                  <a:lnTo>
                    <a:pt x="13263" y="1429068"/>
                  </a:lnTo>
                  <a:lnTo>
                    <a:pt x="8039" y="1444946"/>
                  </a:lnTo>
                  <a:lnTo>
                    <a:pt x="2815" y="1460825"/>
                  </a:lnTo>
                  <a:lnTo>
                    <a:pt x="0" y="14693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097798" y="5073777"/>
              <a:ext cx="136787" cy="140962"/>
            </a:xfrm>
            <a:custGeom>
              <a:avLst/>
              <a:pathLst>
                <a:path w="136787" h="140962">
                  <a:moveTo>
                    <a:pt x="0" y="0"/>
                  </a:moveTo>
                  <a:lnTo>
                    <a:pt x="29421" y="140962"/>
                  </a:lnTo>
                  <a:lnTo>
                    <a:pt x="136787" y="450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151338" y="3745355"/>
              <a:ext cx="1459288" cy="1773431"/>
            </a:xfrm>
            <a:custGeom>
              <a:avLst/>
              <a:pathLst>
                <a:path w="1459288" h="1773431">
                  <a:moveTo>
                    <a:pt x="1459288" y="0"/>
                  </a:moveTo>
                  <a:lnTo>
                    <a:pt x="1443854" y="18755"/>
                  </a:lnTo>
                  <a:lnTo>
                    <a:pt x="1428421" y="37511"/>
                  </a:lnTo>
                  <a:lnTo>
                    <a:pt x="1412988" y="56267"/>
                  </a:lnTo>
                  <a:lnTo>
                    <a:pt x="1397554" y="75023"/>
                  </a:lnTo>
                  <a:lnTo>
                    <a:pt x="1382121" y="93779"/>
                  </a:lnTo>
                  <a:lnTo>
                    <a:pt x="1366687" y="112535"/>
                  </a:lnTo>
                  <a:lnTo>
                    <a:pt x="1351254" y="131290"/>
                  </a:lnTo>
                  <a:lnTo>
                    <a:pt x="1335820" y="150046"/>
                  </a:lnTo>
                  <a:lnTo>
                    <a:pt x="1320387" y="168802"/>
                  </a:lnTo>
                  <a:lnTo>
                    <a:pt x="1304953" y="187558"/>
                  </a:lnTo>
                  <a:lnTo>
                    <a:pt x="1289520" y="206314"/>
                  </a:lnTo>
                  <a:lnTo>
                    <a:pt x="1274086" y="225070"/>
                  </a:lnTo>
                  <a:lnTo>
                    <a:pt x="1258653" y="243825"/>
                  </a:lnTo>
                  <a:lnTo>
                    <a:pt x="1243220" y="262581"/>
                  </a:lnTo>
                  <a:lnTo>
                    <a:pt x="1227786" y="281337"/>
                  </a:lnTo>
                  <a:lnTo>
                    <a:pt x="1212353" y="300093"/>
                  </a:lnTo>
                  <a:lnTo>
                    <a:pt x="1196919" y="318849"/>
                  </a:lnTo>
                  <a:lnTo>
                    <a:pt x="1181486" y="337605"/>
                  </a:lnTo>
                  <a:lnTo>
                    <a:pt x="1166052" y="356360"/>
                  </a:lnTo>
                  <a:lnTo>
                    <a:pt x="1150619" y="375116"/>
                  </a:lnTo>
                  <a:lnTo>
                    <a:pt x="1135185" y="393872"/>
                  </a:lnTo>
                  <a:lnTo>
                    <a:pt x="1119752" y="412628"/>
                  </a:lnTo>
                  <a:lnTo>
                    <a:pt x="1104319" y="431384"/>
                  </a:lnTo>
                  <a:lnTo>
                    <a:pt x="1088885" y="450140"/>
                  </a:lnTo>
                  <a:lnTo>
                    <a:pt x="1073452" y="468895"/>
                  </a:lnTo>
                  <a:lnTo>
                    <a:pt x="1058018" y="487651"/>
                  </a:lnTo>
                  <a:lnTo>
                    <a:pt x="1042585" y="506407"/>
                  </a:lnTo>
                  <a:lnTo>
                    <a:pt x="1027151" y="525163"/>
                  </a:lnTo>
                  <a:lnTo>
                    <a:pt x="1011718" y="543919"/>
                  </a:lnTo>
                  <a:lnTo>
                    <a:pt x="996284" y="562675"/>
                  </a:lnTo>
                  <a:lnTo>
                    <a:pt x="980851" y="581430"/>
                  </a:lnTo>
                  <a:lnTo>
                    <a:pt x="965417" y="600186"/>
                  </a:lnTo>
                  <a:lnTo>
                    <a:pt x="949984" y="618942"/>
                  </a:lnTo>
                  <a:lnTo>
                    <a:pt x="934551" y="637698"/>
                  </a:lnTo>
                  <a:lnTo>
                    <a:pt x="919117" y="656454"/>
                  </a:lnTo>
                  <a:lnTo>
                    <a:pt x="903684" y="675210"/>
                  </a:lnTo>
                  <a:lnTo>
                    <a:pt x="888250" y="693965"/>
                  </a:lnTo>
                  <a:lnTo>
                    <a:pt x="872817" y="712721"/>
                  </a:lnTo>
                  <a:lnTo>
                    <a:pt x="857383" y="731477"/>
                  </a:lnTo>
                  <a:lnTo>
                    <a:pt x="841950" y="750233"/>
                  </a:lnTo>
                  <a:lnTo>
                    <a:pt x="826516" y="768989"/>
                  </a:lnTo>
                  <a:lnTo>
                    <a:pt x="811083" y="787745"/>
                  </a:lnTo>
                  <a:lnTo>
                    <a:pt x="795650" y="806500"/>
                  </a:lnTo>
                  <a:lnTo>
                    <a:pt x="780216" y="825256"/>
                  </a:lnTo>
                  <a:lnTo>
                    <a:pt x="764783" y="844012"/>
                  </a:lnTo>
                  <a:lnTo>
                    <a:pt x="749349" y="862768"/>
                  </a:lnTo>
                  <a:lnTo>
                    <a:pt x="733916" y="881524"/>
                  </a:lnTo>
                  <a:lnTo>
                    <a:pt x="718482" y="900280"/>
                  </a:lnTo>
                  <a:lnTo>
                    <a:pt x="703049" y="919035"/>
                  </a:lnTo>
                  <a:lnTo>
                    <a:pt x="687615" y="937791"/>
                  </a:lnTo>
                  <a:lnTo>
                    <a:pt x="672182" y="956547"/>
                  </a:lnTo>
                  <a:lnTo>
                    <a:pt x="656748" y="975303"/>
                  </a:lnTo>
                  <a:lnTo>
                    <a:pt x="641315" y="994059"/>
                  </a:lnTo>
                  <a:lnTo>
                    <a:pt x="625882" y="1012815"/>
                  </a:lnTo>
                  <a:lnTo>
                    <a:pt x="610448" y="1031570"/>
                  </a:lnTo>
                  <a:lnTo>
                    <a:pt x="595015" y="1050326"/>
                  </a:lnTo>
                  <a:lnTo>
                    <a:pt x="579581" y="1069082"/>
                  </a:lnTo>
                  <a:lnTo>
                    <a:pt x="564148" y="1087838"/>
                  </a:lnTo>
                  <a:lnTo>
                    <a:pt x="548714" y="1106594"/>
                  </a:lnTo>
                  <a:lnTo>
                    <a:pt x="533281" y="1125350"/>
                  </a:lnTo>
                  <a:lnTo>
                    <a:pt x="517847" y="1144105"/>
                  </a:lnTo>
                  <a:lnTo>
                    <a:pt x="502414" y="1162861"/>
                  </a:lnTo>
                  <a:lnTo>
                    <a:pt x="486981" y="1181617"/>
                  </a:lnTo>
                  <a:lnTo>
                    <a:pt x="471547" y="1200373"/>
                  </a:lnTo>
                  <a:lnTo>
                    <a:pt x="456114" y="1219129"/>
                  </a:lnTo>
                  <a:lnTo>
                    <a:pt x="440680" y="1237885"/>
                  </a:lnTo>
                  <a:lnTo>
                    <a:pt x="425247" y="1256640"/>
                  </a:lnTo>
                  <a:lnTo>
                    <a:pt x="409813" y="1275396"/>
                  </a:lnTo>
                  <a:lnTo>
                    <a:pt x="394380" y="1294152"/>
                  </a:lnTo>
                  <a:lnTo>
                    <a:pt x="378946" y="1312908"/>
                  </a:lnTo>
                  <a:lnTo>
                    <a:pt x="363513" y="1331664"/>
                  </a:lnTo>
                  <a:lnTo>
                    <a:pt x="348079" y="1350420"/>
                  </a:lnTo>
                  <a:lnTo>
                    <a:pt x="332646" y="1369175"/>
                  </a:lnTo>
                  <a:lnTo>
                    <a:pt x="317213" y="1387931"/>
                  </a:lnTo>
                  <a:lnTo>
                    <a:pt x="301779" y="1406687"/>
                  </a:lnTo>
                  <a:lnTo>
                    <a:pt x="286346" y="1425443"/>
                  </a:lnTo>
                  <a:lnTo>
                    <a:pt x="270912" y="1444199"/>
                  </a:lnTo>
                  <a:lnTo>
                    <a:pt x="255479" y="1462955"/>
                  </a:lnTo>
                  <a:lnTo>
                    <a:pt x="240045" y="1481710"/>
                  </a:lnTo>
                  <a:lnTo>
                    <a:pt x="224612" y="1500466"/>
                  </a:lnTo>
                  <a:lnTo>
                    <a:pt x="209178" y="1519222"/>
                  </a:lnTo>
                  <a:lnTo>
                    <a:pt x="193745" y="1537978"/>
                  </a:lnTo>
                  <a:lnTo>
                    <a:pt x="178312" y="1556734"/>
                  </a:lnTo>
                  <a:lnTo>
                    <a:pt x="162878" y="1575490"/>
                  </a:lnTo>
                  <a:lnTo>
                    <a:pt x="147445" y="1594245"/>
                  </a:lnTo>
                  <a:lnTo>
                    <a:pt x="132011" y="1613001"/>
                  </a:lnTo>
                  <a:lnTo>
                    <a:pt x="116578" y="1631757"/>
                  </a:lnTo>
                  <a:lnTo>
                    <a:pt x="101144" y="1650513"/>
                  </a:lnTo>
                  <a:lnTo>
                    <a:pt x="85711" y="1669269"/>
                  </a:lnTo>
                  <a:lnTo>
                    <a:pt x="70277" y="1688025"/>
                  </a:lnTo>
                  <a:lnTo>
                    <a:pt x="54844" y="1706780"/>
                  </a:lnTo>
                  <a:lnTo>
                    <a:pt x="39410" y="1725536"/>
                  </a:lnTo>
                  <a:lnTo>
                    <a:pt x="23977" y="1744292"/>
                  </a:lnTo>
                  <a:lnTo>
                    <a:pt x="8544" y="1763048"/>
                  </a:lnTo>
                  <a:lnTo>
                    <a:pt x="0" y="17734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51338" y="5376741"/>
              <a:ext cx="134836" cy="142045"/>
            </a:xfrm>
            <a:custGeom>
              <a:avLst/>
              <a:pathLst>
                <a:path w="134836" h="142045">
                  <a:moveTo>
                    <a:pt x="23642" y="0"/>
                  </a:moveTo>
                  <a:lnTo>
                    <a:pt x="0" y="142045"/>
                  </a:lnTo>
                  <a:lnTo>
                    <a:pt x="134836" y="91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341133" y="3745355"/>
              <a:ext cx="1269493" cy="189703"/>
            </a:xfrm>
            <a:custGeom>
              <a:avLst/>
              <a:pathLst>
                <a:path w="1269493" h="189703">
                  <a:moveTo>
                    <a:pt x="1269493" y="0"/>
                  </a:moveTo>
                  <a:lnTo>
                    <a:pt x="1255591" y="2077"/>
                  </a:lnTo>
                  <a:lnTo>
                    <a:pt x="1241688" y="4154"/>
                  </a:lnTo>
                  <a:lnTo>
                    <a:pt x="1227786" y="6232"/>
                  </a:lnTo>
                  <a:lnTo>
                    <a:pt x="1213884" y="8309"/>
                  </a:lnTo>
                  <a:lnTo>
                    <a:pt x="1199982" y="10387"/>
                  </a:lnTo>
                  <a:lnTo>
                    <a:pt x="1186080" y="12464"/>
                  </a:lnTo>
                  <a:lnTo>
                    <a:pt x="1172178" y="14541"/>
                  </a:lnTo>
                  <a:lnTo>
                    <a:pt x="1158276" y="16619"/>
                  </a:lnTo>
                  <a:lnTo>
                    <a:pt x="1144374" y="18696"/>
                  </a:lnTo>
                  <a:lnTo>
                    <a:pt x="1130472" y="20774"/>
                  </a:lnTo>
                  <a:lnTo>
                    <a:pt x="1116570" y="22851"/>
                  </a:lnTo>
                  <a:lnTo>
                    <a:pt x="1102668" y="24929"/>
                  </a:lnTo>
                  <a:lnTo>
                    <a:pt x="1088765" y="27006"/>
                  </a:lnTo>
                  <a:lnTo>
                    <a:pt x="1074863" y="29083"/>
                  </a:lnTo>
                  <a:lnTo>
                    <a:pt x="1060961" y="31161"/>
                  </a:lnTo>
                  <a:lnTo>
                    <a:pt x="1047059" y="33238"/>
                  </a:lnTo>
                  <a:lnTo>
                    <a:pt x="1033157" y="35316"/>
                  </a:lnTo>
                  <a:lnTo>
                    <a:pt x="1019255" y="37393"/>
                  </a:lnTo>
                  <a:lnTo>
                    <a:pt x="1005353" y="39471"/>
                  </a:lnTo>
                  <a:lnTo>
                    <a:pt x="991451" y="41548"/>
                  </a:lnTo>
                  <a:lnTo>
                    <a:pt x="977549" y="43625"/>
                  </a:lnTo>
                  <a:lnTo>
                    <a:pt x="963647" y="45703"/>
                  </a:lnTo>
                  <a:lnTo>
                    <a:pt x="949745" y="47780"/>
                  </a:lnTo>
                  <a:lnTo>
                    <a:pt x="935842" y="49858"/>
                  </a:lnTo>
                  <a:lnTo>
                    <a:pt x="921940" y="51935"/>
                  </a:lnTo>
                  <a:lnTo>
                    <a:pt x="908038" y="54013"/>
                  </a:lnTo>
                  <a:lnTo>
                    <a:pt x="894136" y="56090"/>
                  </a:lnTo>
                  <a:lnTo>
                    <a:pt x="880234" y="58167"/>
                  </a:lnTo>
                  <a:lnTo>
                    <a:pt x="866332" y="60245"/>
                  </a:lnTo>
                  <a:lnTo>
                    <a:pt x="852430" y="62322"/>
                  </a:lnTo>
                  <a:lnTo>
                    <a:pt x="838528" y="64400"/>
                  </a:lnTo>
                  <a:lnTo>
                    <a:pt x="824626" y="66477"/>
                  </a:lnTo>
                  <a:lnTo>
                    <a:pt x="810724" y="68555"/>
                  </a:lnTo>
                  <a:lnTo>
                    <a:pt x="796822" y="70632"/>
                  </a:lnTo>
                  <a:lnTo>
                    <a:pt x="782919" y="72709"/>
                  </a:lnTo>
                  <a:lnTo>
                    <a:pt x="769017" y="74787"/>
                  </a:lnTo>
                  <a:lnTo>
                    <a:pt x="755115" y="76864"/>
                  </a:lnTo>
                  <a:lnTo>
                    <a:pt x="741213" y="78942"/>
                  </a:lnTo>
                  <a:lnTo>
                    <a:pt x="727311" y="81019"/>
                  </a:lnTo>
                  <a:lnTo>
                    <a:pt x="713409" y="83097"/>
                  </a:lnTo>
                  <a:lnTo>
                    <a:pt x="699507" y="85174"/>
                  </a:lnTo>
                  <a:lnTo>
                    <a:pt x="685605" y="87251"/>
                  </a:lnTo>
                  <a:lnTo>
                    <a:pt x="671703" y="89329"/>
                  </a:lnTo>
                  <a:lnTo>
                    <a:pt x="657801" y="91406"/>
                  </a:lnTo>
                  <a:lnTo>
                    <a:pt x="643898" y="93484"/>
                  </a:lnTo>
                  <a:lnTo>
                    <a:pt x="629996" y="95561"/>
                  </a:lnTo>
                  <a:lnTo>
                    <a:pt x="616094" y="97639"/>
                  </a:lnTo>
                  <a:lnTo>
                    <a:pt x="602192" y="99716"/>
                  </a:lnTo>
                  <a:lnTo>
                    <a:pt x="588290" y="101793"/>
                  </a:lnTo>
                  <a:lnTo>
                    <a:pt x="574388" y="103871"/>
                  </a:lnTo>
                  <a:lnTo>
                    <a:pt x="560486" y="105948"/>
                  </a:lnTo>
                  <a:lnTo>
                    <a:pt x="546584" y="108026"/>
                  </a:lnTo>
                  <a:lnTo>
                    <a:pt x="532682" y="110103"/>
                  </a:lnTo>
                  <a:lnTo>
                    <a:pt x="518780" y="112181"/>
                  </a:lnTo>
                  <a:lnTo>
                    <a:pt x="504878" y="114258"/>
                  </a:lnTo>
                  <a:lnTo>
                    <a:pt x="490975" y="116335"/>
                  </a:lnTo>
                  <a:lnTo>
                    <a:pt x="477073" y="118413"/>
                  </a:lnTo>
                  <a:lnTo>
                    <a:pt x="463171" y="120490"/>
                  </a:lnTo>
                  <a:lnTo>
                    <a:pt x="449269" y="122568"/>
                  </a:lnTo>
                  <a:lnTo>
                    <a:pt x="435367" y="124645"/>
                  </a:lnTo>
                  <a:lnTo>
                    <a:pt x="421465" y="126723"/>
                  </a:lnTo>
                  <a:lnTo>
                    <a:pt x="407563" y="128800"/>
                  </a:lnTo>
                  <a:lnTo>
                    <a:pt x="393661" y="130877"/>
                  </a:lnTo>
                  <a:lnTo>
                    <a:pt x="379759" y="132955"/>
                  </a:lnTo>
                  <a:lnTo>
                    <a:pt x="365857" y="135032"/>
                  </a:lnTo>
                  <a:lnTo>
                    <a:pt x="351955" y="137110"/>
                  </a:lnTo>
                  <a:lnTo>
                    <a:pt x="338052" y="139187"/>
                  </a:lnTo>
                  <a:lnTo>
                    <a:pt x="324150" y="141265"/>
                  </a:lnTo>
                  <a:lnTo>
                    <a:pt x="310248" y="143342"/>
                  </a:lnTo>
                  <a:lnTo>
                    <a:pt x="296346" y="145419"/>
                  </a:lnTo>
                  <a:lnTo>
                    <a:pt x="282444" y="147497"/>
                  </a:lnTo>
                  <a:lnTo>
                    <a:pt x="268542" y="149574"/>
                  </a:lnTo>
                  <a:lnTo>
                    <a:pt x="254640" y="151652"/>
                  </a:lnTo>
                  <a:lnTo>
                    <a:pt x="240738" y="153729"/>
                  </a:lnTo>
                  <a:lnTo>
                    <a:pt x="226836" y="155807"/>
                  </a:lnTo>
                  <a:lnTo>
                    <a:pt x="212934" y="157884"/>
                  </a:lnTo>
                  <a:lnTo>
                    <a:pt x="199032" y="159961"/>
                  </a:lnTo>
                  <a:lnTo>
                    <a:pt x="185129" y="162039"/>
                  </a:lnTo>
                  <a:lnTo>
                    <a:pt x="171227" y="164116"/>
                  </a:lnTo>
                  <a:lnTo>
                    <a:pt x="157325" y="166194"/>
                  </a:lnTo>
                  <a:lnTo>
                    <a:pt x="143423" y="168271"/>
                  </a:lnTo>
                  <a:lnTo>
                    <a:pt x="129521" y="170349"/>
                  </a:lnTo>
                  <a:lnTo>
                    <a:pt x="115619" y="172426"/>
                  </a:lnTo>
                  <a:lnTo>
                    <a:pt x="101717" y="174503"/>
                  </a:lnTo>
                  <a:lnTo>
                    <a:pt x="87815" y="176581"/>
                  </a:lnTo>
                  <a:lnTo>
                    <a:pt x="73913" y="178658"/>
                  </a:lnTo>
                  <a:lnTo>
                    <a:pt x="60011" y="180736"/>
                  </a:lnTo>
                  <a:lnTo>
                    <a:pt x="46109" y="182813"/>
                  </a:lnTo>
                  <a:lnTo>
                    <a:pt x="32206" y="184891"/>
                  </a:lnTo>
                  <a:lnTo>
                    <a:pt x="18304" y="186968"/>
                  </a:lnTo>
                  <a:lnTo>
                    <a:pt x="4402" y="189045"/>
                  </a:lnTo>
                  <a:lnTo>
                    <a:pt x="0" y="18970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341133" y="3845419"/>
              <a:ext cx="133979" cy="142418"/>
            </a:xfrm>
            <a:custGeom>
              <a:avLst/>
              <a:pathLst>
                <a:path w="133979" h="142418">
                  <a:moveTo>
                    <a:pt x="112697" y="0"/>
                  </a:moveTo>
                  <a:lnTo>
                    <a:pt x="0" y="89640"/>
                  </a:lnTo>
                  <a:lnTo>
                    <a:pt x="133979" y="14241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353940" y="3576260"/>
              <a:ext cx="321171" cy="699031"/>
            </a:xfrm>
            <a:custGeom>
              <a:avLst/>
              <a:pathLst>
                <a:path w="321171" h="699031">
                  <a:moveTo>
                    <a:pt x="0" y="699031"/>
                  </a:moveTo>
                  <a:lnTo>
                    <a:pt x="3699" y="690978"/>
                  </a:lnTo>
                  <a:lnTo>
                    <a:pt x="7399" y="682926"/>
                  </a:lnTo>
                  <a:lnTo>
                    <a:pt x="11098" y="674874"/>
                  </a:lnTo>
                  <a:lnTo>
                    <a:pt x="14798" y="666822"/>
                  </a:lnTo>
                  <a:lnTo>
                    <a:pt x="18498" y="658770"/>
                  </a:lnTo>
                  <a:lnTo>
                    <a:pt x="22197" y="650717"/>
                  </a:lnTo>
                  <a:lnTo>
                    <a:pt x="25897" y="642665"/>
                  </a:lnTo>
                  <a:lnTo>
                    <a:pt x="29596" y="634613"/>
                  </a:lnTo>
                  <a:lnTo>
                    <a:pt x="33296" y="626561"/>
                  </a:lnTo>
                  <a:lnTo>
                    <a:pt x="36996" y="618509"/>
                  </a:lnTo>
                  <a:lnTo>
                    <a:pt x="40695" y="610456"/>
                  </a:lnTo>
                  <a:lnTo>
                    <a:pt x="44395" y="602404"/>
                  </a:lnTo>
                  <a:lnTo>
                    <a:pt x="48094" y="594352"/>
                  </a:lnTo>
                  <a:lnTo>
                    <a:pt x="51794" y="586300"/>
                  </a:lnTo>
                  <a:lnTo>
                    <a:pt x="55494" y="578248"/>
                  </a:lnTo>
                  <a:lnTo>
                    <a:pt x="59193" y="570195"/>
                  </a:lnTo>
                  <a:lnTo>
                    <a:pt x="62893" y="562143"/>
                  </a:lnTo>
                  <a:lnTo>
                    <a:pt x="66592" y="554091"/>
                  </a:lnTo>
                  <a:lnTo>
                    <a:pt x="70292" y="546039"/>
                  </a:lnTo>
                  <a:lnTo>
                    <a:pt x="73992" y="537987"/>
                  </a:lnTo>
                  <a:lnTo>
                    <a:pt x="77691" y="529934"/>
                  </a:lnTo>
                  <a:lnTo>
                    <a:pt x="81391" y="521882"/>
                  </a:lnTo>
                  <a:lnTo>
                    <a:pt x="85090" y="513830"/>
                  </a:lnTo>
                  <a:lnTo>
                    <a:pt x="88790" y="505778"/>
                  </a:lnTo>
                  <a:lnTo>
                    <a:pt x="92490" y="497725"/>
                  </a:lnTo>
                  <a:lnTo>
                    <a:pt x="96189" y="489673"/>
                  </a:lnTo>
                  <a:lnTo>
                    <a:pt x="99889" y="481621"/>
                  </a:lnTo>
                  <a:lnTo>
                    <a:pt x="103589" y="473569"/>
                  </a:lnTo>
                  <a:lnTo>
                    <a:pt x="107288" y="465517"/>
                  </a:lnTo>
                  <a:lnTo>
                    <a:pt x="110988" y="457464"/>
                  </a:lnTo>
                  <a:lnTo>
                    <a:pt x="114687" y="449412"/>
                  </a:lnTo>
                  <a:lnTo>
                    <a:pt x="118387" y="441360"/>
                  </a:lnTo>
                  <a:lnTo>
                    <a:pt x="122087" y="433308"/>
                  </a:lnTo>
                  <a:lnTo>
                    <a:pt x="125786" y="425256"/>
                  </a:lnTo>
                  <a:lnTo>
                    <a:pt x="129486" y="417203"/>
                  </a:lnTo>
                  <a:lnTo>
                    <a:pt x="133185" y="409151"/>
                  </a:lnTo>
                  <a:lnTo>
                    <a:pt x="136885" y="401099"/>
                  </a:lnTo>
                  <a:lnTo>
                    <a:pt x="140585" y="393047"/>
                  </a:lnTo>
                  <a:lnTo>
                    <a:pt x="144284" y="384995"/>
                  </a:lnTo>
                  <a:lnTo>
                    <a:pt x="147984" y="376942"/>
                  </a:lnTo>
                  <a:lnTo>
                    <a:pt x="151683" y="368890"/>
                  </a:lnTo>
                  <a:lnTo>
                    <a:pt x="155383" y="360838"/>
                  </a:lnTo>
                  <a:lnTo>
                    <a:pt x="159083" y="352786"/>
                  </a:lnTo>
                  <a:lnTo>
                    <a:pt x="162782" y="344734"/>
                  </a:lnTo>
                  <a:lnTo>
                    <a:pt x="166482" y="336681"/>
                  </a:lnTo>
                  <a:lnTo>
                    <a:pt x="170181" y="328629"/>
                  </a:lnTo>
                  <a:lnTo>
                    <a:pt x="173881" y="320577"/>
                  </a:lnTo>
                  <a:lnTo>
                    <a:pt x="177581" y="312525"/>
                  </a:lnTo>
                  <a:lnTo>
                    <a:pt x="181280" y="304473"/>
                  </a:lnTo>
                  <a:lnTo>
                    <a:pt x="184980" y="296420"/>
                  </a:lnTo>
                  <a:lnTo>
                    <a:pt x="188680" y="288368"/>
                  </a:lnTo>
                  <a:lnTo>
                    <a:pt x="192379" y="280316"/>
                  </a:lnTo>
                  <a:lnTo>
                    <a:pt x="196079" y="272264"/>
                  </a:lnTo>
                  <a:lnTo>
                    <a:pt x="199778" y="264211"/>
                  </a:lnTo>
                  <a:lnTo>
                    <a:pt x="203478" y="256159"/>
                  </a:lnTo>
                  <a:lnTo>
                    <a:pt x="207178" y="248107"/>
                  </a:lnTo>
                  <a:lnTo>
                    <a:pt x="210877" y="240055"/>
                  </a:lnTo>
                  <a:lnTo>
                    <a:pt x="214577" y="232003"/>
                  </a:lnTo>
                  <a:lnTo>
                    <a:pt x="218276" y="223950"/>
                  </a:lnTo>
                  <a:lnTo>
                    <a:pt x="221976" y="215898"/>
                  </a:lnTo>
                  <a:lnTo>
                    <a:pt x="225676" y="207846"/>
                  </a:lnTo>
                  <a:lnTo>
                    <a:pt x="229375" y="199794"/>
                  </a:lnTo>
                  <a:lnTo>
                    <a:pt x="233075" y="191742"/>
                  </a:lnTo>
                  <a:lnTo>
                    <a:pt x="236774" y="183689"/>
                  </a:lnTo>
                  <a:lnTo>
                    <a:pt x="240474" y="175637"/>
                  </a:lnTo>
                  <a:lnTo>
                    <a:pt x="244174" y="167585"/>
                  </a:lnTo>
                  <a:lnTo>
                    <a:pt x="247873" y="159533"/>
                  </a:lnTo>
                  <a:lnTo>
                    <a:pt x="251573" y="151481"/>
                  </a:lnTo>
                  <a:lnTo>
                    <a:pt x="255272" y="143428"/>
                  </a:lnTo>
                  <a:lnTo>
                    <a:pt x="258972" y="135376"/>
                  </a:lnTo>
                  <a:lnTo>
                    <a:pt x="262672" y="127324"/>
                  </a:lnTo>
                  <a:lnTo>
                    <a:pt x="266371" y="119272"/>
                  </a:lnTo>
                  <a:lnTo>
                    <a:pt x="270071" y="111220"/>
                  </a:lnTo>
                  <a:lnTo>
                    <a:pt x="273771" y="103167"/>
                  </a:lnTo>
                  <a:lnTo>
                    <a:pt x="277470" y="95115"/>
                  </a:lnTo>
                  <a:lnTo>
                    <a:pt x="281170" y="87063"/>
                  </a:lnTo>
                  <a:lnTo>
                    <a:pt x="284869" y="79011"/>
                  </a:lnTo>
                  <a:lnTo>
                    <a:pt x="288569" y="70958"/>
                  </a:lnTo>
                  <a:lnTo>
                    <a:pt x="292269" y="62906"/>
                  </a:lnTo>
                  <a:lnTo>
                    <a:pt x="295968" y="54854"/>
                  </a:lnTo>
                  <a:lnTo>
                    <a:pt x="299668" y="46802"/>
                  </a:lnTo>
                  <a:lnTo>
                    <a:pt x="303367" y="38750"/>
                  </a:lnTo>
                  <a:lnTo>
                    <a:pt x="307067" y="30697"/>
                  </a:lnTo>
                  <a:lnTo>
                    <a:pt x="310767" y="22645"/>
                  </a:lnTo>
                  <a:lnTo>
                    <a:pt x="314466" y="14593"/>
                  </a:lnTo>
                  <a:lnTo>
                    <a:pt x="318166" y="6541"/>
                  </a:lnTo>
                  <a:lnTo>
                    <a:pt x="32117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557622" y="3576260"/>
              <a:ext cx="130849" cy="143378"/>
            </a:xfrm>
            <a:custGeom>
              <a:avLst/>
              <a:pathLst>
                <a:path w="130849" h="143378">
                  <a:moveTo>
                    <a:pt x="130849" y="143378"/>
                  </a:moveTo>
                  <a:lnTo>
                    <a:pt x="117489" y="0"/>
                  </a:lnTo>
                  <a:lnTo>
                    <a:pt x="0" y="832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418615" y="4739717"/>
              <a:ext cx="2096289" cy="597757"/>
            </a:xfrm>
            <a:custGeom>
              <a:avLst/>
              <a:pathLst>
                <a:path w="2096289" h="597757">
                  <a:moveTo>
                    <a:pt x="0" y="597757"/>
                  </a:moveTo>
                  <a:lnTo>
                    <a:pt x="22223" y="591420"/>
                  </a:lnTo>
                  <a:lnTo>
                    <a:pt x="44447" y="585083"/>
                  </a:lnTo>
                  <a:lnTo>
                    <a:pt x="66671" y="578746"/>
                  </a:lnTo>
                  <a:lnTo>
                    <a:pt x="88894" y="572408"/>
                  </a:lnTo>
                  <a:lnTo>
                    <a:pt x="111118" y="566071"/>
                  </a:lnTo>
                  <a:lnTo>
                    <a:pt x="133342" y="559734"/>
                  </a:lnTo>
                  <a:lnTo>
                    <a:pt x="155566" y="553397"/>
                  </a:lnTo>
                  <a:lnTo>
                    <a:pt x="177789" y="547060"/>
                  </a:lnTo>
                  <a:lnTo>
                    <a:pt x="200013" y="540723"/>
                  </a:lnTo>
                  <a:lnTo>
                    <a:pt x="222237" y="534386"/>
                  </a:lnTo>
                  <a:lnTo>
                    <a:pt x="244461" y="528049"/>
                  </a:lnTo>
                  <a:lnTo>
                    <a:pt x="266684" y="521712"/>
                  </a:lnTo>
                  <a:lnTo>
                    <a:pt x="288908" y="515374"/>
                  </a:lnTo>
                  <a:lnTo>
                    <a:pt x="311132" y="509037"/>
                  </a:lnTo>
                  <a:lnTo>
                    <a:pt x="333355" y="502700"/>
                  </a:lnTo>
                  <a:lnTo>
                    <a:pt x="355579" y="496363"/>
                  </a:lnTo>
                  <a:lnTo>
                    <a:pt x="377803" y="490026"/>
                  </a:lnTo>
                  <a:lnTo>
                    <a:pt x="400027" y="483689"/>
                  </a:lnTo>
                  <a:lnTo>
                    <a:pt x="422250" y="477352"/>
                  </a:lnTo>
                  <a:lnTo>
                    <a:pt x="444474" y="471015"/>
                  </a:lnTo>
                  <a:lnTo>
                    <a:pt x="466698" y="464678"/>
                  </a:lnTo>
                  <a:lnTo>
                    <a:pt x="488922" y="458341"/>
                  </a:lnTo>
                  <a:lnTo>
                    <a:pt x="511145" y="452003"/>
                  </a:lnTo>
                  <a:lnTo>
                    <a:pt x="533369" y="445666"/>
                  </a:lnTo>
                  <a:lnTo>
                    <a:pt x="555593" y="439329"/>
                  </a:lnTo>
                  <a:lnTo>
                    <a:pt x="577816" y="432992"/>
                  </a:lnTo>
                  <a:lnTo>
                    <a:pt x="600040" y="426655"/>
                  </a:lnTo>
                  <a:lnTo>
                    <a:pt x="622264" y="420318"/>
                  </a:lnTo>
                  <a:lnTo>
                    <a:pt x="644488" y="413981"/>
                  </a:lnTo>
                  <a:lnTo>
                    <a:pt x="666711" y="407644"/>
                  </a:lnTo>
                  <a:lnTo>
                    <a:pt x="688935" y="401307"/>
                  </a:lnTo>
                  <a:lnTo>
                    <a:pt x="711159" y="394970"/>
                  </a:lnTo>
                  <a:lnTo>
                    <a:pt x="733383" y="388632"/>
                  </a:lnTo>
                  <a:lnTo>
                    <a:pt x="755606" y="382295"/>
                  </a:lnTo>
                  <a:lnTo>
                    <a:pt x="777830" y="375958"/>
                  </a:lnTo>
                  <a:lnTo>
                    <a:pt x="800054" y="369621"/>
                  </a:lnTo>
                  <a:lnTo>
                    <a:pt x="822277" y="363284"/>
                  </a:lnTo>
                  <a:lnTo>
                    <a:pt x="844501" y="356947"/>
                  </a:lnTo>
                  <a:lnTo>
                    <a:pt x="866725" y="350610"/>
                  </a:lnTo>
                  <a:lnTo>
                    <a:pt x="888949" y="344273"/>
                  </a:lnTo>
                  <a:lnTo>
                    <a:pt x="911172" y="337936"/>
                  </a:lnTo>
                  <a:lnTo>
                    <a:pt x="933396" y="331599"/>
                  </a:lnTo>
                  <a:lnTo>
                    <a:pt x="955620" y="325261"/>
                  </a:lnTo>
                  <a:lnTo>
                    <a:pt x="977844" y="318924"/>
                  </a:lnTo>
                  <a:lnTo>
                    <a:pt x="1000067" y="312587"/>
                  </a:lnTo>
                  <a:lnTo>
                    <a:pt x="1022291" y="306250"/>
                  </a:lnTo>
                  <a:lnTo>
                    <a:pt x="1044515" y="299913"/>
                  </a:lnTo>
                  <a:lnTo>
                    <a:pt x="1066738" y="293576"/>
                  </a:lnTo>
                  <a:lnTo>
                    <a:pt x="1088962" y="287239"/>
                  </a:lnTo>
                  <a:lnTo>
                    <a:pt x="1111186" y="280902"/>
                  </a:lnTo>
                  <a:lnTo>
                    <a:pt x="1133410" y="274565"/>
                  </a:lnTo>
                  <a:lnTo>
                    <a:pt x="1155633" y="268228"/>
                  </a:lnTo>
                  <a:lnTo>
                    <a:pt x="1177857" y="261890"/>
                  </a:lnTo>
                  <a:lnTo>
                    <a:pt x="1200081" y="255553"/>
                  </a:lnTo>
                  <a:lnTo>
                    <a:pt x="1222305" y="249216"/>
                  </a:lnTo>
                  <a:lnTo>
                    <a:pt x="1244528" y="242879"/>
                  </a:lnTo>
                  <a:lnTo>
                    <a:pt x="1266752" y="236542"/>
                  </a:lnTo>
                  <a:lnTo>
                    <a:pt x="1288976" y="230205"/>
                  </a:lnTo>
                  <a:lnTo>
                    <a:pt x="1311199" y="223868"/>
                  </a:lnTo>
                  <a:lnTo>
                    <a:pt x="1333423" y="217531"/>
                  </a:lnTo>
                  <a:lnTo>
                    <a:pt x="1355647" y="211194"/>
                  </a:lnTo>
                  <a:lnTo>
                    <a:pt x="1377871" y="204857"/>
                  </a:lnTo>
                  <a:lnTo>
                    <a:pt x="1400094" y="198519"/>
                  </a:lnTo>
                  <a:lnTo>
                    <a:pt x="1422318" y="192182"/>
                  </a:lnTo>
                  <a:lnTo>
                    <a:pt x="1444542" y="185845"/>
                  </a:lnTo>
                  <a:lnTo>
                    <a:pt x="1466766" y="179508"/>
                  </a:lnTo>
                  <a:lnTo>
                    <a:pt x="1488989" y="173171"/>
                  </a:lnTo>
                  <a:lnTo>
                    <a:pt x="1511213" y="166834"/>
                  </a:lnTo>
                  <a:lnTo>
                    <a:pt x="1533437" y="160497"/>
                  </a:lnTo>
                  <a:lnTo>
                    <a:pt x="1555660" y="154160"/>
                  </a:lnTo>
                  <a:lnTo>
                    <a:pt x="1577884" y="147823"/>
                  </a:lnTo>
                  <a:lnTo>
                    <a:pt x="1600108" y="141486"/>
                  </a:lnTo>
                  <a:lnTo>
                    <a:pt x="1622332" y="135148"/>
                  </a:lnTo>
                  <a:lnTo>
                    <a:pt x="1644555" y="128811"/>
                  </a:lnTo>
                  <a:lnTo>
                    <a:pt x="1666779" y="122474"/>
                  </a:lnTo>
                  <a:lnTo>
                    <a:pt x="1689003" y="116137"/>
                  </a:lnTo>
                  <a:lnTo>
                    <a:pt x="1711227" y="109800"/>
                  </a:lnTo>
                  <a:lnTo>
                    <a:pt x="1733450" y="103463"/>
                  </a:lnTo>
                  <a:lnTo>
                    <a:pt x="1755674" y="97126"/>
                  </a:lnTo>
                  <a:lnTo>
                    <a:pt x="1777898" y="90789"/>
                  </a:lnTo>
                  <a:lnTo>
                    <a:pt x="1800121" y="84452"/>
                  </a:lnTo>
                  <a:lnTo>
                    <a:pt x="1822345" y="78115"/>
                  </a:lnTo>
                  <a:lnTo>
                    <a:pt x="1844569" y="71777"/>
                  </a:lnTo>
                  <a:lnTo>
                    <a:pt x="1866793" y="65440"/>
                  </a:lnTo>
                  <a:lnTo>
                    <a:pt x="1889016" y="59103"/>
                  </a:lnTo>
                  <a:lnTo>
                    <a:pt x="1911240" y="52766"/>
                  </a:lnTo>
                  <a:lnTo>
                    <a:pt x="1933464" y="46429"/>
                  </a:lnTo>
                  <a:lnTo>
                    <a:pt x="1955688" y="40092"/>
                  </a:lnTo>
                  <a:lnTo>
                    <a:pt x="1977911" y="33755"/>
                  </a:lnTo>
                  <a:lnTo>
                    <a:pt x="2000135" y="27418"/>
                  </a:lnTo>
                  <a:lnTo>
                    <a:pt x="2022359" y="21081"/>
                  </a:lnTo>
                  <a:lnTo>
                    <a:pt x="2044582" y="14743"/>
                  </a:lnTo>
                  <a:lnTo>
                    <a:pt x="2066806" y="8406"/>
                  </a:lnTo>
                  <a:lnTo>
                    <a:pt x="2089030" y="2069"/>
                  </a:lnTo>
                  <a:lnTo>
                    <a:pt x="209628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375233" y="4704674"/>
              <a:ext cx="139671" cy="138480"/>
            </a:xfrm>
            <a:custGeom>
              <a:avLst/>
              <a:pathLst>
                <a:path w="139671" h="138480">
                  <a:moveTo>
                    <a:pt x="39487" y="138480"/>
                  </a:moveTo>
                  <a:lnTo>
                    <a:pt x="139671" y="3504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019942" y="4275291"/>
              <a:ext cx="333998" cy="1270670"/>
            </a:xfrm>
            <a:custGeom>
              <a:avLst/>
              <a:pathLst>
                <a:path w="333998" h="1270670">
                  <a:moveTo>
                    <a:pt x="333998" y="0"/>
                  </a:moveTo>
                  <a:lnTo>
                    <a:pt x="330347" y="13890"/>
                  </a:lnTo>
                  <a:lnTo>
                    <a:pt x="326696" y="27780"/>
                  </a:lnTo>
                  <a:lnTo>
                    <a:pt x="323045" y="41670"/>
                  </a:lnTo>
                  <a:lnTo>
                    <a:pt x="319394" y="55560"/>
                  </a:lnTo>
                  <a:lnTo>
                    <a:pt x="315743" y="69450"/>
                  </a:lnTo>
                  <a:lnTo>
                    <a:pt x="312092" y="83340"/>
                  </a:lnTo>
                  <a:lnTo>
                    <a:pt x="308440" y="97230"/>
                  </a:lnTo>
                  <a:lnTo>
                    <a:pt x="304789" y="111121"/>
                  </a:lnTo>
                  <a:lnTo>
                    <a:pt x="301138" y="125011"/>
                  </a:lnTo>
                  <a:lnTo>
                    <a:pt x="297487" y="138901"/>
                  </a:lnTo>
                  <a:lnTo>
                    <a:pt x="293836" y="152791"/>
                  </a:lnTo>
                  <a:lnTo>
                    <a:pt x="290185" y="166681"/>
                  </a:lnTo>
                  <a:lnTo>
                    <a:pt x="286534" y="180571"/>
                  </a:lnTo>
                  <a:lnTo>
                    <a:pt x="282883" y="194461"/>
                  </a:lnTo>
                  <a:lnTo>
                    <a:pt x="279232" y="208351"/>
                  </a:lnTo>
                  <a:lnTo>
                    <a:pt x="275581" y="222242"/>
                  </a:lnTo>
                  <a:lnTo>
                    <a:pt x="271930" y="236132"/>
                  </a:lnTo>
                  <a:lnTo>
                    <a:pt x="268279" y="250022"/>
                  </a:lnTo>
                  <a:lnTo>
                    <a:pt x="264628" y="263912"/>
                  </a:lnTo>
                  <a:lnTo>
                    <a:pt x="260977" y="277802"/>
                  </a:lnTo>
                  <a:lnTo>
                    <a:pt x="257326" y="291692"/>
                  </a:lnTo>
                  <a:lnTo>
                    <a:pt x="253675" y="305582"/>
                  </a:lnTo>
                  <a:lnTo>
                    <a:pt x="250024" y="319472"/>
                  </a:lnTo>
                  <a:lnTo>
                    <a:pt x="246373" y="333363"/>
                  </a:lnTo>
                  <a:lnTo>
                    <a:pt x="242722" y="347253"/>
                  </a:lnTo>
                  <a:lnTo>
                    <a:pt x="239071" y="361143"/>
                  </a:lnTo>
                  <a:lnTo>
                    <a:pt x="235420" y="375033"/>
                  </a:lnTo>
                  <a:lnTo>
                    <a:pt x="231768" y="388923"/>
                  </a:lnTo>
                  <a:lnTo>
                    <a:pt x="228117" y="402813"/>
                  </a:lnTo>
                  <a:lnTo>
                    <a:pt x="224466" y="416703"/>
                  </a:lnTo>
                  <a:lnTo>
                    <a:pt x="220815" y="430593"/>
                  </a:lnTo>
                  <a:lnTo>
                    <a:pt x="217164" y="444484"/>
                  </a:lnTo>
                  <a:lnTo>
                    <a:pt x="213513" y="458374"/>
                  </a:lnTo>
                  <a:lnTo>
                    <a:pt x="209862" y="472264"/>
                  </a:lnTo>
                  <a:lnTo>
                    <a:pt x="206211" y="486154"/>
                  </a:lnTo>
                  <a:lnTo>
                    <a:pt x="202560" y="500044"/>
                  </a:lnTo>
                  <a:lnTo>
                    <a:pt x="198909" y="513934"/>
                  </a:lnTo>
                  <a:lnTo>
                    <a:pt x="195258" y="527824"/>
                  </a:lnTo>
                  <a:lnTo>
                    <a:pt x="191607" y="541714"/>
                  </a:lnTo>
                  <a:lnTo>
                    <a:pt x="187956" y="555605"/>
                  </a:lnTo>
                  <a:lnTo>
                    <a:pt x="184305" y="569495"/>
                  </a:lnTo>
                  <a:lnTo>
                    <a:pt x="180654" y="583385"/>
                  </a:lnTo>
                  <a:lnTo>
                    <a:pt x="177003" y="597275"/>
                  </a:lnTo>
                  <a:lnTo>
                    <a:pt x="173352" y="611165"/>
                  </a:lnTo>
                  <a:lnTo>
                    <a:pt x="169701" y="625055"/>
                  </a:lnTo>
                  <a:lnTo>
                    <a:pt x="166050" y="638945"/>
                  </a:lnTo>
                  <a:lnTo>
                    <a:pt x="162399" y="652836"/>
                  </a:lnTo>
                  <a:lnTo>
                    <a:pt x="158748" y="666726"/>
                  </a:lnTo>
                  <a:lnTo>
                    <a:pt x="155096" y="680616"/>
                  </a:lnTo>
                  <a:lnTo>
                    <a:pt x="151445" y="694506"/>
                  </a:lnTo>
                  <a:lnTo>
                    <a:pt x="147794" y="708396"/>
                  </a:lnTo>
                  <a:lnTo>
                    <a:pt x="144143" y="722286"/>
                  </a:lnTo>
                  <a:lnTo>
                    <a:pt x="140492" y="736176"/>
                  </a:lnTo>
                  <a:lnTo>
                    <a:pt x="136841" y="750066"/>
                  </a:lnTo>
                  <a:lnTo>
                    <a:pt x="133190" y="763957"/>
                  </a:lnTo>
                  <a:lnTo>
                    <a:pt x="129539" y="777847"/>
                  </a:lnTo>
                  <a:lnTo>
                    <a:pt x="125888" y="791737"/>
                  </a:lnTo>
                  <a:lnTo>
                    <a:pt x="122237" y="805627"/>
                  </a:lnTo>
                  <a:lnTo>
                    <a:pt x="118586" y="819517"/>
                  </a:lnTo>
                  <a:lnTo>
                    <a:pt x="114935" y="833407"/>
                  </a:lnTo>
                  <a:lnTo>
                    <a:pt x="111284" y="847297"/>
                  </a:lnTo>
                  <a:lnTo>
                    <a:pt x="107633" y="861187"/>
                  </a:lnTo>
                  <a:lnTo>
                    <a:pt x="103982" y="875078"/>
                  </a:lnTo>
                  <a:lnTo>
                    <a:pt x="100331" y="888968"/>
                  </a:lnTo>
                  <a:lnTo>
                    <a:pt x="96680" y="902858"/>
                  </a:lnTo>
                  <a:lnTo>
                    <a:pt x="93029" y="916748"/>
                  </a:lnTo>
                  <a:lnTo>
                    <a:pt x="89378" y="930638"/>
                  </a:lnTo>
                  <a:lnTo>
                    <a:pt x="85727" y="944528"/>
                  </a:lnTo>
                  <a:lnTo>
                    <a:pt x="82076" y="958418"/>
                  </a:lnTo>
                  <a:lnTo>
                    <a:pt x="78424" y="972308"/>
                  </a:lnTo>
                  <a:lnTo>
                    <a:pt x="74773" y="986199"/>
                  </a:lnTo>
                  <a:lnTo>
                    <a:pt x="71122" y="1000089"/>
                  </a:lnTo>
                  <a:lnTo>
                    <a:pt x="67471" y="1013979"/>
                  </a:lnTo>
                  <a:lnTo>
                    <a:pt x="63820" y="1027869"/>
                  </a:lnTo>
                  <a:lnTo>
                    <a:pt x="60169" y="1041759"/>
                  </a:lnTo>
                  <a:lnTo>
                    <a:pt x="56518" y="1055649"/>
                  </a:lnTo>
                  <a:lnTo>
                    <a:pt x="52867" y="1069539"/>
                  </a:lnTo>
                  <a:lnTo>
                    <a:pt x="49216" y="1083429"/>
                  </a:lnTo>
                  <a:lnTo>
                    <a:pt x="45565" y="1097320"/>
                  </a:lnTo>
                  <a:lnTo>
                    <a:pt x="41914" y="1111210"/>
                  </a:lnTo>
                  <a:lnTo>
                    <a:pt x="38263" y="1125100"/>
                  </a:lnTo>
                  <a:lnTo>
                    <a:pt x="34612" y="1138990"/>
                  </a:lnTo>
                  <a:lnTo>
                    <a:pt x="30961" y="1152880"/>
                  </a:lnTo>
                  <a:lnTo>
                    <a:pt x="27310" y="1166770"/>
                  </a:lnTo>
                  <a:lnTo>
                    <a:pt x="23659" y="1180660"/>
                  </a:lnTo>
                  <a:lnTo>
                    <a:pt x="20008" y="1194551"/>
                  </a:lnTo>
                  <a:lnTo>
                    <a:pt x="16357" y="1208441"/>
                  </a:lnTo>
                  <a:lnTo>
                    <a:pt x="12706" y="1222331"/>
                  </a:lnTo>
                  <a:lnTo>
                    <a:pt x="9055" y="1236221"/>
                  </a:lnTo>
                  <a:lnTo>
                    <a:pt x="5404" y="1250111"/>
                  </a:lnTo>
                  <a:lnTo>
                    <a:pt x="1752" y="1264001"/>
                  </a:lnTo>
                  <a:lnTo>
                    <a:pt x="0" y="12706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982010" y="5407048"/>
              <a:ext cx="139269" cy="138914"/>
            </a:xfrm>
            <a:custGeom>
              <a:avLst/>
              <a:pathLst>
                <a:path w="139269" h="138914">
                  <a:moveTo>
                    <a:pt x="0" y="0"/>
                  </a:moveTo>
                  <a:lnTo>
                    <a:pt x="37931" y="138914"/>
                  </a:lnTo>
                  <a:lnTo>
                    <a:pt x="139269" y="366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249847" y="2684662"/>
              <a:ext cx="1102016" cy="860741"/>
            </a:xfrm>
            <a:custGeom>
              <a:avLst/>
              <a:pathLst>
                <a:path w="1102016" h="860741">
                  <a:moveTo>
                    <a:pt x="1102016" y="0"/>
                  </a:moveTo>
                  <a:lnTo>
                    <a:pt x="1090025" y="9365"/>
                  </a:lnTo>
                  <a:lnTo>
                    <a:pt x="1078034" y="18731"/>
                  </a:lnTo>
                  <a:lnTo>
                    <a:pt x="1066043" y="28097"/>
                  </a:lnTo>
                  <a:lnTo>
                    <a:pt x="1054051" y="37463"/>
                  </a:lnTo>
                  <a:lnTo>
                    <a:pt x="1042060" y="46829"/>
                  </a:lnTo>
                  <a:lnTo>
                    <a:pt x="1030069" y="56195"/>
                  </a:lnTo>
                  <a:lnTo>
                    <a:pt x="1018078" y="65561"/>
                  </a:lnTo>
                  <a:lnTo>
                    <a:pt x="1006086" y="74926"/>
                  </a:lnTo>
                  <a:lnTo>
                    <a:pt x="994095" y="84292"/>
                  </a:lnTo>
                  <a:lnTo>
                    <a:pt x="982104" y="93658"/>
                  </a:lnTo>
                  <a:lnTo>
                    <a:pt x="970113" y="103024"/>
                  </a:lnTo>
                  <a:lnTo>
                    <a:pt x="958122" y="112390"/>
                  </a:lnTo>
                  <a:lnTo>
                    <a:pt x="946130" y="121756"/>
                  </a:lnTo>
                  <a:lnTo>
                    <a:pt x="934139" y="131122"/>
                  </a:lnTo>
                  <a:lnTo>
                    <a:pt x="922148" y="140487"/>
                  </a:lnTo>
                  <a:lnTo>
                    <a:pt x="910157" y="149853"/>
                  </a:lnTo>
                  <a:lnTo>
                    <a:pt x="898165" y="159219"/>
                  </a:lnTo>
                  <a:lnTo>
                    <a:pt x="886174" y="168585"/>
                  </a:lnTo>
                  <a:lnTo>
                    <a:pt x="874183" y="177951"/>
                  </a:lnTo>
                  <a:lnTo>
                    <a:pt x="862192" y="187317"/>
                  </a:lnTo>
                  <a:lnTo>
                    <a:pt x="850201" y="196683"/>
                  </a:lnTo>
                  <a:lnTo>
                    <a:pt x="838209" y="206049"/>
                  </a:lnTo>
                  <a:lnTo>
                    <a:pt x="826218" y="215414"/>
                  </a:lnTo>
                  <a:lnTo>
                    <a:pt x="814227" y="224780"/>
                  </a:lnTo>
                  <a:lnTo>
                    <a:pt x="802236" y="234146"/>
                  </a:lnTo>
                  <a:lnTo>
                    <a:pt x="790244" y="243512"/>
                  </a:lnTo>
                  <a:lnTo>
                    <a:pt x="778253" y="252878"/>
                  </a:lnTo>
                  <a:lnTo>
                    <a:pt x="766262" y="262244"/>
                  </a:lnTo>
                  <a:lnTo>
                    <a:pt x="754271" y="271610"/>
                  </a:lnTo>
                  <a:lnTo>
                    <a:pt x="742280" y="280975"/>
                  </a:lnTo>
                  <a:lnTo>
                    <a:pt x="730288" y="290341"/>
                  </a:lnTo>
                  <a:lnTo>
                    <a:pt x="718297" y="299707"/>
                  </a:lnTo>
                  <a:lnTo>
                    <a:pt x="706306" y="309073"/>
                  </a:lnTo>
                  <a:lnTo>
                    <a:pt x="694315" y="318439"/>
                  </a:lnTo>
                  <a:lnTo>
                    <a:pt x="682323" y="327805"/>
                  </a:lnTo>
                  <a:lnTo>
                    <a:pt x="670332" y="337171"/>
                  </a:lnTo>
                  <a:lnTo>
                    <a:pt x="658341" y="346537"/>
                  </a:lnTo>
                  <a:lnTo>
                    <a:pt x="646350" y="355902"/>
                  </a:lnTo>
                  <a:lnTo>
                    <a:pt x="634359" y="365268"/>
                  </a:lnTo>
                  <a:lnTo>
                    <a:pt x="622367" y="374634"/>
                  </a:lnTo>
                  <a:lnTo>
                    <a:pt x="610376" y="384000"/>
                  </a:lnTo>
                  <a:lnTo>
                    <a:pt x="598385" y="393366"/>
                  </a:lnTo>
                  <a:lnTo>
                    <a:pt x="586394" y="402732"/>
                  </a:lnTo>
                  <a:lnTo>
                    <a:pt x="574402" y="412098"/>
                  </a:lnTo>
                  <a:lnTo>
                    <a:pt x="562411" y="421463"/>
                  </a:lnTo>
                  <a:lnTo>
                    <a:pt x="550420" y="430829"/>
                  </a:lnTo>
                  <a:lnTo>
                    <a:pt x="538429" y="440195"/>
                  </a:lnTo>
                  <a:lnTo>
                    <a:pt x="526437" y="449561"/>
                  </a:lnTo>
                  <a:lnTo>
                    <a:pt x="514446" y="458927"/>
                  </a:lnTo>
                  <a:lnTo>
                    <a:pt x="502455" y="468293"/>
                  </a:lnTo>
                  <a:lnTo>
                    <a:pt x="490464" y="477659"/>
                  </a:lnTo>
                  <a:lnTo>
                    <a:pt x="478473" y="487024"/>
                  </a:lnTo>
                  <a:lnTo>
                    <a:pt x="466481" y="496390"/>
                  </a:lnTo>
                  <a:lnTo>
                    <a:pt x="454490" y="505756"/>
                  </a:lnTo>
                  <a:lnTo>
                    <a:pt x="442499" y="515122"/>
                  </a:lnTo>
                  <a:lnTo>
                    <a:pt x="430508" y="524488"/>
                  </a:lnTo>
                  <a:lnTo>
                    <a:pt x="418516" y="533854"/>
                  </a:lnTo>
                  <a:lnTo>
                    <a:pt x="406525" y="543220"/>
                  </a:lnTo>
                  <a:lnTo>
                    <a:pt x="394534" y="552586"/>
                  </a:lnTo>
                  <a:lnTo>
                    <a:pt x="382543" y="561951"/>
                  </a:lnTo>
                  <a:lnTo>
                    <a:pt x="370552" y="571317"/>
                  </a:lnTo>
                  <a:lnTo>
                    <a:pt x="358560" y="580683"/>
                  </a:lnTo>
                  <a:lnTo>
                    <a:pt x="346569" y="590049"/>
                  </a:lnTo>
                  <a:lnTo>
                    <a:pt x="334578" y="599415"/>
                  </a:lnTo>
                  <a:lnTo>
                    <a:pt x="322587" y="608781"/>
                  </a:lnTo>
                  <a:lnTo>
                    <a:pt x="310595" y="618147"/>
                  </a:lnTo>
                  <a:lnTo>
                    <a:pt x="298604" y="627512"/>
                  </a:lnTo>
                  <a:lnTo>
                    <a:pt x="286613" y="636878"/>
                  </a:lnTo>
                  <a:lnTo>
                    <a:pt x="274622" y="646244"/>
                  </a:lnTo>
                  <a:lnTo>
                    <a:pt x="262631" y="655610"/>
                  </a:lnTo>
                  <a:lnTo>
                    <a:pt x="250639" y="664976"/>
                  </a:lnTo>
                  <a:lnTo>
                    <a:pt x="238648" y="674342"/>
                  </a:lnTo>
                  <a:lnTo>
                    <a:pt x="226657" y="683708"/>
                  </a:lnTo>
                  <a:lnTo>
                    <a:pt x="214666" y="693074"/>
                  </a:lnTo>
                  <a:lnTo>
                    <a:pt x="202674" y="702439"/>
                  </a:lnTo>
                  <a:lnTo>
                    <a:pt x="190683" y="711805"/>
                  </a:lnTo>
                  <a:lnTo>
                    <a:pt x="178692" y="721171"/>
                  </a:lnTo>
                  <a:lnTo>
                    <a:pt x="166701" y="730537"/>
                  </a:lnTo>
                  <a:lnTo>
                    <a:pt x="154710" y="739903"/>
                  </a:lnTo>
                  <a:lnTo>
                    <a:pt x="142718" y="749269"/>
                  </a:lnTo>
                  <a:lnTo>
                    <a:pt x="130727" y="758635"/>
                  </a:lnTo>
                  <a:lnTo>
                    <a:pt x="118736" y="768000"/>
                  </a:lnTo>
                  <a:lnTo>
                    <a:pt x="106745" y="777366"/>
                  </a:lnTo>
                  <a:lnTo>
                    <a:pt x="94753" y="786732"/>
                  </a:lnTo>
                  <a:lnTo>
                    <a:pt x="82762" y="796098"/>
                  </a:lnTo>
                  <a:lnTo>
                    <a:pt x="70771" y="805464"/>
                  </a:lnTo>
                  <a:lnTo>
                    <a:pt x="58780" y="814830"/>
                  </a:lnTo>
                  <a:lnTo>
                    <a:pt x="46788" y="824196"/>
                  </a:lnTo>
                  <a:lnTo>
                    <a:pt x="34797" y="833562"/>
                  </a:lnTo>
                  <a:lnTo>
                    <a:pt x="22806" y="842927"/>
                  </a:lnTo>
                  <a:lnTo>
                    <a:pt x="10815" y="852293"/>
                  </a:lnTo>
                  <a:lnTo>
                    <a:pt x="0" y="86074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249847" y="3411896"/>
              <a:ext cx="142601" cy="133506"/>
            </a:xfrm>
            <a:custGeom>
              <a:avLst/>
              <a:pathLst>
                <a:path w="142601" h="133506">
                  <a:moveTo>
                    <a:pt x="53962" y="0"/>
                  </a:moveTo>
                  <a:lnTo>
                    <a:pt x="0" y="133506"/>
                  </a:lnTo>
                  <a:lnTo>
                    <a:pt x="142601" y="11348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351864" y="1626091"/>
              <a:ext cx="964639" cy="1058571"/>
            </a:xfrm>
            <a:custGeom>
              <a:avLst/>
              <a:pathLst>
                <a:path w="964639" h="1058571">
                  <a:moveTo>
                    <a:pt x="0" y="1058571"/>
                  </a:moveTo>
                  <a:lnTo>
                    <a:pt x="10478" y="1047072"/>
                  </a:lnTo>
                  <a:lnTo>
                    <a:pt x="20957" y="1035573"/>
                  </a:lnTo>
                  <a:lnTo>
                    <a:pt x="31435" y="1024074"/>
                  </a:lnTo>
                  <a:lnTo>
                    <a:pt x="41914" y="1012575"/>
                  </a:lnTo>
                  <a:lnTo>
                    <a:pt x="52393" y="1001076"/>
                  </a:lnTo>
                  <a:lnTo>
                    <a:pt x="62871" y="989577"/>
                  </a:lnTo>
                  <a:lnTo>
                    <a:pt x="73350" y="978078"/>
                  </a:lnTo>
                  <a:lnTo>
                    <a:pt x="83828" y="966579"/>
                  </a:lnTo>
                  <a:lnTo>
                    <a:pt x="94307" y="955080"/>
                  </a:lnTo>
                  <a:lnTo>
                    <a:pt x="104786" y="943581"/>
                  </a:lnTo>
                  <a:lnTo>
                    <a:pt x="115264" y="932082"/>
                  </a:lnTo>
                  <a:lnTo>
                    <a:pt x="125743" y="920583"/>
                  </a:lnTo>
                  <a:lnTo>
                    <a:pt x="136221" y="909084"/>
                  </a:lnTo>
                  <a:lnTo>
                    <a:pt x="146700" y="897585"/>
                  </a:lnTo>
                  <a:lnTo>
                    <a:pt x="157179" y="886086"/>
                  </a:lnTo>
                  <a:lnTo>
                    <a:pt x="167657" y="874587"/>
                  </a:lnTo>
                  <a:lnTo>
                    <a:pt x="178136" y="863088"/>
                  </a:lnTo>
                  <a:lnTo>
                    <a:pt x="188615" y="851589"/>
                  </a:lnTo>
                  <a:lnTo>
                    <a:pt x="199093" y="840090"/>
                  </a:lnTo>
                  <a:lnTo>
                    <a:pt x="209572" y="828591"/>
                  </a:lnTo>
                  <a:lnTo>
                    <a:pt x="220050" y="817092"/>
                  </a:lnTo>
                  <a:lnTo>
                    <a:pt x="230529" y="805593"/>
                  </a:lnTo>
                  <a:lnTo>
                    <a:pt x="241008" y="794094"/>
                  </a:lnTo>
                  <a:lnTo>
                    <a:pt x="251486" y="782595"/>
                  </a:lnTo>
                  <a:lnTo>
                    <a:pt x="261965" y="771096"/>
                  </a:lnTo>
                  <a:lnTo>
                    <a:pt x="272443" y="759597"/>
                  </a:lnTo>
                  <a:lnTo>
                    <a:pt x="282922" y="748098"/>
                  </a:lnTo>
                  <a:lnTo>
                    <a:pt x="293401" y="736599"/>
                  </a:lnTo>
                  <a:lnTo>
                    <a:pt x="303879" y="725100"/>
                  </a:lnTo>
                  <a:lnTo>
                    <a:pt x="314358" y="713601"/>
                  </a:lnTo>
                  <a:lnTo>
                    <a:pt x="324837" y="702102"/>
                  </a:lnTo>
                  <a:lnTo>
                    <a:pt x="335315" y="690603"/>
                  </a:lnTo>
                  <a:lnTo>
                    <a:pt x="345794" y="679104"/>
                  </a:lnTo>
                  <a:lnTo>
                    <a:pt x="356272" y="667606"/>
                  </a:lnTo>
                  <a:lnTo>
                    <a:pt x="366751" y="656107"/>
                  </a:lnTo>
                  <a:lnTo>
                    <a:pt x="377230" y="644608"/>
                  </a:lnTo>
                  <a:lnTo>
                    <a:pt x="387708" y="633109"/>
                  </a:lnTo>
                  <a:lnTo>
                    <a:pt x="398187" y="621610"/>
                  </a:lnTo>
                  <a:lnTo>
                    <a:pt x="408665" y="610111"/>
                  </a:lnTo>
                  <a:lnTo>
                    <a:pt x="419144" y="598612"/>
                  </a:lnTo>
                  <a:lnTo>
                    <a:pt x="429623" y="587113"/>
                  </a:lnTo>
                  <a:lnTo>
                    <a:pt x="440101" y="575614"/>
                  </a:lnTo>
                  <a:lnTo>
                    <a:pt x="450580" y="564115"/>
                  </a:lnTo>
                  <a:lnTo>
                    <a:pt x="461058" y="552616"/>
                  </a:lnTo>
                  <a:lnTo>
                    <a:pt x="471537" y="541117"/>
                  </a:lnTo>
                  <a:lnTo>
                    <a:pt x="482016" y="529618"/>
                  </a:lnTo>
                  <a:lnTo>
                    <a:pt x="492494" y="518119"/>
                  </a:lnTo>
                  <a:lnTo>
                    <a:pt x="502973" y="506620"/>
                  </a:lnTo>
                  <a:lnTo>
                    <a:pt x="513452" y="495121"/>
                  </a:lnTo>
                  <a:lnTo>
                    <a:pt x="523930" y="483622"/>
                  </a:lnTo>
                  <a:lnTo>
                    <a:pt x="534409" y="472123"/>
                  </a:lnTo>
                  <a:lnTo>
                    <a:pt x="544887" y="460624"/>
                  </a:lnTo>
                  <a:lnTo>
                    <a:pt x="555366" y="449125"/>
                  </a:lnTo>
                  <a:lnTo>
                    <a:pt x="565845" y="437626"/>
                  </a:lnTo>
                  <a:lnTo>
                    <a:pt x="576323" y="426127"/>
                  </a:lnTo>
                  <a:lnTo>
                    <a:pt x="586802" y="414628"/>
                  </a:lnTo>
                  <a:lnTo>
                    <a:pt x="597280" y="403129"/>
                  </a:lnTo>
                  <a:lnTo>
                    <a:pt x="607759" y="391630"/>
                  </a:lnTo>
                  <a:lnTo>
                    <a:pt x="618238" y="380131"/>
                  </a:lnTo>
                  <a:lnTo>
                    <a:pt x="628716" y="368632"/>
                  </a:lnTo>
                  <a:lnTo>
                    <a:pt x="639195" y="357133"/>
                  </a:lnTo>
                  <a:lnTo>
                    <a:pt x="649674" y="345634"/>
                  </a:lnTo>
                  <a:lnTo>
                    <a:pt x="660152" y="334135"/>
                  </a:lnTo>
                  <a:lnTo>
                    <a:pt x="670631" y="322636"/>
                  </a:lnTo>
                  <a:lnTo>
                    <a:pt x="681109" y="311137"/>
                  </a:lnTo>
                  <a:lnTo>
                    <a:pt x="691588" y="299638"/>
                  </a:lnTo>
                  <a:lnTo>
                    <a:pt x="702067" y="288139"/>
                  </a:lnTo>
                  <a:lnTo>
                    <a:pt x="712545" y="276641"/>
                  </a:lnTo>
                  <a:lnTo>
                    <a:pt x="723024" y="265142"/>
                  </a:lnTo>
                  <a:lnTo>
                    <a:pt x="733502" y="253643"/>
                  </a:lnTo>
                  <a:lnTo>
                    <a:pt x="743981" y="242144"/>
                  </a:lnTo>
                  <a:lnTo>
                    <a:pt x="754460" y="230645"/>
                  </a:lnTo>
                  <a:lnTo>
                    <a:pt x="764938" y="219146"/>
                  </a:lnTo>
                  <a:lnTo>
                    <a:pt x="775417" y="207647"/>
                  </a:lnTo>
                  <a:lnTo>
                    <a:pt x="785895" y="196148"/>
                  </a:lnTo>
                  <a:lnTo>
                    <a:pt x="796374" y="184649"/>
                  </a:lnTo>
                  <a:lnTo>
                    <a:pt x="806853" y="173150"/>
                  </a:lnTo>
                  <a:lnTo>
                    <a:pt x="817331" y="161651"/>
                  </a:lnTo>
                  <a:lnTo>
                    <a:pt x="827810" y="150152"/>
                  </a:lnTo>
                  <a:lnTo>
                    <a:pt x="838289" y="138653"/>
                  </a:lnTo>
                  <a:lnTo>
                    <a:pt x="848767" y="127154"/>
                  </a:lnTo>
                  <a:lnTo>
                    <a:pt x="859246" y="115655"/>
                  </a:lnTo>
                  <a:lnTo>
                    <a:pt x="869724" y="104156"/>
                  </a:lnTo>
                  <a:lnTo>
                    <a:pt x="880203" y="92657"/>
                  </a:lnTo>
                  <a:lnTo>
                    <a:pt x="890682" y="81158"/>
                  </a:lnTo>
                  <a:lnTo>
                    <a:pt x="901160" y="69659"/>
                  </a:lnTo>
                  <a:lnTo>
                    <a:pt x="911639" y="58160"/>
                  </a:lnTo>
                  <a:lnTo>
                    <a:pt x="922117" y="46661"/>
                  </a:lnTo>
                  <a:lnTo>
                    <a:pt x="932596" y="35162"/>
                  </a:lnTo>
                  <a:lnTo>
                    <a:pt x="943075" y="23663"/>
                  </a:lnTo>
                  <a:lnTo>
                    <a:pt x="953553" y="12164"/>
                  </a:lnTo>
                  <a:lnTo>
                    <a:pt x="964032" y="665"/>
                  </a:lnTo>
                  <a:lnTo>
                    <a:pt x="96463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179288" y="1626091"/>
              <a:ext cx="137215" cy="140672"/>
            </a:xfrm>
            <a:custGeom>
              <a:avLst/>
              <a:pathLst>
                <a:path w="137215" h="140672">
                  <a:moveTo>
                    <a:pt x="106436" y="140672"/>
                  </a:moveTo>
                  <a:lnTo>
                    <a:pt x="137215" y="0"/>
                  </a:lnTo>
                  <a:lnTo>
                    <a:pt x="0" y="4368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677451" y="6050734"/>
              <a:ext cx="80064" cy="733918"/>
            </a:xfrm>
            <a:custGeom>
              <a:avLst/>
              <a:pathLst>
                <a:path w="80064" h="733918">
                  <a:moveTo>
                    <a:pt x="80064" y="733918"/>
                  </a:moveTo>
                  <a:lnTo>
                    <a:pt x="79137" y="725420"/>
                  </a:lnTo>
                  <a:lnTo>
                    <a:pt x="78210" y="716922"/>
                  </a:lnTo>
                  <a:lnTo>
                    <a:pt x="77283" y="708425"/>
                  </a:lnTo>
                  <a:lnTo>
                    <a:pt x="76356" y="699927"/>
                  </a:lnTo>
                  <a:lnTo>
                    <a:pt x="75429" y="691429"/>
                  </a:lnTo>
                  <a:lnTo>
                    <a:pt x="74502" y="682931"/>
                  </a:lnTo>
                  <a:lnTo>
                    <a:pt x="73574" y="674433"/>
                  </a:lnTo>
                  <a:lnTo>
                    <a:pt x="72647" y="665936"/>
                  </a:lnTo>
                  <a:lnTo>
                    <a:pt x="71720" y="657438"/>
                  </a:lnTo>
                  <a:lnTo>
                    <a:pt x="70793" y="648940"/>
                  </a:lnTo>
                  <a:lnTo>
                    <a:pt x="69866" y="640442"/>
                  </a:lnTo>
                  <a:lnTo>
                    <a:pt x="68939" y="631944"/>
                  </a:lnTo>
                  <a:lnTo>
                    <a:pt x="68012" y="623447"/>
                  </a:lnTo>
                  <a:lnTo>
                    <a:pt x="67085" y="614949"/>
                  </a:lnTo>
                  <a:lnTo>
                    <a:pt x="66158" y="606451"/>
                  </a:lnTo>
                  <a:lnTo>
                    <a:pt x="65231" y="597953"/>
                  </a:lnTo>
                  <a:lnTo>
                    <a:pt x="64304" y="589455"/>
                  </a:lnTo>
                  <a:lnTo>
                    <a:pt x="63377" y="580958"/>
                  </a:lnTo>
                  <a:lnTo>
                    <a:pt x="62450" y="572460"/>
                  </a:lnTo>
                  <a:lnTo>
                    <a:pt x="61523" y="563962"/>
                  </a:lnTo>
                  <a:lnTo>
                    <a:pt x="60596" y="555464"/>
                  </a:lnTo>
                  <a:lnTo>
                    <a:pt x="59669" y="546967"/>
                  </a:lnTo>
                  <a:lnTo>
                    <a:pt x="58742" y="538469"/>
                  </a:lnTo>
                  <a:lnTo>
                    <a:pt x="57815" y="529971"/>
                  </a:lnTo>
                  <a:lnTo>
                    <a:pt x="56888" y="521473"/>
                  </a:lnTo>
                  <a:lnTo>
                    <a:pt x="55961" y="512975"/>
                  </a:lnTo>
                  <a:lnTo>
                    <a:pt x="55034" y="504478"/>
                  </a:lnTo>
                  <a:lnTo>
                    <a:pt x="54107" y="495980"/>
                  </a:lnTo>
                  <a:lnTo>
                    <a:pt x="53180" y="487482"/>
                  </a:lnTo>
                  <a:lnTo>
                    <a:pt x="52253" y="478984"/>
                  </a:lnTo>
                  <a:lnTo>
                    <a:pt x="51326" y="470486"/>
                  </a:lnTo>
                  <a:lnTo>
                    <a:pt x="50399" y="461989"/>
                  </a:lnTo>
                  <a:lnTo>
                    <a:pt x="49472" y="453491"/>
                  </a:lnTo>
                  <a:lnTo>
                    <a:pt x="48544" y="444993"/>
                  </a:lnTo>
                  <a:lnTo>
                    <a:pt x="47617" y="436495"/>
                  </a:lnTo>
                  <a:lnTo>
                    <a:pt x="46690" y="427997"/>
                  </a:lnTo>
                  <a:lnTo>
                    <a:pt x="45763" y="419500"/>
                  </a:lnTo>
                  <a:lnTo>
                    <a:pt x="44836" y="411002"/>
                  </a:lnTo>
                  <a:lnTo>
                    <a:pt x="43909" y="402504"/>
                  </a:lnTo>
                  <a:lnTo>
                    <a:pt x="42982" y="394006"/>
                  </a:lnTo>
                  <a:lnTo>
                    <a:pt x="42055" y="385508"/>
                  </a:lnTo>
                  <a:lnTo>
                    <a:pt x="41128" y="377011"/>
                  </a:lnTo>
                  <a:lnTo>
                    <a:pt x="40201" y="368513"/>
                  </a:lnTo>
                  <a:lnTo>
                    <a:pt x="39274" y="360015"/>
                  </a:lnTo>
                  <a:lnTo>
                    <a:pt x="38347" y="351517"/>
                  </a:lnTo>
                  <a:lnTo>
                    <a:pt x="37420" y="343019"/>
                  </a:lnTo>
                  <a:lnTo>
                    <a:pt x="36493" y="334522"/>
                  </a:lnTo>
                  <a:lnTo>
                    <a:pt x="35566" y="326024"/>
                  </a:lnTo>
                  <a:lnTo>
                    <a:pt x="34639" y="317526"/>
                  </a:lnTo>
                  <a:lnTo>
                    <a:pt x="33712" y="309028"/>
                  </a:lnTo>
                  <a:lnTo>
                    <a:pt x="32785" y="300531"/>
                  </a:lnTo>
                  <a:lnTo>
                    <a:pt x="31858" y="292033"/>
                  </a:lnTo>
                  <a:lnTo>
                    <a:pt x="30931" y="283535"/>
                  </a:lnTo>
                  <a:lnTo>
                    <a:pt x="30004" y="275037"/>
                  </a:lnTo>
                  <a:lnTo>
                    <a:pt x="29077" y="266539"/>
                  </a:lnTo>
                  <a:lnTo>
                    <a:pt x="28150" y="258042"/>
                  </a:lnTo>
                  <a:lnTo>
                    <a:pt x="27223" y="249544"/>
                  </a:lnTo>
                  <a:lnTo>
                    <a:pt x="26296" y="241046"/>
                  </a:lnTo>
                  <a:lnTo>
                    <a:pt x="25369" y="232548"/>
                  </a:lnTo>
                  <a:lnTo>
                    <a:pt x="24442" y="224050"/>
                  </a:lnTo>
                  <a:lnTo>
                    <a:pt x="23514" y="215553"/>
                  </a:lnTo>
                  <a:lnTo>
                    <a:pt x="22587" y="207055"/>
                  </a:lnTo>
                  <a:lnTo>
                    <a:pt x="21660" y="198557"/>
                  </a:lnTo>
                  <a:lnTo>
                    <a:pt x="20733" y="190059"/>
                  </a:lnTo>
                  <a:lnTo>
                    <a:pt x="19806" y="181561"/>
                  </a:lnTo>
                  <a:lnTo>
                    <a:pt x="18879" y="173064"/>
                  </a:lnTo>
                  <a:lnTo>
                    <a:pt x="17952" y="164566"/>
                  </a:lnTo>
                  <a:lnTo>
                    <a:pt x="17025" y="156068"/>
                  </a:lnTo>
                  <a:lnTo>
                    <a:pt x="16098" y="147570"/>
                  </a:lnTo>
                  <a:lnTo>
                    <a:pt x="15171" y="139072"/>
                  </a:lnTo>
                  <a:lnTo>
                    <a:pt x="14244" y="130575"/>
                  </a:lnTo>
                  <a:lnTo>
                    <a:pt x="13317" y="122077"/>
                  </a:lnTo>
                  <a:lnTo>
                    <a:pt x="12390" y="113579"/>
                  </a:lnTo>
                  <a:lnTo>
                    <a:pt x="11463" y="105081"/>
                  </a:lnTo>
                  <a:lnTo>
                    <a:pt x="10536" y="96584"/>
                  </a:lnTo>
                  <a:lnTo>
                    <a:pt x="9609" y="88086"/>
                  </a:lnTo>
                  <a:lnTo>
                    <a:pt x="8682" y="79588"/>
                  </a:lnTo>
                  <a:lnTo>
                    <a:pt x="7755" y="71090"/>
                  </a:lnTo>
                  <a:lnTo>
                    <a:pt x="6828" y="62592"/>
                  </a:lnTo>
                  <a:lnTo>
                    <a:pt x="5901" y="54095"/>
                  </a:lnTo>
                  <a:lnTo>
                    <a:pt x="4974" y="45597"/>
                  </a:lnTo>
                  <a:lnTo>
                    <a:pt x="4047" y="37099"/>
                  </a:lnTo>
                  <a:lnTo>
                    <a:pt x="3120" y="28601"/>
                  </a:lnTo>
                  <a:lnTo>
                    <a:pt x="2193" y="20103"/>
                  </a:lnTo>
                  <a:lnTo>
                    <a:pt x="1266" y="11606"/>
                  </a:lnTo>
                  <a:lnTo>
                    <a:pt x="339" y="31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619400" y="6050734"/>
              <a:ext cx="143150" cy="131780"/>
            </a:xfrm>
            <a:custGeom>
              <a:avLst/>
              <a:pathLst>
                <a:path w="143150" h="131780">
                  <a:moveTo>
                    <a:pt x="143150" y="116163"/>
                  </a:moveTo>
                  <a:lnTo>
                    <a:pt x="58051" y="0"/>
                  </a:lnTo>
                  <a:lnTo>
                    <a:pt x="0" y="13178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757515" y="5832112"/>
              <a:ext cx="1315415" cy="952541"/>
            </a:xfrm>
            <a:custGeom>
              <a:avLst/>
              <a:pathLst>
                <a:path w="1315415" h="952541">
                  <a:moveTo>
                    <a:pt x="0" y="952541"/>
                  </a:moveTo>
                  <a:lnTo>
                    <a:pt x="14170" y="942279"/>
                  </a:lnTo>
                  <a:lnTo>
                    <a:pt x="28341" y="932018"/>
                  </a:lnTo>
                  <a:lnTo>
                    <a:pt x="42511" y="921756"/>
                  </a:lnTo>
                  <a:lnTo>
                    <a:pt x="56682" y="911495"/>
                  </a:lnTo>
                  <a:lnTo>
                    <a:pt x="70853" y="901234"/>
                  </a:lnTo>
                  <a:lnTo>
                    <a:pt x="85023" y="890972"/>
                  </a:lnTo>
                  <a:lnTo>
                    <a:pt x="99194" y="880711"/>
                  </a:lnTo>
                  <a:lnTo>
                    <a:pt x="113364" y="870449"/>
                  </a:lnTo>
                  <a:lnTo>
                    <a:pt x="127535" y="860188"/>
                  </a:lnTo>
                  <a:lnTo>
                    <a:pt x="141706" y="849926"/>
                  </a:lnTo>
                  <a:lnTo>
                    <a:pt x="155876" y="839665"/>
                  </a:lnTo>
                  <a:lnTo>
                    <a:pt x="170047" y="829403"/>
                  </a:lnTo>
                  <a:lnTo>
                    <a:pt x="184217" y="819142"/>
                  </a:lnTo>
                  <a:lnTo>
                    <a:pt x="198388" y="808880"/>
                  </a:lnTo>
                  <a:lnTo>
                    <a:pt x="212559" y="798619"/>
                  </a:lnTo>
                  <a:lnTo>
                    <a:pt x="226729" y="788358"/>
                  </a:lnTo>
                  <a:lnTo>
                    <a:pt x="240900" y="778096"/>
                  </a:lnTo>
                  <a:lnTo>
                    <a:pt x="255070" y="767835"/>
                  </a:lnTo>
                  <a:lnTo>
                    <a:pt x="269241" y="757573"/>
                  </a:lnTo>
                  <a:lnTo>
                    <a:pt x="283412" y="747312"/>
                  </a:lnTo>
                  <a:lnTo>
                    <a:pt x="297582" y="737050"/>
                  </a:lnTo>
                  <a:lnTo>
                    <a:pt x="311753" y="726789"/>
                  </a:lnTo>
                  <a:lnTo>
                    <a:pt x="325923" y="716527"/>
                  </a:lnTo>
                  <a:lnTo>
                    <a:pt x="340094" y="706266"/>
                  </a:lnTo>
                  <a:lnTo>
                    <a:pt x="354265" y="696004"/>
                  </a:lnTo>
                  <a:lnTo>
                    <a:pt x="368435" y="685743"/>
                  </a:lnTo>
                  <a:lnTo>
                    <a:pt x="382606" y="675481"/>
                  </a:lnTo>
                  <a:lnTo>
                    <a:pt x="396776" y="665220"/>
                  </a:lnTo>
                  <a:lnTo>
                    <a:pt x="410947" y="654959"/>
                  </a:lnTo>
                  <a:lnTo>
                    <a:pt x="425118" y="644697"/>
                  </a:lnTo>
                  <a:lnTo>
                    <a:pt x="439288" y="634436"/>
                  </a:lnTo>
                  <a:lnTo>
                    <a:pt x="453459" y="624174"/>
                  </a:lnTo>
                  <a:lnTo>
                    <a:pt x="467629" y="613913"/>
                  </a:lnTo>
                  <a:lnTo>
                    <a:pt x="481800" y="603651"/>
                  </a:lnTo>
                  <a:lnTo>
                    <a:pt x="495971" y="593390"/>
                  </a:lnTo>
                  <a:lnTo>
                    <a:pt x="510141" y="583128"/>
                  </a:lnTo>
                  <a:lnTo>
                    <a:pt x="524312" y="572867"/>
                  </a:lnTo>
                  <a:lnTo>
                    <a:pt x="538482" y="562605"/>
                  </a:lnTo>
                  <a:lnTo>
                    <a:pt x="552653" y="552344"/>
                  </a:lnTo>
                  <a:lnTo>
                    <a:pt x="566824" y="542083"/>
                  </a:lnTo>
                  <a:lnTo>
                    <a:pt x="580994" y="531821"/>
                  </a:lnTo>
                  <a:lnTo>
                    <a:pt x="595165" y="521560"/>
                  </a:lnTo>
                  <a:lnTo>
                    <a:pt x="609335" y="511298"/>
                  </a:lnTo>
                  <a:lnTo>
                    <a:pt x="623506" y="501037"/>
                  </a:lnTo>
                  <a:lnTo>
                    <a:pt x="637677" y="490775"/>
                  </a:lnTo>
                  <a:lnTo>
                    <a:pt x="651847" y="480514"/>
                  </a:lnTo>
                  <a:lnTo>
                    <a:pt x="666018" y="470252"/>
                  </a:lnTo>
                  <a:lnTo>
                    <a:pt x="680188" y="459991"/>
                  </a:lnTo>
                  <a:lnTo>
                    <a:pt x="694359" y="449729"/>
                  </a:lnTo>
                  <a:lnTo>
                    <a:pt x="708530" y="439468"/>
                  </a:lnTo>
                  <a:lnTo>
                    <a:pt x="722700" y="429206"/>
                  </a:lnTo>
                  <a:lnTo>
                    <a:pt x="736871" y="418945"/>
                  </a:lnTo>
                  <a:lnTo>
                    <a:pt x="751041" y="408684"/>
                  </a:lnTo>
                  <a:lnTo>
                    <a:pt x="765212" y="398422"/>
                  </a:lnTo>
                  <a:lnTo>
                    <a:pt x="779383" y="388161"/>
                  </a:lnTo>
                  <a:lnTo>
                    <a:pt x="793553" y="377899"/>
                  </a:lnTo>
                  <a:lnTo>
                    <a:pt x="807724" y="367638"/>
                  </a:lnTo>
                  <a:lnTo>
                    <a:pt x="821894" y="357376"/>
                  </a:lnTo>
                  <a:lnTo>
                    <a:pt x="836065" y="347115"/>
                  </a:lnTo>
                  <a:lnTo>
                    <a:pt x="850236" y="336853"/>
                  </a:lnTo>
                  <a:lnTo>
                    <a:pt x="864406" y="326592"/>
                  </a:lnTo>
                  <a:lnTo>
                    <a:pt x="878577" y="316330"/>
                  </a:lnTo>
                  <a:lnTo>
                    <a:pt x="892747" y="306069"/>
                  </a:lnTo>
                  <a:lnTo>
                    <a:pt x="906918" y="295808"/>
                  </a:lnTo>
                  <a:lnTo>
                    <a:pt x="921089" y="285546"/>
                  </a:lnTo>
                  <a:lnTo>
                    <a:pt x="935259" y="275285"/>
                  </a:lnTo>
                  <a:lnTo>
                    <a:pt x="949430" y="265023"/>
                  </a:lnTo>
                  <a:lnTo>
                    <a:pt x="963600" y="254762"/>
                  </a:lnTo>
                  <a:lnTo>
                    <a:pt x="977771" y="244500"/>
                  </a:lnTo>
                  <a:lnTo>
                    <a:pt x="991942" y="234239"/>
                  </a:lnTo>
                  <a:lnTo>
                    <a:pt x="1006112" y="223977"/>
                  </a:lnTo>
                  <a:lnTo>
                    <a:pt x="1020283" y="213716"/>
                  </a:lnTo>
                  <a:lnTo>
                    <a:pt x="1034453" y="203454"/>
                  </a:lnTo>
                  <a:lnTo>
                    <a:pt x="1048624" y="193193"/>
                  </a:lnTo>
                  <a:lnTo>
                    <a:pt x="1062795" y="182931"/>
                  </a:lnTo>
                  <a:lnTo>
                    <a:pt x="1076965" y="172670"/>
                  </a:lnTo>
                  <a:lnTo>
                    <a:pt x="1091136" y="162409"/>
                  </a:lnTo>
                  <a:lnTo>
                    <a:pt x="1105306" y="152147"/>
                  </a:lnTo>
                  <a:lnTo>
                    <a:pt x="1119477" y="141886"/>
                  </a:lnTo>
                  <a:lnTo>
                    <a:pt x="1133648" y="131624"/>
                  </a:lnTo>
                  <a:lnTo>
                    <a:pt x="1147818" y="121363"/>
                  </a:lnTo>
                  <a:lnTo>
                    <a:pt x="1161989" y="111101"/>
                  </a:lnTo>
                  <a:lnTo>
                    <a:pt x="1176159" y="100840"/>
                  </a:lnTo>
                  <a:lnTo>
                    <a:pt x="1190330" y="90578"/>
                  </a:lnTo>
                  <a:lnTo>
                    <a:pt x="1204501" y="80317"/>
                  </a:lnTo>
                  <a:lnTo>
                    <a:pt x="1218671" y="70055"/>
                  </a:lnTo>
                  <a:lnTo>
                    <a:pt x="1232842" y="59794"/>
                  </a:lnTo>
                  <a:lnTo>
                    <a:pt x="1247012" y="49533"/>
                  </a:lnTo>
                  <a:lnTo>
                    <a:pt x="1261183" y="39271"/>
                  </a:lnTo>
                  <a:lnTo>
                    <a:pt x="1275354" y="29010"/>
                  </a:lnTo>
                  <a:lnTo>
                    <a:pt x="1289524" y="18748"/>
                  </a:lnTo>
                  <a:lnTo>
                    <a:pt x="1303695" y="8487"/>
                  </a:lnTo>
                  <a:lnTo>
                    <a:pt x="13154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929696" y="5832112"/>
              <a:ext cx="143234" cy="131458"/>
            </a:xfrm>
            <a:custGeom>
              <a:avLst/>
              <a:pathLst>
                <a:path w="143234" h="131458">
                  <a:moveTo>
                    <a:pt x="84457" y="131458"/>
                  </a:moveTo>
                  <a:lnTo>
                    <a:pt x="143234" y="0"/>
                  </a:lnTo>
                  <a:lnTo>
                    <a:pt x="0" y="148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552057" y="5503830"/>
              <a:ext cx="1205458" cy="1280822"/>
            </a:xfrm>
            <a:custGeom>
              <a:avLst/>
              <a:pathLst>
                <a:path w="1205458" h="1280822">
                  <a:moveTo>
                    <a:pt x="1205458" y="1280822"/>
                  </a:moveTo>
                  <a:lnTo>
                    <a:pt x="1192534" y="1267090"/>
                  </a:lnTo>
                  <a:lnTo>
                    <a:pt x="1179610" y="1253358"/>
                  </a:lnTo>
                  <a:lnTo>
                    <a:pt x="1166686" y="1239626"/>
                  </a:lnTo>
                  <a:lnTo>
                    <a:pt x="1153762" y="1225894"/>
                  </a:lnTo>
                  <a:lnTo>
                    <a:pt x="1140838" y="1212162"/>
                  </a:lnTo>
                  <a:lnTo>
                    <a:pt x="1127914" y="1198430"/>
                  </a:lnTo>
                  <a:lnTo>
                    <a:pt x="1114990" y="1184698"/>
                  </a:lnTo>
                  <a:lnTo>
                    <a:pt x="1102066" y="1170966"/>
                  </a:lnTo>
                  <a:lnTo>
                    <a:pt x="1089142" y="1157234"/>
                  </a:lnTo>
                  <a:lnTo>
                    <a:pt x="1076218" y="1143502"/>
                  </a:lnTo>
                  <a:lnTo>
                    <a:pt x="1063294" y="1129770"/>
                  </a:lnTo>
                  <a:lnTo>
                    <a:pt x="1050370" y="1116038"/>
                  </a:lnTo>
                  <a:lnTo>
                    <a:pt x="1037446" y="1102306"/>
                  </a:lnTo>
                  <a:lnTo>
                    <a:pt x="1024522" y="1088574"/>
                  </a:lnTo>
                  <a:lnTo>
                    <a:pt x="1011598" y="1074842"/>
                  </a:lnTo>
                  <a:lnTo>
                    <a:pt x="998674" y="1061110"/>
                  </a:lnTo>
                  <a:lnTo>
                    <a:pt x="985750" y="1047378"/>
                  </a:lnTo>
                  <a:lnTo>
                    <a:pt x="972826" y="1033646"/>
                  </a:lnTo>
                  <a:lnTo>
                    <a:pt x="959902" y="1019914"/>
                  </a:lnTo>
                  <a:lnTo>
                    <a:pt x="946977" y="1006182"/>
                  </a:lnTo>
                  <a:lnTo>
                    <a:pt x="934053" y="992450"/>
                  </a:lnTo>
                  <a:lnTo>
                    <a:pt x="921129" y="978718"/>
                  </a:lnTo>
                  <a:lnTo>
                    <a:pt x="908205" y="964986"/>
                  </a:lnTo>
                  <a:lnTo>
                    <a:pt x="895281" y="951254"/>
                  </a:lnTo>
                  <a:lnTo>
                    <a:pt x="882357" y="937522"/>
                  </a:lnTo>
                  <a:lnTo>
                    <a:pt x="869433" y="923790"/>
                  </a:lnTo>
                  <a:lnTo>
                    <a:pt x="856509" y="910058"/>
                  </a:lnTo>
                  <a:lnTo>
                    <a:pt x="843585" y="896326"/>
                  </a:lnTo>
                  <a:lnTo>
                    <a:pt x="830661" y="882594"/>
                  </a:lnTo>
                  <a:lnTo>
                    <a:pt x="817737" y="868862"/>
                  </a:lnTo>
                  <a:lnTo>
                    <a:pt x="804813" y="855130"/>
                  </a:lnTo>
                  <a:lnTo>
                    <a:pt x="791889" y="841398"/>
                  </a:lnTo>
                  <a:lnTo>
                    <a:pt x="778965" y="827666"/>
                  </a:lnTo>
                  <a:lnTo>
                    <a:pt x="766041" y="813934"/>
                  </a:lnTo>
                  <a:lnTo>
                    <a:pt x="753117" y="800202"/>
                  </a:lnTo>
                  <a:lnTo>
                    <a:pt x="740193" y="786470"/>
                  </a:lnTo>
                  <a:lnTo>
                    <a:pt x="727269" y="772738"/>
                  </a:lnTo>
                  <a:lnTo>
                    <a:pt x="714345" y="759006"/>
                  </a:lnTo>
                  <a:lnTo>
                    <a:pt x="701421" y="745274"/>
                  </a:lnTo>
                  <a:lnTo>
                    <a:pt x="688497" y="731542"/>
                  </a:lnTo>
                  <a:lnTo>
                    <a:pt x="675573" y="717810"/>
                  </a:lnTo>
                  <a:lnTo>
                    <a:pt x="662649" y="704078"/>
                  </a:lnTo>
                  <a:lnTo>
                    <a:pt x="649725" y="690346"/>
                  </a:lnTo>
                  <a:lnTo>
                    <a:pt x="636801" y="676614"/>
                  </a:lnTo>
                  <a:lnTo>
                    <a:pt x="623877" y="662882"/>
                  </a:lnTo>
                  <a:lnTo>
                    <a:pt x="610953" y="649150"/>
                  </a:lnTo>
                  <a:lnTo>
                    <a:pt x="598029" y="635418"/>
                  </a:lnTo>
                  <a:lnTo>
                    <a:pt x="585105" y="621686"/>
                  </a:lnTo>
                  <a:lnTo>
                    <a:pt x="572181" y="607954"/>
                  </a:lnTo>
                  <a:lnTo>
                    <a:pt x="559257" y="594222"/>
                  </a:lnTo>
                  <a:lnTo>
                    <a:pt x="546333" y="580490"/>
                  </a:lnTo>
                  <a:lnTo>
                    <a:pt x="533409" y="566758"/>
                  </a:lnTo>
                  <a:lnTo>
                    <a:pt x="520485" y="553026"/>
                  </a:lnTo>
                  <a:lnTo>
                    <a:pt x="507561" y="539294"/>
                  </a:lnTo>
                  <a:lnTo>
                    <a:pt x="494637" y="525562"/>
                  </a:lnTo>
                  <a:lnTo>
                    <a:pt x="481713" y="511830"/>
                  </a:lnTo>
                  <a:lnTo>
                    <a:pt x="468789" y="498098"/>
                  </a:lnTo>
                  <a:lnTo>
                    <a:pt x="455865" y="484366"/>
                  </a:lnTo>
                  <a:lnTo>
                    <a:pt x="442941" y="470634"/>
                  </a:lnTo>
                  <a:lnTo>
                    <a:pt x="430017" y="456902"/>
                  </a:lnTo>
                  <a:lnTo>
                    <a:pt x="417093" y="443170"/>
                  </a:lnTo>
                  <a:lnTo>
                    <a:pt x="404169" y="429438"/>
                  </a:lnTo>
                  <a:lnTo>
                    <a:pt x="391245" y="415706"/>
                  </a:lnTo>
                  <a:lnTo>
                    <a:pt x="378321" y="401974"/>
                  </a:lnTo>
                  <a:lnTo>
                    <a:pt x="365397" y="388242"/>
                  </a:lnTo>
                  <a:lnTo>
                    <a:pt x="352473" y="374510"/>
                  </a:lnTo>
                  <a:lnTo>
                    <a:pt x="339549" y="360777"/>
                  </a:lnTo>
                  <a:lnTo>
                    <a:pt x="326625" y="347045"/>
                  </a:lnTo>
                  <a:lnTo>
                    <a:pt x="313701" y="333313"/>
                  </a:lnTo>
                  <a:lnTo>
                    <a:pt x="300777" y="319581"/>
                  </a:lnTo>
                  <a:lnTo>
                    <a:pt x="287853" y="305849"/>
                  </a:lnTo>
                  <a:lnTo>
                    <a:pt x="274929" y="292117"/>
                  </a:lnTo>
                  <a:lnTo>
                    <a:pt x="262005" y="278385"/>
                  </a:lnTo>
                  <a:lnTo>
                    <a:pt x="249081" y="264653"/>
                  </a:lnTo>
                  <a:lnTo>
                    <a:pt x="236157" y="250921"/>
                  </a:lnTo>
                  <a:lnTo>
                    <a:pt x="223233" y="237189"/>
                  </a:lnTo>
                  <a:lnTo>
                    <a:pt x="210309" y="223457"/>
                  </a:lnTo>
                  <a:lnTo>
                    <a:pt x="197385" y="209725"/>
                  </a:lnTo>
                  <a:lnTo>
                    <a:pt x="184461" y="195993"/>
                  </a:lnTo>
                  <a:lnTo>
                    <a:pt x="171537" y="182261"/>
                  </a:lnTo>
                  <a:lnTo>
                    <a:pt x="158613" y="168529"/>
                  </a:lnTo>
                  <a:lnTo>
                    <a:pt x="145689" y="154797"/>
                  </a:lnTo>
                  <a:lnTo>
                    <a:pt x="132765" y="141065"/>
                  </a:lnTo>
                  <a:lnTo>
                    <a:pt x="119841" y="127333"/>
                  </a:lnTo>
                  <a:lnTo>
                    <a:pt x="106917" y="113601"/>
                  </a:lnTo>
                  <a:lnTo>
                    <a:pt x="93993" y="99869"/>
                  </a:lnTo>
                  <a:lnTo>
                    <a:pt x="81069" y="86137"/>
                  </a:lnTo>
                  <a:lnTo>
                    <a:pt x="68145" y="72405"/>
                  </a:lnTo>
                  <a:lnTo>
                    <a:pt x="55221" y="58673"/>
                  </a:lnTo>
                  <a:lnTo>
                    <a:pt x="42297" y="44941"/>
                  </a:lnTo>
                  <a:lnTo>
                    <a:pt x="29373" y="31209"/>
                  </a:lnTo>
                  <a:lnTo>
                    <a:pt x="16449" y="17477"/>
                  </a:lnTo>
                  <a:lnTo>
                    <a:pt x="3525" y="374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552057" y="5503830"/>
              <a:ext cx="137900" cy="140158"/>
            </a:xfrm>
            <a:custGeom>
              <a:avLst/>
              <a:pathLst>
                <a:path w="137900" h="140158">
                  <a:moveTo>
                    <a:pt x="137900" y="41467"/>
                  </a:moveTo>
                  <a:lnTo>
                    <a:pt x="0" y="0"/>
                  </a:lnTo>
                  <a:lnTo>
                    <a:pt x="33038" y="1401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674426" y="3614133"/>
              <a:ext cx="1382329" cy="28808"/>
            </a:xfrm>
            <a:custGeom>
              <a:avLst/>
              <a:pathLst>
                <a:path w="1382329" h="28808">
                  <a:moveTo>
                    <a:pt x="0" y="28808"/>
                  </a:moveTo>
                  <a:lnTo>
                    <a:pt x="15053" y="28494"/>
                  </a:lnTo>
                  <a:lnTo>
                    <a:pt x="30107" y="28181"/>
                  </a:lnTo>
                  <a:lnTo>
                    <a:pt x="45160" y="27867"/>
                  </a:lnTo>
                  <a:lnTo>
                    <a:pt x="60214" y="27553"/>
                  </a:lnTo>
                  <a:lnTo>
                    <a:pt x="75267" y="27239"/>
                  </a:lnTo>
                  <a:lnTo>
                    <a:pt x="90321" y="26926"/>
                  </a:lnTo>
                  <a:lnTo>
                    <a:pt x="105375" y="26612"/>
                  </a:lnTo>
                  <a:lnTo>
                    <a:pt x="120428" y="26298"/>
                  </a:lnTo>
                  <a:lnTo>
                    <a:pt x="135482" y="25985"/>
                  </a:lnTo>
                  <a:lnTo>
                    <a:pt x="150535" y="25671"/>
                  </a:lnTo>
                  <a:lnTo>
                    <a:pt x="165589" y="25357"/>
                  </a:lnTo>
                  <a:lnTo>
                    <a:pt x="180643" y="25043"/>
                  </a:lnTo>
                  <a:lnTo>
                    <a:pt x="195696" y="24730"/>
                  </a:lnTo>
                  <a:lnTo>
                    <a:pt x="210750" y="24416"/>
                  </a:lnTo>
                  <a:lnTo>
                    <a:pt x="225803" y="24102"/>
                  </a:lnTo>
                  <a:lnTo>
                    <a:pt x="240857" y="23788"/>
                  </a:lnTo>
                  <a:lnTo>
                    <a:pt x="255911" y="23475"/>
                  </a:lnTo>
                  <a:lnTo>
                    <a:pt x="270964" y="23161"/>
                  </a:lnTo>
                  <a:lnTo>
                    <a:pt x="286018" y="22847"/>
                  </a:lnTo>
                  <a:lnTo>
                    <a:pt x="301071" y="22534"/>
                  </a:lnTo>
                  <a:lnTo>
                    <a:pt x="316125" y="22220"/>
                  </a:lnTo>
                  <a:lnTo>
                    <a:pt x="331179" y="21906"/>
                  </a:lnTo>
                  <a:lnTo>
                    <a:pt x="346232" y="21592"/>
                  </a:lnTo>
                  <a:lnTo>
                    <a:pt x="361286" y="21279"/>
                  </a:lnTo>
                  <a:lnTo>
                    <a:pt x="376339" y="20965"/>
                  </a:lnTo>
                  <a:lnTo>
                    <a:pt x="391393" y="20651"/>
                  </a:lnTo>
                  <a:lnTo>
                    <a:pt x="406447" y="20337"/>
                  </a:lnTo>
                  <a:lnTo>
                    <a:pt x="421500" y="20024"/>
                  </a:lnTo>
                  <a:lnTo>
                    <a:pt x="436554" y="19710"/>
                  </a:lnTo>
                  <a:lnTo>
                    <a:pt x="451607" y="19396"/>
                  </a:lnTo>
                  <a:lnTo>
                    <a:pt x="466661" y="19083"/>
                  </a:lnTo>
                  <a:lnTo>
                    <a:pt x="481715" y="18769"/>
                  </a:lnTo>
                  <a:lnTo>
                    <a:pt x="496768" y="18455"/>
                  </a:lnTo>
                  <a:lnTo>
                    <a:pt x="511822" y="18141"/>
                  </a:lnTo>
                  <a:lnTo>
                    <a:pt x="526875" y="17828"/>
                  </a:lnTo>
                  <a:lnTo>
                    <a:pt x="541929" y="17514"/>
                  </a:lnTo>
                  <a:lnTo>
                    <a:pt x="556983" y="17200"/>
                  </a:lnTo>
                  <a:lnTo>
                    <a:pt x="572036" y="16886"/>
                  </a:lnTo>
                  <a:lnTo>
                    <a:pt x="587090" y="16573"/>
                  </a:lnTo>
                  <a:lnTo>
                    <a:pt x="602143" y="16259"/>
                  </a:lnTo>
                  <a:lnTo>
                    <a:pt x="617197" y="15945"/>
                  </a:lnTo>
                  <a:lnTo>
                    <a:pt x="632251" y="15632"/>
                  </a:lnTo>
                  <a:lnTo>
                    <a:pt x="647304" y="15318"/>
                  </a:lnTo>
                  <a:lnTo>
                    <a:pt x="662358" y="15004"/>
                  </a:lnTo>
                  <a:lnTo>
                    <a:pt x="677411" y="14690"/>
                  </a:lnTo>
                  <a:lnTo>
                    <a:pt x="692465" y="14377"/>
                  </a:lnTo>
                  <a:lnTo>
                    <a:pt x="707519" y="14063"/>
                  </a:lnTo>
                  <a:lnTo>
                    <a:pt x="722572" y="13749"/>
                  </a:lnTo>
                  <a:lnTo>
                    <a:pt x="737626" y="13436"/>
                  </a:lnTo>
                  <a:lnTo>
                    <a:pt x="752679" y="13122"/>
                  </a:lnTo>
                  <a:lnTo>
                    <a:pt x="767733" y="12808"/>
                  </a:lnTo>
                  <a:lnTo>
                    <a:pt x="782787" y="12494"/>
                  </a:lnTo>
                  <a:lnTo>
                    <a:pt x="797840" y="12181"/>
                  </a:lnTo>
                  <a:lnTo>
                    <a:pt x="812894" y="11867"/>
                  </a:lnTo>
                  <a:lnTo>
                    <a:pt x="827947" y="11553"/>
                  </a:lnTo>
                  <a:lnTo>
                    <a:pt x="843001" y="11239"/>
                  </a:lnTo>
                  <a:lnTo>
                    <a:pt x="858055" y="10926"/>
                  </a:lnTo>
                  <a:lnTo>
                    <a:pt x="873108" y="10612"/>
                  </a:lnTo>
                  <a:lnTo>
                    <a:pt x="888162" y="10298"/>
                  </a:lnTo>
                  <a:lnTo>
                    <a:pt x="903215" y="9985"/>
                  </a:lnTo>
                  <a:lnTo>
                    <a:pt x="918269" y="9671"/>
                  </a:lnTo>
                  <a:lnTo>
                    <a:pt x="933323" y="9357"/>
                  </a:lnTo>
                  <a:lnTo>
                    <a:pt x="948376" y="9043"/>
                  </a:lnTo>
                  <a:lnTo>
                    <a:pt x="963430" y="8730"/>
                  </a:lnTo>
                  <a:lnTo>
                    <a:pt x="978483" y="8416"/>
                  </a:lnTo>
                  <a:lnTo>
                    <a:pt x="993537" y="8102"/>
                  </a:lnTo>
                  <a:lnTo>
                    <a:pt x="1008591" y="7788"/>
                  </a:lnTo>
                  <a:lnTo>
                    <a:pt x="1023644" y="7475"/>
                  </a:lnTo>
                  <a:lnTo>
                    <a:pt x="1038698" y="7161"/>
                  </a:lnTo>
                  <a:lnTo>
                    <a:pt x="1053751" y="6847"/>
                  </a:lnTo>
                  <a:lnTo>
                    <a:pt x="1068805" y="6534"/>
                  </a:lnTo>
                  <a:lnTo>
                    <a:pt x="1083859" y="6220"/>
                  </a:lnTo>
                  <a:lnTo>
                    <a:pt x="1098912" y="5906"/>
                  </a:lnTo>
                  <a:lnTo>
                    <a:pt x="1113966" y="5592"/>
                  </a:lnTo>
                  <a:lnTo>
                    <a:pt x="1129019" y="5279"/>
                  </a:lnTo>
                  <a:lnTo>
                    <a:pt x="1144073" y="4965"/>
                  </a:lnTo>
                  <a:lnTo>
                    <a:pt x="1159126" y="4651"/>
                  </a:lnTo>
                  <a:lnTo>
                    <a:pt x="1174180" y="4337"/>
                  </a:lnTo>
                  <a:lnTo>
                    <a:pt x="1189234" y="4024"/>
                  </a:lnTo>
                  <a:lnTo>
                    <a:pt x="1204287" y="3710"/>
                  </a:lnTo>
                  <a:lnTo>
                    <a:pt x="1219341" y="3396"/>
                  </a:lnTo>
                  <a:lnTo>
                    <a:pt x="1234394" y="3083"/>
                  </a:lnTo>
                  <a:lnTo>
                    <a:pt x="1249448" y="2769"/>
                  </a:lnTo>
                  <a:lnTo>
                    <a:pt x="1264502" y="2455"/>
                  </a:lnTo>
                  <a:lnTo>
                    <a:pt x="1279555" y="2141"/>
                  </a:lnTo>
                  <a:lnTo>
                    <a:pt x="1294609" y="1828"/>
                  </a:lnTo>
                  <a:lnTo>
                    <a:pt x="1309662" y="1514"/>
                  </a:lnTo>
                  <a:lnTo>
                    <a:pt x="1324716" y="1200"/>
                  </a:lnTo>
                  <a:lnTo>
                    <a:pt x="1339770" y="886"/>
                  </a:lnTo>
                  <a:lnTo>
                    <a:pt x="1354823" y="573"/>
                  </a:lnTo>
                  <a:lnTo>
                    <a:pt x="1369877" y="259"/>
                  </a:lnTo>
                  <a:lnTo>
                    <a:pt x="138232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930575" y="3544747"/>
              <a:ext cx="126180" cy="143968"/>
            </a:xfrm>
            <a:custGeom>
              <a:avLst/>
              <a:pathLst>
                <a:path w="126180" h="143968">
                  <a:moveTo>
                    <a:pt x="3000" y="143968"/>
                  </a:moveTo>
                  <a:lnTo>
                    <a:pt x="126180" y="6938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418615" y="5337474"/>
              <a:ext cx="1255008" cy="2090657"/>
            </a:xfrm>
            <a:custGeom>
              <a:avLst/>
              <a:pathLst>
                <a:path w="1255008" h="2090657">
                  <a:moveTo>
                    <a:pt x="0" y="0"/>
                  </a:moveTo>
                  <a:lnTo>
                    <a:pt x="13238" y="22053"/>
                  </a:lnTo>
                  <a:lnTo>
                    <a:pt x="26476" y="44106"/>
                  </a:lnTo>
                  <a:lnTo>
                    <a:pt x="39714" y="66159"/>
                  </a:lnTo>
                  <a:lnTo>
                    <a:pt x="52953" y="88212"/>
                  </a:lnTo>
                  <a:lnTo>
                    <a:pt x="66191" y="110265"/>
                  </a:lnTo>
                  <a:lnTo>
                    <a:pt x="79429" y="132318"/>
                  </a:lnTo>
                  <a:lnTo>
                    <a:pt x="92668" y="154371"/>
                  </a:lnTo>
                  <a:lnTo>
                    <a:pt x="105906" y="176424"/>
                  </a:lnTo>
                  <a:lnTo>
                    <a:pt x="119144" y="198477"/>
                  </a:lnTo>
                  <a:lnTo>
                    <a:pt x="132383" y="220530"/>
                  </a:lnTo>
                  <a:lnTo>
                    <a:pt x="145621" y="242583"/>
                  </a:lnTo>
                  <a:lnTo>
                    <a:pt x="158859" y="264636"/>
                  </a:lnTo>
                  <a:lnTo>
                    <a:pt x="172098" y="286690"/>
                  </a:lnTo>
                  <a:lnTo>
                    <a:pt x="185336" y="308743"/>
                  </a:lnTo>
                  <a:lnTo>
                    <a:pt x="198574" y="330796"/>
                  </a:lnTo>
                  <a:lnTo>
                    <a:pt x="211813" y="352849"/>
                  </a:lnTo>
                  <a:lnTo>
                    <a:pt x="225051" y="374902"/>
                  </a:lnTo>
                  <a:lnTo>
                    <a:pt x="238289" y="396955"/>
                  </a:lnTo>
                  <a:lnTo>
                    <a:pt x="251528" y="419008"/>
                  </a:lnTo>
                  <a:lnTo>
                    <a:pt x="264766" y="441061"/>
                  </a:lnTo>
                  <a:lnTo>
                    <a:pt x="278004" y="463114"/>
                  </a:lnTo>
                  <a:lnTo>
                    <a:pt x="291243" y="485167"/>
                  </a:lnTo>
                  <a:lnTo>
                    <a:pt x="304481" y="507220"/>
                  </a:lnTo>
                  <a:lnTo>
                    <a:pt x="317719" y="529273"/>
                  </a:lnTo>
                  <a:lnTo>
                    <a:pt x="330958" y="551327"/>
                  </a:lnTo>
                  <a:lnTo>
                    <a:pt x="344196" y="573380"/>
                  </a:lnTo>
                  <a:lnTo>
                    <a:pt x="357434" y="595433"/>
                  </a:lnTo>
                  <a:lnTo>
                    <a:pt x="370673" y="617486"/>
                  </a:lnTo>
                  <a:lnTo>
                    <a:pt x="383911" y="639539"/>
                  </a:lnTo>
                  <a:lnTo>
                    <a:pt x="397149" y="661592"/>
                  </a:lnTo>
                  <a:lnTo>
                    <a:pt x="410388" y="683645"/>
                  </a:lnTo>
                  <a:lnTo>
                    <a:pt x="423626" y="705698"/>
                  </a:lnTo>
                  <a:lnTo>
                    <a:pt x="436864" y="727751"/>
                  </a:lnTo>
                  <a:lnTo>
                    <a:pt x="450103" y="749804"/>
                  </a:lnTo>
                  <a:lnTo>
                    <a:pt x="463341" y="771857"/>
                  </a:lnTo>
                  <a:lnTo>
                    <a:pt x="476579" y="793910"/>
                  </a:lnTo>
                  <a:lnTo>
                    <a:pt x="489818" y="815963"/>
                  </a:lnTo>
                  <a:lnTo>
                    <a:pt x="503056" y="838017"/>
                  </a:lnTo>
                  <a:lnTo>
                    <a:pt x="516294" y="860070"/>
                  </a:lnTo>
                  <a:lnTo>
                    <a:pt x="529533" y="882123"/>
                  </a:lnTo>
                  <a:lnTo>
                    <a:pt x="542771" y="904176"/>
                  </a:lnTo>
                  <a:lnTo>
                    <a:pt x="556009" y="926229"/>
                  </a:lnTo>
                  <a:lnTo>
                    <a:pt x="569248" y="948282"/>
                  </a:lnTo>
                  <a:lnTo>
                    <a:pt x="582486" y="970335"/>
                  </a:lnTo>
                  <a:lnTo>
                    <a:pt x="595724" y="992388"/>
                  </a:lnTo>
                  <a:lnTo>
                    <a:pt x="608963" y="1014441"/>
                  </a:lnTo>
                  <a:lnTo>
                    <a:pt x="622201" y="1036494"/>
                  </a:lnTo>
                  <a:lnTo>
                    <a:pt x="635439" y="1058547"/>
                  </a:lnTo>
                  <a:lnTo>
                    <a:pt x="648678" y="1080600"/>
                  </a:lnTo>
                  <a:lnTo>
                    <a:pt x="661916" y="1102654"/>
                  </a:lnTo>
                  <a:lnTo>
                    <a:pt x="675154" y="1124707"/>
                  </a:lnTo>
                  <a:lnTo>
                    <a:pt x="688393" y="1146760"/>
                  </a:lnTo>
                  <a:lnTo>
                    <a:pt x="701631" y="1168813"/>
                  </a:lnTo>
                  <a:lnTo>
                    <a:pt x="714869" y="1190866"/>
                  </a:lnTo>
                  <a:lnTo>
                    <a:pt x="728108" y="1212919"/>
                  </a:lnTo>
                  <a:lnTo>
                    <a:pt x="741346" y="1234972"/>
                  </a:lnTo>
                  <a:lnTo>
                    <a:pt x="754584" y="1257025"/>
                  </a:lnTo>
                  <a:lnTo>
                    <a:pt x="767823" y="1279078"/>
                  </a:lnTo>
                  <a:lnTo>
                    <a:pt x="781061" y="1301131"/>
                  </a:lnTo>
                  <a:lnTo>
                    <a:pt x="794299" y="1323184"/>
                  </a:lnTo>
                  <a:lnTo>
                    <a:pt x="807538" y="1345237"/>
                  </a:lnTo>
                  <a:lnTo>
                    <a:pt x="820776" y="1367291"/>
                  </a:lnTo>
                  <a:lnTo>
                    <a:pt x="834014" y="1389344"/>
                  </a:lnTo>
                  <a:lnTo>
                    <a:pt x="847253" y="1411397"/>
                  </a:lnTo>
                  <a:lnTo>
                    <a:pt x="860491" y="1433450"/>
                  </a:lnTo>
                  <a:lnTo>
                    <a:pt x="873729" y="1455503"/>
                  </a:lnTo>
                  <a:lnTo>
                    <a:pt x="886967" y="1477556"/>
                  </a:lnTo>
                  <a:lnTo>
                    <a:pt x="900206" y="1499609"/>
                  </a:lnTo>
                  <a:lnTo>
                    <a:pt x="913444" y="1521662"/>
                  </a:lnTo>
                  <a:lnTo>
                    <a:pt x="926682" y="1543715"/>
                  </a:lnTo>
                  <a:lnTo>
                    <a:pt x="939921" y="1565768"/>
                  </a:lnTo>
                  <a:lnTo>
                    <a:pt x="953159" y="1587821"/>
                  </a:lnTo>
                  <a:lnTo>
                    <a:pt x="966397" y="1609874"/>
                  </a:lnTo>
                  <a:lnTo>
                    <a:pt x="979636" y="1631927"/>
                  </a:lnTo>
                  <a:lnTo>
                    <a:pt x="992874" y="1653981"/>
                  </a:lnTo>
                  <a:lnTo>
                    <a:pt x="1006112" y="1676034"/>
                  </a:lnTo>
                  <a:lnTo>
                    <a:pt x="1019351" y="1698087"/>
                  </a:lnTo>
                  <a:lnTo>
                    <a:pt x="1032589" y="1720140"/>
                  </a:lnTo>
                  <a:lnTo>
                    <a:pt x="1045827" y="1742193"/>
                  </a:lnTo>
                  <a:lnTo>
                    <a:pt x="1059066" y="1764246"/>
                  </a:lnTo>
                  <a:lnTo>
                    <a:pt x="1072304" y="1786299"/>
                  </a:lnTo>
                  <a:lnTo>
                    <a:pt x="1085542" y="1808352"/>
                  </a:lnTo>
                  <a:lnTo>
                    <a:pt x="1098781" y="1830405"/>
                  </a:lnTo>
                  <a:lnTo>
                    <a:pt x="1112019" y="1852458"/>
                  </a:lnTo>
                  <a:lnTo>
                    <a:pt x="1125257" y="1874511"/>
                  </a:lnTo>
                  <a:lnTo>
                    <a:pt x="1138496" y="1896564"/>
                  </a:lnTo>
                  <a:lnTo>
                    <a:pt x="1151734" y="1918618"/>
                  </a:lnTo>
                  <a:lnTo>
                    <a:pt x="1164972" y="1940671"/>
                  </a:lnTo>
                  <a:lnTo>
                    <a:pt x="1178211" y="1962724"/>
                  </a:lnTo>
                  <a:lnTo>
                    <a:pt x="1191449" y="1984777"/>
                  </a:lnTo>
                  <a:lnTo>
                    <a:pt x="1204687" y="2006830"/>
                  </a:lnTo>
                  <a:lnTo>
                    <a:pt x="1217926" y="2028883"/>
                  </a:lnTo>
                  <a:lnTo>
                    <a:pt x="1231164" y="2050936"/>
                  </a:lnTo>
                  <a:lnTo>
                    <a:pt x="1244402" y="2072989"/>
                  </a:lnTo>
                  <a:lnTo>
                    <a:pt x="1255008" y="209065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547708" y="7284153"/>
              <a:ext cx="125916" cy="143979"/>
            </a:xfrm>
            <a:custGeom>
              <a:avLst/>
              <a:pathLst>
                <a:path w="125916" h="143979">
                  <a:moveTo>
                    <a:pt x="0" y="74114"/>
                  </a:moveTo>
                  <a:lnTo>
                    <a:pt x="125916" y="143979"/>
                  </a:lnTo>
                  <a:lnTo>
                    <a:pt x="12346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674426" y="3642941"/>
              <a:ext cx="1013232" cy="527003"/>
            </a:xfrm>
            <a:custGeom>
              <a:avLst/>
              <a:pathLst>
                <a:path w="1013232" h="527003">
                  <a:moveTo>
                    <a:pt x="0" y="0"/>
                  </a:moveTo>
                  <a:lnTo>
                    <a:pt x="11202" y="5826"/>
                  </a:lnTo>
                  <a:lnTo>
                    <a:pt x="22404" y="11653"/>
                  </a:lnTo>
                  <a:lnTo>
                    <a:pt x="33607" y="17479"/>
                  </a:lnTo>
                  <a:lnTo>
                    <a:pt x="44809" y="23306"/>
                  </a:lnTo>
                  <a:lnTo>
                    <a:pt x="56012" y="29133"/>
                  </a:lnTo>
                  <a:lnTo>
                    <a:pt x="67214" y="34959"/>
                  </a:lnTo>
                  <a:lnTo>
                    <a:pt x="78417" y="40786"/>
                  </a:lnTo>
                  <a:lnTo>
                    <a:pt x="89619" y="46613"/>
                  </a:lnTo>
                  <a:lnTo>
                    <a:pt x="100822" y="52439"/>
                  </a:lnTo>
                  <a:lnTo>
                    <a:pt x="112024" y="58266"/>
                  </a:lnTo>
                  <a:lnTo>
                    <a:pt x="123227" y="64093"/>
                  </a:lnTo>
                  <a:lnTo>
                    <a:pt x="134429" y="69919"/>
                  </a:lnTo>
                  <a:lnTo>
                    <a:pt x="145632" y="75746"/>
                  </a:lnTo>
                  <a:lnTo>
                    <a:pt x="156834" y="81573"/>
                  </a:lnTo>
                  <a:lnTo>
                    <a:pt x="168037" y="87399"/>
                  </a:lnTo>
                  <a:lnTo>
                    <a:pt x="179239" y="93226"/>
                  </a:lnTo>
                  <a:lnTo>
                    <a:pt x="190442" y="99053"/>
                  </a:lnTo>
                  <a:lnTo>
                    <a:pt x="201644" y="104879"/>
                  </a:lnTo>
                  <a:lnTo>
                    <a:pt x="212847" y="110706"/>
                  </a:lnTo>
                  <a:lnTo>
                    <a:pt x="224049" y="116533"/>
                  </a:lnTo>
                  <a:lnTo>
                    <a:pt x="235252" y="122359"/>
                  </a:lnTo>
                  <a:lnTo>
                    <a:pt x="246454" y="128186"/>
                  </a:lnTo>
                  <a:lnTo>
                    <a:pt x="257657" y="134013"/>
                  </a:lnTo>
                  <a:lnTo>
                    <a:pt x="268859" y="139839"/>
                  </a:lnTo>
                  <a:lnTo>
                    <a:pt x="280062" y="145666"/>
                  </a:lnTo>
                  <a:lnTo>
                    <a:pt x="291264" y="151493"/>
                  </a:lnTo>
                  <a:lnTo>
                    <a:pt x="302467" y="157319"/>
                  </a:lnTo>
                  <a:lnTo>
                    <a:pt x="313669" y="163146"/>
                  </a:lnTo>
                  <a:lnTo>
                    <a:pt x="324872" y="168973"/>
                  </a:lnTo>
                  <a:lnTo>
                    <a:pt x="336074" y="174799"/>
                  </a:lnTo>
                  <a:lnTo>
                    <a:pt x="347277" y="180626"/>
                  </a:lnTo>
                  <a:lnTo>
                    <a:pt x="358479" y="186453"/>
                  </a:lnTo>
                  <a:lnTo>
                    <a:pt x="369682" y="192279"/>
                  </a:lnTo>
                  <a:lnTo>
                    <a:pt x="380884" y="198106"/>
                  </a:lnTo>
                  <a:lnTo>
                    <a:pt x="392087" y="203933"/>
                  </a:lnTo>
                  <a:lnTo>
                    <a:pt x="403289" y="209759"/>
                  </a:lnTo>
                  <a:lnTo>
                    <a:pt x="414492" y="215586"/>
                  </a:lnTo>
                  <a:lnTo>
                    <a:pt x="425694" y="221412"/>
                  </a:lnTo>
                  <a:lnTo>
                    <a:pt x="436897" y="227239"/>
                  </a:lnTo>
                  <a:lnTo>
                    <a:pt x="448099" y="233066"/>
                  </a:lnTo>
                  <a:lnTo>
                    <a:pt x="459302" y="238892"/>
                  </a:lnTo>
                  <a:lnTo>
                    <a:pt x="470504" y="244719"/>
                  </a:lnTo>
                  <a:lnTo>
                    <a:pt x="481707" y="250546"/>
                  </a:lnTo>
                  <a:lnTo>
                    <a:pt x="492909" y="256372"/>
                  </a:lnTo>
                  <a:lnTo>
                    <a:pt x="504112" y="262199"/>
                  </a:lnTo>
                  <a:lnTo>
                    <a:pt x="515314" y="268026"/>
                  </a:lnTo>
                  <a:lnTo>
                    <a:pt x="526517" y="273852"/>
                  </a:lnTo>
                  <a:lnTo>
                    <a:pt x="537719" y="279679"/>
                  </a:lnTo>
                  <a:lnTo>
                    <a:pt x="548922" y="285506"/>
                  </a:lnTo>
                  <a:lnTo>
                    <a:pt x="560124" y="291332"/>
                  </a:lnTo>
                  <a:lnTo>
                    <a:pt x="571327" y="297159"/>
                  </a:lnTo>
                  <a:lnTo>
                    <a:pt x="582529" y="302986"/>
                  </a:lnTo>
                  <a:lnTo>
                    <a:pt x="593732" y="308812"/>
                  </a:lnTo>
                  <a:lnTo>
                    <a:pt x="604934" y="314639"/>
                  </a:lnTo>
                  <a:lnTo>
                    <a:pt x="616137" y="320466"/>
                  </a:lnTo>
                  <a:lnTo>
                    <a:pt x="627339" y="326292"/>
                  </a:lnTo>
                  <a:lnTo>
                    <a:pt x="638542" y="332119"/>
                  </a:lnTo>
                  <a:lnTo>
                    <a:pt x="649744" y="337946"/>
                  </a:lnTo>
                  <a:lnTo>
                    <a:pt x="660947" y="343772"/>
                  </a:lnTo>
                  <a:lnTo>
                    <a:pt x="672149" y="349599"/>
                  </a:lnTo>
                  <a:lnTo>
                    <a:pt x="683352" y="355426"/>
                  </a:lnTo>
                  <a:lnTo>
                    <a:pt x="694554" y="361252"/>
                  </a:lnTo>
                  <a:lnTo>
                    <a:pt x="705757" y="367079"/>
                  </a:lnTo>
                  <a:lnTo>
                    <a:pt x="716959" y="372906"/>
                  </a:lnTo>
                  <a:lnTo>
                    <a:pt x="728162" y="378732"/>
                  </a:lnTo>
                  <a:lnTo>
                    <a:pt x="739364" y="384559"/>
                  </a:lnTo>
                  <a:lnTo>
                    <a:pt x="750567" y="390386"/>
                  </a:lnTo>
                  <a:lnTo>
                    <a:pt x="761769" y="396212"/>
                  </a:lnTo>
                  <a:lnTo>
                    <a:pt x="772972" y="402039"/>
                  </a:lnTo>
                  <a:lnTo>
                    <a:pt x="784174" y="407866"/>
                  </a:lnTo>
                  <a:lnTo>
                    <a:pt x="795377" y="413692"/>
                  </a:lnTo>
                  <a:lnTo>
                    <a:pt x="806579" y="419519"/>
                  </a:lnTo>
                  <a:lnTo>
                    <a:pt x="817782" y="425346"/>
                  </a:lnTo>
                  <a:lnTo>
                    <a:pt x="828984" y="431172"/>
                  </a:lnTo>
                  <a:lnTo>
                    <a:pt x="840187" y="436999"/>
                  </a:lnTo>
                  <a:lnTo>
                    <a:pt x="851389" y="442825"/>
                  </a:lnTo>
                  <a:lnTo>
                    <a:pt x="862592" y="448652"/>
                  </a:lnTo>
                  <a:lnTo>
                    <a:pt x="873794" y="454479"/>
                  </a:lnTo>
                  <a:lnTo>
                    <a:pt x="884997" y="460305"/>
                  </a:lnTo>
                  <a:lnTo>
                    <a:pt x="896199" y="466132"/>
                  </a:lnTo>
                  <a:lnTo>
                    <a:pt x="907402" y="471959"/>
                  </a:lnTo>
                  <a:lnTo>
                    <a:pt x="918604" y="477785"/>
                  </a:lnTo>
                  <a:lnTo>
                    <a:pt x="929807" y="483612"/>
                  </a:lnTo>
                  <a:lnTo>
                    <a:pt x="941009" y="489439"/>
                  </a:lnTo>
                  <a:lnTo>
                    <a:pt x="952212" y="495265"/>
                  </a:lnTo>
                  <a:lnTo>
                    <a:pt x="963414" y="501092"/>
                  </a:lnTo>
                  <a:lnTo>
                    <a:pt x="974617" y="506919"/>
                  </a:lnTo>
                  <a:lnTo>
                    <a:pt x="985819" y="512745"/>
                  </a:lnTo>
                  <a:lnTo>
                    <a:pt x="997022" y="518572"/>
                  </a:lnTo>
                  <a:lnTo>
                    <a:pt x="1008224" y="524399"/>
                  </a:lnTo>
                  <a:lnTo>
                    <a:pt x="1013232" y="5270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43798" y="4048524"/>
              <a:ext cx="143860" cy="127752"/>
            </a:xfrm>
            <a:custGeom>
              <a:avLst/>
              <a:pathLst>
                <a:path w="143860" h="127752">
                  <a:moveTo>
                    <a:pt x="0" y="127752"/>
                  </a:moveTo>
                  <a:lnTo>
                    <a:pt x="143860" y="121421"/>
                  </a:lnTo>
                  <a:lnTo>
                    <a:pt x="664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674426" y="3642941"/>
              <a:ext cx="759218" cy="1683788"/>
            </a:xfrm>
            <a:custGeom>
              <a:avLst/>
              <a:pathLst>
                <a:path w="759218" h="1683788">
                  <a:moveTo>
                    <a:pt x="0" y="0"/>
                  </a:moveTo>
                  <a:lnTo>
                    <a:pt x="8117" y="18002"/>
                  </a:lnTo>
                  <a:lnTo>
                    <a:pt x="16234" y="36004"/>
                  </a:lnTo>
                  <a:lnTo>
                    <a:pt x="24351" y="54007"/>
                  </a:lnTo>
                  <a:lnTo>
                    <a:pt x="32469" y="72009"/>
                  </a:lnTo>
                  <a:lnTo>
                    <a:pt x="40586" y="90012"/>
                  </a:lnTo>
                  <a:lnTo>
                    <a:pt x="48703" y="108014"/>
                  </a:lnTo>
                  <a:lnTo>
                    <a:pt x="56821" y="126017"/>
                  </a:lnTo>
                  <a:lnTo>
                    <a:pt x="64938" y="144019"/>
                  </a:lnTo>
                  <a:lnTo>
                    <a:pt x="73055" y="162022"/>
                  </a:lnTo>
                  <a:lnTo>
                    <a:pt x="81172" y="180024"/>
                  </a:lnTo>
                  <a:lnTo>
                    <a:pt x="89290" y="198026"/>
                  </a:lnTo>
                  <a:lnTo>
                    <a:pt x="97407" y="216029"/>
                  </a:lnTo>
                  <a:lnTo>
                    <a:pt x="105524" y="234031"/>
                  </a:lnTo>
                  <a:lnTo>
                    <a:pt x="113642" y="252034"/>
                  </a:lnTo>
                  <a:lnTo>
                    <a:pt x="121759" y="270036"/>
                  </a:lnTo>
                  <a:lnTo>
                    <a:pt x="129876" y="288039"/>
                  </a:lnTo>
                  <a:lnTo>
                    <a:pt x="137993" y="306041"/>
                  </a:lnTo>
                  <a:lnTo>
                    <a:pt x="146111" y="324044"/>
                  </a:lnTo>
                  <a:lnTo>
                    <a:pt x="154228" y="342046"/>
                  </a:lnTo>
                  <a:lnTo>
                    <a:pt x="162345" y="360049"/>
                  </a:lnTo>
                  <a:lnTo>
                    <a:pt x="170463" y="378051"/>
                  </a:lnTo>
                  <a:lnTo>
                    <a:pt x="178580" y="396053"/>
                  </a:lnTo>
                  <a:lnTo>
                    <a:pt x="186697" y="414056"/>
                  </a:lnTo>
                  <a:lnTo>
                    <a:pt x="194814" y="432058"/>
                  </a:lnTo>
                  <a:lnTo>
                    <a:pt x="202932" y="450061"/>
                  </a:lnTo>
                  <a:lnTo>
                    <a:pt x="211049" y="468063"/>
                  </a:lnTo>
                  <a:lnTo>
                    <a:pt x="219166" y="486066"/>
                  </a:lnTo>
                  <a:lnTo>
                    <a:pt x="227284" y="504068"/>
                  </a:lnTo>
                  <a:lnTo>
                    <a:pt x="235401" y="522071"/>
                  </a:lnTo>
                  <a:lnTo>
                    <a:pt x="243518" y="540073"/>
                  </a:lnTo>
                  <a:lnTo>
                    <a:pt x="251635" y="558076"/>
                  </a:lnTo>
                  <a:lnTo>
                    <a:pt x="259753" y="576078"/>
                  </a:lnTo>
                  <a:lnTo>
                    <a:pt x="267870" y="594080"/>
                  </a:lnTo>
                  <a:lnTo>
                    <a:pt x="275987" y="612083"/>
                  </a:lnTo>
                  <a:lnTo>
                    <a:pt x="284105" y="630085"/>
                  </a:lnTo>
                  <a:lnTo>
                    <a:pt x="292222" y="648088"/>
                  </a:lnTo>
                  <a:lnTo>
                    <a:pt x="300339" y="666090"/>
                  </a:lnTo>
                  <a:lnTo>
                    <a:pt x="308457" y="684093"/>
                  </a:lnTo>
                  <a:lnTo>
                    <a:pt x="316574" y="702095"/>
                  </a:lnTo>
                  <a:lnTo>
                    <a:pt x="324691" y="720098"/>
                  </a:lnTo>
                  <a:lnTo>
                    <a:pt x="332808" y="738100"/>
                  </a:lnTo>
                  <a:lnTo>
                    <a:pt x="340926" y="756103"/>
                  </a:lnTo>
                  <a:lnTo>
                    <a:pt x="349043" y="774105"/>
                  </a:lnTo>
                  <a:lnTo>
                    <a:pt x="357160" y="792107"/>
                  </a:lnTo>
                  <a:lnTo>
                    <a:pt x="365278" y="810110"/>
                  </a:lnTo>
                  <a:lnTo>
                    <a:pt x="373395" y="828112"/>
                  </a:lnTo>
                  <a:lnTo>
                    <a:pt x="381512" y="846115"/>
                  </a:lnTo>
                  <a:lnTo>
                    <a:pt x="389629" y="864117"/>
                  </a:lnTo>
                  <a:lnTo>
                    <a:pt x="397747" y="882120"/>
                  </a:lnTo>
                  <a:lnTo>
                    <a:pt x="405864" y="900122"/>
                  </a:lnTo>
                  <a:lnTo>
                    <a:pt x="413981" y="918125"/>
                  </a:lnTo>
                  <a:lnTo>
                    <a:pt x="422099" y="936127"/>
                  </a:lnTo>
                  <a:lnTo>
                    <a:pt x="430216" y="954130"/>
                  </a:lnTo>
                  <a:lnTo>
                    <a:pt x="438333" y="972132"/>
                  </a:lnTo>
                  <a:lnTo>
                    <a:pt x="446450" y="990134"/>
                  </a:lnTo>
                  <a:lnTo>
                    <a:pt x="454568" y="1008137"/>
                  </a:lnTo>
                  <a:lnTo>
                    <a:pt x="462685" y="1026139"/>
                  </a:lnTo>
                  <a:lnTo>
                    <a:pt x="470802" y="1044142"/>
                  </a:lnTo>
                  <a:lnTo>
                    <a:pt x="478920" y="1062144"/>
                  </a:lnTo>
                  <a:lnTo>
                    <a:pt x="487037" y="1080147"/>
                  </a:lnTo>
                  <a:lnTo>
                    <a:pt x="495154" y="1098149"/>
                  </a:lnTo>
                  <a:lnTo>
                    <a:pt x="503271" y="1116152"/>
                  </a:lnTo>
                  <a:lnTo>
                    <a:pt x="511389" y="1134154"/>
                  </a:lnTo>
                  <a:lnTo>
                    <a:pt x="519506" y="1152157"/>
                  </a:lnTo>
                  <a:lnTo>
                    <a:pt x="527623" y="1170159"/>
                  </a:lnTo>
                  <a:lnTo>
                    <a:pt x="535741" y="1188161"/>
                  </a:lnTo>
                  <a:lnTo>
                    <a:pt x="543858" y="1206164"/>
                  </a:lnTo>
                  <a:lnTo>
                    <a:pt x="551975" y="1224166"/>
                  </a:lnTo>
                  <a:lnTo>
                    <a:pt x="560093" y="1242169"/>
                  </a:lnTo>
                  <a:lnTo>
                    <a:pt x="568210" y="1260171"/>
                  </a:lnTo>
                  <a:lnTo>
                    <a:pt x="576327" y="1278174"/>
                  </a:lnTo>
                  <a:lnTo>
                    <a:pt x="584444" y="1296176"/>
                  </a:lnTo>
                  <a:lnTo>
                    <a:pt x="592562" y="1314179"/>
                  </a:lnTo>
                  <a:lnTo>
                    <a:pt x="600679" y="1332181"/>
                  </a:lnTo>
                  <a:lnTo>
                    <a:pt x="608796" y="1350183"/>
                  </a:lnTo>
                  <a:lnTo>
                    <a:pt x="616914" y="1368186"/>
                  </a:lnTo>
                  <a:lnTo>
                    <a:pt x="625031" y="1386188"/>
                  </a:lnTo>
                  <a:lnTo>
                    <a:pt x="633148" y="1404191"/>
                  </a:lnTo>
                  <a:lnTo>
                    <a:pt x="641265" y="1422193"/>
                  </a:lnTo>
                  <a:lnTo>
                    <a:pt x="649383" y="1440196"/>
                  </a:lnTo>
                  <a:lnTo>
                    <a:pt x="657500" y="1458198"/>
                  </a:lnTo>
                  <a:lnTo>
                    <a:pt x="665617" y="1476201"/>
                  </a:lnTo>
                  <a:lnTo>
                    <a:pt x="673735" y="1494203"/>
                  </a:lnTo>
                  <a:lnTo>
                    <a:pt x="681852" y="1512206"/>
                  </a:lnTo>
                  <a:lnTo>
                    <a:pt x="689969" y="1530208"/>
                  </a:lnTo>
                  <a:lnTo>
                    <a:pt x="698086" y="1548210"/>
                  </a:lnTo>
                  <a:lnTo>
                    <a:pt x="706204" y="1566213"/>
                  </a:lnTo>
                  <a:lnTo>
                    <a:pt x="714321" y="1584215"/>
                  </a:lnTo>
                  <a:lnTo>
                    <a:pt x="722438" y="1602218"/>
                  </a:lnTo>
                  <a:lnTo>
                    <a:pt x="730556" y="1620220"/>
                  </a:lnTo>
                  <a:lnTo>
                    <a:pt x="738673" y="1638223"/>
                  </a:lnTo>
                  <a:lnTo>
                    <a:pt x="746790" y="1656225"/>
                  </a:lnTo>
                  <a:lnTo>
                    <a:pt x="754907" y="1674228"/>
                  </a:lnTo>
                  <a:lnTo>
                    <a:pt x="759218" y="16837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316748" y="5183449"/>
              <a:ext cx="131272" cy="143280"/>
            </a:xfrm>
            <a:custGeom>
              <a:avLst/>
              <a:pathLst>
                <a:path w="131272" h="143280">
                  <a:moveTo>
                    <a:pt x="0" y="59190"/>
                  </a:moveTo>
                  <a:lnTo>
                    <a:pt x="116896" y="143280"/>
                  </a:lnTo>
                  <a:lnTo>
                    <a:pt x="13127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674426" y="3191183"/>
              <a:ext cx="598949" cy="451757"/>
            </a:xfrm>
            <a:custGeom>
              <a:avLst/>
              <a:pathLst>
                <a:path w="598949" h="451757">
                  <a:moveTo>
                    <a:pt x="0" y="451757"/>
                  </a:moveTo>
                  <a:lnTo>
                    <a:pt x="6920" y="446537"/>
                  </a:lnTo>
                  <a:lnTo>
                    <a:pt x="13841" y="441317"/>
                  </a:lnTo>
                  <a:lnTo>
                    <a:pt x="20762" y="436097"/>
                  </a:lnTo>
                  <a:lnTo>
                    <a:pt x="27683" y="430877"/>
                  </a:lnTo>
                  <a:lnTo>
                    <a:pt x="34604" y="425657"/>
                  </a:lnTo>
                  <a:lnTo>
                    <a:pt x="41525" y="420437"/>
                  </a:lnTo>
                  <a:lnTo>
                    <a:pt x="48446" y="415216"/>
                  </a:lnTo>
                  <a:lnTo>
                    <a:pt x="55367" y="409996"/>
                  </a:lnTo>
                  <a:lnTo>
                    <a:pt x="62288" y="404776"/>
                  </a:lnTo>
                  <a:lnTo>
                    <a:pt x="69209" y="399556"/>
                  </a:lnTo>
                  <a:lnTo>
                    <a:pt x="76130" y="394336"/>
                  </a:lnTo>
                  <a:lnTo>
                    <a:pt x="83051" y="389116"/>
                  </a:lnTo>
                  <a:lnTo>
                    <a:pt x="89972" y="383896"/>
                  </a:lnTo>
                  <a:lnTo>
                    <a:pt x="96893" y="378676"/>
                  </a:lnTo>
                  <a:lnTo>
                    <a:pt x="103814" y="373455"/>
                  </a:lnTo>
                  <a:lnTo>
                    <a:pt x="110734" y="368235"/>
                  </a:lnTo>
                  <a:lnTo>
                    <a:pt x="117655" y="363015"/>
                  </a:lnTo>
                  <a:lnTo>
                    <a:pt x="124576" y="357795"/>
                  </a:lnTo>
                  <a:lnTo>
                    <a:pt x="131497" y="352575"/>
                  </a:lnTo>
                  <a:lnTo>
                    <a:pt x="138418" y="347355"/>
                  </a:lnTo>
                  <a:lnTo>
                    <a:pt x="145339" y="342135"/>
                  </a:lnTo>
                  <a:lnTo>
                    <a:pt x="152260" y="336915"/>
                  </a:lnTo>
                  <a:lnTo>
                    <a:pt x="159181" y="331695"/>
                  </a:lnTo>
                  <a:lnTo>
                    <a:pt x="166102" y="326474"/>
                  </a:lnTo>
                  <a:lnTo>
                    <a:pt x="173023" y="321254"/>
                  </a:lnTo>
                  <a:lnTo>
                    <a:pt x="179944" y="316034"/>
                  </a:lnTo>
                  <a:lnTo>
                    <a:pt x="186865" y="310814"/>
                  </a:lnTo>
                  <a:lnTo>
                    <a:pt x="193786" y="305594"/>
                  </a:lnTo>
                  <a:lnTo>
                    <a:pt x="200707" y="300374"/>
                  </a:lnTo>
                  <a:lnTo>
                    <a:pt x="207628" y="295154"/>
                  </a:lnTo>
                  <a:lnTo>
                    <a:pt x="214549" y="289934"/>
                  </a:lnTo>
                  <a:lnTo>
                    <a:pt x="221469" y="284713"/>
                  </a:lnTo>
                  <a:lnTo>
                    <a:pt x="228390" y="279493"/>
                  </a:lnTo>
                  <a:lnTo>
                    <a:pt x="235311" y="274273"/>
                  </a:lnTo>
                  <a:lnTo>
                    <a:pt x="242232" y="269053"/>
                  </a:lnTo>
                  <a:lnTo>
                    <a:pt x="249153" y="263833"/>
                  </a:lnTo>
                  <a:lnTo>
                    <a:pt x="256074" y="258613"/>
                  </a:lnTo>
                  <a:lnTo>
                    <a:pt x="262995" y="253393"/>
                  </a:lnTo>
                  <a:lnTo>
                    <a:pt x="269916" y="248173"/>
                  </a:lnTo>
                  <a:lnTo>
                    <a:pt x="276837" y="242952"/>
                  </a:lnTo>
                  <a:lnTo>
                    <a:pt x="283758" y="237732"/>
                  </a:lnTo>
                  <a:lnTo>
                    <a:pt x="290679" y="232512"/>
                  </a:lnTo>
                  <a:lnTo>
                    <a:pt x="297600" y="227292"/>
                  </a:lnTo>
                  <a:lnTo>
                    <a:pt x="304521" y="222072"/>
                  </a:lnTo>
                  <a:lnTo>
                    <a:pt x="311442" y="216852"/>
                  </a:lnTo>
                  <a:lnTo>
                    <a:pt x="318363" y="211632"/>
                  </a:lnTo>
                  <a:lnTo>
                    <a:pt x="325284" y="206412"/>
                  </a:lnTo>
                  <a:lnTo>
                    <a:pt x="332204" y="201191"/>
                  </a:lnTo>
                  <a:lnTo>
                    <a:pt x="339125" y="195971"/>
                  </a:lnTo>
                  <a:lnTo>
                    <a:pt x="346046" y="190751"/>
                  </a:lnTo>
                  <a:lnTo>
                    <a:pt x="352967" y="185531"/>
                  </a:lnTo>
                  <a:lnTo>
                    <a:pt x="359888" y="180311"/>
                  </a:lnTo>
                  <a:lnTo>
                    <a:pt x="366809" y="175091"/>
                  </a:lnTo>
                  <a:lnTo>
                    <a:pt x="373730" y="169871"/>
                  </a:lnTo>
                  <a:lnTo>
                    <a:pt x="380651" y="164651"/>
                  </a:lnTo>
                  <a:lnTo>
                    <a:pt x="387572" y="159430"/>
                  </a:lnTo>
                  <a:lnTo>
                    <a:pt x="394493" y="154210"/>
                  </a:lnTo>
                  <a:lnTo>
                    <a:pt x="401414" y="148990"/>
                  </a:lnTo>
                  <a:lnTo>
                    <a:pt x="408335" y="143770"/>
                  </a:lnTo>
                  <a:lnTo>
                    <a:pt x="415256" y="138550"/>
                  </a:lnTo>
                  <a:lnTo>
                    <a:pt x="422177" y="133330"/>
                  </a:lnTo>
                  <a:lnTo>
                    <a:pt x="429098" y="128110"/>
                  </a:lnTo>
                  <a:lnTo>
                    <a:pt x="436019" y="122890"/>
                  </a:lnTo>
                  <a:lnTo>
                    <a:pt x="442939" y="117669"/>
                  </a:lnTo>
                  <a:lnTo>
                    <a:pt x="449860" y="112449"/>
                  </a:lnTo>
                  <a:lnTo>
                    <a:pt x="456781" y="107229"/>
                  </a:lnTo>
                  <a:lnTo>
                    <a:pt x="463702" y="102009"/>
                  </a:lnTo>
                  <a:lnTo>
                    <a:pt x="470623" y="96789"/>
                  </a:lnTo>
                  <a:lnTo>
                    <a:pt x="477544" y="91569"/>
                  </a:lnTo>
                  <a:lnTo>
                    <a:pt x="484465" y="86349"/>
                  </a:lnTo>
                  <a:lnTo>
                    <a:pt x="491386" y="81129"/>
                  </a:lnTo>
                  <a:lnTo>
                    <a:pt x="498307" y="75908"/>
                  </a:lnTo>
                  <a:lnTo>
                    <a:pt x="505228" y="70688"/>
                  </a:lnTo>
                  <a:lnTo>
                    <a:pt x="512149" y="65468"/>
                  </a:lnTo>
                  <a:lnTo>
                    <a:pt x="519070" y="60248"/>
                  </a:lnTo>
                  <a:lnTo>
                    <a:pt x="525991" y="55028"/>
                  </a:lnTo>
                  <a:lnTo>
                    <a:pt x="532912" y="49808"/>
                  </a:lnTo>
                  <a:lnTo>
                    <a:pt x="539833" y="44588"/>
                  </a:lnTo>
                  <a:lnTo>
                    <a:pt x="546754" y="39368"/>
                  </a:lnTo>
                  <a:lnTo>
                    <a:pt x="553674" y="34147"/>
                  </a:lnTo>
                  <a:lnTo>
                    <a:pt x="560595" y="28927"/>
                  </a:lnTo>
                  <a:lnTo>
                    <a:pt x="567516" y="23707"/>
                  </a:lnTo>
                  <a:lnTo>
                    <a:pt x="574437" y="18487"/>
                  </a:lnTo>
                  <a:lnTo>
                    <a:pt x="581358" y="13267"/>
                  </a:lnTo>
                  <a:lnTo>
                    <a:pt x="588279" y="8047"/>
                  </a:lnTo>
                  <a:lnTo>
                    <a:pt x="595200" y="2827"/>
                  </a:lnTo>
                  <a:lnTo>
                    <a:pt x="5989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130457" y="3191183"/>
              <a:ext cx="142918" cy="132577"/>
            </a:xfrm>
            <a:custGeom>
              <a:avLst/>
              <a:pathLst>
                <a:path w="142918" h="132577">
                  <a:moveTo>
                    <a:pt x="86712" y="132577"/>
                  </a:moveTo>
                  <a:lnTo>
                    <a:pt x="142918" y="0"/>
                  </a:lnTo>
                  <a:lnTo>
                    <a:pt x="0" y="176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318878" y="5024332"/>
              <a:ext cx="841526" cy="744436"/>
            </a:xfrm>
            <a:custGeom>
              <a:avLst/>
              <a:pathLst>
                <a:path w="841526" h="744436">
                  <a:moveTo>
                    <a:pt x="841526" y="744436"/>
                  </a:moveTo>
                  <a:lnTo>
                    <a:pt x="832208" y="736194"/>
                  </a:lnTo>
                  <a:lnTo>
                    <a:pt x="822891" y="727951"/>
                  </a:lnTo>
                  <a:lnTo>
                    <a:pt x="813574" y="719709"/>
                  </a:lnTo>
                  <a:lnTo>
                    <a:pt x="804256" y="711467"/>
                  </a:lnTo>
                  <a:lnTo>
                    <a:pt x="794939" y="703224"/>
                  </a:lnTo>
                  <a:lnTo>
                    <a:pt x="785622" y="694982"/>
                  </a:lnTo>
                  <a:lnTo>
                    <a:pt x="776304" y="686739"/>
                  </a:lnTo>
                  <a:lnTo>
                    <a:pt x="766987" y="678497"/>
                  </a:lnTo>
                  <a:lnTo>
                    <a:pt x="757670" y="670255"/>
                  </a:lnTo>
                  <a:lnTo>
                    <a:pt x="748352" y="662012"/>
                  </a:lnTo>
                  <a:lnTo>
                    <a:pt x="739035" y="653770"/>
                  </a:lnTo>
                  <a:lnTo>
                    <a:pt x="729718" y="645528"/>
                  </a:lnTo>
                  <a:lnTo>
                    <a:pt x="720400" y="637285"/>
                  </a:lnTo>
                  <a:lnTo>
                    <a:pt x="711083" y="629043"/>
                  </a:lnTo>
                  <a:lnTo>
                    <a:pt x="701766" y="620800"/>
                  </a:lnTo>
                  <a:lnTo>
                    <a:pt x="692448" y="612558"/>
                  </a:lnTo>
                  <a:lnTo>
                    <a:pt x="683131" y="604316"/>
                  </a:lnTo>
                  <a:lnTo>
                    <a:pt x="673814" y="596073"/>
                  </a:lnTo>
                  <a:lnTo>
                    <a:pt x="664496" y="587831"/>
                  </a:lnTo>
                  <a:lnTo>
                    <a:pt x="655179" y="579589"/>
                  </a:lnTo>
                  <a:lnTo>
                    <a:pt x="645861" y="571346"/>
                  </a:lnTo>
                  <a:lnTo>
                    <a:pt x="636544" y="563104"/>
                  </a:lnTo>
                  <a:lnTo>
                    <a:pt x="627227" y="554861"/>
                  </a:lnTo>
                  <a:lnTo>
                    <a:pt x="617909" y="546619"/>
                  </a:lnTo>
                  <a:lnTo>
                    <a:pt x="608592" y="538377"/>
                  </a:lnTo>
                  <a:lnTo>
                    <a:pt x="599275" y="530134"/>
                  </a:lnTo>
                  <a:lnTo>
                    <a:pt x="589957" y="521892"/>
                  </a:lnTo>
                  <a:lnTo>
                    <a:pt x="580640" y="513650"/>
                  </a:lnTo>
                  <a:lnTo>
                    <a:pt x="571323" y="505407"/>
                  </a:lnTo>
                  <a:lnTo>
                    <a:pt x="562005" y="497165"/>
                  </a:lnTo>
                  <a:lnTo>
                    <a:pt x="552688" y="488922"/>
                  </a:lnTo>
                  <a:lnTo>
                    <a:pt x="543371" y="480680"/>
                  </a:lnTo>
                  <a:lnTo>
                    <a:pt x="534053" y="472438"/>
                  </a:lnTo>
                  <a:lnTo>
                    <a:pt x="524736" y="464195"/>
                  </a:lnTo>
                  <a:lnTo>
                    <a:pt x="515419" y="455953"/>
                  </a:lnTo>
                  <a:lnTo>
                    <a:pt x="506101" y="447711"/>
                  </a:lnTo>
                  <a:lnTo>
                    <a:pt x="496784" y="439468"/>
                  </a:lnTo>
                  <a:lnTo>
                    <a:pt x="487467" y="431226"/>
                  </a:lnTo>
                  <a:lnTo>
                    <a:pt x="478149" y="422983"/>
                  </a:lnTo>
                  <a:lnTo>
                    <a:pt x="468832" y="414741"/>
                  </a:lnTo>
                  <a:lnTo>
                    <a:pt x="459515" y="406499"/>
                  </a:lnTo>
                  <a:lnTo>
                    <a:pt x="450197" y="398256"/>
                  </a:lnTo>
                  <a:lnTo>
                    <a:pt x="440880" y="390014"/>
                  </a:lnTo>
                  <a:lnTo>
                    <a:pt x="431562" y="381772"/>
                  </a:lnTo>
                  <a:lnTo>
                    <a:pt x="422245" y="373529"/>
                  </a:lnTo>
                  <a:lnTo>
                    <a:pt x="412928" y="365287"/>
                  </a:lnTo>
                  <a:lnTo>
                    <a:pt x="403610" y="357044"/>
                  </a:lnTo>
                  <a:lnTo>
                    <a:pt x="394293" y="348802"/>
                  </a:lnTo>
                  <a:lnTo>
                    <a:pt x="384976" y="340560"/>
                  </a:lnTo>
                  <a:lnTo>
                    <a:pt x="375658" y="332317"/>
                  </a:lnTo>
                  <a:lnTo>
                    <a:pt x="366341" y="324075"/>
                  </a:lnTo>
                  <a:lnTo>
                    <a:pt x="357024" y="315833"/>
                  </a:lnTo>
                  <a:lnTo>
                    <a:pt x="347706" y="307590"/>
                  </a:lnTo>
                  <a:lnTo>
                    <a:pt x="338389" y="299348"/>
                  </a:lnTo>
                  <a:lnTo>
                    <a:pt x="329072" y="291105"/>
                  </a:lnTo>
                  <a:lnTo>
                    <a:pt x="319754" y="282863"/>
                  </a:lnTo>
                  <a:lnTo>
                    <a:pt x="310437" y="274621"/>
                  </a:lnTo>
                  <a:lnTo>
                    <a:pt x="301120" y="266378"/>
                  </a:lnTo>
                  <a:lnTo>
                    <a:pt x="291802" y="258136"/>
                  </a:lnTo>
                  <a:lnTo>
                    <a:pt x="282485" y="249894"/>
                  </a:lnTo>
                  <a:lnTo>
                    <a:pt x="273168" y="241651"/>
                  </a:lnTo>
                  <a:lnTo>
                    <a:pt x="263850" y="233409"/>
                  </a:lnTo>
                  <a:lnTo>
                    <a:pt x="254533" y="225166"/>
                  </a:lnTo>
                  <a:lnTo>
                    <a:pt x="245216" y="216924"/>
                  </a:lnTo>
                  <a:lnTo>
                    <a:pt x="235898" y="208682"/>
                  </a:lnTo>
                  <a:lnTo>
                    <a:pt x="226581" y="200439"/>
                  </a:lnTo>
                  <a:lnTo>
                    <a:pt x="217263" y="192197"/>
                  </a:lnTo>
                  <a:lnTo>
                    <a:pt x="207946" y="183955"/>
                  </a:lnTo>
                  <a:lnTo>
                    <a:pt x="198629" y="175712"/>
                  </a:lnTo>
                  <a:lnTo>
                    <a:pt x="189311" y="167470"/>
                  </a:lnTo>
                  <a:lnTo>
                    <a:pt x="179994" y="159227"/>
                  </a:lnTo>
                  <a:lnTo>
                    <a:pt x="170677" y="150985"/>
                  </a:lnTo>
                  <a:lnTo>
                    <a:pt x="161359" y="142743"/>
                  </a:lnTo>
                  <a:lnTo>
                    <a:pt x="152042" y="134500"/>
                  </a:lnTo>
                  <a:lnTo>
                    <a:pt x="142725" y="126258"/>
                  </a:lnTo>
                  <a:lnTo>
                    <a:pt x="133407" y="118016"/>
                  </a:lnTo>
                  <a:lnTo>
                    <a:pt x="124090" y="109773"/>
                  </a:lnTo>
                  <a:lnTo>
                    <a:pt x="114773" y="101531"/>
                  </a:lnTo>
                  <a:lnTo>
                    <a:pt x="105455" y="93288"/>
                  </a:lnTo>
                  <a:lnTo>
                    <a:pt x="96138" y="85046"/>
                  </a:lnTo>
                  <a:lnTo>
                    <a:pt x="86821" y="76804"/>
                  </a:lnTo>
                  <a:lnTo>
                    <a:pt x="77503" y="68561"/>
                  </a:lnTo>
                  <a:lnTo>
                    <a:pt x="68186" y="60319"/>
                  </a:lnTo>
                  <a:lnTo>
                    <a:pt x="58869" y="52077"/>
                  </a:lnTo>
                  <a:lnTo>
                    <a:pt x="49551" y="43834"/>
                  </a:lnTo>
                  <a:lnTo>
                    <a:pt x="40234" y="35592"/>
                  </a:lnTo>
                  <a:lnTo>
                    <a:pt x="30917" y="27349"/>
                  </a:lnTo>
                  <a:lnTo>
                    <a:pt x="21599" y="19107"/>
                  </a:lnTo>
                  <a:lnTo>
                    <a:pt x="12282" y="10865"/>
                  </a:lnTo>
                  <a:lnTo>
                    <a:pt x="2964" y="262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318878" y="5024332"/>
              <a:ext cx="141110" cy="136556"/>
            </a:xfrm>
            <a:custGeom>
              <a:avLst/>
              <a:pathLst>
                <a:path w="141110" h="136556">
                  <a:moveTo>
                    <a:pt x="141110" y="28701"/>
                  </a:moveTo>
                  <a:lnTo>
                    <a:pt x="0" y="0"/>
                  </a:lnTo>
                  <a:lnTo>
                    <a:pt x="45699" y="1365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993759" y="5768769"/>
              <a:ext cx="166645" cy="395418"/>
            </a:xfrm>
            <a:custGeom>
              <a:avLst/>
              <a:pathLst>
                <a:path w="166645" h="395418">
                  <a:moveTo>
                    <a:pt x="166645" y="0"/>
                  </a:moveTo>
                  <a:lnTo>
                    <a:pt x="164538" y="4999"/>
                  </a:lnTo>
                  <a:lnTo>
                    <a:pt x="162431" y="9998"/>
                  </a:lnTo>
                  <a:lnTo>
                    <a:pt x="160325" y="14998"/>
                  </a:lnTo>
                  <a:lnTo>
                    <a:pt x="158218" y="19997"/>
                  </a:lnTo>
                  <a:lnTo>
                    <a:pt x="156111" y="24997"/>
                  </a:lnTo>
                  <a:lnTo>
                    <a:pt x="154004" y="29996"/>
                  </a:lnTo>
                  <a:lnTo>
                    <a:pt x="151897" y="34995"/>
                  </a:lnTo>
                  <a:lnTo>
                    <a:pt x="149790" y="39995"/>
                  </a:lnTo>
                  <a:lnTo>
                    <a:pt x="147683" y="44994"/>
                  </a:lnTo>
                  <a:lnTo>
                    <a:pt x="145576" y="49994"/>
                  </a:lnTo>
                  <a:lnTo>
                    <a:pt x="143469" y="54993"/>
                  </a:lnTo>
                  <a:lnTo>
                    <a:pt x="141362" y="59992"/>
                  </a:lnTo>
                  <a:lnTo>
                    <a:pt x="139255" y="64992"/>
                  </a:lnTo>
                  <a:lnTo>
                    <a:pt x="137148" y="69991"/>
                  </a:lnTo>
                  <a:lnTo>
                    <a:pt x="135041" y="74991"/>
                  </a:lnTo>
                  <a:lnTo>
                    <a:pt x="132934" y="79990"/>
                  </a:lnTo>
                  <a:lnTo>
                    <a:pt x="130827" y="84989"/>
                  </a:lnTo>
                  <a:lnTo>
                    <a:pt x="128720" y="89989"/>
                  </a:lnTo>
                  <a:lnTo>
                    <a:pt x="126613" y="94988"/>
                  </a:lnTo>
                  <a:lnTo>
                    <a:pt x="124506" y="99988"/>
                  </a:lnTo>
                  <a:lnTo>
                    <a:pt x="122399" y="104987"/>
                  </a:lnTo>
                  <a:lnTo>
                    <a:pt x="120292" y="109986"/>
                  </a:lnTo>
                  <a:lnTo>
                    <a:pt x="118185" y="114986"/>
                  </a:lnTo>
                  <a:lnTo>
                    <a:pt x="116078" y="119985"/>
                  </a:lnTo>
                  <a:lnTo>
                    <a:pt x="113971" y="124985"/>
                  </a:lnTo>
                  <a:lnTo>
                    <a:pt x="111864" y="129984"/>
                  </a:lnTo>
                  <a:lnTo>
                    <a:pt x="109758" y="134983"/>
                  </a:lnTo>
                  <a:lnTo>
                    <a:pt x="107651" y="139983"/>
                  </a:lnTo>
                  <a:lnTo>
                    <a:pt x="105544" y="144982"/>
                  </a:lnTo>
                  <a:lnTo>
                    <a:pt x="103437" y="149982"/>
                  </a:lnTo>
                  <a:lnTo>
                    <a:pt x="101330" y="154981"/>
                  </a:lnTo>
                  <a:lnTo>
                    <a:pt x="99223" y="159980"/>
                  </a:lnTo>
                  <a:lnTo>
                    <a:pt x="97116" y="164980"/>
                  </a:lnTo>
                  <a:lnTo>
                    <a:pt x="95009" y="169979"/>
                  </a:lnTo>
                  <a:lnTo>
                    <a:pt x="92902" y="174979"/>
                  </a:lnTo>
                  <a:lnTo>
                    <a:pt x="90795" y="179978"/>
                  </a:lnTo>
                  <a:lnTo>
                    <a:pt x="88688" y="184977"/>
                  </a:lnTo>
                  <a:lnTo>
                    <a:pt x="86581" y="189977"/>
                  </a:lnTo>
                  <a:lnTo>
                    <a:pt x="84474" y="194976"/>
                  </a:lnTo>
                  <a:lnTo>
                    <a:pt x="82367" y="199976"/>
                  </a:lnTo>
                  <a:lnTo>
                    <a:pt x="80260" y="204975"/>
                  </a:lnTo>
                  <a:lnTo>
                    <a:pt x="78153" y="209974"/>
                  </a:lnTo>
                  <a:lnTo>
                    <a:pt x="76046" y="214974"/>
                  </a:lnTo>
                  <a:lnTo>
                    <a:pt x="73939" y="219973"/>
                  </a:lnTo>
                  <a:lnTo>
                    <a:pt x="71832" y="224973"/>
                  </a:lnTo>
                  <a:lnTo>
                    <a:pt x="69725" y="229972"/>
                  </a:lnTo>
                  <a:lnTo>
                    <a:pt x="67618" y="234971"/>
                  </a:lnTo>
                  <a:lnTo>
                    <a:pt x="65511" y="239971"/>
                  </a:lnTo>
                  <a:lnTo>
                    <a:pt x="63404" y="244970"/>
                  </a:lnTo>
                  <a:lnTo>
                    <a:pt x="61297" y="249970"/>
                  </a:lnTo>
                  <a:lnTo>
                    <a:pt x="59190" y="254969"/>
                  </a:lnTo>
                  <a:lnTo>
                    <a:pt x="57084" y="259969"/>
                  </a:lnTo>
                  <a:lnTo>
                    <a:pt x="54977" y="264968"/>
                  </a:lnTo>
                  <a:lnTo>
                    <a:pt x="52870" y="269967"/>
                  </a:lnTo>
                  <a:lnTo>
                    <a:pt x="50763" y="274967"/>
                  </a:lnTo>
                  <a:lnTo>
                    <a:pt x="48656" y="279966"/>
                  </a:lnTo>
                  <a:lnTo>
                    <a:pt x="46549" y="284966"/>
                  </a:lnTo>
                  <a:lnTo>
                    <a:pt x="44442" y="289965"/>
                  </a:lnTo>
                  <a:lnTo>
                    <a:pt x="42335" y="294964"/>
                  </a:lnTo>
                  <a:lnTo>
                    <a:pt x="40228" y="299964"/>
                  </a:lnTo>
                  <a:lnTo>
                    <a:pt x="38121" y="304963"/>
                  </a:lnTo>
                  <a:lnTo>
                    <a:pt x="36014" y="309963"/>
                  </a:lnTo>
                  <a:lnTo>
                    <a:pt x="33907" y="314962"/>
                  </a:lnTo>
                  <a:lnTo>
                    <a:pt x="31800" y="319961"/>
                  </a:lnTo>
                  <a:lnTo>
                    <a:pt x="29693" y="324961"/>
                  </a:lnTo>
                  <a:lnTo>
                    <a:pt x="27586" y="329960"/>
                  </a:lnTo>
                  <a:lnTo>
                    <a:pt x="25479" y="334960"/>
                  </a:lnTo>
                  <a:lnTo>
                    <a:pt x="23372" y="339959"/>
                  </a:lnTo>
                  <a:lnTo>
                    <a:pt x="21265" y="344958"/>
                  </a:lnTo>
                  <a:lnTo>
                    <a:pt x="19158" y="349958"/>
                  </a:lnTo>
                  <a:lnTo>
                    <a:pt x="17051" y="354957"/>
                  </a:lnTo>
                  <a:lnTo>
                    <a:pt x="14944" y="359957"/>
                  </a:lnTo>
                  <a:lnTo>
                    <a:pt x="12837" y="364956"/>
                  </a:lnTo>
                  <a:lnTo>
                    <a:pt x="10730" y="369955"/>
                  </a:lnTo>
                  <a:lnTo>
                    <a:pt x="8623" y="374955"/>
                  </a:lnTo>
                  <a:lnTo>
                    <a:pt x="6516" y="379954"/>
                  </a:lnTo>
                  <a:lnTo>
                    <a:pt x="4410" y="384954"/>
                  </a:lnTo>
                  <a:lnTo>
                    <a:pt x="2303" y="389953"/>
                  </a:lnTo>
                  <a:lnTo>
                    <a:pt x="196" y="394952"/>
                  </a:lnTo>
                  <a:lnTo>
                    <a:pt x="0" y="3954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975842" y="6021306"/>
              <a:ext cx="132696" cy="142881"/>
            </a:xfrm>
            <a:custGeom>
              <a:avLst/>
              <a:pathLst>
                <a:path w="132696" h="142881">
                  <a:moveTo>
                    <a:pt x="0" y="0"/>
                  </a:moveTo>
                  <a:lnTo>
                    <a:pt x="17916" y="142881"/>
                  </a:lnTo>
                  <a:lnTo>
                    <a:pt x="132696" y="559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028421" y="4018209"/>
              <a:ext cx="941797" cy="970537"/>
            </a:xfrm>
            <a:custGeom>
              <a:avLst/>
              <a:pathLst>
                <a:path w="941797" h="970537">
                  <a:moveTo>
                    <a:pt x="941797" y="970537"/>
                  </a:moveTo>
                  <a:lnTo>
                    <a:pt x="931524" y="959951"/>
                  </a:lnTo>
                  <a:lnTo>
                    <a:pt x="921251" y="949365"/>
                  </a:lnTo>
                  <a:lnTo>
                    <a:pt x="910978" y="938778"/>
                  </a:lnTo>
                  <a:lnTo>
                    <a:pt x="900705" y="928192"/>
                  </a:lnTo>
                  <a:lnTo>
                    <a:pt x="890433" y="917606"/>
                  </a:lnTo>
                  <a:lnTo>
                    <a:pt x="880160" y="907020"/>
                  </a:lnTo>
                  <a:lnTo>
                    <a:pt x="869887" y="896433"/>
                  </a:lnTo>
                  <a:lnTo>
                    <a:pt x="859614" y="885847"/>
                  </a:lnTo>
                  <a:lnTo>
                    <a:pt x="849341" y="875261"/>
                  </a:lnTo>
                  <a:lnTo>
                    <a:pt x="839069" y="864674"/>
                  </a:lnTo>
                  <a:lnTo>
                    <a:pt x="828796" y="854088"/>
                  </a:lnTo>
                  <a:lnTo>
                    <a:pt x="818523" y="843502"/>
                  </a:lnTo>
                  <a:lnTo>
                    <a:pt x="808250" y="832915"/>
                  </a:lnTo>
                  <a:lnTo>
                    <a:pt x="797977" y="822329"/>
                  </a:lnTo>
                  <a:lnTo>
                    <a:pt x="787704" y="811743"/>
                  </a:lnTo>
                  <a:lnTo>
                    <a:pt x="777432" y="801156"/>
                  </a:lnTo>
                  <a:lnTo>
                    <a:pt x="767159" y="790570"/>
                  </a:lnTo>
                  <a:lnTo>
                    <a:pt x="756886" y="779984"/>
                  </a:lnTo>
                  <a:lnTo>
                    <a:pt x="746613" y="769398"/>
                  </a:lnTo>
                  <a:lnTo>
                    <a:pt x="736340" y="758811"/>
                  </a:lnTo>
                  <a:lnTo>
                    <a:pt x="726068" y="748225"/>
                  </a:lnTo>
                  <a:lnTo>
                    <a:pt x="715795" y="737639"/>
                  </a:lnTo>
                  <a:lnTo>
                    <a:pt x="705522" y="727052"/>
                  </a:lnTo>
                  <a:lnTo>
                    <a:pt x="695249" y="716466"/>
                  </a:lnTo>
                  <a:lnTo>
                    <a:pt x="684976" y="705880"/>
                  </a:lnTo>
                  <a:lnTo>
                    <a:pt x="674704" y="695293"/>
                  </a:lnTo>
                  <a:lnTo>
                    <a:pt x="664431" y="684707"/>
                  </a:lnTo>
                  <a:lnTo>
                    <a:pt x="654158" y="674121"/>
                  </a:lnTo>
                  <a:lnTo>
                    <a:pt x="643885" y="663534"/>
                  </a:lnTo>
                  <a:lnTo>
                    <a:pt x="633612" y="652948"/>
                  </a:lnTo>
                  <a:lnTo>
                    <a:pt x="623339" y="642362"/>
                  </a:lnTo>
                  <a:lnTo>
                    <a:pt x="613067" y="631776"/>
                  </a:lnTo>
                  <a:lnTo>
                    <a:pt x="602794" y="621189"/>
                  </a:lnTo>
                  <a:lnTo>
                    <a:pt x="592521" y="610603"/>
                  </a:lnTo>
                  <a:lnTo>
                    <a:pt x="582248" y="600017"/>
                  </a:lnTo>
                  <a:lnTo>
                    <a:pt x="571975" y="589430"/>
                  </a:lnTo>
                  <a:lnTo>
                    <a:pt x="561703" y="578844"/>
                  </a:lnTo>
                  <a:lnTo>
                    <a:pt x="551430" y="568258"/>
                  </a:lnTo>
                  <a:lnTo>
                    <a:pt x="541157" y="557671"/>
                  </a:lnTo>
                  <a:lnTo>
                    <a:pt x="530884" y="547085"/>
                  </a:lnTo>
                  <a:lnTo>
                    <a:pt x="520611" y="536499"/>
                  </a:lnTo>
                  <a:lnTo>
                    <a:pt x="510339" y="525912"/>
                  </a:lnTo>
                  <a:lnTo>
                    <a:pt x="500066" y="515326"/>
                  </a:lnTo>
                  <a:lnTo>
                    <a:pt x="489793" y="504740"/>
                  </a:lnTo>
                  <a:lnTo>
                    <a:pt x="479520" y="494154"/>
                  </a:lnTo>
                  <a:lnTo>
                    <a:pt x="469247" y="483567"/>
                  </a:lnTo>
                  <a:lnTo>
                    <a:pt x="458974" y="472981"/>
                  </a:lnTo>
                  <a:lnTo>
                    <a:pt x="448702" y="462395"/>
                  </a:lnTo>
                  <a:lnTo>
                    <a:pt x="438429" y="451808"/>
                  </a:lnTo>
                  <a:lnTo>
                    <a:pt x="428156" y="441222"/>
                  </a:lnTo>
                  <a:lnTo>
                    <a:pt x="417883" y="430636"/>
                  </a:lnTo>
                  <a:lnTo>
                    <a:pt x="407610" y="420049"/>
                  </a:lnTo>
                  <a:lnTo>
                    <a:pt x="397338" y="409463"/>
                  </a:lnTo>
                  <a:lnTo>
                    <a:pt x="387065" y="398877"/>
                  </a:lnTo>
                  <a:lnTo>
                    <a:pt x="376792" y="388290"/>
                  </a:lnTo>
                  <a:lnTo>
                    <a:pt x="366519" y="377704"/>
                  </a:lnTo>
                  <a:lnTo>
                    <a:pt x="356246" y="367118"/>
                  </a:lnTo>
                  <a:lnTo>
                    <a:pt x="345974" y="356532"/>
                  </a:lnTo>
                  <a:lnTo>
                    <a:pt x="335701" y="345945"/>
                  </a:lnTo>
                  <a:lnTo>
                    <a:pt x="325428" y="335359"/>
                  </a:lnTo>
                  <a:lnTo>
                    <a:pt x="315155" y="324773"/>
                  </a:lnTo>
                  <a:lnTo>
                    <a:pt x="304882" y="314186"/>
                  </a:lnTo>
                  <a:lnTo>
                    <a:pt x="294609" y="303600"/>
                  </a:lnTo>
                  <a:lnTo>
                    <a:pt x="284337" y="293014"/>
                  </a:lnTo>
                  <a:lnTo>
                    <a:pt x="274064" y="282427"/>
                  </a:lnTo>
                  <a:lnTo>
                    <a:pt x="263791" y="271841"/>
                  </a:lnTo>
                  <a:lnTo>
                    <a:pt x="253518" y="261255"/>
                  </a:lnTo>
                  <a:lnTo>
                    <a:pt x="243245" y="250668"/>
                  </a:lnTo>
                  <a:lnTo>
                    <a:pt x="232973" y="240082"/>
                  </a:lnTo>
                  <a:lnTo>
                    <a:pt x="222700" y="229496"/>
                  </a:lnTo>
                  <a:lnTo>
                    <a:pt x="212427" y="218910"/>
                  </a:lnTo>
                  <a:lnTo>
                    <a:pt x="202154" y="208323"/>
                  </a:lnTo>
                  <a:lnTo>
                    <a:pt x="191881" y="197737"/>
                  </a:lnTo>
                  <a:lnTo>
                    <a:pt x="181609" y="187151"/>
                  </a:lnTo>
                  <a:lnTo>
                    <a:pt x="171336" y="176564"/>
                  </a:lnTo>
                  <a:lnTo>
                    <a:pt x="161063" y="165978"/>
                  </a:lnTo>
                  <a:lnTo>
                    <a:pt x="150790" y="155392"/>
                  </a:lnTo>
                  <a:lnTo>
                    <a:pt x="140517" y="144805"/>
                  </a:lnTo>
                  <a:lnTo>
                    <a:pt x="130244" y="134219"/>
                  </a:lnTo>
                  <a:lnTo>
                    <a:pt x="119972" y="123633"/>
                  </a:lnTo>
                  <a:lnTo>
                    <a:pt x="109699" y="113047"/>
                  </a:lnTo>
                  <a:lnTo>
                    <a:pt x="99426" y="102460"/>
                  </a:lnTo>
                  <a:lnTo>
                    <a:pt x="89153" y="91874"/>
                  </a:lnTo>
                  <a:lnTo>
                    <a:pt x="78880" y="81288"/>
                  </a:lnTo>
                  <a:lnTo>
                    <a:pt x="68608" y="70701"/>
                  </a:lnTo>
                  <a:lnTo>
                    <a:pt x="58335" y="60115"/>
                  </a:lnTo>
                  <a:lnTo>
                    <a:pt x="48062" y="49529"/>
                  </a:lnTo>
                  <a:lnTo>
                    <a:pt x="37789" y="38942"/>
                  </a:lnTo>
                  <a:lnTo>
                    <a:pt x="27516" y="28356"/>
                  </a:lnTo>
                  <a:lnTo>
                    <a:pt x="17244" y="17770"/>
                  </a:lnTo>
                  <a:lnTo>
                    <a:pt x="6971" y="718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028421" y="4018209"/>
              <a:ext cx="138517" cy="139637"/>
            </a:xfrm>
            <a:custGeom>
              <a:avLst/>
              <a:pathLst>
                <a:path w="138517" h="139637">
                  <a:moveTo>
                    <a:pt x="138517" y="39355"/>
                  </a:moveTo>
                  <a:lnTo>
                    <a:pt x="0" y="0"/>
                  </a:lnTo>
                  <a:lnTo>
                    <a:pt x="35175" y="1396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350922" y="4930466"/>
              <a:ext cx="619296" cy="58280"/>
            </a:xfrm>
            <a:custGeom>
              <a:avLst/>
              <a:pathLst>
                <a:path w="619296" h="58280">
                  <a:moveTo>
                    <a:pt x="619296" y="58280"/>
                  </a:moveTo>
                  <a:lnTo>
                    <a:pt x="611954" y="57590"/>
                  </a:lnTo>
                  <a:lnTo>
                    <a:pt x="604613" y="56899"/>
                  </a:lnTo>
                  <a:lnTo>
                    <a:pt x="597271" y="56208"/>
                  </a:lnTo>
                  <a:lnTo>
                    <a:pt x="589929" y="55517"/>
                  </a:lnTo>
                  <a:lnTo>
                    <a:pt x="582588" y="54826"/>
                  </a:lnTo>
                  <a:lnTo>
                    <a:pt x="575246" y="54135"/>
                  </a:lnTo>
                  <a:lnTo>
                    <a:pt x="567905" y="53444"/>
                  </a:lnTo>
                  <a:lnTo>
                    <a:pt x="560563" y="52753"/>
                  </a:lnTo>
                  <a:lnTo>
                    <a:pt x="553221" y="52062"/>
                  </a:lnTo>
                  <a:lnTo>
                    <a:pt x="545880" y="51371"/>
                  </a:lnTo>
                  <a:lnTo>
                    <a:pt x="538538" y="50680"/>
                  </a:lnTo>
                  <a:lnTo>
                    <a:pt x="531196" y="49990"/>
                  </a:lnTo>
                  <a:lnTo>
                    <a:pt x="523855" y="49299"/>
                  </a:lnTo>
                  <a:lnTo>
                    <a:pt x="516513" y="48608"/>
                  </a:lnTo>
                  <a:lnTo>
                    <a:pt x="509171" y="47917"/>
                  </a:lnTo>
                  <a:lnTo>
                    <a:pt x="501830" y="47226"/>
                  </a:lnTo>
                  <a:lnTo>
                    <a:pt x="494488" y="46535"/>
                  </a:lnTo>
                  <a:lnTo>
                    <a:pt x="487147" y="45844"/>
                  </a:lnTo>
                  <a:lnTo>
                    <a:pt x="479805" y="45153"/>
                  </a:lnTo>
                  <a:lnTo>
                    <a:pt x="472463" y="44462"/>
                  </a:lnTo>
                  <a:lnTo>
                    <a:pt x="465122" y="43771"/>
                  </a:lnTo>
                  <a:lnTo>
                    <a:pt x="457780" y="43080"/>
                  </a:lnTo>
                  <a:lnTo>
                    <a:pt x="450438" y="42390"/>
                  </a:lnTo>
                  <a:lnTo>
                    <a:pt x="443097" y="41699"/>
                  </a:lnTo>
                  <a:lnTo>
                    <a:pt x="435755" y="41008"/>
                  </a:lnTo>
                  <a:lnTo>
                    <a:pt x="428414" y="40317"/>
                  </a:lnTo>
                  <a:lnTo>
                    <a:pt x="421072" y="39626"/>
                  </a:lnTo>
                  <a:lnTo>
                    <a:pt x="413730" y="38935"/>
                  </a:lnTo>
                  <a:lnTo>
                    <a:pt x="406389" y="38244"/>
                  </a:lnTo>
                  <a:lnTo>
                    <a:pt x="399047" y="37553"/>
                  </a:lnTo>
                  <a:lnTo>
                    <a:pt x="391705" y="36862"/>
                  </a:lnTo>
                  <a:lnTo>
                    <a:pt x="384364" y="36171"/>
                  </a:lnTo>
                  <a:lnTo>
                    <a:pt x="377022" y="35480"/>
                  </a:lnTo>
                  <a:lnTo>
                    <a:pt x="369681" y="34790"/>
                  </a:lnTo>
                  <a:lnTo>
                    <a:pt x="362339" y="34099"/>
                  </a:lnTo>
                  <a:lnTo>
                    <a:pt x="354997" y="33408"/>
                  </a:lnTo>
                  <a:lnTo>
                    <a:pt x="347656" y="32717"/>
                  </a:lnTo>
                  <a:lnTo>
                    <a:pt x="340314" y="32026"/>
                  </a:lnTo>
                  <a:lnTo>
                    <a:pt x="332972" y="31335"/>
                  </a:lnTo>
                  <a:lnTo>
                    <a:pt x="325631" y="30644"/>
                  </a:lnTo>
                  <a:lnTo>
                    <a:pt x="318289" y="29953"/>
                  </a:lnTo>
                  <a:lnTo>
                    <a:pt x="310947" y="29262"/>
                  </a:lnTo>
                  <a:lnTo>
                    <a:pt x="303606" y="28571"/>
                  </a:lnTo>
                  <a:lnTo>
                    <a:pt x="296264" y="27880"/>
                  </a:lnTo>
                  <a:lnTo>
                    <a:pt x="288923" y="27190"/>
                  </a:lnTo>
                  <a:lnTo>
                    <a:pt x="281581" y="26499"/>
                  </a:lnTo>
                  <a:lnTo>
                    <a:pt x="274239" y="25808"/>
                  </a:lnTo>
                  <a:lnTo>
                    <a:pt x="266898" y="25117"/>
                  </a:lnTo>
                  <a:lnTo>
                    <a:pt x="259556" y="24426"/>
                  </a:lnTo>
                  <a:lnTo>
                    <a:pt x="252214" y="23735"/>
                  </a:lnTo>
                  <a:lnTo>
                    <a:pt x="244873" y="23044"/>
                  </a:lnTo>
                  <a:lnTo>
                    <a:pt x="237531" y="22353"/>
                  </a:lnTo>
                  <a:lnTo>
                    <a:pt x="230190" y="21662"/>
                  </a:lnTo>
                  <a:lnTo>
                    <a:pt x="222848" y="20971"/>
                  </a:lnTo>
                  <a:lnTo>
                    <a:pt x="215506" y="20280"/>
                  </a:lnTo>
                  <a:lnTo>
                    <a:pt x="208165" y="19590"/>
                  </a:lnTo>
                  <a:lnTo>
                    <a:pt x="200823" y="18899"/>
                  </a:lnTo>
                  <a:lnTo>
                    <a:pt x="193481" y="18208"/>
                  </a:lnTo>
                  <a:lnTo>
                    <a:pt x="186140" y="17517"/>
                  </a:lnTo>
                  <a:lnTo>
                    <a:pt x="178798" y="16826"/>
                  </a:lnTo>
                  <a:lnTo>
                    <a:pt x="171457" y="16135"/>
                  </a:lnTo>
                  <a:lnTo>
                    <a:pt x="164115" y="15444"/>
                  </a:lnTo>
                  <a:lnTo>
                    <a:pt x="156773" y="14753"/>
                  </a:lnTo>
                  <a:lnTo>
                    <a:pt x="149432" y="14062"/>
                  </a:lnTo>
                  <a:lnTo>
                    <a:pt x="142090" y="13371"/>
                  </a:lnTo>
                  <a:lnTo>
                    <a:pt x="134748" y="12680"/>
                  </a:lnTo>
                  <a:lnTo>
                    <a:pt x="127407" y="11990"/>
                  </a:lnTo>
                  <a:lnTo>
                    <a:pt x="120065" y="11299"/>
                  </a:lnTo>
                  <a:lnTo>
                    <a:pt x="112723" y="10608"/>
                  </a:lnTo>
                  <a:lnTo>
                    <a:pt x="105382" y="9917"/>
                  </a:lnTo>
                  <a:lnTo>
                    <a:pt x="98040" y="9226"/>
                  </a:lnTo>
                  <a:lnTo>
                    <a:pt x="90699" y="8535"/>
                  </a:lnTo>
                  <a:lnTo>
                    <a:pt x="83357" y="7844"/>
                  </a:lnTo>
                  <a:lnTo>
                    <a:pt x="76015" y="7153"/>
                  </a:lnTo>
                  <a:lnTo>
                    <a:pt x="68674" y="6462"/>
                  </a:lnTo>
                  <a:lnTo>
                    <a:pt x="61332" y="5771"/>
                  </a:lnTo>
                  <a:lnTo>
                    <a:pt x="53990" y="5080"/>
                  </a:lnTo>
                  <a:lnTo>
                    <a:pt x="46649" y="4390"/>
                  </a:lnTo>
                  <a:lnTo>
                    <a:pt x="39307" y="3699"/>
                  </a:lnTo>
                  <a:lnTo>
                    <a:pt x="31966" y="3008"/>
                  </a:lnTo>
                  <a:lnTo>
                    <a:pt x="24624" y="2317"/>
                  </a:lnTo>
                  <a:lnTo>
                    <a:pt x="17282" y="1626"/>
                  </a:lnTo>
                  <a:lnTo>
                    <a:pt x="9941" y="935"/>
                  </a:lnTo>
                  <a:lnTo>
                    <a:pt x="2599" y="24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350922" y="4870467"/>
              <a:ext cx="130905" cy="143366"/>
            </a:xfrm>
            <a:custGeom>
              <a:avLst/>
              <a:pathLst>
                <a:path w="130905" h="143366">
                  <a:moveTo>
                    <a:pt x="130905" y="0"/>
                  </a:moveTo>
                  <a:lnTo>
                    <a:pt x="0" y="59998"/>
                  </a:lnTo>
                  <a:lnTo>
                    <a:pt x="117413" y="1433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730983" y="4988747"/>
              <a:ext cx="2239235" cy="265375"/>
            </a:xfrm>
            <a:custGeom>
              <a:avLst/>
              <a:pathLst>
                <a:path w="2239235" h="265375">
                  <a:moveTo>
                    <a:pt x="2239235" y="0"/>
                  </a:moveTo>
                  <a:lnTo>
                    <a:pt x="2215533" y="2808"/>
                  </a:lnTo>
                  <a:lnTo>
                    <a:pt x="2191831" y="5617"/>
                  </a:lnTo>
                  <a:lnTo>
                    <a:pt x="2168129" y="8426"/>
                  </a:lnTo>
                  <a:lnTo>
                    <a:pt x="2144427" y="11235"/>
                  </a:lnTo>
                  <a:lnTo>
                    <a:pt x="2120726" y="14044"/>
                  </a:lnTo>
                  <a:lnTo>
                    <a:pt x="2097024" y="16853"/>
                  </a:lnTo>
                  <a:lnTo>
                    <a:pt x="2073322" y="19662"/>
                  </a:lnTo>
                  <a:lnTo>
                    <a:pt x="2049620" y="22471"/>
                  </a:lnTo>
                  <a:lnTo>
                    <a:pt x="2025918" y="25280"/>
                  </a:lnTo>
                  <a:lnTo>
                    <a:pt x="2002216" y="28089"/>
                  </a:lnTo>
                  <a:lnTo>
                    <a:pt x="1978514" y="30898"/>
                  </a:lnTo>
                  <a:lnTo>
                    <a:pt x="1954812" y="33707"/>
                  </a:lnTo>
                  <a:lnTo>
                    <a:pt x="1931111" y="36516"/>
                  </a:lnTo>
                  <a:lnTo>
                    <a:pt x="1907409" y="39325"/>
                  </a:lnTo>
                  <a:lnTo>
                    <a:pt x="1883707" y="42134"/>
                  </a:lnTo>
                  <a:lnTo>
                    <a:pt x="1860005" y="44943"/>
                  </a:lnTo>
                  <a:lnTo>
                    <a:pt x="1836303" y="47752"/>
                  </a:lnTo>
                  <a:lnTo>
                    <a:pt x="1812601" y="50561"/>
                  </a:lnTo>
                  <a:lnTo>
                    <a:pt x="1788899" y="53369"/>
                  </a:lnTo>
                  <a:lnTo>
                    <a:pt x="1765198" y="56178"/>
                  </a:lnTo>
                  <a:lnTo>
                    <a:pt x="1741496" y="58987"/>
                  </a:lnTo>
                  <a:lnTo>
                    <a:pt x="1717794" y="61796"/>
                  </a:lnTo>
                  <a:lnTo>
                    <a:pt x="1694092" y="64605"/>
                  </a:lnTo>
                  <a:lnTo>
                    <a:pt x="1670390" y="67414"/>
                  </a:lnTo>
                  <a:lnTo>
                    <a:pt x="1646688" y="70223"/>
                  </a:lnTo>
                  <a:lnTo>
                    <a:pt x="1622986" y="73032"/>
                  </a:lnTo>
                  <a:lnTo>
                    <a:pt x="1599284" y="75841"/>
                  </a:lnTo>
                  <a:lnTo>
                    <a:pt x="1575583" y="78650"/>
                  </a:lnTo>
                  <a:lnTo>
                    <a:pt x="1551881" y="81459"/>
                  </a:lnTo>
                  <a:lnTo>
                    <a:pt x="1528179" y="84268"/>
                  </a:lnTo>
                  <a:lnTo>
                    <a:pt x="1504477" y="87077"/>
                  </a:lnTo>
                  <a:lnTo>
                    <a:pt x="1480775" y="89886"/>
                  </a:lnTo>
                  <a:lnTo>
                    <a:pt x="1457073" y="92695"/>
                  </a:lnTo>
                  <a:lnTo>
                    <a:pt x="1433371" y="95504"/>
                  </a:lnTo>
                  <a:lnTo>
                    <a:pt x="1409670" y="98313"/>
                  </a:lnTo>
                  <a:lnTo>
                    <a:pt x="1385968" y="101122"/>
                  </a:lnTo>
                  <a:lnTo>
                    <a:pt x="1362266" y="103931"/>
                  </a:lnTo>
                  <a:lnTo>
                    <a:pt x="1338564" y="106739"/>
                  </a:lnTo>
                  <a:lnTo>
                    <a:pt x="1314862" y="109548"/>
                  </a:lnTo>
                  <a:lnTo>
                    <a:pt x="1291160" y="112357"/>
                  </a:lnTo>
                  <a:lnTo>
                    <a:pt x="1267458" y="115166"/>
                  </a:lnTo>
                  <a:lnTo>
                    <a:pt x="1243756" y="117975"/>
                  </a:lnTo>
                  <a:lnTo>
                    <a:pt x="1220055" y="120784"/>
                  </a:lnTo>
                  <a:lnTo>
                    <a:pt x="1196353" y="123593"/>
                  </a:lnTo>
                  <a:lnTo>
                    <a:pt x="1172651" y="126402"/>
                  </a:lnTo>
                  <a:lnTo>
                    <a:pt x="1148949" y="129211"/>
                  </a:lnTo>
                  <a:lnTo>
                    <a:pt x="1125247" y="132020"/>
                  </a:lnTo>
                  <a:lnTo>
                    <a:pt x="1101545" y="134829"/>
                  </a:lnTo>
                  <a:lnTo>
                    <a:pt x="1077843" y="137638"/>
                  </a:lnTo>
                  <a:lnTo>
                    <a:pt x="1054142" y="140447"/>
                  </a:lnTo>
                  <a:lnTo>
                    <a:pt x="1030440" y="143256"/>
                  </a:lnTo>
                  <a:lnTo>
                    <a:pt x="1006738" y="146065"/>
                  </a:lnTo>
                  <a:lnTo>
                    <a:pt x="983036" y="148874"/>
                  </a:lnTo>
                  <a:lnTo>
                    <a:pt x="959334" y="151683"/>
                  </a:lnTo>
                  <a:lnTo>
                    <a:pt x="935632" y="154492"/>
                  </a:lnTo>
                  <a:lnTo>
                    <a:pt x="911930" y="157301"/>
                  </a:lnTo>
                  <a:lnTo>
                    <a:pt x="888228" y="160109"/>
                  </a:lnTo>
                  <a:lnTo>
                    <a:pt x="864527" y="162918"/>
                  </a:lnTo>
                  <a:lnTo>
                    <a:pt x="840825" y="165727"/>
                  </a:lnTo>
                  <a:lnTo>
                    <a:pt x="817123" y="168536"/>
                  </a:lnTo>
                  <a:lnTo>
                    <a:pt x="793421" y="171345"/>
                  </a:lnTo>
                  <a:lnTo>
                    <a:pt x="769719" y="174154"/>
                  </a:lnTo>
                  <a:lnTo>
                    <a:pt x="746017" y="176963"/>
                  </a:lnTo>
                  <a:lnTo>
                    <a:pt x="722315" y="179772"/>
                  </a:lnTo>
                  <a:lnTo>
                    <a:pt x="698614" y="182581"/>
                  </a:lnTo>
                  <a:lnTo>
                    <a:pt x="674912" y="185390"/>
                  </a:lnTo>
                  <a:lnTo>
                    <a:pt x="651210" y="188199"/>
                  </a:lnTo>
                  <a:lnTo>
                    <a:pt x="627508" y="191008"/>
                  </a:lnTo>
                  <a:lnTo>
                    <a:pt x="603806" y="193817"/>
                  </a:lnTo>
                  <a:lnTo>
                    <a:pt x="580104" y="196626"/>
                  </a:lnTo>
                  <a:lnTo>
                    <a:pt x="556402" y="199435"/>
                  </a:lnTo>
                  <a:lnTo>
                    <a:pt x="532700" y="202244"/>
                  </a:lnTo>
                  <a:lnTo>
                    <a:pt x="508999" y="205053"/>
                  </a:lnTo>
                  <a:lnTo>
                    <a:pt x="485297" y="207862"/>
                  </a:lnTo>
                  <a:lnTo>
                    <a:pt x="461595" y="210670"/>
                  </a:lnTo>
                  <a:lnTo>
                    <a:pt x="437893" y="213479"/>
                  </a:lnTo>
                  <a:lnTo>
                    <a:pt x="414191" y="216288"/>
                  </a:lnTo>
                  <a:lnTo>
                    <a:pt x="390489" y="219097"/>
                  </a:lnTo>
                  <a:lnTo>
                    <a:pt x="366787" y="221906"/>
                  </a:lnTo>
                  <a:lnTo>
                    <a:pt x="343086" y="224715"/>
                  </a:lnTo>
                  <a:lnTo>
                    <a:pt x="319384" y="227524"/>
                  </a:lnTo>
                  <a:lnTo>
                    <a:pt x="295682" y="230333"/>
                  </a:lnTo>
                  <a:lnTo>
                    <a:pt x="271980" y="233142"/>
                  </a:lnTo>
                  <a:lnTo>
                    <a:pt x="248278" y="235951"/>
                  </a:lnTo>
                  <a:lnTo>
                    <a:pt x="224576" y="238760"/>
                  </a:lnTo>
                  <a:lnTo>
                    <a:pt x="200874" y="241569"/>
                  </a:lnTo>
                  <a:lnTo>
                    <a:pt x="177172" y="244378"/>
                  </a:lnTo>
                  <a:lnTo>
                    <a:pt x="153471" y="247187"/>
                  </a:lnTo>
                  <a:lnTo>
                    <a:pt x="129769" y="249996"/>
                  </a:lnTo>
                  <a:lnTo>
                    <a:pt x="106067" y="252805"/>
                  </a:lnTo>
                  <a:lnTo>
                    <a:pt x="82365" y="255614"/>
                  </a:lnTo>
                  <a:lnTo>
                    <a:pt x="58663" y="258423"/>
                  </a:lnTo>
                  <a:lnTo>
                    <a:pt x="34961" y="261232"/>
                  </a:lnTo>
                  <a:lnTo>
                    <a:pt x="11259" y="264040"/>
                  </a:lnTo>
                  <a:lnTo>
                    <a:pt x="0" y="2653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730983" y="5167946"/>
              <a:ext cx="132314" cy="142999"/>
            </a:xfrm>
            <a:custGeom>
              <a:avLst/>
              <a:pathLst>
                <a:path w="132314" h="142999">
                  <a:moveTo>
                    <a:pt x="115367" y="0"/>
                  </a:moveTo>
                  <a:lnTo>
                    <a:pt x="0" y="86176"/>
                  </a:lnTo>
                  <a:lnTo>
                    <a:pt x="132314" y="1429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418615" y="5337474"/>
              <a:ext cx="479318" cy="832636"/>
            </a:xfrm>
            <a:custGeom>
              <a:avLst/>
              <a:pathLst>
                <a:path w="479318" h="832636">
                  <a:moveTo>
                    <a:pt x="0" y="0"/>
                  </a:moveTo>
                  <a:lnTo>
                    <a:pt x="5385" y="9355"/>
                  </a:lnTo>
                  <a:lnTo>
                    <a:pt x="10771" y="18711"/>
                  </a:lnTo>
                  <a:lnTo>
                    <a:pt x="16157" y="28067"/>
                  </a:lnTo>
                  <a:lnTo>
                    <a:pt x="21543" y="37423"/>
                  </a:lnTo>
                  <a:lnTo>
                    <a:pt x="26929" y="46779"/>
                  </a:lnTo>
                  <a:lnTo>
                    <a:pt x="32315" y="56135"/>
                  </a:lnTo>
                  <a:lnTo>
                    <a:pt x="37701" y="65491"/>
                  </a:lnTo>
                  <a:lnTo>
                    <a:pt x="43086" y="74847"/>
                  </a:lnTo>
                  <a:lnTo>
                    <a:pt x="48472" y="84203"/>
                  </a:lnTo>
                  <a:lnTo>
                    <a:pt x="53858" y="93559"/>
                  </a:lnTo>
                  <a:lnTo>
                    <a:pt x="59244" y="102915"/>
                  </a:lnTo>
                  <a:lnTo>
                    <a:pt x="64630" y="112270"/>
                  </a:lnTo>
                  <a:lnTo>
                    <a:pt x="70016" y="121626"/>
                  </a:lnTo>
                  <a:lnTo>
                    <a:pt x="75402" y="130982"/>
                  </a:lnTo>
                  <a:lnTo>
                    <a:pt x="80787" y="140338"/>
                  </a:lnTo>
                  <a:lnTo>
                    <a:pt x="86173" y="149694"/>
                  </a:lnTo>
                  <a:lnTo>
                    <a:pt x="91559" y="159050"/>
                  </a:lnTo>
                  <a:lnTo>
                    <a:pt x="96945" y="168406"/>
                  </a:lnTo>
                  <a:lnTo>
                    <a:pt x="102331" y="177762"/>
                  </a:lnTo>
                  <a:lnTo>
                    <a:pt x="107717" y="187118"/>
                  </a:lnTo>
                  <a:lnTo>
                    <a:pt x="113103" y="196474"/>
                  </a:lnTo>
                  <a:lnTo>
                    <a:pt x="118489" y="205830"/>
                  </a:lnTo>
                  <a:lnTo>
                    <a:pt x="123874" y="215186"/>
                  </a:lnTo>
                  <a:lnTo>
                    <a:pt x="129260" y="224541"/>
                  </a:lnTo>
                  <a:lnTo>
                    <a:pt x="134646" y="233897"/>
                  </a:lnTo>
                  <a:lnTo>
                    <a:pt x="140032" y="243253"/>
                  </a:lnTo>
                  <a:lnTo>
                    <a:pt x="145418" y="252609"/>
                  </a:lnTo>
                  <a:lnTo>
                    <a:pt x="150804" y="261965"/>
                  </a:lnTo>
                  <a:lnTo>
                    <a:pt x="156190" y="271321"/>
                  </a:lnTo>
                  <a:lnTo>
                    <a:pt x="161575" y="280677"/>
                  </a:lnTo>
                  <a:lnTo>
                    <a:pt x="166961" y="290033"/>
                  </a:lnTo>
                  <a:lnTo>
                    <a:pt x="172347" y="299389"/>
                  </a:lnTo>
                  <a:lnTo>
                    <a:pt x="177733" y="308745"/>
                  </a:lnTo>
                  <a:lnTo>
                    <a:pt x="183119" y="318101"/>
                  </a:lnTo>
                  <a:lnTo>
                    <a:pt x="188505" y="327457"/>
                  </a:lnTo>
                  <a:lnTo>
                    <a:pt x="193891" y="336812"/>
                  </a:lnTo>
                  <a:lnTo>
                    <a:pt x="199276" y="346168"/>
                  </a:lnTo>
                  <a:lnTo>
                    <a:pt x="204662" y="355524"/>
                  </a:lnTo>
                  <a:lnTo>
                    <a:pt x="210048" y="364880"/>
                  </a:lnTo>
                  <a:lnTo>
                    <a:pt x="215434" y="374236"/>
                  </a:lnTo>
                  <a:lnTo>
                    <a:pt x="220820" y="383592"/>
                  </a:lnTo>
                  <a:lnTo>
                    <a:pt x="226206" y="392948"/>
                  </a:lnTo>
                  <a:lnTo>
                    <a:pt x="231592" y="402304"/>
                  </a:lnTo>
                  <a:lnTo>
                    <a:pt x="236978" y="411660"/>
                  </a:lnTo>
                  <a:lnTo>
                    <a:pt x="242363" y="421016"/>
                  </a:lnTo>
                  <a:lnTo>
                    <a:pt x="247749" y="430372"/>
                  </a:lnTo>
                  <a:lnTo>
                    <a:pt x="253135" y="439728"/>
                  </a:lnTo>
                  <a:lnTo>
                    <a:pt x="258521" y="449083"/>
                  </a:lnTo>
                  <a:lnTo>
                    <a:pt x="263907" y="458439"/>
                  </a:lnTo>
                  <a:lnTo>
                    <a:pt x="269293" y="467795"/>
                  </a:lnTo>
                  <a:lnTo>
                    <a:pt x="274679" y="477151"/>
                  </a:lnTo>
                  <a:lnTo>
                    <a:pt x="280064" y="486507"/>
                  </a:lnTo>
                  <a:lnTo>
                    <a:pt x="285450" y="495863"/>
                  </a:lnTo>
                  <a:lnTo>
                    <a:pt x="290836" y="505219"/>
                  </a:lnTo>
                  <a:lnTo>
                    <a:pt x="296222" y="514575"/>
                  </a:lnTo>
                  <a:lnTo>
                    <a:pt x="301608" y="523931"/>
                  </a:lnTo>
                  <a:lnTo>
                    <a:pt x="306994" y="533287"/>
                  </a:lnTo>
                  <a:lnTo>
                    <a:pt x="312380" y="542643"/>
                  </a:lnTo>
                  <a:lnTo>
                    <a:pt x="317765" y="551999"/>
                  </a:lnTo>
                  <a:lnTo>
                    <a:pt x="323151" y="561354"/>
                  </a:lnTo>
                  <a:lnTo>
                    <a:pt x="328537" y="570710"/>
                  </a:lnTo>
                  <a:lnTo>
                    <a:pt x="333923" y="580066"/>
                  </a:lnTo>
                  <a:lnTo>
                    <a:pt x="339309" y="589422"/>
                  </a:lnTo>
                  <a:lnTo>
                    <a:pt x="344695" y="598778"/>
                  </a:lnTo>
                  <a:lnTo>
                    <a:pt x="350081" y="608134"/>
                  </a:lnTo>
                  <a:lnTo>
                    <a:pt x="355467" y="617490"/>
                  </a:lnTo>
                  <a:lnTo>
                    <a:pt x="360852" y="626846"/>
                  </a:lnTo>
                  <a:lnTo>
                    <a:pt x="366238" y="636202"/>
                  </a:lnTo>
                  <a:lnTo>
                    <a:pt x="371624" y="645558"/>
                  </a:lnTo>
                  <a:lnTo>
                    <a:pt x="377010" y="654914"/>
                  </a:lnTo>
                  <a:lnTo>
                    <a:pt x="382396" y="664270"/>
                  </a:lnTo>
                  <a:lnTo>
                    <a:pt x="387782" y="673625"/>
                  </a:lnTo>
                  <a:lnTo>
                    <a:pt x="393168" y="682981"/>
                  </a:lnTo>
                  <a:lnTo>
                    <a:pt x="398553" y="692337"/>
                  </a:lnTo>
                  <a:lnTo>
                    <a:pt x="403939" y="701693"/>
                  </a:lnTo>
                  <a:lnTo>
                    <a:pt x="409325" y="711049"/>
                  </a:lnTo>
                  <a:lnTo>
                    <a:pt x="414711" y="720405"/>
                  </a:lnTo>
                  <a:lnTo>
                    <a:pt x="420097" y="729761"/>
                  </a:lnTo>
                  <a:lnTo>
                    <a:pt x="425483" y="739117"/>
                  </a:lnTo>
                  <a:lnTo>
                    <a:pt x="430869" y="748473"/>
                  </a:lnTo>
                  <a:lnTo>
                    <a:pt x="436255" y="757829"/>
                  </a:lnTo>
                  <a:lnTo>
                    <a:pt x="441640" y="767185"/>
                  </a:lnTo>
                  <a:lnTo>
                    <a:pt x="447026" y="776541"/>
                  </a:lnTo>
                  <a:lnTo>
                    <a:pt x="452412" y="785896"/>
                  </a:lnTo>
                  <a:lnTo>
                    <a:pt x="457798" y="795252"/>
                  </a:lnTo>
                  <a:lnTo>
                    <a:pt x="463184" y="804608"/>
                  </a:lnTo>
                  <a:lnTo>
                    <a:pt x="468570" y="813964"/>
                  </a:lnTo>
                  <a:lnTo>
                    <a:pt x="473956" y="823320"/>
                  </a:lnTo>
                  <a:lnTo>
                    <a:pt x="479318" y="83263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773317" y="6026111"/>
              <a:ext cx="124798" cy="143999"/>
            </a:xfrm>
            <a:custGeom>
              <a:avLst/>
              <a:pathLst>
                <a:path w="124798" h="143999">
                  <a:moveTo>
                    <a:pt x="0" y="71842"/>
                  </a:moveTo>
                  <a:lnTo>
                    <a:pt x="124616" y="143999"/>
                  </a:lnTo>
                  <a:lnTo>
                    <a:pt x="12479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631852" y="4988747"/>
              <a:ext cx="338366" cy="965179"/>
            </a:xfrm>
            <a:custGeom>
              <a:avLst/>
              <a:pathLst>
                <a:path w="338366" h="965179">
                  <a:moveTo>
                    <a:pt x="338366" y="0"/>
                  </a:moveTo>
                  <a:lnTo>
                    <a:pt x="334588" y="10778"/>
                  </a:lnTo>
                  <a:lnTo>
                    <a:pt x="330809" y="21557"/>
                  </a:lnTo>
                  <a:lnTo>
                    <a:pt x="327030" y="32336"/>
                  </a:lnTo>
                  <a:lnTo>
                    <a:pt x="323251" y="43115"/>
                  </a:lnTo>
                  <a:lnTo>
                    <a:pt x="319473" y="53893"/>
                  </a:lnTo>
                  <a:lnTo>
                    <a:pt x="315694" y="64672"/>
                  </a:lnTo>
                  <a:lnTo>
                    <a:pt x="311915" y="75451"/>
                  </a:lnTo>
                  <a:lnTo>
                    <a:pt x="308136" y="86230"/>
                  </a:lnTo>
                  <a:lnTo>
                    <a:pt x="304358" y="97008"/>
                  </a:lnTo>
                  <a:lnTo>
                    <a:pt x="300579" y="107787"/>
                  </a:lnTo>
                  <a:lnTo>
                    <a:pt x="296800" y="118566"/>
                  </a:lnTo>
                  <a:lnTo>
                    <a:pt x="293021" y="129345"/>
                  </a:lnTo>
                  <a:lnTo>
                    <a:pt x="289243" y="140123"/>
                  </a:lnTo>
                  <a:lnTo>
                    <a:pt x="285464" y="150902"/>
                  </a:lnTo>
                  <a:lnTo>
                    <a:pt x="281685" y="161681"/>
                  </a:lnTo>
                  <a:lnTo>
                    <a:pt x="277906" y="172460"/>
                  </a:lnTo>
                  <a:lnTo>
                    <a:pt x="274127" y="183238"/>
                  </a:lnTo>
                  <a:lnTo>
                    <a:pt x="270349" y="194017"/>
                  </a:lnTo>
                  <a:lnTo>
                    <a:pt x="266570" y="204796"/>
                  </a:lnTo>
                  <a:lnTo>
                    <a:pt x="262791" y="215575"/>
                  </a:lnTo>
                  <a:lnTo>
                    <a:pt x="259012" y="226354"/>
                  </a:lnTo>
                  <a:lnTo>
                    <a:pt x="255234" y="237132"/>
                  </a:lnTo>
                  <a:lnTo>
                    <a:pt x="251455" y="247911"/>
                  </a:lnTo>
                  <a:lnTo>
                    <a:pt x="247676" y="258690"/>
                  </a:lnTo>
                  <a:lnTo>
                    <a:pt x="243897" y="269469"/>
                  </a:lnTo>
                  <a:lnTo>
                    <a:pt x="240119" y="280247"/>
                  </a:lnTo>
                  <a:lnTo>
                    <a:pt x="236340" y="291026"/>
                  </a:lnTo>
                  <a:lnTo>
                    <a:pt x="232561" y="301805"/>
                  </a:lnTo>
                  <a:lnTo>
                    <a:pt x="228782" y="312584"/>
                  </a:lnTo>
                  <a:lnTo>
                    <a:pt x="225004" y="323362"/>
                  </a:lnTo>
                  <a:lnTo>
                    <a:pt x="221225" y="334141"/>
                  </a:lnTo>
                  <a:lnTo>
                    <a:pt x="217446" y="344920"/>
                  </a:lnTo>
                  <a:lnTo>
                    <a:pt x="213667" y="355699"/>
                  </a:lnTo>
                  <a:lnTo>
                    <a:pt x="209889" y="366477"/>
                  </a:lnTo>
                  <a:lnTo>
                    <a:pt x="206110" y="377256"/>
                  </a:lnTo>
                  <a:lnTo>
                    <a:pt x="202331" y="388035"/>
                  </a:lnTo>
                  <a:lnTo>
                    <a:pt x="198552" y="398814"/>
                  </a:lnTo>
                  <a:lnTo>
                    <a:pt x="194774" y="409592"/>
                  </a:lnTo>
                  <a:lnTo>
                    <a:pt x="190995" y="420371"/>
                  </a:lnTo>
                  <a:lnTo>
                    <a:pt x="187216" y="431150"/>
                  </a:lnTo>
                  <a:lnTo>
                    <a:pt x="183437" y="441929"/>
                  </a:lnTo>
                  <a:lnTo>
                    <a:pt x="179659" y="452708"/>
                  </a:lnTo>
                  <a:lnTo>
                    <a:pt x="175880" y="463486"/>
                  </a:lnTo>
                  <a:lnTo>
                    <a:pt x="172101" y="474265"/>
                  </a:lnTo>
                  <a:lnTo>
                    <a:pt x="168322" y="485044"/>
                  </a:lnTo>
                  <a:lnTo>
                    <a:pt x="164544" y="495823"/>
                  </a:lnTo>
                  <a:lnTo>
                    <a:pt x="160765" y="506601"/>
                  </a:lnTo>
                  <a:lnTo>
                    <a:pt x="156986" y="517380"/>
                  </a:lnTo>
                  <a:lnTo>
                    <a:pt x="153207" y="528159"/>
                  </a:lnTo>
                  <a:lnTo>
                    <a:pt x="149429" y="538938"/>
                  </a:lnTo>
                  <a:lnTo>
                    <a:pt x="145650" y="549716"/>
                  </a:lnTo>
                  <a:lnTo>
                    <a:pt x="141871" y="560495"/>
                  </a:lnTo>
                  <a:lnTo>
                    <a:pt x="138092" y="571274"/>
                  </a:lnTo>
                  <a:lnTo>
                    <a:pt x="134314" y="582053"/>
                  </a:lnTo>
                  <a:lnTo>
                    <a:pt x="130535" y="592831"/>
                  </a:lnTo>
                  <a:lnTo>
                    <a:pt x="126756" y="603610"/>
                  </a:lnTo>
                  <a:lnTo>
                    <a:pt x="122977" y="614389"/>
                  </a:lnTo>
                  <a:lnTo>
                    <a:pt x="119199" y="625168"/>
                  </a:lnTo>
                  <a:lnTo>
                    <a:pt x="115420" y="635947"/>
                  </a:lnTo>
                  <a:lnTo>
                    <a:pt x="111641" y="646725"/>
                  </a:lnTo>
                  <a:lnTo>
                    <a:pt x="107862" y="657504"/>
                  </a:lnTo>
                  <a:lnTo>
                    <a:pt x="104083" y="668283"/>
                  </a:lnTo>
                  <a:lnTo>
                    <a:pt x="100305" y="679062"/>
                  </a:lnTo>
                  <a:lnTo>
                    <a:pt x="96526" y="689840"/>
                  </a:lnTo>
                  <a:lnTo>
                    <a:pt x="92747" y="700619"/>
                  </a:lnTo>
                  <a:lnTo>
                    <a:pt x="88968" y="711398"/>
                  </a:lnTo>
                  <a:lnTo>
                    <a:pt x="85190" y="722177"/>
                  </a:lnTo>
                  <a:lnTo>
                    <a:pt x="81411" y="732955"/>
                  </a:lnTo>
                  <a:lnTo>
                    <a:pt x="77632" y="743734"/>
                  </a:lnTo>
                  <a:lnTo>
                    <a:pt x="73853" y="754513"/>
                  </a:lnTo>
                  <a:lnTo>
                    <a:pt x="70075" y="765292"/>
                  </a:lnTo>
                  <a:lnTo>
                    <a:pt x="66296" y="776070"/>
                  </a:lnTo>
                  <a:lnTo>
                    <a:pt x="62517" y="786849"/>
                  </a:lnTo>
                  <a:lnTo>
                    <a:pt x="58738" y="797628"/>
                  </a:lnTo>
                  <a:lnTo>
                    <a:pt x="54960" y="808407"/>
                  </a:lnTo>
                  <a:lnTo>
                    <a:pt x="51181" y="819185"/>
                  </a:lnTo>
                  <a:lnTo>
                    <a:pt x="47402" y="829964"/>
                  </a:lnTo>
                  <a:lnTo>
                    <a:pt x="43623" y="840743"/>
                  </a:lnTo>
                  <a:lnTo>
                    <a:pt x="39845" y="851522"/>
                  </a:lnTo>
                  <a:lnTo>
                    <a:pt x="36066" y="862301"/>
                  </a:lnTo>
                  <a:lnTo>
                    <a:pt x="32287" y="873079"/>
                  </a:lnTo>
                  <a:lnTo>
                    <a:pt x="28508" y="883858"/>
                  </a:lnTo>
                  <a:lnTo>
                    <a:pt x="24730" y="894637"/>
                  </a:lnTo>
                  <a:lnTo>
                    <a:pt x="20951" y="905416"/>
                  </a:lnTo>
                  <a:lnTo>
                    <a:pt x="17172" y="916194"/>
                  </a:lnTo>
                  <a:lnTo>
                    <a:pt x="13393" y="926973"/>
                  </a:lnTo>
                  <a:lnTo>
                    <a:pt x="9615" y="937752"/>
                  </a:lnTo>
                  <a:lnTo>
                    <a:pt x="5836" y="948531"/>
                  </a:lnTo>
                  <a:lnTo>
                    <a:pt x="2057" y="959309"/>
                  </a:lnTo>
                  <a:lnTo>
                    <a:pt x="0" y="9651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605163" y="5812421"/>
              <a:ext cx="135891" cy="141505"/>
            </a:xfrm>
            <a:custGeom>
              <a:avLst/>
              <a:pathLst>
                <a:path w="135891" h="141505">
                  <a:moveTo>
                    <a:pt x="0" y="0"/>
                  </a:moveTo>
                  <a:lnTo>
                    <a:pt x="26688" y="141505"/>
                  </a:lnTo>
                  <a:lnTo>
                    <a:pt x="135891" y="476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171556" y="3471133"/>
              <a:ext cx="1798662" cy="1517613"/>
            </a:xfrm>
            <a:custGeom>
              <a:avLst/>
              <a:pathLst>
                <a:path w="1798662" h="1517613">
                  <a:moveTo>
                    <a:pt x="1798662" y="1517613"/>
                  </a:moveTo>
                  <a:lnTo>
                    <a:pt x="1779660" y="1501581"/>
                  </a:lnTo>
                  <a:lnTo>
                    <a:pt x="1760658" y="1485548"/>
                  </a:lnTo>
                  <a:lnTo>
                    <a:pt x="1741656" y="1469515"/>
                  </a:lnTo>
                  <a:lnTo>
                    <a:pt x="1722654" y="1453482"/>
                  </a:lnTo>
                  <a:lnTo>
                    <a:pt x="1703652" y="1437449"/>
                  </a:lnTo>
                  <a:lnTo>
                    <a:pt x="1684650" y="1421416"/>
                  </a:lnTo>
                  <a:lnTo>
                    <a:pt x="1665648" y="1405383"/>
                  </a:lnTo>
                  <a:lnTo>
                    <a:pt x="1646646" y="1389350"/>
                  </a:lnTo>
                  <a:lnTo>
                    <a:pt x="1627644" y="1373317"/>
                  </a:lnTo>
                  <a:lnTo>
                    <a:pt x="1608642" y="1357284"/>
                  </a:lnTo>
                  <a:lnTo>
                    <a:pt x="1589639" y="1341251"/>
                  </a:lnTo>
                  <a:lnTo>
                    <a:pt x="1570637" y="1325218"/>
                  </a:lnTo>
                  <a:lnTo>
                    <a:pt x="1551635" y="1309185"/>
                  </a:lnTo>
                  <a:lnTo>
                    <a:pt x="1532633" y="1293152"/>
                  </a:lnTo>
                  <a:lnTo>
                    <a:pt x="1513631" y="1277120"/>
                  </a:lnTo>
                  <a:lnTo>
                    <a:pt x="1494629" y="1261087"/>
                  </a:lnTo>
                  <a:lnTo>
                    <a:pt x="1475627" y="1245054"/>
                  </a:lnTo>
                  <a:lnTo>
                    <a:pt x="1456625" y="1229021"/>
                  </a:lnTo>
                  <a:lnTo>
                    <a:pt x="1437623" y="1212988"/>
                  </a:lnTo>
                  <a:lnTo>
                    <a:pt x="1418621" y="1196955"/>
                  </a:lnTo>
                  <a:lnTo>
                    <a:pt x="1399619" y="1180922"/>
                  </a:lnTo>
                  <a:lnTo>
                    <a:pt x="1380616" y="1164889"/>
                  </a:lnTo>
                  <a:lnTo>
                    <a:pt x="1361614" y="1148856"/>
                  </a:lnTo>
                  <a:lnTo>
                    <a:pt x="1342612" y="1132823"/>
                  </a:lnTo>
                  <a:lnTo>
                    <a:pt x="1323610" y="1116790"/>
                  </a:lnTo>
                  <a:lnTo>
                    <a:pt x="1304608" y="1100757"/>
                  </a:lnTo>
                  <a:lnTo>
                    <a:pt x="1285606" y="1084724"/>
                  </a:lnTo>
                  <a:lnTo>
                    <a:pt x="1266604" y="1068692"/>
                  </a:lnTo>
                  <a:lnTo>
                    <a:pt x="1247602" y="1052659"/>
                  </a:lnTo>
                  <a:lnTo>
                    <a:pt x="1228600" y="1036626"/>
                  </a:lnTo>
                  <a:lnTo>
                    <a:pt x="1209598" y="1020593"/>
                  </a:lnTo>
                  <a:lnTo>
                    <a:pt x="1190596" y="1004560"/>
                  </a:lnTo>
                  <a:lnTo>
                    <a:pt x="1171594" y="988527"/>
                  </a:lnTo>
                  <a:lnTo>
                    <a:pt x="1152591" y="972494"/>
                  </a:lnTo>
                  <a:lnTo>
                    <a:pt x="1133589" y="956461"/>
                  </a:lnTo>
                  <a:lnTo>
                    <a:pt x="1114587" y="940428"/>
                  </a:lnTo>
                  <a:lnTo>
                    <a:pt x="1095585" y="924395"/>
                  </a:lnTo>
                  <a:lnTo>
                    <a:pt x="1076583" y="908362"/>
                  </a:lnTo>
                  <a:lnTo>
                    <a:pt x="1057581" y="892329"/>
                  </a:lnTo>
                  <a:lnTo>
                    <a:pt x="1038579" y="876296"/>
                  </a:lnTo>
                  <a:lnTo>
                    <a:pt x="1019577" y="860263"/>
                  </a:lnTo>
                  <a:lnTo>
                    <a:pt x="1000575" y="844231"/>
                  </a:lnTo>
                  <a:lnTo>
                    <a:pt x="981573" y="828198"/>
                  </a:lnTo>
                  <a:lnTo>
                    <a:pt x="962571" y="812165"/>
                  </a:lnTo>
                  <a:lnTo>
                    <a:pt x="943569" y="796132"/>
                  </a:lnTo>
                  <a:lnTo>
                    <a:pt x="924566" y="780099"/>
                  </a:lnTo>
                  <a:lnTo>
                    <a:pt x="905564" y="764066"/>
                  </a:lnTo>
                  <a:lnTo>
                    <a:pt x="886562" y="748033"/>
                  </a:lnTo>
                  <a:lnTo>
                    <a:pt x="867560" y="732000"/>
                  </a:lnTo>
                  <a:lnTo>
                    <a:pt x="848558" y="715967"/>
                  </a:lnTo>
                  <a:lnTo>
                    <a:pt x="829556" y="699934"/>
                  </a:lnTo>
                  <a:lnTo>
                    <a:pt x="810554" y="683901"/>
                  </a:lnTo>
                  <a:lnTo>
                    <a:pt x="791552" y="667868"/>
                  </a:lnTo>
                  <a:lnTo>
                    <a:pt x="772550" y="651835"/>
                  </a:lnTo>
                  <a:lnTo>
                    <a:pt x="753548" y="635802"/>
                  </a:lnTo>
                  <a:lnTo>
                    <a:pt x="734546" y="619770"/>
                  </a:lnTo>
                  <a:lnTo>
                    <a:pt x="715543" y="603737"/>
                  </a:lnTo>
                  <a:lnTo>
                    <a:pt x="696541" y="587704"/>
                  </a:lnTo>
                  <a:lnTo>
                    <a:pt x="677539" y="571671"/>
                  </a:lnTo>
                  <a:lnTo>
                    <a:pt x="658537" y="555638"/>
                  </a:lnTo>
                  <a:lnTo>
                    <a:pt x="639535" y="539605"/>
                  </a:lnTo>
                  <a:lnTo>
                    <a:pt x="620533" y="523572"/>
                  </a:lnTo>
                  <a:lnTo>
                    <a:pt x="601531" y="507539"/>
                  </a:lnTo>
                  <a:lnTo>
                    <a:pt x="582529" y="491506"/>
                  </a:lnTo>
                  <a:lnTo>
                    <a:pt x="563527" y="475473"/>
                  </a:lnTo>
                  <a:lnTo>
                    <a:pt x="544525" y="459440"/>
                  </a:lnTo>
                  <a:lnTo>
                    <a:pt x="525523" y="443407"/>
                  </a:lnTo>
                  <a:lnTo>
                    <a:pt x="506521" y="427374"/>
                  </a:lnTo>
                  <a:lnTo>
                    <a:pt x="487518" y="411341"/>
                  </a:lnTo>
                  <a:lnTo>
                    <a:pt x="468516" y="395309"/>
                  </a:lnTo>
                  <a:lnTo>
                    <a:pt x="449514" y="379276"/>
                  </a:lnTo>
                  <a:lnTo>
                    <a:pt x="430512" y="363243"/>
                  </a:lnTo>
                  <a:lnTo>
                    <a:pt x="411510" y="347210"/>
                  </a:lnTo>
                  <a:lnTo>
                    <a:pt x="392508" y="331177"/>
                  </a:lnTo>
                  <a:lnTo>
                    <a:pt x="373506" y="315144"/>
                  </a:lnTo>
                  <a:lnTo>
                    <a:pt x="354504" y="299111"/>
                  </a:lnTo>
                  <a:lnTo>
                    <a:pt x="335502" y="283078"/>
                  </a:lnTo>
                  <a:lnTo>
                    <a:pt x="316500" y="267045"/>
                  </a:lnTo>
                  <a:lnTo>
                    <a:pt x="297498" y="251012"/>
                  </a:lnTo>
                  <a:lnTo>
                    <a:pt x="278495" y="234979"/>
                  </a:lnTo>
                  <a:lnTo>
                    <a:pt x="259493" y="218946"/>
                  </a:lnTo>
                  <a:lnTo>
                    <a:pt x="240491" y="202913"/>
                  </a:lnTo>
                  <a:lnTo>
                    <a:pt x="221489" y="186880"/>
                  </a:lnTo>
                  <a:lnTo>
                    <a:pt x="202487" y="170848"/>
                  </a:lnTo>
                  <a:lnTo>
                    <a:pt x="183485" y="154815"/>
                  </a:lnTo>
                  <a:lnTo>
                    <a:pt x="164483" y="138782"/>
                  </a:lnTo>
                  <a:lnTo>
                    <a:pt x="145481" y="122749"/>
                  </a:lnTo>
                  <a:lnTo>
                    <a:pt x="126479" y="106716"/>
                  </a:lnTo>
                  <a:lnTo>
                    <a:pt x="107477" y="90683"/>
                  </a:lnTo>
                  <a:lnTo>
                    <a:pt x="88475" y="74650"/>
                  </a:lnTo>
                  <a:lnTo>
                    <a:pt x="69473" y="58617"/>
                  </a:lnTo>
                  <a:lnTo>
                    <a:pt x="50470" y="42584"/>
                  </a:lnTo>
                  <a:lnTo>
                    <a:pt x="31468" y="26551"/>
                  </a:lnTo>
                  <a:lnTo>
                    <a:pt x="12466" y="105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171556" y="3471133"/>
              <a:ext cx="141743" cy="135449"/>
            </a:xfrm>
            <a:custGeom>
              <a:avLst/>
              <a:pathLst>
                <a:path w="141743" h="135449">
                  <a:moveTo>
                    <a:pt x="141743" y="25390"/>
                  </a:moveTo>
                  <a:lnTo>
                    <a:pt x="0" y="0"/>
                  </a:lnTo>
                  <a:lnTo>
                    <a:pt x="48882" y="1354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908627" y="4874734"/>
              <a:ext cx="1061591" cy="114012"/>
            </a:xfrm>
            <a:custGeom>
              <a:avLst/>
              <a:pathLst>
                <a:path w="1061591" h="114012">
                  <a:moveTo>
                    <a:pt x="1061591" y="114012"/>
                  </a:moveTo>
                  <a:lnTo>
                    <a:pt x="1049784" y="112744"/>
                  </a:lnTo>
                  <a:lnTo>
                    <a:pt x="1037976" y="111476"/>
                  </a:lnTo>
                  <a:lnTo>
                    <a:pt x="1026168" y="110208"/>
                  </a:lnTo>
                  <a:lnTo>
                    <a:pt x="1014360" y="108940"/>
                  </a:lnTo>
                  <a:lnTo>
                    <a:pt x="1002552" y="107672"/>
                  </a:lnTo>
                  <a:lnTo>
                    <a:pt x="990744" y="106403"/>
                  </a:lnTo>
                  <a:lnTo>
                    <a:pt x="978937" y="105135"/>
                  </a:lnTo>
                  <a:lnTo>
                    <a:pt x="967129" y="103867"/>
                  </a:lnTo>
                  <a:lnTo>
                    <a:pt x="955321" y="102599"/>
                  </a:lnTo>
                  <a:lnTo>
                    <a:pt x="943513" y="101331"/>
                  </a:lnTo>
                  <a:lnTo>
                    <a:pt x="931705" y="100063"/>
                  </a:lnTo>
                  <a:lnTo>
                    <a:pt x="919898" y="98795"/>
                  </a:lnTo>
                  <a:lnTo>
                    <a:pt x="908090" y="97527"/>
                  </a:lnTo>
                  <a:lnTo>
                    <a:pt x="896282" y="96258"/>
                  </a:lnTo>
                  <a:lnTo>
                    <a:pt x="884474" y="94990"/>
                  </a:lnTo>
                  <a:lnTo>
                    <a:pt x="872666" y="93722"/>
                  </a:lnTo>
                  <a:lnTo>
                    <a:pt x="860858" y="92454"/>
                  </a:lnTo>
                  <a:lnTo>
                    <a:pt x="849051" y="91186"/>
                  </a:lnTo>
                  <a:lnTo>
                    <a:pt x="837243" y="89918"/>
                  </a:lnTo>
                  <a:lnTo>
                    <a:pt x="825435" y="88650"/>
                  </a:lnTo>
                  <a:lnTo>
                    <a:pt x="813627" y="87381"/>
                  </a:lnTo>
                  <a:lnTo>
                    <a:pt x="801819" y="86113"/>
                  </a:lnTo>
                  <a:lnTo>
                    <a:pt x="790011" y="84845"/>
                  </a:lnTo>
                  <a:lnTo>
                    <a:pt x="778204" y="83577"/>
                  </a:lnTo>
                  <a:lnTo>
                    <a:pt x="766396" y="82309"/>
                  </a:lnTo>
                  <a:lnTo>
                    <a:pt x="754588" y="81041"/>
                  </a:lnTo>
                  <a:lnTo>
                    <a:pt x="742780" y="79773"/>
                  </a:lnTo>
                  <a:lnTo>
                    <a:pt x="730972" y="78504"/>
                  </a:lnTo>
                  <a:lnTo>
                    <a:pt x="719165" y="77236"/>
                  </a:lnTo>
                  <a:lnTo>
                    <a:pt x="707357" y="75968"/>
                  </a:lnTo>
                  <a:lnTo>
                    <a:pt x="695549" y="74700"/>
                  </a:lnTo>
                  <a:lnTo>
                    <a:pt x="683741" y="73432"/>
                  </a:lnTo>
                  <a:lnTo>
                    <a:pt x="671933" y="72164"/>
                  </a:lnTo>
                  <a:lnTo>
                    <a:pt x="660125" y="70896"/>
                  </a:lnTo>
                  <a:lnTo>
                    <a:pt x="648318" y="69628"/>
                  </a:lnTo>
                  <a:lnTo>
                    <a:pt x="636510" y="68359"/>
                  </a:lnTo>
                  <a:lnTo>
                    <a:pt x="624702" y="67091"/>
                  </a:lnTo>
                  <a:lnTo>
                    <a:pt x="612894" y="65823"/>
                  </a:lnTo>
                  <a:lnTo>
                    <a:pt x="601086" y="64555"/>
                  </a:lnTo>
                  <a:lnTo>
                    <a:pt x="589279" y="63287"/>
                  </a:lnTo>
                  <a:lnTo>
                    <a:pt x="577471" y="62019"/>
                  </a:lnTo>
                  <a:lnTo>
                    <a:pt x="565663" y="60751"/>
                  </a:lnTo>
                  <a:lnTo>
                    <a:pt x="553855" y="59482"/>
                  </a:lnTo>
                  <a:lnTo>
                    <a:pt x="542047" y="58214"/>
                  </a:lnTo>
                  <a:lnTo>
                    <a:pt x="530239" y="56946"/>
                  </a:lnTo>
                  <a:lnTo>
                    <a:pt x="518432" y="55678"/>
                  </a:lnTo>
                  <a:lnTo>
                    <a:pt x="506624" y="54410"/>
                  </a:lnTo>
                  <a:lnTo>
                    <a:pt x="494816" y="53142"/>
                  </a:lnTo>
                  <a:lnTo>
                    <a:pt x="483008" y="51874"/>
                  </a:lnTo>
                  <a:lnTo>
                    <a:pt x="471200" y="50605"/>
                  </a:lnTo>
                  <a:lnTo>
                    <a:pt x="459392" y="49337"/>
                  </a:lnTo>
                  <a:lnTo>
                    <a:pt x="447585" y="48069"/>
                  </a:lnTo>
                  <a:lnTo>
                    <a:pt x="435777" y="46801"/>
                  </a:lnTo>
                  <a:lnTo>
                    <a:pt x="423969" y="45533"/>
                  </a:lnTo>
                  <a:lnTo>
                    <a:pt x="412161" y="44265"/>
                  </a:lnTo>
                  <a:lnTo>
                    <a:pt x="400353" y="42997"/>
                  </a:lnTo>
                  <a:lnTo>
                    <a:pt x="388546" y="41729"/>
                  </a:lnTo>
                  <a:lnTo>
                    <a:pt x="376738" y="40460"/>
                  </a:lnTo>
                  <a:lnTo>
                    <a:pt x="364930" y="39192"/>
                  </a:lnTo>
                  <a:lnTo>
                    <a:pt x="353122" y="37924"/>
                  </a:lnTo>
                  <a:lnTo>
                    <a:pt x="341314" y="36656"/>
                  </a:lnTo>
                  <a:lnTo>
                    <a:pt x="329506" y="35388"/>
                  </a:lnTo>
                  <a:lnTo>
                    <a:pt x="317699" y="34120"/>
                  </a:lnTo>
                  <a:lnTo>
                    <a:pt x="305891" y="32852"/>
                  </a:lnTo>
                  <a:lnTo>
                    <a:pt x="294083" y="31583"/>
                  </a:lnTo>
                  <a:lnTo>
                    <a:pt x="282275" y="30315"/>
                  </a:lnTo>
                  <a:lnTo>
                    <a:pt x="270467" y="29047"/>
                  </a:lnTo>
                  <a:lnTo>
                    <a:pt x="258659" y="27779"/>
                  </a:lnTo>
                  <a:lnTo>
                    <a:pt x="246852" y="26511"/>
                  </a:lnTo>
                  <a:lnTo>
                    <a:pt x="235044" y="25243"/>
                  </a:lnTo>
                  <a:lnTo>
                    <a:pt x="223236" y="23975"/>
                  </a:lnTo>
                  <a:lnTo>
                    <a:pt x="211428" y="22707"/>
                  </a:lnTo>
                  <a:lnTo>
                    <a:pt x="199620" y="21438"/>
                  </a:lnTo>
                  <a:lnTo>
                    <a:pt x="187813" y="20170"/>
                  </a:lnTo>
                  <a:lnTo>
                    <a:pt x="176005" y="18902"/>
                  </a:lnTo>
                  <a:lnTo>
                    <a:pt x="164197" y="17634"/>
                  </a:lnTo>
                  <a:lnTo>
                    <a:pt x="152389" y="16366"/>
                  </a:lnTo>
                  <a:lnTo>
                    <a:pt x="140581" y="15098"/>
                  </a:lnTo>
                  <a:lnTo>
                    <a:pt x="128773" y="13830"/>
                  </a:lnTo>
                  <a:lnTo>
                    <a:pt x="116966" y="12561"/>
                  </a:lnTo>
                  <a:lnTo>
                    <a:pt x="105158" y="11293"/>
                  </a:lnTo>
                  <a:lnTo>
                    <a:pt x="93350" y="10025"/>
                  </a:lnTo>
                  <a:lnTo>
                    <a:pt x="81542" y="8757"/>
                  </a:lnTo>
                  <a:lnTo>
                    <a:pt x="69734" y="7489"/>
                  </a:lnTo>
                  <a:lnTo>
                    <a:pt x="57927" y="6221"/>
                  </a:lnTo>
                  <a:lnTo>
                    <a:pt x="46119" y="4953"/>
                  </a:lnTo>
                  <a:lnTo>
                    <a:pt x="34311" y="3684"/>
                  </a:lnTo>
                  <a:lnTo>
                    <a:pt x="22503" y="2416"/>
                  </a:lnTo>
                  <a:lnTo>
                    <a:pt x="10695" y="114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908627" y="4816463"/>
              <a:ext cx="131683" cy="143176"/>
            </a:xfrm>
            <a:custGeom>
              <a:avLst/>
              <a:pathLst>
                <a:path w="131683" h="143176">
                  <a:moveTo>
                    <a:pt x="131683" y="0"/>
                  </a:moveTo>
                  <a:lnTo>
                    <a:pt x="0" y="58271"/>
                  </a:lnTo>
                  <a:lnTo>
                    <a:pt x="116306" y="1431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970219" y="4988747"/>
              <a:ext cx="1732559" cy="1321514"/>
            </a:xfrm>
            <a:custGeom>
              <a:avLst/>
              <a:pathLst>
                <a:path w="1732559" h="1321514">
                  <a:moveTo>
                    <a:pt x="0" y="0"/>
                  </a:moveTo>
                  <a:lnTo>
                    <a:pt x="18367" y="14010"/>
                  </a:lnTo>
                  <a:lnTo>
                    <a:pt x="36735" y="28020"/>
                  </a:lnTo>
                  <a:lnTo>
                    <a:pt x="55103" y="42030"/>
                  </a:lnTo>
                  <a:lnTo>
                    <a:pt x="73471" y="56040"/>
                  </a:lnTo>
                  <a:lnTo>
                    <a:pt x="91839" y="70051"/>
                  </a:lnTo>
                  <a:lnTo>
                    <a:pt x="110207" y="84061"/>
                  </a:lnTo>
                  <a:lnTo>
                    <a:pt x="128575" y="98071"/>
                  </a:lnTo>
                  <a:lnTo>
                    <a:pt x="146943" y="112081"/>
                  </a:lnTo>
                  <a:lnTo>
                    <a:pt x="165311" y="126092"/>
                  </a:lnTo>
                  <a:lnTo>
                    <a:pt x="183679" y="140102"/>
                  </a:lnTo>
                  <a:lnTo>
                    <a:pt x="202047" y="154112"/>
                  </a:lnTo>
                  <a:lnTo>
                    <a:pt x="220415" y="168122"/>
                  </a:lnTo>
                  <a:lnTo>
                    <a:pt x="238783" y="182133"/>
                  </a:lnTo>
                  <a:lnTo>
                    <a:pt x="257151" y="196143"/>
                  </a:lnTo>
                  <a:lnTo>
                    <a:pt x="275519" y="210153"/>
                  </a:lnTo>
                  <a:lnTo>
                    <a:pt x="293887" y="224163"/>
                  </a:lnTo>
                  <a:lnTo>
                    <a:pt x="312255" y="238174"/>
                  </a:lnTo>
                  <a:lnTo>
                    <a:pt x="330623" y="252184"/>
                  </a:lnTo>
                  <a:lnTo>
                    <a:pt x="348991" y="266194"/>
                  </a:lnTo>
                  <a:lnTo>
                    <a:pt x="367359" y="280204"/>
                  </a:lnTo>
                  <a:lnTo>
                    <a:pt x="385727" y="294214"/>
                  </a:lnTo>
                  <a:lnTo>
                    <a:pt x="404095" y="308225"/>
                  </a:lnTo>
                  <a:lnTo>
                    <a:pt x="422463" y="322235"/>
                  </a:lnTo>
                  <a:lnTo>
                    <a:pt x="440831" y="336245"/>
                  </a:lnTo>
                  <a:lnTo>
                    <a:pt x="459199" y="350255"/>
                  </a:lnTo>
                  <a:lnTo>
                    <a:pt x="477567" y="364266"/>
                  </a:lnTo>
                  <a:lnTo>
                    <a:pt x="495935" y="378276"/>
                  </a:lnTo>
                  <a:lnTo>
                    <a:pt x="514303" y="392286"/>
                  </a:lnTo>
                  <a:lnTo>
                    <a:pt x="532671" y="406296"/>
                  </a:lnTo>
                  <a:lnTo>
                    <a:pt x="551039" y="420307"/>
                  </a:lnTo>
                  <a:lnTo>
                    <a:pt x="569407" y="434317"/>
                  </a:lnTo>
                  <a:lnTo>
                    <a:pt x="587775" y="448327"/>
                  </a:lnTo>
                  <a:lnTo>
                    <a:pt x="606143" y="462337"/>
                  </a:lnTo>
                  <a:lnTo>
                    <a:pt x="624511" y="476348"/>
                  </a:lnTo>
                  <a:lnTo>
                    <a:pt x="642879" y="490358"/>
                  </a:lnTo>
                  <a:lnTo>
                    <a:pt x="661247" y="504368"/>
                  </a:lnTo>
                  <a:lnTo>
                    <a:pt x="679615" y="518378"/>
                  </a:lnTo>
                  <a:lnTo>
                    <a:pt x="697983" y="532388"/>
                  </a:lnTo>
                  <a:lnTo>
                    <a:pt x="716351" y="546399"/>
                  </a:lnTo>
                  <a:lnTo>
                    <a:pt x="734719" y="560409"/>
                  </a:lnTo>
                  <a:lnTo>
                    <a:pt x="753087" y="574419"/>
                  </a:lnTo>
                  <a:lnTo>
                    <a:pt x="771455" y="588429"/>
                  </a:lnTo>
                  <a:lnTo>
                    <a:pt x="789823" y="602440"/>
                  </a:lnTo>
                  <a:lnTo>
                    <a:pt x="808191" y="616450"/>
                  </a:lnTo>
                  <a:lnTo>
                    <a:pt x="826559" y="630460"/>
                  </a:lnTo>
                  <a:lnTo>
                    <a:pt x="844927" y="644470"/>
                  </a:lnTo>
                  <a:lnTo>
                    <a:pt x="863295" y="658481"/>
                  </a:lnTo>
                  <a:lnTo>
                    <a:pt x="881663" y="672491"/>
                  </a:lnTo>
                  <a:lnTo>
                    <a:pt x="900031" y="686501"/>
                  </a:lnTo>
                  <a:lnTo>
                    <a:pt x="918399" y="700511"/>
                  </a:lnTo>
                  <a:lnTo>
                    <a:pt x="936767" y="714522"/>
                  </a:lnTo>
                  <a:lnTo>
                    <a:pt x="955135" y="728532"/>
                  </a:lnTo>
                  <a:lnTo>
                    <a:pt x="973503" y="742542"/>
                  </a:lnTo>
                  <a:lnTo>
                    <a:pt x="991871" y="756552"/>
                  </a:lnTo>
                  <a:lnTo>
                    <a:pt x="1010239" y="770562"/>
                  </a:lnTo>
                  <a:lnTo>
                    <a:pt x="1028607" y="784573"/>
                  </a:lnTo>
                  <a:lnTo>
                    <a:pt x="1046975" y="798583"/>
                  </a:lnTo>
                  <a:lnTo>
                    <a:pt x="1065343" y="812593"/>
                  </a:lnTo>
                  <a:lnTo>
                    <a:pt x="1083711" y="826603"/>
                  </a:lnTo>
                  <a:lnTo>
                    <a:pt x="1102079" y="840614"/>
                  </a:lnTo>
                  <a:lnTo>
                    <a:pt x="1120447" y="854624"/>
                  </a:lnTo>
                  <a:lnTo>
                    <a:pt x="1138815" y="868634"/>
                  </a:lnTo>
                  <a:lnTo>
                    <a:pt x="1157183" y="882644"/>
                  </a:lnTo>
                  <a:lnTo>
                    <a:pt x="1175551" y="896655"/>
                  </a:lnTo>
                  <a:lnTo>
                    <a:pt x="1193919" y="910665"/>
                  </a:lnTo>
                  <a:lnTo>
                    <a:pt x="1212287" y="924675"/>
                  </a:lnTo>
                  <a:lnTo>
                    <a:pt x="1230655" y="938685"/>
                  </a:lnTo>
                  <a:lnTo>
                    <a:pt x="1249023" y="952696"/>
                  </a:lnTo>
                  <a:lnTo>
                    <a:pt x="1267391" y="966706"/>
                  </a:lnTo>
                  <a:lnTo>
                    <a:pt x="1285759" y="980716"/>
                  </a:lnTo>
                  <a:lnTo>
                    <a:pt x="1304127" y="994726"/>
                  </a:lnTo>
                  <a:lnTo>
                    <a:pt x="1322495" y="1008736"/>
                  </a:lnTo>
                  <a:lnTo>
                    <a:pt x="1340863" y="1022747"/>
                  </a:lnTo>
                  <a:lnTo>
                    <a:pt x="1359231" y="1036757"/>
                  </a:lnTo>
                  <a:lnTo>
                    <a:pt x="1377599" y="1050767"/>
                  </a:lnTo>
                  <a:lnTo>
                    <a:pt x="1395967" y="1064777"/>
                  </a:lnTo>
                  <a:lnTo>
                    <a:pt x="1414335" y="1078788"/>
                  </a:lnTo>
                  <a:lnTo>
                    <a:pt x="1432703" y="1092798"/>
                  </a:lnTo>
                  <a:lnTo>
                    <a:pt x="1451071" y="1106808"/>
                  </a:lnTo>
                  <a:lnTo>
                    <a:pt x="1469439" y="1120818"/>
                  </a:lnTo>
                  <a:lnTo>
                    <a:pt x="1487807" y="1134829"/>
                  </a:lnTo>
                  <a:lnTo>
                    <a:pt x="1506175" y="1148839"/>
                  </a:lnTo>
                  <a:lnTo>
                    <a:pt x="1524543" y="1162849"/>
                  </a:lnTo>
                  <a:lnTo>
                    <a:pt x="1542911" y="1176859"/>
                  </a:lnTo>
                  <a:lnTo>
                    <a:pt x="1561279" y="1190870"/>
                  </a:lnTo>
                  <a:lnTo>
                    <a:pt x="1579647" y="1204880"/>
                  </a:lnTo>
                  <a:lnTo>
                    <a:pt x="1598015" y="1218890"/>
                  </a:lnTo>
                  <a:lnTo>
                    <a:pt x="1616383" y="1232900"/>
                  </a:lnTo>
                  <a:lnTo>
                    <a:pt x="1634750" y="1246910"/>
                  </a:lnTo>
                  <a:lnTo>
                    <a:pt x="1653118" y="1260921"/>
                  </a:lnTo>
                  <a:lnTo>
                    <a:pt x="1671486" y="1274931"/>
                  </a:lnTo>
                  <a:lnTo>
                    <a:pt x="1689854" y="1288941"/>
                  </a:lnTo>
                  <a:lnTo>
                    <a:pt x="1708222" y="1302951"/>
                  </a:lnTo>
                  <a:lnTo>
                    <a:pt x="1726590" y="1316962"/>
                  </a:lnTo>
                  <a:lnTo>
                    <a:pt x="1732559" y="13215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559956" y="6177383"/>
              <a:ext cx="142821" cy="132879"/>
            </a:xfrm>
            <a:custGeom>
              <a:avLst/>
              <a:pathLst>
                <a:path w="142821" h="132879">
                  <a:moveTo>
                    <a:pt x="0" y="114495"/>
                  </a:moveTo>
                  <a:lnTo>
                    <a:pt x="142821" y="132879"/>
                  </a:lnTo>
                  <a:lnTo>
                    <a:pt x="8733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167899" y="4993840"/>
              <a:ext cx="1034484" cy="1349157"/>
            </a:xfrm>
            <a:custGeom>
              <a:avLst/>
              <a:pathLst>
                <a:path w="1034484" h="1349157">
                  <a:moveTo>
                    <a:pt x="1034484" y="1349157"/>
                  </a:moveTo>
                  <a:lnTo>
                    <a:pt x="1023371" y="1334664"/>
                  </a:lnTo>
                  <a:lnTo>
                    <a:pt x="1012257" y="1320170"/>
                  </a:lnTo>
                  <a:lnTo>
                    <a:pt x="1001144" y="1305676"/>
                  </a:lnTo>
                  <a:lnTo>
                    <a:pt x="990031" y="1291183"/>
                  </a:lnTo>
                  <a:lnTo>
                    <a:pt x="978918" y="1276689"/>
                  </a:lnTo>
                  <a:lnTo>
                    <a:pt x="967805" y="1262196"/>
                  </a:lnTo>
                  <a:lnTo>
                    <a:pt x="956692" y="1247702"/>
                  </a:lnTo>
                  <a:lnTo>
                    <a:pt x="945579" y="1233209"/>
                  </a:lnTo>
                  <a:lnTo>
                    <a:pt x="934466" y="1218715"/>
                  </a:lnTo>
                  <a:lnTo>
                    <a:pt x="923352" y="1204221"/>
                  </a:lnTo>
                  <a:lnTo>
                    <a:pt x="912239" y="1189728"/>
                  </a:lnTo>
                  <a:lnTo>
                    <a:pt x="901126" y="1175234"/>
                  </a:lnTo>
                  <a:lnTo>
                    <a:pt x="890013" y="1160741"/>
                  </a:lnTo>
                  <a:lnTo>
                    <a:pt x="878900" y="1146247"/>
                  </a:lnTo>
                  <a:lnTo>
                    <a:pt x="867787" y="1131754"/>
                  </a:lnTo>
                  <a:lnTo>
                    <a:pt x="856674" y="1117260"/>
                  </a:lnTo>
                  <a:lnTo>
                    <a:pt x="845560" y="1102766"/>
                  </a:lnTo>
                  <a:lnTo>
                    <a:pt x="834447" y="1088273"/>
                  </a:lnTo>
                  <a:lnTo>
                    <a:pt x="823334" y="1073779"/>
                  </a:lnTo>
                  <a:lnTo>
                    <a:pt x="812221" y="1059286"/>
                  </a:lnTo>
                  <a:lnTo>
                    <a:pt x="801108" y="1044792"/>
                  </a:lnTo>
                  <a:lnTo>
                    <a:pt x="789995" y="1030299"/>
                  </a:lnTo>
                  <a:lnTo>
                    <a:pt x="778882" y="1015805"/>
                  </a:lnTo>
                  <a:lnTo>
                    <a:pt x="767769" y="1001311"/>
                  </a:lnTo>
                  <a:lnTo>
                    <a:pt x="756655" y="986818"/>
                  </a:lnTo>
                  <a:lnTo>
                    <a:pt x="745542" y="972324"/>
                  </a:lnTo>
                  <a:lnTo>
                    <a:pt x="734429" y="957831"/>
                  </a:lnTo>
                  <a:lnTo>
                    <a:pt x="723316" y="943337"/>
                  </a:lnTo>
                  <a:lnTo>
                    <a:pt x="712203" y="928844"/>
                  </a:lnTo>
                  <a:lnTo>
                    <a:pt x="701090" y="914350"/>
                  </a:lnTo>
                  <a:lnTo>
                    <a:pt x="689977" y="899857"/>
                  </a:lnTo>
                  <a:lnTo>
                    <a:pt x="678864" y="885363"/>
                  </a:lnTo>
                  <a:lnTo>
                    <a:pt x="667750" y="870869"/>
                  </a:lnTo>
                  <a:lnTo>
                    <a:pt x="656637" y="856376"/>
                  </a:lnTo>
                  <a:lnTo>
                    <a:pt x="645524" y="841882"/>
                  </a:lnTo>
                  <a:lnTo>
                    <a:pt x="634411" y="827389"/>
                  </a:lnTo>
                  <a:lnTo>
                    <a:pt x="623298" y="812895"/>
                  </a:lnTo>
                  <a:lnTo>
                    <a:pt x="612185" y="798402"/>
                  </a:lnTo>
                  <a:lnTo>
                    <a:pt x="601072" y="783908"/>
                  </a:lnTo>
                  <a:lnTo>
                    <a:pt x="589958" y="769414"/>
                  </a:lnTo>
                  <a:lnTo>
                    <a:pt x="578845" y="754921"/>
                  </a:lnTo>
                  <a:lnTo>
                    <a:pt x="567732" y="740427"/>
                  </a:lnTo>
                  <a:lnTo>
                    <a:pt x="556619" y="725934"/>
                  </a:lnTo>
                  <a:lnTo>
                    <a:pt x="545506" y="711440"/>
                  </a:lnTo>
                  <a:lnTo>
                    <a:pt x="534393" y="696947"/>
                  </a:lnTo>
                  <a:lnTo>
                    <a:pt x="523280" y="682453"/>
                  </a:lnTo>
                  <a:lnTo>
                    <a:pt x="512167" y="667959"/>
                  </a:lnTo>
                  <a:lnTo>
                    <a:pt x="501053" y="653466"/>
                  </a:lnTo>
                  <a:lnTo>
                    <a:pt x="489940" y="638972"/>
                  </a:lnTo>
                  <a:lnTo>
                    <a:pt x="478827" y="624479"/>
                  </a:lnTo>
                  <a:lnTo>
                    <a:pt x="467714" y="609985"/>
                  </a:lnTo>
                  <a:lnTo>
                    <a:pt x="456601" y="595492"/>
                  </a:lnTo>
                  <a:lnTo>
                    <a:pt x="445488" y="580998"/>
                  </a:lnTo>
                  <a:lnTo>
                    <a:pt x="434375" y="566504"/>
                  </a:lnTo>
                  <a:lnTo>
                    <a:pt x="423261" y="552011"/>
                  </a:lnTo>
                  <a:lnTo>
                    <a:pt x="412148" y="537517"/>
                  </a:lnTo>
                  <a:lnTo>
                    <a:pt x="401035" y="523024"/>
                  </a:lnTo>
                  <a:lnTo>
                    <a:pt x="389922" y="508530"/>
                  </a:lnTo>
                  <a:lnTo>
                    <a:pt x="378809" y="494037"/>
                  </a:lnTo>
                  <a:lnTo>
                    <a:pt x="367696" y="479543"/>
                  </a:lnTo>
                  <a:lnTo>
                    <a:pt x="356583" y="465050"/>
                  </a:lnTo>
                  <a:lnTo>
                    <a:pt x="345470" y="450556"/>
                  </a:lnTo>
                  <a:lnTo>
                    <a:pt x="334356" y="436062"/>
                  </a:lnTo>
                  <a:lnTo>
                    <a:pt x="323243" y="421569"/>
                  </a:lnTo>
                  <a:lnTo>
                    <a:pt x="312130" y="407075"/>
                  </a:lnTo>
                  <a:lnTo>
                    <a:pt x="301017" y="392582"/>
                  </a:lnTo>
                  <a:lnTo>
                    <a:pt x="289904" y="378088"/>
                  </a:lnTo>
                  <a:lnTo>
                    <a:pt x="278791" y="363595"/>
                  </a:lnTo>
                  <a:lnTo>
                    <a:pt x="267678" y="349101"/>
                  </a:lnTo>
                  <a:lnTo>
                    <a:pt x="256565" y="334607"/>
                  </a:lnTo>
                  <a:lnTo>
                    <a:pt x="245451" y="320114"/>
                  </a:lnTo>
                  <a:lnTo>
                    <a:pt x="234338" y="305620"/>
                  </a:lnTo>
                  <a:lnTo>
                    <a:pt x="223225" y="291127"/>
                  </a:lnTo>
                  <a:lnTo>
                    <a:pt x="212112" y="276633"/>
                  </a:lnTo>
                  <a:lnTo>
                    <a:pt x="200999" y="262140"/>
                  </a:lnTo>
                  <a:lnTo>
                    <a:pt x="189886" y="247646"/>
                  </a:lnTo>
                  <a:lnTo>
                    <a:pt x="178773" y="233152"/>
                  </a:lnTo>
                  <a:lnTo>
                    <a:pt x="167659" y="218659"/>
                  </a:lnTo>
                  <a:lnTo>
                    <a:pt x="156546" y="204165"/>
                  </a:lnTo>
                  <a:lnTo>
                    <a:pt x="145433" y="189672"/>
                  </a:lnTo>
                  <a:lnTo>
                    <a:pt x="134320" y="175178"/>
                  </a:lnTo>
                  <a:lnTo>
                    <a:pt x="123207" y="160685"/>
                  </a:lnTo>
                  <a:lnTo>
                    <a:pt x="112094" y="146191"/>
                  </a:lnTo>
                  <a:lnTo>
                    <a:pt x="100981" y="131697"/>
                  </a:lnTo>
                  <a:lnTo>
                    <a:pt x="89868" y="117204"/>
                  </a:lnTo>
                  <a:lnTo>
                    <a:pt x="78754" y="102710"/>
                  </a:lnTo>
                  <a:lnTo>
                    <a:pt x="67641" y="88217"/>
                  </a:lnTo>
                  <a:lnTo>
                    <a:pt x="56528" y="73723"/>
                  </a:lnTo>
                  <a:lnTo>
                    <a:pt x="45415" y="59230"/>
                  </a:lnTo>
                  <a:lnTo>
                    <a:pt x="34302" y="44736"/>
                  </a:lnTo>
                  <a:lnTo>
                    <a:pt x="23189" y="30243"/>
                  </a:lnTo>
                  <a:lnTo>
                    <a:pt x="12076" y="15749"/>
                  </a:lnTo>
                  <a:lnTo>
                    <a:pt x="962" y="12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167899" y="4993840"/>
              <a:ext cx="133019" cy="142774"/>
            </a:xfrm>
            <a:custGeom>
              <a:avLst/>
              <a:pathLst>
                <a:path w="133019" h="142774">
                  <a:moveTo>
                    <a:pt x="133019" y="55153"/>
                  </a:moveTo>
                  <a:lnTo>
                    <a:pt x="0" y="0"/>
                  </a:lnTo>
                  <a:lnTo>
                    <a:pt x="18745" y="1427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202383" y="5365992"/>
              <a:ext cx="1308363" cy="977005"/>
            </a:xfrm>
            <a:custGeom>
              <a:avLst/>
              <a:pathLst>
                <a:path w="1308363" h="977005">
                  <a:moveTo>
                    <a:pt x="0" y="977005"/>
                  </a:moveTo>
                  <a:lnTo>
                    <a:pt x="14089" y="966483"/>
                  </a:lnTo>
                  <a:lnTo>
                    <a:pt x="28179" y="955962"/>
                  </a:lnTo>
                  <a:lnTo>
                    <a:pt x="42269" y="945440"/>
                  </a:lnTo>
                  <a:lnTo>
                    <a:pt x="56359" y="934919"/>
                  </a:lnTo>
                  <a:lnTo>
                    <a:pt x="70449" y="924398"/>
                  </a:lnTo>
                  <a:lnTo>
                    <a:pt x="84539" y="913876"/>
                  </a:lnTo>
                  <a:lnTo>
                    <a:pt x="98629" y="903355"/>
                  </a:lnTo>
                  <a:lnTo>
                    <a:pt x="112719" y="892833"/>
                  </a:lnTo>
                  <a:lnTo>
                    <a:pt x="126808" y="882312"/>
                  </a:lnTo>
                  <a:lnTo>
                    <a:pt x="140898" y="871790"/>
                  </a:lnTo>
                  <a:lnTo>
                    <a:pt x="154988" y="861269"/>
                  </a:lnTo>
                  <a:lnTo>
                    <a:pt x="169078" y="850747"/>
                  </a:lnTo>
                  <a:lnTo>
                    <a:pt x="183168" y="840226"/>
                  </a:lnTo>
                  <a:lnTo>
                    <a:pt x="197258" y="829704"/>
                  </a:lnTo>
                  <a:lnTo>
                    <a:pt x="211348" y="819183"/>
                  </a:lnTo>
                  <a:lnTo>
                    <a:pt x="225438" y="808661"/>
                  </a:lnTo>
                  <a:lnTo>
                    <a:pt x="239528" y="798140"/>
                  </a:lnTo>
                  <a:lnTo>
                    <a:pt x="253617" y="787619"/>
                  </a:lnTo>
                  <a:lnTo>
                    <a:pt x="267707" y="777097"/>
                  </a:lnTo>
                  <a:lnTo>
                    <a:pt x="281797" y="766576"/>
                  </a:lnTo>
                  <a:lnTo>
                    <a:pt x="295887" y="756054"/>
                  </a:lnTo>
                  <a:lnTo>
                    <a:pt x="309977" y="745533"/>
                  </a:lnTo>
                  <a:lnTo>
                    <a:pt x="324067" y="735011"/>
                  </a:lnTo>
                  <a:lnTo>
                    <a:pt x="338157" y="724490"/>
                  </a:lnTo>
                  <a:lnTo>
                    <a:pt x="352247" y="713968"/>
                  </a:lnTo>
                  <a:lnTo>
                    <a:pt x="366337" y="703447"/>
                  </a:lnTo>
                  <a:lnTo>
                    <a:pt x="380426" y="692925"/>
                  </a:lnTo>
                  <a:lnTo>
                    <a:pt x="394516" y="682404"/>
                  </a:lnTo>
                  <a:lnTo>
                    <a:pt x="408606" y="671883"/>
                  </a:lnTo>
                  <a:lnTo>
                    <a:pt x="422696" y="661361"/>
                  </a:lnTo>
                  <a:lnTo>
                    <a:pt x="436786" y="650840"/>
                  </a:lnTo>
                  <a:lnTo>
                    <a:pt x="450876" y="640318"/>
                  </a:lnTo>
                  <a:lnTo>
                    <a:pt x="464966" y="629797"/>
                  </a:lnTo>
                  <a:lnTo>
                    <a:pt x="479056" y="619275"/>
                  </a:lnTo>
                  <a:lnTo>
                    <a:pt x="493146" y="608754"/>
                  </a:lnTo>
                  <a:lnTo>
                    <a:pt x="507235" y="598232"/>
                  </a:lnTo>
                  <a:lnTo>
                    <a:pt x="521325" y="587711"/>
                  </a:lnTo>
                  <a:lnTo>
                    <a:pt x="535415" y="577189"/>
                  </a:lnTo>
                  <a:lnTo>
                    <a:pt x="549505" y="566668"/>
                  </a:lnTo>
                  <a:lnTo>
                    <a:pt x="563595" y="556146"/>
                  </a:lnTo>
                  <a:lnTo>
                    <a:pt x="577685" y="545625"/>
                  </a:lnTo>
                  <a:lnTo>
                    <a:pt x="591775" y="535104"/>
                  </a:lnTo>
                  <a:lnTo>
                    <a:pt x="605865" y="524582"/>
                  </a:lnTo>
                  <a:lnTo>
                    <a:pt x="619955" y="514061"/>
                  </a:lnTo>
                  <a:lnTo>
                    <a:pt x="634044" y="503539"/>
                  </a:lnTo>
                  <a:lnTo>
                    <a:pt x="648134" y="493018"/>
                  </a:lnTo>
                  <a:lnTo>
                    <a:pt x="662224" y="482496"/>
                  </a:lnTo>
                  <a:lnTo>
                    <a:pt x="676314" y="471975"/>
                  </a:lnTo>
                  <a:lnTo>
                    <a:pt x="690404" y="461453"/>
                  </a:lnTo>
                  <a:lnTo>
                    <a:pt x="704494" y="450932"/>
                  </a:lnTo>
                  <a:lnTo>
                    <a:pt x="718584" y="440410"/>
                  </a:lnTo>
                  <a:lnTo>
                    <a:pt x="732674" y="429889"/>
                  </a:lnTo>
                  <a:lnTo>
                    <a:pt x="746764" y="419367"/>
                  </a:lnTo>
                  <a:lnTo>
                    <a:pt x="760853" y="408846"/>
                  </a:lnTo>
                  <a:lnTo>
                    <a:pt x="774943" y="398325"/>
                  </a:lnTo>
                  <a:lnTo>
                    <a:pt x="789033" y="387803"/>
                  </a:lnTo>
                  <a:lnTo>
                    <a:pt x="803123" y="377282"/>
                  </a:lnTo>
                  <a:lnTo>
                    <a:pt x="817213" y="366760"/>
                  </a:lnTo>
                  <a:lnTo>
                    <a:pt x="831303" y="356239"/>
                  </a:lnTo>
                  <a:lnTo>
                    <a:pt x="845393" y="345717"/>
                  </a:lnTo>
                  <a:lnTo>
                    <a:pt x="859483" y="335196"/>
                  </a:lnTo>
                  <a:lnTo>
                    <a:pt x="873573" y="324674"/>
                  </a:lnTo>
                  <a:lnTo>
                    <a:pt x="887662" y="314153"/>
                  </a:lnTo>
                  <a:lnTo>
                    <a:pt x="901752" y="303631"/>
                  </a:lnTo>
                  <a:lnTo>
                    <a:pt x="915842" y="293110"/>
                  </a:lnTo>
                  <a:lnTo>
                    <a:pt x="929932" y="282588"/>
                  </a:lnTo>
                  <a:lnTo>
                    <a:pt x="944022" y="272067"/>
                  </a:lnTo>
                  <a:lnTo>
                    <a:pt x="958112" y="261546"/>
                  </a:lnTo>
                  <a:lnTo>
                    <a:pt x="972202" y="251024"/>
                  </a:lnTo>
                  <a:lnTo>
                    <a:pt x="986292" y="240503"/>
                  </a:lnTo>
                  <a:lnTo>
                    <a:pt x="1000382" y="229981"/>
                  </a:lnTo>
                  <a:lnTo>
                    <a:pt x="1014471" y="219460"/>
                  </a:lnTo>
                  <a:lnTo>
                    <a:pt x="1028561" y="208938"/>
                  </a:lnTo>
                  <a:lnTo>
                    <a:pt x="1042651" y="198417"/>
                  </a:lnTo>
                  <a:lnTo>
                    <a:pt x="1056741" y="187895"/>
                  </a:lnTo>
                  <a:lnTo>
                    <a:pt x="1070831" y="177374"/>
                  </a:lnTo>
                  <a:lnTo>
                    <a:pt x="1084921" y="166852"/>
                  </a:lnTo>
                  <a:lnTo>
                    <a:pt x="1099011" y="156331"/>
                  </a:lnTo>
                  <a:lnTo>
                    <a:pt x="1113101" y="145809"/>
                  </a:lnTo>
                  <a:lnTo>
                    <a:pt x="1127191" y="135288"/>
                  </a:lnTo>
                  <a:lnTo>
                    <a:pt x="1141280" y="124767"/>
                  </a:lnTo>
                  <a:lnTo>
                    <a:pt x="1155370" y="114245"/>
                  </a:lnTo>
                  <a:lnTo>
                    <a:pt x="1169460" y="103724"/>
                  </a:lnTo>
                  <a:lnTo>
                    <a:pt x="1183550" y="93202"/>
                  </a:lnTo>
                  <a:lnTo>
                    <a:pt x="1197640" y="82681"/>
                  </a:lnTo>
                  <a:lnTo>
                    <a:pt x="1211730" y="72159"/>
                  </a:lnTo>
                  <a:lnTo>
                    <a:pt x="1225820" y="61638"/>
                  </a:lnTo>
                  <a:lnTo>
                    <a:pt x="1239910" y="51116"/>
                  </a:lnTo>
                  <a:lnTo>
                    <a:pt x="1254000" y="40595"/>
                  </a:lnTo>
                  <a:lnTo>
                    <a:pt x="1268089" y="30073"/>
                  </a:lnTo>
                  <a:lnTo>
                    <a:pt x="1282179" y="19552"/>
                  </a:lnTo>
                  <a:lnTo>
                    <a:pt x="1296269" y="9030"/>
                  </a:lnTo>
                  <a:lnTo>
                    <a:pt x="13083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367745" y="5365992"/>
              <a:ext cx="143001" cy="132306"/>
            </a:xfrm>
            <a:custGeom>
              <a:avLst/>
              <a:pathLst>
                <a:path w="143001" h="132306">
                  <a:moveTo>
                    <a:pt x="86158" y="132306"/>
                  </a:moveTo>
                  <a:lnTo>
                    <a:pt x="143001" y="0"/>
                  </a:lnTo>
                  <a:lnTo>
                    <a:pt x="0" y="169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752359" y="6007876"/>
              <a:ext cx="450023" cy="335121"/>
            </a:xfrm>
            <a:custGeom>
              <a:avLst/>
              <a:pathLst>
                <a:path w="450023" h="335121">
                  <a:moveTo>
                    <a:pt x="450023" y="335121"/>
                  </a:moveTo>
                  <a:lnTo>
                    <a:pt x="444603" y="331085"/>
                  </a:lnTo>
                  <a:lnTo>
                    <a:pt x="439182" y="327048"/>
                  </a:lnTo>
                  <a:lnTo>
                    <a:pt x="433761" y="323011"/>
                  </a:lnTo>
                  <a:lnTo>
                    <a:pt x="428341" y="318975"/>
                  </a:lnTo>
                  <a:lnTo>
                    <a:pt x="422920" y="314938"/>
                  </a:lnTo>
                  <a:lnTo>
                    <a:pt x="417500" y="310901"/>
                  </a:lnTo>
                  <a:lnTo>
                    <a:pt x="412079" y="306865"/>
                  </a:lnTo>
                  <a:lnTo>
                    <a:pt x="406658" y="302828"/>
                  </a:lnTo>
                  <a:lnTo>
                    <a:pt x="401238" y="298792"/>
                  </a:lnTo>
                  <a:lnTo>
                    <a:pt x="395817" y="294755"/>
                  </a:lnTo>
                  <a:lnTo>
                    <a:pt x="390396" y="290718"/>
                  </a:lnTo>
                  <a:lnTo>
                    <a:pt x="384976" y="286682"/>
                  </a:lnTo>
                  <a:lnTo>
                    <a:pt x="379555" y="282645"/>
                  </a:lnTo>
                  <a:lnTo>
                    <a:pt x="374134" y="278608"/>
                  </a:lnTo>
                  <a:lnTo>
                    <a:pt x="368714" y="274572"/>
                  </a:lnTo>
                  <a:lnTo>
                    <a:pt x="363293" y="270535"/>
                  </a:lnTo>
                  <a:lnTo>
                    <a:pt x="357872" y="266499"/>
                  </a:lnTo>
                  <a:lnTo>
                    <a:pt x="352452" y="262462"/>
                  </a:lnTo>
                  <a:lnTo>
                    <a:pt x="347031" y="258425"/>
                  </a:lnTo>
                  <a:lnTo>
                    <a:pt x="341610" y="254389"/>
                  </a:lnTo>
                  <a:lnTo>
                    <a:pt x="336190" y="250352"/>
                  </a:lnTo>
                  <a:lnTo>
                    <a:pt x="330769" y="246315"/>
                  </a:lnTo>
                  <a:lnTo>
                    <a:pt x="325348" y="242279"/>
                  </a:lnTo>
                  <a:lnTo>
                    <a:pt x="319928" y="238242"/>
                  </a:lnTo>
                  <a:lnTo>
                    <a:pt x="314507" y="234206"/>
                  </a:lnTo>
                  <a:lnTo>
                    <a:pt x="309086" y="230169"/>
                  </a:lnTo>
                  <a:lnTo>
                    <a:pt x="303666" y="226132"/>
                  </a:lnTo>
                  <a:lnTo>
                    <a:pt x="298245" y="222096"/>
                  </a:lnTo>
                  <a:lnTo>
                    <a:pt x="292824" y="218059"/>
                  </a:lnTo>
                  <a:lnTo>
                    <a:pt x="287404" y="214022"/>
                  </a:lnTo>
                  <a:lnTo>
                    <a:pt x="281983" y="209986"/>
                  </a:lnTo>
                  <a:lnTo>
                    <a:pt x="276562" y="205949"/>
                  </a:lnTo>
                  <a:lnTo>
                    <a:pt x="271142" y="201913"/>
                  </a:lnTo>
                  <a:lnTo>
                    <a:pt x="265721" y="197876"/>
                  </a:lnTo>
                  <a:lnTo>
                    <a:pt x="260301" y="193839"/>
                  </a:lnTo>
                  <a:lnTo>
                    <a:pt x="254880" y="189803"/>
                  </a:lnTo>
                  <a:lnTo>
                    <a:pt x="249459" y="185766"/>
                  </a:lnTo>
                  <a:lnTo>
                    <a:pt x="244039" y="181729"/>
                  </a:lnTo>
                  <a:lnTo>
                    <a:pt x="238618" y="177693"/>
                  </a:lnTo>
                  <a:lnTo>
                    <a:pt x="233197" y="173656"/>
                  </a:lnTo>
                  <a:lnTo>
                    <a:pt x="227777" y="169619"/>
                  </a:lnTo>
                  <a:lnTo>
                    <a:pt x="222356" y="165583"/>
                  </a:lnTo>
                  <a:lnTo>
                    <a:pt x="216935" y="161546"/>
                  </a:lnTo>
                  <a:lnTo>
                    <a:pt x="211515" y="157510"/>
                  </a:lnTo>
                  <a:lnTo>
                    <a:pt x="206094" y="153473"/>
                  </a:lnTo>
                  <a:lnTo>
                    <a:pt x="200673" y="149436"/>
                  </a:lnTo>
                  <a:lnTo>
                    <a:pt x="195253" y="145400"/>
                  </a:lnTo>
                  <a:lnTo>
                    <a:pt x="189832" y="141363"/>
                  </a:lnTo>
                  <a:lnTo>
                    <a:pt x="184411" y="137326"/>
                  </a:lnTo>
                  <a:lnTo>
                    <a:pt x="178991" y="133290"/>
                  </a:lnTo>
                  <a:lnTo>
                    <a:pt x="173570" y="129253"/>
                  </a:lnTo>
                  <a:lnTo>
                    <a:pt x="168149" y="125217"/>
                  </a:lnTo>
                  <a:lnTo>
                    <a:pt x="162729" y="121180"/>
                  </a:lnTo>
                  <a:lnTo>
                    <a:pt x="157308" y="117143"/>
                  </a:lnTo>
                  <a:lnTo>
                    <a:pt x="151887" y="113107"/>
                  </a:lnTo>
                  <a:lnTo>
                    <a:pt x="146467" y="109070"/>
                  </a:lnTo>
                  <a:lnTo>
                    <a:pt x="141046" y="105033"/>
                  </a:lnTo>
                  <a:lnTo>
                    <a:pt x="135625" y="100997"/>
                  </a:lnTo>
                  <a:lnTo>
                    <a:pt x="130205" y="96960"/>
                  </a:lnTo>
                  <a:lnTo>
                    <a:pt x="124784" y="92924"/>
                  </a:lnTo>
                  <a:lnTo>
                    <a:pt x="119364" y="88887"/>
                  </a:lnTo>
                  <a:lnTo>
                    <a:pt x="113943" y="84850"/>
                  </a:lnTo>
                  <a:lnTo>
                    <a:pt x="108522" y="80814"/>
                  </a:lnTo>
                  <a:lnTo>
                    <a:pt x="103102" y="76777"/>
                  </a:lnTo>
                  <a:lnTo>
                    <a:pt x="97681" y="72740"/>
                  </a:lnTo>
                  <a:lnTo>
                    <a:pt x="92260" y="68704"/>
                  </a:lnTo>
                  <a:lnTo>
                    <a:pt x="86840" y="64667"/>
                  </a:lnTo>
                  <a:lnTo>
                    <a:pt x="81419" y="60631"/>
                  </a:lnTo>
                  <a:lnTo>
                    <a:pt x="75998" y="56594"/>
                  </a:lnTo>
                  <a:lnTo>
                    <a:pt x="70578" y="52557"/>
                  </a:lnTo>
                  <a:lnTo>
                    <a:pt x="65157" y="48521"/>
                  </a:lnTo>
                  <a:lnTo>
                    <a:pt x="59736" y="44484"/>
                  </a:lnTo>
                  <a:lnTo>
                    <a:pt x="54316" y="40447"/>
                  </a:lnTo>
                  <a:lnTo>
                    <a:pt x="48895" y="36411"/>
                  </a:lnTo>
                  <a:lnTo>
                    <a:pt x="43474" y="32374"/>
                  </a:lnTo>
                  <a:lnTo>
                    <a:pt x="38054" y="28338"/>
                  </a:lnTo>
                  <a:lnTo>
                    <a:pt x="32633" y="24301"/>
                  </a:lnTo>
                  <a:lnTo>
                    <a:pt x="27212" y="20264"/>
                  </a:lnTo>
                  <a:lnTo>
                    <a:pt x="21792" y="16228"/>
                  </a:lnTo>
                  <a:lnTo>
                    <a:pt x="16371" y="12191"/>
                  </a:lnTo>
                  <a:lnTo>
                    <a:pt x="10950" y="8154"/>
                  </a:lnTo>
                  <a:lnTo>
                    <a:pt x="5530" y="4118"/>
                  </a:lnTo>
                  <a:lnTo>
                    <a:pt x="109" y="8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752359" y="6007876"/>
              <a:ext cx="143024" cy="132230"/>
            </a:xfrm>
            <a:custGeom>
              <a:avLst/>
              <a:pathLst>
                <a:path w="143024" h="132230">
                  <a:moveTo>
                    <a:pt x="143024" y="16736"/>
                  </a:moveTo>
                  <a:lnTo>
                    <a:pt x="0" y="0"/>
                  </a:lnTo>
                  <a:lnTo>
                    <a:pt x="57018" y="13223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202383" y="6342998"/>
              <a:ext cx="1781007" cy="116147"/>
            </a:xfrm>
            <a:custGeom>
              <a:avLst/>
              <a:pathLst>
                <a:path w="1781007" h="116147">
                  <a:moveTo>
                    <a:pt x="0" y="0"/>
                  </a:moveTo>
                  <a:lnTo>
                    <a:pt x="19078" y="1244"/>
                  </a:lnTo>
                  <a:lnTo>
                    <a:pt x="38157" y="2488"/>
                  </a:lnTo>
                  <a:lnTo>
                    <a:pt x="57235" y="3732"/>
                  </a:lnTo>
                  <a:lnTo>
                    <a:pt x="76314" y="4976"/>
                  </a:lnTo>
                  <a:lnTo>
                    <a:pt x="95392" y="6221"/>
                  </a:lnTo>
                  <a:lnTo>
                    <a:pt x="114471" y="7465"/>
                  </a:lnTo>
                  <a:lnTo>
                    <a:pt x="133549" y="8709"/>
                  </a:lnTo>
                  <a:lnTo>
                    <a:pt x="152628" y="9953"/>
                  </a:lnTo>
                  <a:lnTo>
                    <a:pt x="171707" y="11197"/>
                  </a:lnTo>
                  <a:lnTo>
                    <a:pt x="190785" y="12442"/>
                  </a:lnTo>
                  <a:lnTo>
                    <a:pt x="209864" y="13686"/>
                  </a:lnTo>
                  <a:lnTo>
                    <a:pt x="228942" y="14930"/>
                  </a:lnTo>
                  <a:lnTo>
                    <a:pt x="248021" y="16174"/>
                  </a:lnTo>
                  <a:lnTo>
                    <a:pt x="267099" y="17418"/>
                  </a:lnTo>
                  <a:lnTo>
                    <a:pt x="286178" y="18663"/>
                  </a:lnTo>
                  <a:lnTo>
                    <a:pt x="305257" y="19907"/>
                  </a:lnTo>
                  <a:lnTo>
                    <a:pt x="324335" y="21151"/>
                  </a:lnTo>
                  <a:lnTo>
                    <a:pt x="343414" y="22395"/>
                  </a:lnTo>
                  <a:lnTo>
                    <a:pt x="362492" y="23639"/>
                  </a:lnTo>
                  <a:lnTo>
                    <a:pt x="381571" y="24884"/>
                  </a:lnTo>
                  <a:lnTo>
                    <a:pt x="400649" y="26128"/>
                  </a:lnTo>
                  <a:lnTo>
                    <a:pt x="419728" y="27372"/>
                  </a:lnTo>
                  <a:lnTo>
                    <a:pt x="438807" y="28616"/>
                  </a:lnTo>
                  <a:lnTo>
                    <a:pt x="457885" y="29860"/>
                  </a:lnTo>
                  <a:lnTo>
                    <a:pt x="476964" y="31105"/>
                  </a:lnTo>
                  <a:lnTo>
                    <a:pt x="496042" y="32349"/>
                  </a:lnTo>
                  <a:lnTo>
                    <a:pt x="515121" y="33593"/>
                  </a:lnTo>
                  <a:lnTo>
                    <a:pt x="534199" y="34837"/>
                  </a:lnTo>
                  <a:lnTo>
                    <a:pt x="553278" y="36081"/>
                  </a:lnTo>
                  <a:lnTo>
                    <a:pt x="572357" y="37326"/>
                  </a:lnTo>
                  <a:lnTo>
                    <a:pt x="591435" y="38570"/>
                  </a:lnTo>
                  <a:lnTo>
                    <a:pt x="610514" y="39814"/>
                  </a:lnTo>
                  <a:lnTo>
                    <a:pt x="629592" y="41058"/>
                  </a:lnTo>
                  <a:lnTo>
                    <a:pt x="648671" y="42302"/>
                  </a:lnTo>
                  <a:lnTo>
                    <a:pt x="667749" y="43547"/>
                  </a:lnTo>
                  <a:lnTo>
                    <a:pt x="686828" y="44791"/>
                  </a:lnTo>
                  <a:lnTo>
                    <a:pt x="705907" y="46035"/>
                  </a:lnTo>
                  <a:lnTo>
                    <a:pt x="724985" y="47279"/>
                  </a:lnTo>
                  <a:lnTo>
                    <a:pt x="744064" y="48523"/>
                  </a:lnTo>
                  <a:lnTo>
                    <a:pt x="763142" y="49768"/>
                  </a:lnTo>
                  <a:lnTo>
                    <a:pt x="782221" y="51012"/>
                  </a:lnTo>
                  <a:lnTo>
                    <a:pt x="801299" y="52256"/>
                  </a:lnTo>
                  <a:lnTo>
                    <a:pt x="820378" y="53500"/>
                  </a:lnTo>
                  <a:lnTo>
                    <a:pt x="839457" y="54744"/>
                  </a:lnTo>
                  <a:lnTo>
                    <a:pt x="858535" y="55989"/>
                  </a:lnTo>
                  <a:lnTo>
                    <a:pt x="877614" y="57233"/>
                  </a:lnTo>
                  <a:lnTo>
                    <a:pt x="896692" y="58477"/>
                  </a:lnTo>
                  <a:lnTo>
                    <a:pt x="915771" y="59721"/>
                  </a:lnTo>
                  <a:lnTo>
                    <a:pt x="934849" y="60965"/>
                  </a:lnTo>
                  <a:lnTo>
                    <a:pt x="953928" y="62210"/>
                  </a:lnTo>
                  <a:lnTo>
                    <a:pt x="973007" y="63454"/>
                  </a:lnTo>
                  <a:lnTo>
                    <a:pt x="992085" y="64698"/>
                  </a:lnTo>
                  <a:lnTo>
                    <a:pt x="1011164" y="65942"/>
                  </a:lnTo>
                  <a:lnTo>
                    <a:pt x="1030242" y="67186"/>
                  </a:lnTo>
                  <a:lnTo>
                    <a:pt x="1049321" y="68431"/>
                  </a:lnTo>
                  <a:lnTo>
                    <a:pt x="1068399" y="69675"/>
                  </a:lnTo>
                  <a:lnTo>
                    <a:pt x="1087478" y="70919"/>
                  </a:lnTo>
                  <a:lnTo>
                    <a:pt x="1106557" y="72163"/>
                  </a:lnTo>
                  <a:lnTo>
                    <a:pt x="1125635" y="73407"/>
                  </a:lnTo>
                  <a:lnTo>
                    <a:pt x="1144714" y="74652"/>
                  </a:lnTo>
                  <a:lnTo>
                    <a:pt x="1163792" y="75896"/>
                  </a:lnTo>
                  <a:lnTo>
                    <a:pt x="1182871" y="77140"/>
                  </a:lnTo>
                  <a:lnTo>
                    <a:pt x="1201949" y="78384"/>
                  </a:lnTo>
                  <a:lnTo>
                    <a:pt x="1221028" y="79628"/>
                  </a:lnTo>
                  <a:lnTo>
                    <a:pt x="1240107" y="80873"/>
                  </a:lnTo>
                  <a:lnTo>
                    <a:pt x="1259185" y="82117"/>
                  </a:lnTo>
                  <a:lnTo>
                    <a:pt x="1278264" y="83361"/>
                  </a:lnTo>
                  <a:lnTo>
                    <a:pt x="1297342" y="84605"/>
                  </a:lnTo>
                  <a:lnTo>
                    <a:pt x="1316421" y="85849"/>
                  </a:lnTo>
                  <a:lnTo>
                    <a:pt x="1335499" y="87094"/>
                  </a:lnTo>
                  <a:lnTo>
                    <a:pt x="1354578" y="88338"/>
                  </a:lnTo>
                  <a:lnTo>
                    <a:pt x="1373657" y="89582"/>
                  </a:lnTo>
                  <a:lnTo>
                    <a:pt x="1392735" y="90826"/>
                  </a:lnTo>
                  <a:lnTo>
                    <a:pt x="1411814" y="92070"/>
                  </a:lnTo>
                  <a:lnTo>
                    <a:pt x="1430892" y="93315"/>
                  </a:lnTo>
                  <a:lnTo>
                    <a:pt x="1449971" y="94559"/>
                  </a:lnTo>
                  <a:lnTo>
                    <a:pt x="1469049" y="95803"/>
                  </a:lnTo>
                  <a:lnTo>
                    <a:pt x="1488128" y="97047"/>
                  </a:lnTo>
                  <a:lnTo>
                    <a:pt x="1507206" y="98291"/>
                  </a:lnTo>
                  <a:lnTo>
                    <a:pt x="1526285" y="99536"/>
                  </a:lnTo>
                  <a:lnTo>
                    <a:pt x="1545364" y="100780"/>
                  </a:lnTo>
                  <a:lnTo>
                    <a:pt x="1564442" y="102024"/>
                  </a:lnTo>
                  <a:lnTo>
                    <a:pt x="1583521" y="103268"/>
                  </a:lnTo>
                  <a:lnTo>
                    <a:pt x="1602599" y="104512"/>
                  </a:lnTo>
                  <a:lnTo>
                    <a:pt x="1621678" y="105757"/>
                  </a:lnTo>
                  <a:lnTo>
                    <a:pt x="1640756" y="107001"/>
                  </a:lnTo>
                  <a:lnTo>
                    <a:pt x="1659835" y="108245"/>
                  </a:lnTo>
                  <a:lnTo>
                    <a:pt x="1678914" y="109489"/>
                  </a:lnTo>
                  <a:lnTo>
                    <a:pt x="1697992" y="110733"/>
                  </a:lnTo>
                  <a:lnTo>
                    <a:pt x="1717071" y="111978"/>
                  </a:lnTo>
                  <a:lnTo>
                    <a:pt x="1736149" y="113222"/>
                  </a:lnTo>
                  <a:lnTo>
                    <a:pt x="1755228" y="114466"/>
                  </a:lnTo>
                  <a:lnTo>
                    <a:pt x="1774306" y="115710"/>
                  </a:lnTo>
                  <a:lnTo>
                    <a:pt x="1781007" y="1161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854262" y="6379182"/>
              <a:ext cx="129128" cy="143694"/>
            </a:xfrm>
            <a:custGeom>
              <a:avLst/>
              <a:pathLst>
                <a:path w="129128" h="143694">
                  <a:moveTo>
                    <a:pt x="0" y="143694"/>
                  </a:moveTo>
                  <a:lnTo>
                    <a:pt x="129128" y="79962"/>
                  </a:lnTo>
                  <a:lnTo>
                    <a:pt x="93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011218" y="4417211"/>
              <a:ext cx="191165" cy="1925786"/>
            </a:xfrm>
            <a:custGeom>
              <a:avLst/>
              <a:pathLst>
                <a:path w="191165" h="1925786">
                  <a:moveTo>
                    <a:pt x="191165" y="1925786"/>
                  </a:moveTo>
                  <a:lnTo>
                    <a:pt x="189126" y="1905248"/>
                  </a:lnTo>
                  <a:lnTo>
                    <a:pt x="187087" y="1884710"/>
                  </a:lnTo>
                  <a:lnTo>
                    <a:pt x="185049" y="1864172"/>
                  </a:lnTo>
                  <a:lnTo>
                    <a:pt x="183010" y="1843634"/>
                  </a:lnTo>
                  <a:lnTo>
                    <a:pt x="180971" y="1823096"/>
                  </a:lnTo>
                  <a:lnTo>
                    <a:pt x="178932" y="1802558"/>
                  </a:lnTo>
                  <a:lnTo>
                    <a:pt x="176894" y="1782020"/>
                  </a:lnTo>
                  <a:lnTo>
                    <a:pt x="174855" y="1761482"/>
                  </a:lnTo>
                  <a:lnTo>
                    <a:pt x="172816" y="1740944"/>
                  </a:lnTo>
                  <a:lnTo>
                    <a:pt x="170778" y="1720406"/>
                  </a:lnTo>
                  <a:lnTo>
                    <a:pt x="168739" y="1699868"/>
                  </a:lnTo>
                  <a:lnTo>
                    <a:pt x="166700" y="1679331"/>
                  </a:lnTo>
                  <a:lnTo>
                    <a:pt x="164661" y="1658793"/>
                  </a:lnTo>
                  <a:lnTo>
                    <a:pt x="162623" y="1638255"/>
                  </a:lnTo>
                  <a:lnTo>
                    <a:pt x="160584" y="1617717"/>
                  </a:lnTo>
                  <a:lnTo>
                    <a:pt x="158545" y="1597179"/>
                  </a:lnTo>
                  <a:lnTo>
                    <a:pt x="156506" y="1576641"/>
                  </a:lnTo>
                  <a:lnTo>
                    <a:pt x="154468" y="1556103"/>
                  </a:lnTo>
                  <a:lnTo>
                    <a:pt x="152429" y="1535565"/>
                  </a:lnTo>
                  <a:lnTo>
                    <a:pt x="150390" y="1515027"/>
                  </a:lnTo>
                  <a:lnTo>
                    <a:pt x="148352" y="1494489"/>
                  </a:lnTo>
                  <a:lnTo>
                    <a:pt x="146313" y="1473951"/>
                  </a:lnTo>
                  <a:lnTo>
                    <a:pt x="144274" y="1453413"/>
                  </a:lnTo>
                  <a:lnTo>
                    <a:pt x="142235" y="1432875"/>
                  </a:lnTo>
                  <a:lnTo>
                    <a:pt x="140197" y="1412337"/>
                  </a:lnTo>
                  <a:lnTo>
                    <a:pt x="138158" y="1391799"/>
                  </a:lnTo>
                  <a:lnTo>
                    <a:pt x="136119" y="1371261"/>
                  </a:lnTo>
                  <a:lnTo>
                    <a:pt x="134081" y="1350723"/>
                  </a:lnTo>
                  <a:lnTo>
                    <a:pt x="132042" y="1330185"/>
                  </a:lnTo>
                  <a:lnTo>
                    <a:pt x="130003" y="1309647"/>
                  </a:lnTo>
                  <a:lnTo>
                    <a:pt x="127964" y="1289109"/>
                  </a:lnTo>
                  <a:lnTo>
                    <a:pt x="125926" y="1268571"/>
                  </a:lnTo>
                  <a:lnTo>
                    <a:pt x="123887" y="1248033"/>
                  </a:lnTo>
                  <a:lnTo>
                    <a:pt x="121848" y="1227495"/>
                  </a:lnTo>
                  <a:lnTo>
                    <a:pt x="119809" y="1206957"/>
                  </a:lnTo>
                  <a:lnTo>
                    <a:pt x="117771" y="1186419"/>
                  </a:lnTo>
                  <a:lnTo>
                    <a:pt x="115732" y="1165881"/>
                  </a:lnTo>
                  <a:lnTo>
                    <a:pt x="113693" y="1145343"/>
                  </a:lnTo>
                  <a:lnTo>
                    <a:pt x="111655" y="1124806"/>
                  </a:lnTo>
                  <a:lnTo>
                    <a:pt x="109616" y="1104268"/>
                  </a:lnTo>
                  <a:lnTo>
                    <a:pt x="107577" y="1083730"/>
                  </a:lnTo>
                  <a:lnTo>
                    <a:pt x="105538" y="1063192"/>
                  </a:lnTo>
                  <a:lnTo>
                    <a:pt x="103500" y="1042654"/>
                  </a:lnTo>
                  <a:lnTo>
                    <a:pt x="101461" y="1022116"/>
                  </a:lnTo>
                  <a:lnTo>
                    <a:pt x="99422" y="1001578"/>
                  </a:lnTo>
                  <a:lnTo>
                    <a:pt x="97383" y="981040"/>
                  </a:lnTo>
                  <a:lnTo>
                    <a:pt x="95345" y="960502"/>
                  </a:lnTo>
                  <a:lnTo>
                    <a:pt x="93306" y="939964"/>
                  </a:lnTo>
                  <a:lnTo>
                    <a:pt x="91267" y="919426"/>
                  </a:lnTo>
                  <a:lnTo>
                    <a:pt x="89229" y="898888"/>
                  </a:lnTo>
                  <a:lnTo>
                    <a:pt x="87190" y="878350"/>
                  </a:lnTo>
                  <a:lnTo>
                    <a:pt x="85151" y="857812"/>
                  </a:lnTo>
                  <a:lnTo>
                    <a:pt x="83112" y="837274"/>
                  </a:lnTo>
                  <a:lnTo>
                    <a:pt x="81074" y="816736"/>
                  </a:lnTo>
                  <a:lnTo>
                    <a:pt x="79035" y="796198"/>
                  </a:lnTo>
                  <a:lnTo>
                    <a:pt x="76996" y="775660"/>
                  </a:lnTo>
                  <a:lnTo>
                    <a:pt x="74958" y="755122"/>
                  </a:lnTo>
                  <a:lnTo>
                    <a:pt x="72919" y="734584"/>
                  </a:lnTo>
                  <a:lnTo>
                    <a:pt x="70880" y="714046"/>
                  </a:lnTo>
                  <a:lnTo>
                    <a:pt x="68841" y="693508"/>
                  </a:lnTo>
                  <a:lnTo>
                    <a:pt x="66803" y="672970"/>
                  </a:lnTo>
                  <a:lnTo>
                    <a:pt x="64764" y="652432"/>
                  </a:lnTo>
                  <a:lnTo>
                    <a:pt x="62725" y="631894"/>
                  </a:lnTo>
                  <a:lnTo>
                    <a:pt x="60686" y="611356"/>
                  </a:lnTo>
                  <a:lnTo>
                    <a:pt x="58648" y="590818"/>
                  </a:lnTo>
                  <a:lnTo>
                    <a:pt x="56609" y="570280"/>
                  </a:lnTo>
                  <a:lnTo>
                    <a:pt x="54570" y="549743"/>
                  </a:lnTo>
                  <a:lnTo>
                    <a:pt x="52532" y="529205"/>
                  </a:lnTo>
                  <a:lnTo>
                    <a:pt x="50493" y="508667"/>
                  </a:lnTo>
                  <a:lnTo>
                    <a:pt x="48454" y="488129"/>
                  </a:lnTo>
                  <a:lnTo>
                    <a:pt x="46415" y="467591"/>
                  </a:lnTo>
                  <a:lnTo>
                    <a:pt x="44377" y="447053"/>
                  </a:lnTo>
                  <a:lnTo>
                    <a:pt x="42338" y="426515"/>
                  </a:lnTo>
                  <a:lnTo>
                    <a:pt x="40299" y="405977"/>
                  </a:lnTo>
                  <a:lnTo>
                    <a:pt x="38261" y="385439"/>
                  </a:lnTo>
                  <a:lnTo>
                    <a:pt x="36222" y="364901"/>
                  </a:lnTo>
                  <a:lnTo>
                    <a:pt x="34183" y="344363"/>
                  </a:lnTo>
                  <a:lnTo>
                    <a:pt x="32144" y="323825"/>
                  </a:lnTo>
                  <a:lnTo>
                    <a:pt x="30106" y="303287"/>
                  </a:lnTo>
                  <a:lnTo>
                    <a:pt x="28067" y="282749"/>
                  </a:lnTo>
                  <a:lnTo>
                    <a:pt x="26028" y="262211"/>
                  </a:lnTo>
                  <a:lnTo>
                    <a:pt x="23989" y="241673"/>
                  </a:lnTo>
                  <a:lnTo>
                    <a:pt x="21951" y="221135"/>
                  </a:lnTo>
                  <a:lnTo>
                    <a:pt x="19912" y="200597"/>
                  </a:lnTo>
                  <a:lnTo>
                    <a:pt x="17873" y="180059"/>
                  </a:lnTo>
                  <a:lnTo>
                    <a:pt x="15835" y="159521"/>
                  </a:lnTo>
                  <a:lnTo>
                    <a:pt x="13796" y="138983"/>
                  </a:lnTo>
                  <a:lnTo>
                    <a:pt x="11757" y="118445"/>
                  </a:lnTo>
                  <a:lnTo>
                    <a:pt x="9718" y="97907"/>
                  </a:lnTo>
                  <a:lnTo>
                    <a:pt x="7680" y="77369"/>
                  </a:lnTo>
                  <a:lnTo>
                    <a:pt x="5641" y="56831"/>
                  </a:lnTo>
                  <a:lnTo>
                    <a:pt x="3602" y="36293"/>
                  </a:lnTo>
                  <a:lnTo>
                    <a:pt x="1564" y="157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951889" y="4417211"/>
              <a:ext cx="143295" cy="131209"/>
            </a:xfrm>
            <a:custGeom>
              <a:avLst/>
              <a:pathLst>
                <a:path w="143295" h="131209">
                  <a:moveTo>
                    <a:pt x="143295" y="116985"/>
                  </a:moveTo>
                  <a:lnTo>
                    <a:pt x="59329" y="0"/>
                  </a:lnTo>
                  <a:lnTo>
                    <a:pt x="0" y="1312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585928" y="5337474"/>
              <a:ext cx="1832686" cy="82833"/>
            </a:xfrm>
            <a:custGeom>
              <a:avLst/>
              <a:pathLst>
                <a:path w="1832686" h="82833">
                  <a:moveTo>
                    <a:pt x="1832686" y="0"/>
                  </a:moveTo>
                  <a:lnTo>
                    <a:pt x="1813085" y="885"/>
                  </a:lnTo>
                  <a:lnTo>
                    <a:pt x="1793483" y="1771"/>
                  </a:lnTo>
                  <a:lnTo>
                    <a:pt x="1773881" y="2657"/>
                  </a:lnTo>
                  <a:lnTo>
                    <a:pt x="1754279" y="3543"/>
                  </a:lnTo>
                  <a:lnTo>
                    <a:pt x="1734678" y="4429"/>
                  </a:lnTo>
                  <a:lnTo>
                    <a:pt x="1715076" y="5315"/>
                  </a:lnTo>
                  <a:lnTo>
                    <a:pt x="1695474" y="6201"/>
                  </a:lnTo>
                  <a:lnTo>
                    <a:pt x="1675872" y="7087"/>
                  </a:lnTo>
                  <a:lnTo>
                    <a:pt x="1656270" y="7973"/>
                  </a:lnTo>
                  <a:lnTo>
                    <a:pt x="1636669" y="8859"/>
                  </a:lnTo>
                  <a:lnTo>
                    <a:pt x="1617067" y="9745"/>
                  </a:lnTo>
                  <a:lnTo>
                    <a:pt x="1597465" y="10631"/>
                  </a:lnTo>
                  <a:lnTo>
                    <a:pt x="1577863" y="11517"/>
                  </a:lnTo>
                  <a:lnTo>
                    <a:pt x="1558261" y="12403"/>
                  </a:lnTo>
                  <a:lnTo>
                    <a:pt x="1538660" y="13289"/>
                  </a:lnTo>
                  <a:lnTo>
                    <a:pt x="1519058" y="14175"/>
                  </a:lnTo>
                  <a:lnTo>
                    <a:pt x="1499456" y="15061"/>
                  </a:lnTo>
                  <a:lnTo>
                    <a:pt x="1479854" y="15947"/>
                  </a:lnTo>
                  <a:lnTo>
                    <a:pt x="1460253" y="16833"/>
                  </a:lnTo>
                  <a:lnTo>
                    <a:pt x="1440651" y="17719"/>
                  </a:lnTo>
                  <a:lnTo>
                    <a:pt x="1421049" y="18605"/>
                  </a:lnTo>
                  <a:lnTo>
                    <a:pt x="1401447" y="19491"/>
                  </a:lnTo>
                  <a:lnTo>
                    <a:pt x="1381845" y="20377"/>
                  </a:lnTo>
                  <a:lnTo>
                    <a:pt x="1362244" y="21263"/>
                  </a:lnTo>
                  <a:lnTo>
                    <a:pt x="1342642" y="22149"/>
                  </a:lnTo>
                  <a:lnTo>
                    <a:pt x="1323040" y="23035"/>
                  </a:lnTo>
                  <a:lnTo>
                    <a:pt x="1303438" y="23920"/>
                  </a:lnTo>
                  <a:lnTo>
                    <a:pt x="1283836" y="24806"/>
                  </a:lnTo>
                  <a:lnTo>
                    <a:pt x="1264235" y="25692"/>
                  </a:lnTo>
                  <a:lnTo>
                    <a:pt x="1244633" y="26578"/>
                  </a:lnTo>
                  <a:lnTo>
                    <a:pt x="1225031" y="27464"/>
                  </a:lnTo>
                  <a:lnTo>
                    <a:pt x="1205429" y="28350"/>
                  </a:lnTo>
                  <a:lnTo>
                    <a:pt x="1185828" y="29236"/>
                  </a:lnTo>
                  <a:lnTo>
                    <a:pt x="1166226" y="30122"/>
                  </a:lnTo>
                  <a:lnTo>
                    <a:pt x="1146624" y="31008"/>
                  </a:lnTo>
                  <a:lnTo>
                    <a:pt x="1127022" y="31894"/>
                  </a:lnTo>
                  <a:lnTo>
                    <a:pt x="1107420" y="32780"/>
                  </a:lnTo>
                  <a:lnTo>
                    <a:pt x="1087819" y="33666"/>
                  </a:lnTo>
                  <a:lnTo>
                    <a:pt x="1068217" y="34552"/>
                  </a:lnTo>
                  <a:lnTo>
                    <a:pt x="1048615" y="35438"/>
                  </a:lnTo>
                  <a:lnTo>
                    <a:pt x="1029013" y="36324"/>
                  </a:lnTo>
                  <a:lnTo>
                    <a:pt x="1009411" y="37210"/>
                  </a:lnTo>
                  <a:lnTo>
                    <a:pt x="989810" y="38096"/>
                  </a:lnTo>
                  <a:lnTo>
                    <a:pt x="970208" y="38982"/>
                  </a:lnTo>
                  <a:lnTo>
                    <a:pt x="950606" y="39868"/>
                  </a:lnTo>
                  <a:lnTo>
                    <a:pt x="931004" y="40754"/>
                  </a:lnTo>
                  <a:lnTo>
                    <a:pt x="911403" y="41640"/>
                  </a:lnTo>
                  <a:lnTo>
                    <a:pt x="891801" y="42526"/>
                  </a:lnTo>
                  <a:lnTo>
                    <a:pt x="872199" y="43412"/>
                  </a:lnTo>
                  <a:lnTo>
                    <a:pt x="852597" y="44298"/>
                  </a:lnTo>
                  <a:lnTo>
                    <a:pt x="832995" y="45184"/>
                  </a:lnTo>
                  <a:lnTo>
                    <a:pt x="813394" y="46070"/>
                  </a:lnTo>
                  <a:lnTo>
                    <a:pt x="793792" y="46955"/>
                  </a:lnTo>
                  <a:lnTo>
                    <a:pt x="774190" y="47841"/>
                  </a:lnTo>
                  <a:lnTo>
                    <a:pt x="754588" y="48727"/>
                  </a:lnTo>
                  <a:lnTo>
                    <a:pt x="734986" y="49613"/>
                  </a:lnTo>
                  <a:lnTo>
                    <a:pt x="715385" y="50499"/>
                  </a:lnTo>
                  <a:lnTo>
                    <a:pt x="695783" y="51385"/>
                  </a:lnTo>
                  <a:lnTo>
                    <a:pt x="676181" y="52271"/>
                  </a:lnTo>
                  <a:lnTo>
                    <a:pt x="656579" y="53157"/>
                  </a:lnTo>
                  <a:lnTo>
                    <a:pt x="636978" y="54043"/>
                  </a:lnTo>
                  <a:lnTo>
                    <a:pt x="617376" y="54929"/>
                  </a:lnTo>
                  <a:lnTo>
                    <a:pt x="597774" y="55815"/>
                  </a:lnTo>
                  <a:lnTo>
                    <a:pt x="578172" y="56701"/>
                  </a:lnTo>
                  <a:lnTo>
                    <a:pt x="558570" y="57587"/>
                  </a:lnTo>
                  <a:lnTo>
                    <a:pt x="538969" y="58473"/>
                  </a:lnTo>
                  <a:lnTo>
                    <a:pt x="519367" y="59359"/>
                  </a:lnTo>
                  <a:lnTo>
                    <a:pt x="499765" y="60245"/>
                  </a:lnTo>
                  <a:lnTo>
                    <a:pt x="480163" y="61131"/>
                  </a:lnTo>
                  <a:lnTo>
                    <a:pt x="460561" y="62017"/>
                  </a:lnTo>
                  <a:lnTo>
                    <a:pt x="440960" y="62903"/>
                  </a:lnTo>
                  <a:lnTo>
                    <a:pt x="421358" y="63789"/>
                  </a:lnTo>
                  <a:lnTo>
                    <a:pt x="401756" y="64675"/>
                  </a:lnTo>
                  <a:lnTo>
                    <a:pt x="382154" y="65561"/>
                  </a:lnTo>
                  <a:lnTo>
                    <a:pt x="362553" y="66447"/>
                  </a:lnTo>
                  <a:lnTo>
                    <a:pt x="342951" y="67333"/>
                  </a:lnTo>
                  <a:lnTo>
                    <a:pt x="323349" y="68219"/>
                  </a:lnTo>
                  <a:lnTo>
                    <a:pt x="303747" y="69105"/>
                  </a:lnTo>
                  <a:lnTo>
                    <a:pt x="284145" y="69991"/>
                  </a:lnTo>
                  <a:lnTo>
                    <a:pt x="264544" y="70876"/>
                  </a:lnTo>
                  <a:lnTo>
                    <a:pt x="244942" y="71762"/>
                  </a:lnTo>
                  <a:lnTo>
                    <a:pt x="225340" y="72648"/>
                  </a:lnTo>
                  <a:lnTo>
                    <a:pt x="205738" y="73534"/>
                  </a:lnTo>
                  <a:lnTo>
                    <a:pt x="186136" y="74420"/>
                  </a:lnTo>
                  <a:lnTo>
                    <a:pt x="166535" y="75306"/>
                  </a:lnTo>
                  <a:lnTo>
                    <a:pt x="146933" y="76192"/>
                  </a:lnTo>
                  <a:lnTo>
                    <a:pt x="127331" y="77078"/>
                  </a:lnTo>
                  <a:lnTo>
                    <a:pt x="107729" y="77964"/>
                  </a:lnTo>
                  <a:lnTo>
                    <a:pt x="88128" y="78850"/>
                  </a:lnTo>
                  <a:lnTo>
                    <a:pt x="68526" y="79736"/>
                  </a:lnTo>
                  <a:lnTo>
                    <a:pt x="48924" y="80622"/>
                  </a:lnTo>
                  <a:lnTo>
                    <a:pt x="29322" y="81508"/>
                  </a:lnTo>
                  <a:lnTo>
                    <a:pt x="9720" y="82394"/>
                  </a:lnTo>
                  <a:lnTo>
                    <a:pt x="0" y="8283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585928" y="5342750"/>
              <a:ext cx="127831" cy="143853"/>
            </a:xfrm>
            <a:custGeom>
              <a:avLst/>
              <a:pathLst>
                <a:path w="127831" h="143853">
                  <a:moveTo>
                    <a:pt x="121329" y="0"/>
                  </a:moveTo>
                  <a:lnTo>
                    <a:pt x="0" y="77557"/>
                  </a:lnTo>
                  <a:lnTo>
                    <a:pt x="127831" y="14385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520985" y="4122520"/>
              <a:ext cx="1982379" cy="1125529"/>
            </a:xfrm>
            <a:custGeom>
              <a:avLst/>
              <a:pathLst>
                <a:path w="1982379" h="1125529">
                  <a:moveTo>
                    <a:pt x="0" y="0"/>
                  </a:moveTo>
                  <a:lnTo>
                    <a:pt x="20972" y="11907"/>
                  </a:lnTo>
                  <a:lnTo>
                    <a:pt x="41945" y="23815"/>
                  </a:lnTo>
                  <a:lnTo>
                    <a:pt x="62918" y="35722"/>
                  </a:lnTo>
                  <a:lnTo>
                    <a:pt x="83890" y="47630"/>
                  </a:lnTo>
                  <a:lnTo>
                    <a:pt x="104863" y="59538"/>
                  </a:lnTo>
                  <a:lnTo>
                    <a:pt x="125836" y="71445"/>
                  </a:lnTo>
                  <a:lnTo>
                    <a:pt x="146808" y="83353"/>
                  </a:lnTo>
                  <a:lnTo>
                    <a:pt x="167781" y="95260"/>
                  </a:lnTo>
                  <a:lnTo>
                    <a:pt x="188754" y="107168"/>
                  </a:lnTo>
                  <a:lnTo>
                    <a:pt x="209727" y="119076"/>
                  </a:lnTo>
                  <a:lnTo>
                    <a:pt x="230699" y="130983"/>
                  </a:lnTo>
                  <a:lnTo>
                    <a:pt x="251672" y="142891"/>
                  </a:lnTo>
                  <a:lnTo>
                    <a:pt x="272645" y="154798"/>
                  </a:lnTo>
                  <a:lnTo>
                    <a:pt x="293617" y="166706"/>
                  </a:lnTo>
                  <a:lnTo>
                    <a:pt x="314590" y="178614"/>
                  </a:lnTo>
                  <a:lnTo>
                    <a:pt x="335563" y="190521"/>
                  </a:lnTo>
                  <a:lnTo>
                    <a:pt x="356535" y="202429"/>
                  </a:lnTo>
                  <a:lnTo>
                    <a:pt x="377508" y="214336"/>
                  </a:lnTo>
                  <a:lnTo>
                    <a:pt x="398481" y="226244"/>
                  </a:lnTo>
                  <a:lnTo>
                    <a:pt x="419454" y="238152"/>
                  </a:lnTo>
                  <a:lnTo>
                    <a:pt x="440426" y="250059"/>
                  </a:lnTo>
                  <a:lnTo>
                    <a:pt x="461399" y="261967"/>
                  </a:lnTo>
                  <a:lnTo>
                    <a:pt x="482372" y="273874"/>
                  </a:lnTo>
                  <a:lnTo>
                    <a:pt x="503344" y="285782"/>
                  </a:lnTo>
                  <a:lnTo>
                    <a:pt x="524317" y="297690"/>
                  </a:lnTo>
                  <a:lnTo>
                    <a:pt x="545290" y="309597"/>
                  </a:lnTo>
                  <a:lnTo>
                    <a:pt x="566262" y="321505"/>
                  </a:lnTo>
                  <a:lnTo>
                    <a:pt x="587235" y="333412"/>
                  </a:lnTo>
                  <a:lnTo>
                    <a:pt x="608208" y="345320"/>
                  </a:lnTo>
                  <a:lnTo>
                    <a:pt x="629181" y="357228"/>
                  </a:lnTo>
                  <a:lnTo>
                    <a:pt x="650153" y="369135"/>
                  </a:lnTo>
                  <a:lnTo>
                    <a:pt x="671126" y="381043"/>
                  </a:lnTo>
                  <a:lnTo>
                    <a:pt x="692099" y="392951"/>
                  </a:lnTo>
                  <a:lnTo>
                    <a:pt x="713071" y="404858"/>
                  </a:lnTo>
                  <a:lnTo>
                    <a:pt x="734044" y="416766"/>
                  </a:lnTo>
                  <a:lnTo>
                    <a:pt x="755017" y="428673"/>
                  </a:lnTo>
                  <a:lnTo>
                    <a:pt x="775989" y="440581"/>
                  </a:lnTo>
                  <a:lnTo>
                    <a:pt x="796962" y="452489"/>
                  </a:lnTo>
                  <a:lnTo>
                    <a:pt x="817935" y="464396"/>
                  </a:lnTo>
                  <a:lnTo>
                    <a:pt x="838908" y="476304"/>
                  </a:lnTo>
                  <a:lnTo>
                    <a:pt x="859880" y="488211"/>
                  </a:lnTo>
                  <a:lnTo>
                    <a:pt x="880853" y="500119"/>
                  </a:lnTo>
                  <a:lnTo>
                    <a:pt x="901826" y="512027"/>
                  </a:lnTo>
                  <a:lnTo>
                    <a:pt x="922798" y="523934"/>
                  </a:lnTo>
                  <a:lnTo>
                    <a:pt x="943771" y="535842"/>
                  </a:lnTo>
                  <a:lnTo>
                    <a:pt x="964744" y="547749"/>
                  </a:lnTo>
                  <a:lnTo>
                    <a:pt x="985717" y="559657"/>
                  </a:lnTo>
                  <a:lnTo>
                    <a:pt x="1006689" y="571565"/>
                  </a:lnTo>
                  <a:lnTo>
                    <a:pt x="1027662" y="583472"/>
                  </a:lnTo>
                  <a:lnTo>
                    <a:pt x="1048635" y="595380"/>
                  </a:lnTo>
                  <a:lnTo>
                    <a:pt x="1069607" y="607287"/>
                  </a:lnTo>
                  <a:lnTo>
                    <a:pt x="1090580" y="619195"/>
                  </a:lnTo>
                  <a:lnTo>
                    <a:pt x="1111553" y="631103"/>
                  </a:lnTo>
                  <a:lnTo>
                    <a:pt x="1132525" y="643010"/>
                  </a:lnTo>
                  <a:lnTo>
                    <a:pt x="1153498" y="654918"/>
                  </a:lnTo>
                  <a:lnTo>
                    <a:pt x="1174471" y="666825"/>
                  </a:lnTo>
                  <a:lnTo>
                    <a:pt x="1195444" y="678733"/>
                  </a:lnTo>
                  <a:lnTo>
                    <a:pt x="1216416" y="690641"/>
                  </a:lnTo>
                  <a:lnTo>
                    <a:pt x="1237389" y="702548"/>
                  </a:lnTo>
                  <a:lnTo>
                    <a:pt x="1258362" y="714456"/>
                  </a:lnTo>
                  <a:lnTo>
                    <a:pt x="1279334" y="726364"/>
                  </a:lnTo>
                  <a:lnTo>
                    <a:pt x="1300307" y="738271"/>
                  </a:lnTo>
                  <a:lnTo>
                    <a:pt x="1321280" y="750179"/>
                  </a:lnTo>
                  <a:lnTo>
                    <a:pt x="1342252" y="762086"/>
                  </a:lnTo>
                  <a:lnTo>
                    <a:pt x="1363225" y="773994"/>
                  </a:lnTo>
                  <a:lnTo>
                    <a:pt x="1384198" y="785902"/>
                  </a:lnTo>
                  <a:lnTo>
                    <a:pt x="1405171" y="797809"/>
                  </a:lnTo>
                  <a:lnTo>
                    <a:pt x="1426143" y="809717"/>
                  </a:lnTo>
                  <a:lnTo>
                    <a:pt x="1447116" y="821624"/>
                  </a:lnTo>
                  <a:lnTo>
                    <a:pt x="1468089" y="833532"/>
                  </a:lnTo>
                  <a:lnTo>
                    <a:pt x="1489061" y="845440"/>
                  </a:lnTo>
                  <a:lnTo>
                    <a:pt x="1510034" y="857347"/>
                  </a:lnTo>
                  <a:lnTo>
                    <a:pt x="1531007" y="869255"/>
                  </a:lnTo>
                  <a:lnTo>
                    <a:pt x="1551979" y="881162"/>
                  </a:lnTo>
                  <a:lnTo>
                    <a:pt x="1572952" y="893070"/>
                  </a:lnTo>
                  <a:lnTo>
                    <a:pt x="1593925" y="904978"/>
                  </a:lnTo>
                  <a:lnTo>
                    <a:pt x="1614898" y="916885"/>
                  </a:lnTo>
                  <a:lnTo>
                    <a:pt x="1635870" y="928793"/>
                  </a:lnTo>
                  <a:lnTo>
                    <a:pt x="1656843" y="940700"/>
                  </a:lnTo>
                  <a:lnTo>
                    <a:pt x="1677816" y="952608"/>
                  </a:lnTo>
                  <a:lnTo>
                    <a:pt x="1698788" y="964516"/>
                  </a:lnTo>
                  <a:lnTo>
                    <a:pt x="1719761" y="976423"/>
                  </a:lnTo>
                  <a:lnTo>
                    <a:pt x="1740734" y="988331"/>
                  </a:lnTo>
                  <a:lnTo>
                    <a:pt x="1761706" y="1000238"/>
                  </a:lnTo>
                  <a:lnTo>
                    <a:pt x="1782679" y="1012146"/>
                  </a:lnTo>
                  <a:lnTo>
                    <a:pt x="1803652" y="1024054"/>
                  </a:lnTo>
                  <a:lnTo>
                    <a:pt x="1824625" y="1035961"/>
                  </a:lnTo>
                  <a:lnTo>
                    <a:pt x="1845597" y="1047869"/>
                  </a:lnTo>
                  <a:lnTo>
                    <a:pt x="1866570" y="1059777"/>
                  </a:lnTo>
                  <a:lnTo>
                    <a:pt x="1887543" y="1071684"/>
                  </a:lnTo>
                  <a:lnTo>
                    <a:pt x="1908515" y="1083592"/>
                  </a:lnTo>
                  <a:lnTo>
                    <a:pt x="1929488" y="1095499"/>
                  </a:lnTo>
                  <a:lnTo>
                    <a:pt x="1950461" y="1107407"/>
                  </a:lnTo>
                  <a:lnTo>
                    <a:pt x="1971434" y="1119315"/>
                  </a:lnTo>
                  <a:lnTo>
                    <a:pt x="1982379" y="11255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359368" y="5123865"/>
              <a:ext cx="143996" cy="125224"/>
            </a:xfrm>
            <a:custGeom>
              <a:avLst/>
              <a:pathLst>
                <a:path w="143996" h="125224">
                  <a:moveTo>
                    <a:pt x="0" y="125224"/>
                  </a:moveTo>
                  <a:lnTo>
                    <a:pt x="143996" y="124184"/>
                  </a:lnTo>
                  <a:lnTo>
                    <a:pt x="710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520985" y="3976266"/>
              <a:ext cx="608326" cy="146253"/>
            </a:xfrm>
            <a:custGeom>
              <a:avLst/>
              <a:pathLst>
                <a:path w="608326" h="146253">
                  <a:moveTo>
                    <a:pt x="0" y="146253"/>
                  </a:moveTo>
                  <a:lnTo>
                    <a:pt x="7205" y="144521"/>
                  </a:lnTo>
                  <a:lnTo>
                    <a:pt x="14410" y="142789"/>
                  </a:lnTo>
                  <a:lnTo>
                    <a:pt x="21616" y="141056"/>
                  </a:lnTo>
                  <a:lnTo>
                    <a:pt x="28821" y="139324"/>
                  </a:lnTo>
                  <a:lnTo>
                    <a:pt x="36027" y="137592"/>
                  </a:lnTo>
                  <a:lnTo>
                    <a:pt x="43232" y="135859"/>
                  </a:lnTo>
                  <a:lnTo>
                    <a:pt x="50437" y="134127"/>
                  </a:lnTo>
                  <a:lnTo>
                    <a:pt x="57643" y="132395"/>
                  </a:lnTo>
                  <a:lnTo>
                    <a:pt x="64848" y="130662"/>
                  </a:lnTo>
                  <a:lnTo>
                    <a:pt x="72054" y="128930"/>
                  </a:lnTo>
                  <a:lnTo>
                    <a:pt x="79259" y="127198"/>
                  </a:lnTo>
                  <a:lnTo>
                    <a:pt x="86464" y="125465"/>
                  </a:lnTo>
                  <a:lnTo>
                    <a:pt x="93670" y="123733"/>
                  </a:lnTo>
                  <a:lnTo>
                    <a:pt x="100875" y="122001"/>
                  </a:lnTo>
                  <a:lnTo>
                    <a:pt x="108081" y="120269"/>
                  </a:lnTo>
                  <a:lnTo>
                    <a:pt x="115286" y="118536"/>
                  </a:lnTo>
                  <a:lnTo>
                    <a:pt x="122491" y="116804"/>
                  </a:lnTo>
                  <a:lnTo>
                    <a:pt x="129697" y="115072"/>
                  </a:lnTo>
                  <a:lnTo>
                    <a:pt x="136902" y="113339"/>
                  </a:lnTo>
                  <a:lnTo>
                    <a:pt x="144108" y="111607"/>
                  </a:lnTo>
                  <a:lnTo>
                    <a:pt x="151313" y="109875"/>
                  </a:lnTo>
                  <a:lnTo>
                    <a:pt x="158518" y="108142"/>
                  </a:lnTo>
                  <a:lnTo>
                    <a:pt x="165724" y="106410"/>
                  </a:lnTo>
                  <a:lnTo>
                    <a:pt x="172929" y="104678"/>
                  </a:lnTo>
                  <a:lnTo>
                    <a:pt x="180135" y="102945"/>
                  </a:lnTo>
                  <a:lnTo>
                    <a:pt x="187340" y="101213"/>
                  </a:lnTo>
                  <a:lnTo>
                    <a:pt x="194545" y="99481"/>
                  </a:lnTo>
                  <a:lnTo>
                    <a:pt x="201751" y="97748"/>
                  </a:lnTo>
                  <a:lnTo>
                    <a:pt x="208956" y="96016"/>
                  </a:lnTo>
                  <a:lnTo>
                    <a:pt x="216162" y="94284"/>
                  </a:lnTo>
                  <a:lnTo>
                    <a:pt x="223367" y="92551"/>
                  </a:lnTo>
                  <a:lnTo>
                    <a:pt x="230572" y="90819"/>
                  </a:lnTo>
                  <a:lnTo>
                    <a:pt x="237778" y="89087"/>
                  </a:lnTo>
                  <a:lnTo>
                    <a:pt x="244983" y="87354"/>
                  </a:lnTo>
                  <a:lnTo>
                    <a:pt x="252189" y="85622"/>
                  </a:lnTo>
                  <a:lnTo>
                    <a:pt x="259394" y="83890"/>
                  </a:lnTo>
                  <a:lnTo>
                    <a:pt x="266599" y="82157"/>
                  </a:lnTo>
                  <a:lnTo>
                    <a:pt x="273805" y="80425"/>
                  </a:lnTo>
                  <a:lnTo>
                    <a:pt x="281010" y="78693"/>
                  </a:lnTo>
                  <a:lnTo>
                    <a:pt x="288216" y="76960"/>
                  </a:lnTo>
                  <a:lnTo>
                    <a:pt x="295421" y="75228"/>
                  </a:lnTo>
                  <a:lnTo>
                    <a:pt x="302626" y="73496"/>
                  </a:lnTo>
                  <a:lnTo>
                    <a:pt x="309832" y="71764"/>
                  </a:lnTo>
                  <a:lnTo>
                    <a:pt x="317037" y="70031"/>
                  </a:lnTo>
                  <a:lnTo>
                    <a:pt x="324243" y="68299"/>
                  </a:lnTo>
                  <a:lnTo>
                    <a:pt x="331448" y="66567"/>
                  </a:lnTo>
                  <a:lnTo>
                    <a:pt x="338653" y="64834"/>
                  </a:lnTo>
                  <a:lnTo>
                    <a:pt x="345859" y="63102"/>
                  </a:lnTo>
                  <a:lnTo>
                    <a:pt x="353064" y="61370"/>
                  </a:lnTo>
                  <a:lnTo>
                    <a:pt x="360270" y="59637"/>
                  </a:lnTo>
                  <a:lnTo>
                    <a:pt x="367475" y="57905"/>
                  </a:lnTo>
                  <a:lnTo>
                    <a:pt x="374680" y="56173"/>
                  </a:lnTo>
                  <a:lnTo>
                    <a:pt x="381886" y="54440"/>
                  </a:lnTo>
                  <a:lnTo>
                    <a:pt x="389091" y="52708"/>
                  </a:lnTo>
                  <a:lnTo>
                    <a:pt x="396297" y="50976"/>
                  </a:lnTo>
                  <a:lnTo>
                    <a:pt x="403502" y="49243"/>
                  </a:lnTo>
                  <a:lnTo>
                    <a:pt x="410707" y="47511"/>
                  </a:lnTo>
                  <a:lnTo>
                    <a:pt x="417913" y="45779"/>
                  </a:lnTo>
                  <a:lnTo>
                    <a:pt x="425118" y="44046"/>
                  </a:lnTo>
                  <a:lnTo>
                    <a:pt x="432324" y="42314"/>
                  </a:lnTo>
                  <a:lnTo>
                    <a:pt x="439529" y="40582"/>
                  </a:lnTo>
                  <a:lnTo>
                    <a:pt x="446734" y="38849"/>
                  </a:lnTo>
                  <a:lnTo>
                    <a:pt x="453940" y="37117"/>
                  </a:lnTo>
                  <a:lnTo>
                    <a:pt x="461145" y="35385"/>
                  </a:lnTo>
                  <a:lnTo>
                    <a:pt x="468351" y="33652"/>
                  </a:lnTo>
                  <a:lnTo>
                    <a:pt x="475556" y="31920"/>
                  </a:lnTo>
                  <a:lnTo>
                    <a:pt x="482761" y="30188"/>
                  </a:lnTo>
                  <a:lnTo>
                    <a:pt x="489967" y="28455"/>
                  </a:lnTo>
                  <a:lnTo>
                    <a:pt x="497172" y="26723"/>
                  </a:lnTo>
                  <a:lnTo>
                    <a:pt x="504378" y="24991"/>
                  </a:lnTo>
                  <a:lnTo>
                    <a:pt x="511583" y="23259"/>
                  </a:lnTo>
                  <a:lnTo>
                    <a:pt x="518788" y="21526"/>
                  </a:lnTo>
                  <a:lnTo>
                    <a:pt x="525994" y="19794"/>
                  </a:lnTo>
                  <a:lnTo>
                    <a:pt x="533199" y="18062"/>
                  </a:lnTo>
                  <a:lnTo>
                    <a:pt x="540405" y="16329"/>
                  </a:lnTo>
                  <a:lnTo>
                    <a:pt x="547610" y="14597"/>
                  </a:lnTo>
                  <a:lnTo>
                    <a:pt x="554815" y="12865"/>
                  </a:lnTo>
                  <a:lnTo>
                    <a:pt x="562021" y="11132"/>
                  </a:lnTo>
                  <a:lnTo>
                    <a:pt x="569226" y="9400"/>
                  </a:lnTo>
                  <a:lnTo>
                    <a:pt x="576432" y="7668"/>
                  </a:lnTo>
                  <a:lnTo>
                    <a:pt x="583637" y="5935"/>
                  </a:lnTo>
                  <a:lnTo>
                    <a:pt x="590842" y="4203"/>
                  </a:lnTo>
                  <a:lnTo>
                    <a:pt x="598048" y="2471"/>
                  </a:lnTo>
                  <a:lnTo>
                    <a:pt x="605253" y="738"/>
                  </a:lnTo>
                  <a:lnTo>
                    <a:pt x="608326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3991228" y="3935412"/>
              <a:ext cx="138083" cy="140010"/>
            </a:xfrm>
            <a:custGeom>
              <a:avLst/>
              <a:pathLst>
                <a:path w="138083" h="140010">
                  <a:moveTo>
                    <a:pt x="33661" y="140010"/>
                  </a:moveTo>
                  <a:lnTo>
                    <a:pt x="138083" y="4085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348089" y="3979535"/>
              <a:ext cx="1172895" cy="142984"/>
            </a:xfrm>
            <a:custGeom>
              <a:avLst/>
              <a:pathLst>
                <a:path w="1172895" h="142984">
                  <a:moveTo>
                    <a:pt x="1172895" y="142984"/>
                  </a:moveTo>
                  <a:lnTo>
                    <a:pt x="1159965" y="141408"/>
                  </a:lnTo>
                  <a:lnTo>
                    <a:pt x="1147035" y="139832"/>
                  </a:lnTo>
                  <a:lnTo>
                    <a:pt x="1134104" y="138255"/>
                  </a:lnTo>
                  <a:lnTo>
                    <a:pt x="1121174" y="136679"/>
                  </a:lnTo>
                  <a:lnTo>
                    <a:pt x="1108244" y="135103"/>
                  </a:lnTo>
                  <a:lnTo>
                    <a:pt x="1095313" y="133527"/>
                  </a:lnTo>
                  <a:lnTo>
                    <a:pt x="1082383" y="131950"/>
                  </a:lnTo>
                  <a:lnTo>
                    <a:pt x="1069453" y="130374"/>
                  </a:lnTo>
                  <a:lnTo>
                    <a:pt x="1056522" y="128798"/>
                  </a:lnTo>
                  <a:lnTo>
                    <a:pt x="1043592" y="127221"/>
                  </a:lnTo>
                  <a:lnTo>
                    <a:pt x="1030662" y="125645"/>
                  </a:lnTo>
                  <a:lnTo>
                    <a:pt x="1017731" y="124069"/>
                  </a:lnTo>
                  <a:lnTo>
                    <a:pt x="1004801" y="122492"/>
                  </a:lnTo>
                  <a:lnTo>
                    <a:pt x="991871" y="120916"/>
                  </a:lnTo>
                  <a:lnTo>
                    <a:pt x="978940" y="119340"/>
                  </a:lnTo>
                  <a:lnTo>
                    <a:pt x="966010" y="117764"/>
                  </a:lnTo>
                  <a:lnTo>
                    <a:pt x="953080" y="116187"/>
                  </a:lnTo>
                  <a:lnTo>
                    <a:pt x="940150" y="114611"/>
                  </a:lnTo>
                  <a:lnTo>
                    <a:pt x="927219" y="113035"/>
                  </a:lnTo>
                  <a:lnTo>
                    <a:pt x="914289" y="111458"/>
                  </a:lnTo>
                  <a:lnTo>
                    <a:pt x="901359" y="109882"/>
                  </a:lnTo>
                  <a:lnTo>
                    <a:pt x="888428" y="108306"/>
                  </a:lnTo>
                  <a:lnTo>
                    <a:pt x="875498" y="106729"/>
                  </a:lnTo>
                  <a:lnTo>
                    <a:pt x="862568" y="105153"/>
                  </a:lnTo>
                  <a:lnTo>
                    <a:pt x="849637" y="103577"/>
                  </a:lnTo>
                  <a:lnTo>
                    <a:pt x="836707" y="102000"/>
                  </a:lnTo>
                  <a:lnTo>
                    <a:pt x="823777" y="100424"/>
                  </a:lnTo>
                  <a:lnTo>
                    <a:pt x="810846" y="98848"/>
                  </a:lnTo>
                  <a:lnTo>
                    <a:pt x="797916" y="97272"/>
                  </a:lnTo>
                  <a:lnTo>
                    <a:pt x="784986" y="95695"/>
                  </a:lnTo>
                  <a:lnTo>
                    <a:pt x="772055" y="94119"/>
                  </a:lnTo>
                  <a:lnTo>
                    <a:pt x="759125" y="92543"/>
                  </a:lnTo>
                  <a:lnTo>
                    <a:pt x="746195" y="90966"/>
                  </a:lnTo>
                  <a:lnTo>
                    <a:pt x="733264" y="89390"/>
                  </a:lnTo>
                  <a:lnTo>
                    <a:pt x="720334" y="87814"/>
                  </a:lnTo>
                  <a:lnTo>
                    <a:pt x="707404" y="86237"/>
                  </a:lnTo>
                  <a:lnTo>
                    <a:pt x="694473" y="84661"/>
                  </a:lnTo>
                  <a:lnTo>
                    <a:pt x="681543" y="83085"/>
                  </a:lnTo>
                  <a:lnTo>
                    <a:pt x="668613" y="81509"/>
                  </a:lnTo>
                  <a:lnTo>
                    <a:pt x="655682" y="79932"/>
                  </a:lnTo>
                  <a:lnTo>
                    <a:pt x="642752" y="78356"/>
                  </a:lnTo>
                  <a:lnTo>
                    <a:pt x="629822" y="76780"/>
                  </a:lnTo>
                  <a:lnTo>
                    <a:pt x="616891" y="75203"/>
                  </a:lnTo>
                  <a:lnTo>
                    <a:pt x="603961" y="73627"/>
                  </a:lnTo>
                  <a:lnTo>
                    <a:pt x="591031" y="72051"/>
                  </a:lnTo>
                  <a:lnTo>
                    <a:pt x="578100" y="70474"/>
                  </a:lnTo>
                  <a:lnTo>
                    <a:pt x="565170" y="68898"/>
                  </a:lnTo>
                  <a:lnTo>
                    <a:pt x="552240" y="67322"/>
                  </a:lnTo>
                  <a:lnTo>
                    <a:pt x="539309" y="65745"/>
                  </a:lnTo>
                  <a:lnTo>
                    <a:pt x="526379" y="64169"/>
                  </a:lnTo>
                  <a:lnTo>
                    <a:pt x="513449" y="62593"/>
                  </a:lnTo>
                  <a:lnTo>
                    <a:pt x="500518" y="61017"/>
                  </a:lnTo>
                  <a:lnTo>
                    <a:pt x="487588" y="59440"/>
                  </a:lnTo>
                  <a:lnTo>
                    <a:pt x="474658" y="57864"/>
                  </a:lnTo>
                  <a:lnTo>
                    <a:pt x="461727" y="56288"/>
                  </a:lnTo>
                  <a:lnTo>
                    <a:pt x="448797" y="54711"/>
                  </a:lnTo>
                  <a:lnTo>
                    <a:pt x="435867" y="53135"/>
                  </a:lnTo>
                  <a:lnTo>
                    <a:pt x="422937" y="51559"/>
                  </a:lnTo>
                  <a:lnTo>
                    <a:pt x="410006" y="49982"/>
                  </a:lnTo>
                  <a:lnTo>
                    <a:pt x="397076" y="48406"/>
                  </a:lnTo>
                  <a:lnTo>
                    <a:pt x="384146" y="46830"/>
                  </a:lnTo>
                  <a:lnTo>
                    <a:pt x="371215" y="45254"/>
                  </a:lnTo>
                  <a:lnTo>
                    <a:pt x="358285" y="43677"/>
                  </a:lnTo>
                  <a:lnTo>
                    <a:pt x="345355" y="42101"/>
                  </a:lnTo>
                  <a:lnTo>
                    <a:pt x="332424" y="40525"/>
                  </a:lnTo>
                  <a:lnTo>
                    <a:pt x="319494" y="38948"/>
                  </a:lnTo>
                  <a:lnTo>
                    <a:pt x="306564" y="37372"/>
                  </a:lnTo>
                  <a:lnTo>
                    <a:pt x="293633" y="35796"/>
                  </a:lnTo>
                  <a:lnTo>
                    <a:pt x="280703" y="34219"/>
                  </a:lnTo>
                  <a:lnTo>
                    <a:pt x="267773" y="32643"/>
                  </a:lnTo>
                  <a:lnTo>
                    <a:pt x="254842" y="31067"/>
                  </a:lnTo>
                  <a:lnTo>
                    <a:pt x="241912" y="29490"/>
                  </a:lnTo>
                  <a:lnTo>
                    <a:pt x="228982" y="27914"/>
                  </a:lnTo>
                  <a:lnTo>
                    <a:pt x="216051" y="26338"/>
                  </a:lnTo>
                  <a:lnTo>
                    <a:pt x="203121" y="24762"/>
                  </a:lnTo>
                  <a:lnTo>
                    <a:pt x="190191" y="23185"/>
                  </a:lnTo>
                  <a:lnTo>
                    <a:pt x="177260" y="21609"/>
                  </a:lnTo>
                  <a:lnTo>
                    <a:pt x="164330" y="20033"/>
                  </a:lnTo>
                  <a:lnTo>
                    <a:pt x="151400" y="18456"/>
                  </a:lnTo>
                  <a:lnTo>
                    <a:pt x="138469" y="16880"/>
                  </a:lnTo>
                  <a:lnTo>
                    <a:pt x="125539" y="15304"/>
                  </a:lnTo>
                  <a:lnTo>
                    <a:pt x="112609" y="13727"/>
                  </a:lnTo>
                  <a:lnTo>
                    <a:pt x="99678" y="12151"/>
                  </a:lnTo>
                  <a:lnTo>
                    <a:pt x="86748" y="10575"/>
                  </a:lnTo>
                  <a:lnTo>
                    <a:pt x="73818" y="8999"/>
                  </a:lnTo>
                  <a:lnTo>
                    <a:pt x="60887" y="7422"/>
                  </a:lnTo>
                  <a:lnTo>
                    <a:pt x="47957" y="5846"/>
                  </a:lnTo>
                  <a:lnTo>
                    <a:pt x="35027" y="4270"/>
                  </a:lnTo>
                  <a:lnTo>
                    <a:pt x="22096" y="2693"/>
                  </a:lnTo>
                  <a:lnTo>
                    <a:pt x="9166" y="11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348089" y="3923155"/>
              <a:ext cx="132504" cy="142941"/>
            </a:xfrm>
            <a:custGeom>
              <a:avLst/>
              <a:pathLst>
                <a:path w="132504" h="142941">
                  <a:moveTo>
                    <a:pt x="132504" y="0"/>
                  </a:moveTo>
                  <a:lnTo>
                    <a:pt x="0" y="56379"/>
                  </a:lnTo>
                  <a:lnTo>
                    <a:pt x="115078" y="1429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288300" y="4998547"/>
              <a:ext cx="754810" cy="1155246"/>
            </a:xfrm>
            <a:custGeom>
              <a:avLst/>
              <a:pathLst>
                <a:path w="754810" h="1155246">
                  <a:moveTo>
                    <a:pt x="0" y="1155246"/>
                  </a:moveTo>
                  <a:lnTo>
                    <a:pt x="8221" y="1142664"/>
                  </a:lnTo>
                  <a:lnTo>
                    <a:pt x="16442" y="1130082"/>
                  </a:lnTo>
                  <a:lnTo>
                    <a:pt x="24663" y="1117499"/>
                  </a:lnTo>
                  <a:lnTo>
                    <a:pt x="32884" y="1104917"/>
                  </a:lnTo>
                  <a:lnTo>
                    <a:pt x="41105" y="1092334"/>
                  </a:lnTo>
                  <a:lnTo>
                    <a:pt x="49326" y="1079752"/>
                  </a:lnTo>
                  <a:lnTo>
                    <a:pt x="57547" y="1067170"/>
                  </a:lnTo>
                  <a:lnTo>
                    <a:pt x="65768" y="1054587"/>
                  </a:lnTo>
                  <a:lnTo>
                    <a:pt x="73989" y="1042005"/>
                  </a:lnTo>
                  <a:lnTo>
                    <a:pt x="82210" y="1029422"/>
                  </a:lnTo>
                  <a:lnTo>
                    <a:pt x="90431" y="1016840"/>
                  </a:lnTo>
                  <a:lnTo>
                    <a:pt x="98652" y="1004257"/>
                  </a:lnTo>
                  <a:lnTo>
                    <a:pt x="106873" y="991675"/>
                  </a:lnTo>
                  <a:lnTo>
                    <a:pt x="115094" y="979093"/>
                  </a:lnTo>
                  <a:lnTo>
                    <a:pt x="123315" y="966510"/>
                  </a:lnTo>
                  <a:lnTo>
                    <a:pt x="131536" y="953928"/>
                  </a:lnTo>
                  <a:lnTo>
                    <a:pt x="139757" y="941345"/>
                  </a:lnTo>
                  <a:lnTo>
                    <a:pt x="147978" y="928763"/>
                  </a:lnTo>
                  <a:lnTo>
                    <a:pt x="156199" y="916181"/>
                  </a:lnTo>
                  <a:lnTo>
                    <a:pt x="164420" y="903598"/>
                  </a:lnTo>
                  <a:lnTo>
                    <a:pt x="172641" y="891016"/>
                  </a:lnTo>
                  <a:lnTo>
                    <a:pt x="180862" y="878433"/>
                  </a:lnTo>
                  <a:lnTo>
                    <a:pt x="189083" y="865851"/>
                  </a:lnTo>
                  <a:lnTo>
                    <a:pt x="197305" y="853268"/>
                  </a:lnTo>
                  <a:lnTo>
                    <a:pt x="205526" y="840686"/>
                  </a:lnTo>
                  <a:lnTo>
                    <a:pt x="213747" y="828104"/>
                  </a:lnTo>
                  <a:lnTo>
                    <a:pt x="221968" y="815521"/>
                  </a:lnTo>
                  <a:lnTo>
                    <a:pt x="230189" y="802939"/>
                  </a:lnTo>
                  <a:lnTo>
                    <a:pt x="238410" y="790356"/>
                  </a:lnTo>
                  <a:lnTo>
                    <a:pt x="246631" y="777774"/>
                  </a:lnTo>
                  <a:lnTo>
                    <a:pt x="254852" y="765192"/>
                  </a:lnTo>
                  <a:lnTo>
                    <a:pt x="263073" y="752609"/>
                  </a:lnTo>
                  <a:lnTo>
                    <a:pt x="271294" y="740027"/>
                  </a:lnTo>
                  <a:lnTo>
                    <a:pt x="279515" y="727444"/>
                  </a:lnTo>
                  <a:lnTo>
                    <a:pt x="287736" y="714862"/>
                  </a:lnTo>
                  <a:lnTo>
                    <a:pt x="295957" y="702279"/>
                  </a:lnTo>
                  <a:lnTo>
                    <a:pt x="304178" y="689697"/>
                  </a:lnTo>
                  <a:lnTo>
                    <a:pt x="312399" y="677115"/>
                  </a:lnTo>
                  <a:lnTo>
                    <a:pt x="320620" y="664532"/>
                  </a:lnTo>
                  <a:lnTo>
                    <a:pt x="328841" y="651950"/>
                  </a:lnTo>
                  <a:lnTo>
                    <a:pt x="337062" y="639367"/>
                  </a:lnTo>
                  <a:lnTo>
                    <a:pt x="345283" y="626785"/>
                  </a:lnTo>
                  <a:lnTo>
                    <a:pt x="353504" y="614203"/>
                  </a:lnTo>
                  <a:lnTo>
                    <a:pt x="361725" y="601620"/>
                  </a:lnTo>
                  <a:lnTo>
                    <a:pt x="369946" y="589038"/>
                  </a:lnTo>
                  <a:lnTo>
                    <a:pt x="378167" y="576455"/>
                  </a:lnTo>
                  <a:lnTo>
                    <a:pt x="386388" y="563873"/>
                  </a:lnTo>
                  <a:lnTo>
                    <a:pt x="394610" y="551291"/>
                  </a:lnTo>
                  <a:lnTo>
                    <a:pt x="402831" y="538708"/>
                  </a:lnTo>
                  <a:lnTo>
                    <a:pt x="411052" y="526126"/>
                  </a:lnTo>
                  <a:lnTo>
                    <a:pt x="419273" y="513543"/>
                  </a:lnTo>
                  <a:lnTo>
                    <a:pt x="427494" y="500961"/>
                  </a:lnTo>
                  <a:lnTo>
                    <a:pt x="435715" y="488378"/>
                  </a:lnTo>
                  <a:lnTo>
                    <a:pt x="443936" y="475796"/>
                  </a:lnTo>
                  <a:lnTo>
                    <a:pt x="452157" y="463214"/>
                  </a:lnTo>
                  <a:lnTo>
                    <a:pt x="460378" y="450631"/>
                  </a:lnTo>
                  <a:lnTo>
                    <a:pt x="468599" y="438049"/>
                  </a:lnTo>
                  <a:lnTo>
                    <a:pt x="476820" y="425466"/>
                  </a:lnTo>
                  <a:lnTo>
                    <a:pt x="485041" y="412884"/>
                  </a:lnTo>
                  <a:lnTo>
                    <a:pt x="493262" y="400302"/>
                  </a:lnTo>
                  <a:lnTo>
                    <a:pt x="501483" y="387719"/>
                  </a:lnTo>
                  <a:lnTo>
                    <a:pt x="509704" y="375137"/>
                  </a:lnTo>
                  <a:lnTo>
                    <a:pt x="517925" y="362554"/>
                  </a:lnTo>
                  <a:lnTo>
                    <a:pt x="526146" y="349972"/>
                  </a:lnTo>
                  <a:lnTo>
                    <a:pt x="534367" y="337389"/>
                  </a:lnTo>
                  <a:lnTo>
                    <a:pt x="542588" y="324807"/>
                  </a:lnTo>
                  <a:lnTo>
                    <a:pt x="550809" y="312225"/>
                  </a:lnTo>
                  <a:lnTo>
                    <a:pt x="559030" y="299642"/>
                  </a:lnTo>
                  <a:lnTo>
                    <a:pt x="567251" y="287060"/>
                  </a:lnTo>
                  <a:lnTo>
                    <a:pt x="575472" y="274477"/>
                  </a:lnTo>
                  <a:lnTo>
                    <a:pt x="583694" y="261895"/>
                  </a:lnTo>
                  <a:lnTo>
                    <a:pt x="591915" y="249313"/>
                  </a:lnTo>
                  <a:lnTo>
                    <a:pt x="600136" y="236730"/>
                  </a:lnTo>
                  <a:lnTo>
                    <a:pt x="608357" y="224148"/>
                  </a:lnTo>
                  <a:lnTo>
                    <a:pt x="616578" y="211565"/>
                  </a:lnTo>
                  <a:lnTo>
                    <a:pt x="624799" y="198983"/>
                  </a:lnTo>
                  <a:lnTo>
                    <a:pt x="633020" y="186400"/>
                  </a:lnTo>
                  <a:lnTo>
                    <a:pt x="641241" y="173818"/>
                  </a:lnTo>
                  <a:lnTo>
                    <a:pt x="649462" y="161236"/>
                  </a:lnTo>
                  <a:lnTo>
                    <a:pt x="657683" y="148653"/>
                  </a:lnTo>
                  <a:lnTo>
                    <a:pt x="665904" y="136071"/>
                  </a:lnTo>
                  <a:lnTo>
                    <a:pt x="674125" y="123488"/>
                  </a:lnTo>
                  <a:lnTo>
                    <a:pt x="682346" y="110906"/>
                  </a:lnTo>
                  <a:lnTo>
                    <a:pt x="690567" y="98324"/>
                  </a:lnTo>
                  <a:lnTo>
                    <a:pt x="698788" y="85741"/>
                  </a:lnTo>
                  <a:lnTo>
                    <a:pt x="707009" y="73159"/>
                  </a:lnTo>
                  <a:lnTo>
                    <a:pt x="715230" y="60576"/>
                  </a:lnTo>
                  <a:lnTo>
                    <a:pt x="723451" y="47994"/>
                  </a:lnTo>
                  <a:lnTo>
                    <a:pt x="731672" y="35411"/>
                  </a:lnTo>
                  <a:lnTo>
                    <a:pt x="739893" y="22829"/>
                  </a:lnTo>
                  <a:lnTo>
                    <a:pt x="748114" y="10247"/>
                  </a:lnTo>
                  <a:lnTo>
                    <a:pt x="7548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914623" y="4998547"/>
              <a:ext cx="128486" cy="143781"/>
            </a:xfrm>
            <a:custGeom>
              <a:avLst/>
              <a:pathLst>
                <a:path w="128486" h="143781">
                  <a:moveTo>
                    <a:pt x="120549" y="143781"/>
                  </a:moveTo>
                  <a:lnTo>
                    <a:pt x="128486" y="0"/>
                  </a:lnTo>
                  <a:lnTo>
                    <a:pt x="0" y="650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222216" y="3703314"/>
              <a:ext cx="1324452" cy="2106639"/>
            </a:xfrm>
            <a:custGeom>
              <a:avLst/>
              <a:pathLst>
                <a:path w="1324452" h="2106639">
                  <a:moveTo>
                    <a:pt x="1324452" y="2106639"/>
                  </a:moveTo>
                  <a:lnTo>
                    <a:pt x="1310493" y="2084436"/>
                  </a:lnTo>
                  <a:lnTo>
                    <a:pt x="1296534" y="2062233"/>
                  </a:lnTo>
                  <a:lnTo>
                    <a:pt x="1282576" y="2040031"/>
                  </a:lnTo>
                  <a:lnTo>
                    <a:pt x="1268617" y="2017828"/>
                  </a:lnTo>
                  <a:lnTo>
                    <a:pt x="1254658" y="1995625"/>
                  </a:lnTo>
                  <a:lnTo>
                    <a:pt x="1240699" y="1973422"/>
                  </a:lnTo>
                  <a:lnTo>
                    <a:pt x="1226740" y="1951220"/>
                  </a:lnTo>
                  <a:lnTo>
                    <a:pt x="1212781" y="1929017"/>
                  </a:lnTo>
                  <a:lnTo>
                    <a:pt x="1198822" y="1906814"/>
                  </a:lnTo>
                  <a:lnTo>
                    <a:pt x="1184863" y="1884611"/>
                  </a:lnTo>
                  <a:lnTo>
                    <a:pt x="1170904" y="1862409"/>
                  </a:lnTo>
                  <a:lnTo>
                    <a:pt x="1156945" y="1840206"/>
                  </a:lnTo>
                  <a:lnTo>
                    <a:pt x="1142986" y="1818003"/>
                  </a:lnTo>
                  <a:lnTo>
                    <a:pt x="1129027" y="1795800"/>
                  </a:lnTo>
                  <a:lnTo>
                    <a:pt x="1115068" y="1773598"/>
                  </a:lnTo>
                  <a:lnTo>
                    <a:pt x="1101109" y="1751395"/>
                  </a:lnTo>
                  <a:lnTo>
                    <a:pt x="1087150" y="1729192"/>
                  </a:lnTo>
                  <a:lnTo>
                    <a:pt x="1073191" y="1706990"/>
                  </a:lnTo>
                  <a:lnTo>
                    <a:pt x="1059232" y="1684787"/>
                  </a:lnTo>
                  <a:lnTo>
                    <a:pt x="1045273" y="1662584"/>
                  </a:lnTo>
                  <a:lnTo>
                    <a:pt x="1031314" y="1640381"/>
                  </a:lnTo>
                  <a:lnTo>
                    <a:pt x="1017355" y="1618179"/>
                  </a:lnTo>
                  <a:lnTo>
                    <a:pt x="1003397" y="1595976"/>
                  </a:lnTo>
                  <a:lnTo>
                    <a:pt x="989438" y="1573773"/>
                  </a:lnTo>
                  <a:lnTo>
                    <a:pt x="975479" y="1551570"/>
                  </a:lnTo>
                  <a:lnTo>
                    <a:pt x="961520" y="1529368"/>
                  </a:lnTo>
                  <a:lnTo>
                    <a:pt x="947561" y="1507165"/>
                  </a:lnTo>
                  <a:lnTo>
                    <a:pt x="933602" y="1484962"/>
                  </a:lnTo>
                  <a:lnTo>
                    <a:pt x="919643" y="1462759"/>
                  </a:lnTo>
                  <a:lnTo>
                    <a:pt x="905684" y="1440557"/>
                  </a:lnTo>
                  <a:lnTo>
                    <a:pt x="891725" y="1418354"/>
                  </a:lnTo>
                  <a:lnTo>
                    <a:pt x="877766" y="1396151"/>
                  </a:lnTo>
                  <a:lnTo>
                    <a:pt x="863807" y="1373949"/>
                  </a:lnTo>
                  <a:lnTo>
                    <a:pt x="849848" y="1351746"/>
                  </a:lnTo>
                  <a:lnTo>
                    <a:pt x="835889" y="1329543"/>
                  </a:lnTo>
                  <a:lnTo>
                    <a:pt x="821930" y="1307340"/>
                  </a:lnTo>
                  <a:lnTo>
                    <a:pt x="807971" y="1285138"/>
                  </a:lnTo>
                  <a:lnTo>
                    <a:pt x="794012" y="1262935"/>
                  </a:lnTo>
                  <a:lnTo>
                    <a:pt x="780053" y="1240732"/>
                  </a:lnTo>
                  <a:lnTo>
                    <a:pt x="766094" y="1218529"/>
                  </a:lnTo>
                  <a:lnTo>
                    <a:pt x="752135" y="1196327"/>
                  </a:lnTo>
                  <a:lnTo>
                    <a:pt x="738176" y="1174124"/>
                  </a:lnTo>
                  <a:lnTo>
                    <a:pt x="724218" y="1151921"/>
                  </a:lnTo>
                  <a:lnTo>
                    <a:pt x="710259" y="1129719"/>
                  </a:lnTo>
                  <a:lnTo>
                    <a:pt x="696300" y="1107516"/>
                  </a:lnTo>
                  <a:lnTo>
                    <a:pt x="682341" y="1085313"/>
                  </a:lnTo>
                  <a:lnTo>
                    <a:pt x="668382" y="1063110"/>
                  </a:lnTo>
                  <a:lnTo>
                    <a:pt x="654423" y="1040908"/>
                  </a:lnTo>
                  <a:lnTo>
                    <a:pt x="640464" y="1018705"/>
                  </a:lnTo>
                  <a:lnTo>
                    <a:pt x="626505" y="996502"/>
                  </a:lnTo>
                  <a:lnTo>
                    <a:pt x="612546" y="974299"/>
                  </a:lnTo>
                  <a:lnTo>
                    <a:pt x="598587" y="952097"/>
                  </a:lnTo>
                  <a:lnTo>
                    <a:pt x="584628" y="929894"/>
                  </a:lnTo>
                  <a:lnTo>
                    <a:pt x="570669" y="907691"/>
                  </a:lnTo>
                  <a:lnTo>
                    <a:pt x="556710" y="885488"/>
                  </a:lnTo>
                  <a:lnTo>
                    <a:pt x="542751" y="863286"/>
                  </a:lnTo>
                  <a:lnTo>
                    <a:pt x="528792" y="841083"/>
                  </a:lnTo>
                  <a:lnTo>
                    <a:pt x="514833" y="818880"/>
                  </a:lnTo>
                  <a:lnTo>
                    <a:pt x="500874" y="796678"/>
                  </a:lnTo>
                  <a:lnTo>
                    <a:pt x="486915" y="774475"/>
                  </a:lnTo>
                  <a:lnTo>
                    <a:pt x="472956" y="752272"/>
                  </a:lnTo>
                  <a:lnTo>
                    <a:pt x="458997" y="730069"/>
                  </a:lnTo>
                  <a:lnTo>
                    <a:pt x="445038" y="707867"/>
                  </a:lnTo>
                  <a:lnTo>
                    <a:pt x="431080" y="685664"/>
                  </a:lnTo>
                  <a:lnTo>
                    <a:pt x="417121" y="663461"/>
                  </a:lnTo>
                  <a:lnTo>
                    <a:pt x="403162" y="641258"/>
                  </a:lnTo>
                  <a:lnTo>
                    <a:pt x="389203" y="619056"/>
                  </a:lnTo>
                  <a:lnTo>
                    <a:pt x="375244" y="596853"/>
                  </a:lnTo>
                  <a:lnTo>
                    <a:pt x="361285" y="574650"/>
                  </a:lnTo>
                  <a:lnTo>
                    <a:pt x="347326" y="552447"/>
                  </a:lnTo>
                  <a:lnTo>
                    <a:pt x="333367" y="530245"/>
                  </a:lnTo>
                  <a:lnTo>
                    <a:pt x="319408" y="508042"/>
                  </a:lnTo>
                  <a:lnTo>
                    <a:pt x="305449" y="485839"/>
                  </a:lnTo>
                  <a:lnTo>
                    <a:pt x="291490" y="463637"/>
                  </a:lnTo>
                  <a:lnTo>
                    <a:pt x="277531" y="441434"/>
                  </a:lnTo>
                  <a:lnTo>
                    <a:pt x="263572" y="419231"/>
                  </a:lnTo>
                  <a:lnTo>
                    <a:pt x="249613" y="397028"/>
                  </a:lnTo>
                  <a:lnTo>
                    <a:pt x="235654" y="374826"/>
                  </a:lnTo>
                  <a:lnTo>
                    <a:pt x="221695" y="352623"/>
                  </a:lnTo>
                  <a:lnTo>
                    <a:pt x="207736" y="330420"/>
                  </a:lnTo>
                  <a:lnTo>
                    <a:pt x="193777" y="308217"/>
                  </a:lnTo>
                  <a:lnTo>
                    <a:pt x="179818" y="286015"/>
                  </a:lnTo>
                  <a:lnTo>
                    <a:pt x="165859" y="263812"/>
                  </a:lnTo>
                  <a:lnTo>
                    <a:pt x="151901" y="241609"/>
                  </a:lnTo>
                  <a:lnTo>
                    <a:pt x="137942" y="219406"/>
                  </a:lnTo>
                  <a:lnTo>
                    <a:pt x="123983" y="197204"/>
                  </a:lnTo>
                  <a:lnTo>
                    <a:pt x="110024" y="175001"/>
                  </a:lnTo>
                  <a:lnTo>
                    <a:pt x="96065" y="152798"/>
                  </a:lnTo>
                  <a:lnTo>
                    <a:pt x="82106" y="130596"/>
                  </a:lnTo>
                  <a:lnTo>
                    <a:pt x="68147" y="108393"/>
                  </a:lnTo>
                  <a:lnTo>
                    <a:pt x="54188" y="86190"/>
                  </a:lnTo>
                  <a:lnTo>
                    <a:pt x="40229" y="63987"/>
                  </a:lnTo>
                  <a:lnTo>
                    <a:pt x="26270" y="41785"/>
                  </a:lnTo>
                  <a:lnTo>
                    <a:pt x="12311" y="1958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222216" y="3703314"/>
              <a:ext cx="127330" cy="143897"/>
            </a:xfrm>
            <a:custGeom>
              <a:avLst/>
              <a:pathLst>
                <a:path w="127330" h="143897">
                  <a:moveTo>
                    <a:pt x="127330" y="67253"/>
                  </a:moveTo>
                  <a:lnTo>
                    <a:pt x="0" y="0"/>
                  </a:lnTo>
                  <a:lnTo>
                    <a:pt x="5421" y="14389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546669" y="5389619"/>
              <a:ext cx="466561" cy="420333"/>
            </a:xfrm>
            <a:custGeom>
              <a:avLst/>
              <a:pathLst>
                <a:path w="466561" h="420333">
                  <a:moveTo>
                    <a:pt x="0" y="420333"/>
                  </a:moveTo>
                  <a:lnTo>
                    <a:pt x="5523" y="415357"/>
                  </a:lnTo>
                  <a:lnTo>
                    <a:pt x="11046" y="410381"/>
                  </a:lnTo>
                  <a:lnTo>
                    <a:pt x="16569" y="405405"/>
                  </a:lnTo>
                  <a:lnTo>
                    <a:pt x="22092" y="400429"/>
                  </a:lnTo>
                  <a:lnTo>
                    <a:pt x="27616" y="395454"/>
                  </a:lnTo>
                  <a:lnTo>
                    <a:pt x="33139" y="390478"/>
                  </a:lnTo>
                  <a:lnTo>
                    <a:pt x="38662" y="385502"/>
                  </a:lnTo>
                  <a:lnTo>
                    <a:pt x="44185" y="380526"/>
                  </a:lnTo>
                  <a:lnTo>
                    <a:pt x="49709" y="375550"/>
                  </a:lnTo>
                  <a:lnTo>
                    <a:pt x="55232" y="370574"/>
                  </a:lnTo>
                  <a:lnTo>
                    <a:pt x="60755" y="365598"/>
                  </a:lnTo>
                  <a:lnTo>
                    <a:pt x="66278" y="360622"/>
                  </a:lnTo>
                  <a:lnTo>
                    <a:pt x="71802" y="355646"/>
                  </a:lnTo>
                  <a:lnTo>
                    <a:pt x="77325" y="350670"/>
                  </a:lnTo>
                  <a:lnTo>
                    <a:pt x="82848" y="345694"/>
                  </a:lnTo>
                  <a:lnTo>
                    <a:pt x="88371" y="340718"/>
                  </a:lnTo>
                  <a:lnTo>
                    <a:pt x="93894" y="335742"/>
                  </a:lnTo>
                  <a:lnTo>
                    <a:pt x="99418" y="330766"/>
                  </a:lnTo>
                  <a:lnTo>
                    <a:pt x="104941" y="325790"/>
                  </a:lnTo>
                  <a:lnTo>
                    <a:pt x="110464" y="320814"/>
                  </a:lnTo>
                  <a:lnTo>
                    <a:pt x="115987" y="315838"/>
                  </a:lnTo>
                  <a:lnTo>
                    <a:pt x="121511" y="310862"/>
                  </a:lnTo>
                  <a:lnTo>
                    <a:pt x="127034" y="305886"/>
                  </a:lnTo>
                  <a:lnTo>
                    <a:pt x="132557" y="300910"/>
                  </a:lnTo>
                  <a:lnTo>
                    <a:pt x="138080" y="295934"/>
                  </a:lnTo>
                  <a:lnTo>
                    <a:pt x="143604" y="290958"/>
                  </a:lnTo>
                  <a:lnTo>
                    <a:pt x="149127" y="285982"/>
                  </a:lnTo>
                  <a:lnTo>
                    <a:pt x="154650" y="281006"/>
                  </a:lnTo>
                  <a:lnTo>
                    <a:pt x="160173" y="276030"/>
                  </a:lnTo>
                  <a:lnTo>
                    <a:pt x="165697" y="271054"/>
                  </a:lnTo>
                  <a:lnTo>
                    <a:pt x="171220" y="266078"/>
                  </a:lnTo>
                  <a:lnTo>
                    <a:pt x="176743" y="261102"/>
                  </a:lnTo>
                  <a:lnTo>
                    <a:pt x="182266" y="256126"/>
                  </a:lnTo>
                  <a:lnTo>
                    <a:pt x="187789" y="251150"/>
                  </a:lnTo>
                  <a:lnTo>
                    <a:pt x="193313" y="246174"/>
                  </a:lnTo>
                  <a:lnTo>
                    <a:pt x="198836" y="241198"/>
                  </a:lnTo>
                  <a:lnTo>
                    <a:pt x="204359" y="236222"/>
                  </a:lnTo>
                  <a:lnTo>
                    <a:pt x="209882" y="231246"/>
                  </a:lnTo>
                  <a:lnTo>
                    <a:pt x="215406" y="226270"/>
                  </a:lnTo>
                  <a:lnTo>
                    <a:pt x="220929" y="221294"/>
                  </a:lnTo>
                  <a:lnTo>
                    <a:pt x="226452" y="216318"/>
                  </a:lnTo>
                  <a:lnTo>
                    <a:pt x="231975" y="211342"/>
                  </a:lnTo>
                  <a:lnTo>
                    <a:pt x="237499" y="206366"/>
                  </a:lnTo>
                  <a:lnTo>
                    <a:pt x="243022" y="201390"/>
                  </a:lnTo>
                  <a:lnTo>
                    <a:pt x="248545" y="196414"/>
                  </a:lnTo>
                  <a:lnTo>
                    <a:pt x="254068" y="191438"/>
                  </a:lnTo>
                  <a:lnTo>
                    <a:pt x="259592" y="186462"/>
                  </a:lnTo>
                  <a:lnTo>
                    <a:pt x="265115" y="181486"/>
                  </a:lnTo>
                  <a:lnTo>
                    <a:pt x="270638" y="176510"/>
                  </a:lnTo>
                  <a:lnTo>
                    <a:pt x="276161" y="171534"/>
                  </a:lnTo>
                  <a:lnTo>
                    <a:pt x="281684" y="166558"/>
                  </a:lnTo>
                  <a:lnTo>
                    <a:pt x="287208" y="161582"/>
                  </a:lnTo>
                  <a:lnTo>
                    <a:pt x="292731" y="156606"/>
                  </a:lnTo>
                  <a:lnTo>
                    <a:pt x="298254" y="151630"/>
                  </a:lnTo>
                  <a:lnTo>
                    <a:pt x="303777" y="146654"/>
                  </a:lnTo>
                  <a:lnTo>
                    <a:pt x="309301" y="141678"/>
                  </a:lnTo>
                  <a:lnTo>
                    <a:pt x="314824" y="136702"/>
                  </a:lnTo>
                  <a:lnTo>
                    <a:pt x="320347" y="131726"/>
                  </a:lnTo>
                  <a:lnTo>
                    <a:pt x="325870" y="126750"/>
                  </a:lnTo>
                  <a:lnTo>
                    <a:pt x="331394" y="121774"/>
                  </a:lnTo>
                  <a:lnTo>
                    <a:pt x="336917" y="116798"/>
                  </a:lnTo>
                  <a:lnTo>
                    <a:pt x="342440" y="111822"/>
                  </a:lnTo>
                  <a:lnTo>
                    <a:pt x="347963" y="106846"/>
                  </a:lnTo>
                  <a:lnTo>
                    <a:pt x="353486" y="101870"/>
                  </a:lnTo>
                  <a:lnTo>
                    <a:pt x="359010" y="96894"/>
                  </a:lnTo>
                  <a:lnTo>
                    <a:pt x="364533" y="91918"/>
                  </a:lnTo>
                  <a:lnTo>
                    <a:pt x="370056" y="86942"/>
                  </a:lnTo>
                  <a:lnTo>
                    <a:pt x="375579" y="81966"/>
                  </a:lnTo>
                  <a:lnTo>
                    <a:pt x="381103" y="76990"/>
                  </a:lnTo>
                  <a:lnTo>
                    <a:pt x="386626" y="72014"/>
                  </a:lnTo>
                  <a:lnTo>
                    <a:pt x="392149" y="67038"/>
                  </a:lnTo>
                  <a:lnTo>
                    <a:pt x="397672" y="62062"/>
                  </a:lnTo>
                  <a:lnTo>
                    <a:pt x="403196" y="57086"/>
                  </a:lnTo>
                  <a:lnTo>
                    <a:pt x="408719" y="52110"/>
                  </a:lnTo>
                  <a:lnTo>
                    <a:pt x="414242" y="47134"/>
                  </a:lnTo>
                  <a:lnTo>
                    <a:pt x="419765" y="42158"/>
                  </a:lnTo>
                  <a:lnTo>
                    <a:pt x="425289" y="37182"/>
                  </a:lnTo>
                  <a:lnTo>
                    <a:pt x="430812" y="32206"/>
                  </a:lnTo>
                  <a:lnTo>
                    <a:pt x="436335" y="27230"/>
                  </a:lnTo>
                  <a:lnTo>
                    <a:pt x="441858" y="22254"/>
                  </a:lnTo>
                  <a:lnTo>
                    <a:pt x="447381" y="17278"/>
                  </a:lnTo>
                  <a:lnTo>
                    <a:pt x="452905" y="12302"/>
                  </a:lnTo>
                  <a:lnTo>
                    <a:pt x="458428" y="7326"/>
                  </a:lnTo>
                  <a:lnTo>
                    <a:pt x="463951" y="2350"/>
                  </a:lnTo>
                  <a:lnTo>
                    <a:pt x="4665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872385" y="5389619"/>
              <a:ext cx="140844" cy="136964"/>
            </a:xfrm>
            <a:custGeom>
              <a:avLst/>
              <a:pathLst>
                <a:path w="140844" h="136964">
                  <a:moveTo>
                    <a:pt x="96385" y="136964"/>
                  </a:moveTo>
                  <a:lnTo>
                    <a:pt x="140844" y="0"/>
                  </a:lnTo>
                  <a:lnTo>
                    <a:pt x="0" y="299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181282" y="5646323"/>
              <a:ext cx="365386" cy="163629"/>
            </a:xfrm>
            <a:custGeom>
              <a:avLst/>
              <a:pathLst>
                <a:path w="365386" h="163629">
                  <a:moveTo>
                    <a:pt x="365386" y="163629"/>
                  </a:moveTo>
                  <a:lnTo>
                    <a:pt x="360699" y="161530"/>
                  </a:lnTo>
                  <a:lnTo>
                    <a:pt x="356013" y="159432"/>
                  </a:lnTo>
                  <a:lnTo>
                    <a:pt x="351327" y="157333"/>
                  </a:lnTo>
                  <a:lnTo>
                    <a:pt x="346640" y="155234"/>
                  </a:lnTo>
                  <a:lnTo>
                    <a:pt x="341954" y="153135"/>
                  </a:lnTo>
                  <a:lnTo>
                    <a:pt x="337267" y="151037"/>
                  </a:lnTo>
                  <a:lnTo>
                    <a:pt x="332581" y="148938"/>
                  </a:lnTo>
                  <a:lnTo>
                    <a:pt x="327895" y="146839"/>
                  </a:lnTo>
                  <a:lnTo>
                    <a:pt x="323208" y="144741"/>
                  </a:lnTo>
                  <a:lnTo>
                    <a:pt x="318522" y="142642"/>
                  </a:lnTo>
                  <a:lnTo>
                    <a:pt x="313835" y="140543"/>
                  </a:lnTo>
                  <a:lnTo>
                    <a:pt x="309149" y="138445"/>
                  </a:lnTo>
                  <a:lnTo>
                    <a:pt x="304463" y="136346"/>
                  </a:lnTo>
                  <a:lnTo>
                    <a:pt x="299776" y="134247"/>
                  </a:lnTo>
                  <a:lnTo>
                    <a:pt x="295090" y="132149"/>
                  </a:lnTo>
                  <a:lnTo>
                    <a:pt x="290403" y="130050"/>
                  </a:lnTo>
                  <a:lnTo>
                    <a:pt x="285717" y="127951"/>
                  </a:lnTo>
                  <a:lnTo>
                    <a:pt x="281031" y="125852"/>
                  </a:lnTo>
                  <a:lnTo>
                    <a:pt x="276344" y="123754"/>
                  </a:lnTo>
                  <a:lnTo>
                    <a:pt x="271658" y="121655"/>
                  </a:lnTo>
                  <a:lnTo>
                    <a:pt x="266971" y="119556"/>
                  </a:lnTo>
                  <a:lnTo>
                    <a:pt x="262285" y="117458"/>
                  </a:lnTo>
                  <a:lnTo>
                    <a:pt x="257599" y="115359"/>
                  </a:lnTo>
                  <a:lnTo>
                    <a:pt x="252912" y="113260"/>
                  </a:lnTo>
                  <a:lnTo>
                    <a:pt x="248226" y="111162"/>
                  </a:lnTo>
                  <a:lnTo>
                    <a:pt x="243539" y="109063"/>
                  </a:lnTo>
                  <a:lnTo>
                    <a:pt x="238853" y="106964"/>
                  </a:lnTo>
                  <a:lnTo>
                    <a:pt x="234167" y="104866"/>
                  </a:lnTo>
                  <a:lnTo>
                    <a:pt x="229480" y="102767"/>
                  </a:lnTo>
                  <a:lnTo>
                    <a:pt x="224794" y="100668"/>
                  </a:lnTo>
                  <a:lnTo>
                    <a:pt x="220107" y="98569"/>
                  </a:lnTo>
                  <a:lnTo>
                    <a:pt x="215421" y="96471"/>
                  </a:lnTo>
                  <a:lnTo>
                    <a:pt x="210735" y="94372"/>
                  </a:lnTo>
                  <a:lnTo>
                    <a:pt x="206048" y="92273"/>
                  </a:lnTo>
                  <a:lnTo>
                    <a:pt x="201362" y="90175"/>
                  </a:lnTo>
                  <a:lnTo>
                    <a:pt x="196675" y="88076"/>
                  </a:lnTo>
                  <a:lnTo>
                    <a:pt x="191989" y="85977"/>
                  </a:lnTo>
                  <a:lnTo>
                    <a:pt x="187302" y="83879"/>
                  </a:lnTo>
                  <a:lnTo>
                    <a:pt x="182616" y="81780"/>
                  </a:lnTo>
                  <a:lnTo>
                    <a:pt x="177930" y="79681"/>
                  </a:lnTo>
                  <a:lnTo>
                    <a:pt x="173243" y="77583"/>
                  </a:lnTo>
                  <a:lnTo>
                    <a:pt x="168557" y="75484"/>
                  </a:lnTo>
                  <a:lnTo>
                    <a:pt x="163870" y="73385"/>
                  </a:lnTo>
                  <a:lnTo>
                    <a:pt x="159184" y="71286"/>
                  </a:lnTo>
                  <a:lnTo>
                    <a:pt x="154498" y="69188"/>
                  </a:lnTo>
                  <a:lnTo>
                    <a:pt x="149811" y="67089"/>
                  </a:lnTo>
                  <a:lnTo>
                    <a:pt x="145125" y="64990"/>
                  </a:lnTo>
                  <a:lnTo>
                    <a:pt x="140438" y="62892"/>
                  </a:lnTo>
                  <a:lnTo>
                    <a:pt x="135752" y="60793"/>
                  </a:lnTo>
                  <a:lnTo>
                    <a:pt x="131066" y="58694"/>
                  </a:lnTo>
                  <a:lnTo>
                    <a:pt x="126379" y="56596"/>
                  </a:lnTo>
                  <a:lnTo>
                    <a:pt x="121693" y="54497"/>
                  </a:lnTo>
                  <a:lnTo>
                    <a:pt x="117006" y="52398"/>
                  </a:lnTo>
                  <a:lnTo>
                    <a:pt x="112320" y="50300"/>
                  </a:lnTo>
                  <a:lnTo>
                    <a:pt x="107634" y="48201"/>
                  </a:lnTo>
                  <a:lnTo>
                    <a:pt x="102947" y="46102"/>
                  </a:lnTo>
                  <a:lnTo>
                    <a:pt x="98261" y="44003"/>
                  </a:lnTo>
                  <a:lnTo>
                    <a:pt x="93574" y="41905"/>
                  </a:lnTo>
                  <a:lnTo>
                    <a:pt x="88888" y="39806"/>
                  </a:lnTo>
                  <a:lnTo>
                    <a:pt x="84202" y="37707"/>
                  </a:lnTo>
                  <a:lnTo>
                    <a:pt x="79515" y="35609"/>
                  </a:lnTo>
                  <a:lnTo>
                    <a:pt x="74829" y="33510"/>
                  </a:lnTo>
                  <a:lnTo>
                    <a:pt x="70142" y="31411"/>
                  </a:lnTo>
                  <a:lnTo>
                    <a:pt x="65456" y="29313"/>
                  </a:lnTo>
                  <a:lnTo>
                    <a:pt x="60770" y="27214"/>
                  </a:lnTo>
                  <a:lnTo>
                    <a:pt x="56083" y="25115"/>
                  </a:lnTo>
                  <a:lnTo>
                    <a:pt x="51397" y="23017"/>
                  </a:lnTo>
                  <a:lnTo>
                    <a:pt x="46710" y="20918"/>
                  </a:lnTo>
                  <a:lnTo>
                    <a:pt x="42024" y="18819"/>
                  </a:lnTo>
                  <a:lnTo>
                    <a:pt x="37338" y="16720"/>
                  </a:lnTo>
                  <a:lnTo>
                    <a:pt x="32651" y="14622"/>
                  </a:lnTo>
                  <a:lnTo>
                    <a:pt x="27965" y="12523"/>
                  </a:lnTo>
                  <a:lnTo>
                    <a:pt x="23278" y="10424"/>
                  </a:lnTo>
                  <a:lnTo>
                    <a:pt x="18592" y="8326"/>
                  </a:lnTo>
                  <a:lnTo>
                    <a:pt x="13906" y="6227"/>
                  </a:lnTo>
                  <a:lnTo>
                    <a:pt x="9219" y="4128"/>
                  </a:lnTo>
                  <a:lnTo>
                    <a:pt x="4533" y="203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181282" y="5631582"/>
              <a:ext cx="143243" cy="131423"/>
            </a:xfrm>
            <a:custGeom>
              <a:avLst/>
              <a:pathLst>
                <a:path w="143243" h="131423">
                  <a:moveTo>
                    <a:pt x="143243" y="0"/>
                  </a:moveTo>
                  <a:lnTo>
                    <a:pt x="0" y="14741"/>
                  </a:lnTo>
                  <a:lnTo>
                    <a:pt x="84388" y="1314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238796" y="5809953"/>
              <a:ext cx="1307872" cy="331545"/>
            </a:xfrm>
            <a:custGeom>
              <a:avLst/>
              <a:pathLst>
                <a:path w="1307872" h="331545">
                  <a:moveTo>
                    <a:pt x="1307872" y="0"/>
                  </a:moveTo>
                  <a:lnTo>
                    <a:pt x="1293604" y="3617"/>
                  </a:lnTo>
                  <a:lnTo>
                    <a:pt x="1279335" y="7234"/>
                  </a:lnTo>
                  <a:lnTo>
                    <a:pt x="1265067" y="10851"/>
                  </a:lnTo>
                  <a:lnTo>
                    <a:pt x="1250799" y="14468"/>
                  </a:lnTo>
                  <a:lnTo>
                    <a:pt x="1236530" y="18085"/>
                  </a:lnTo>
                  <a:lnTo>
                    <a:pt x="1222262" y="21702"/>
                  </a:lnTo>
                  <a:lnTo>
                    <a:pt x="1207994" y="25319"/>
                  </a:lnTo>
                  <a:lnTo>
                    <a:pt x="1193725" y="28936"/>
                  </a:lnTo>
                  <a:lnTo>
                    <a:pt x="1179457" y="32553"/>
                  </a:lnTo>
                  <a:lnTo>
                    <a:pt x="1165189" y="36170"/>
                  </a:lnTo>
                  <a:lnTo>
                    <a:pt x="1150921" y="39787"/>
                  </a:lnTo>
                  <a:lnTo>
                    <a:pt x="1136652" y="43404"/>
                  </a:lnTo>
                  <a:lnTo>
                    <a:pt x="1122384" y="47021"/>
                  </a:lnTo>
                  <a:lnTo>
                    <a:pt x="1108116" y="50638"/>
                  </a:lnTo>
                  <a:lnTo>
                    <a:pt x="1093847" y="54255"/>
                  </a:lnTo>
                  <a:lnTo>
                    <a:pt x="1079579" y="57872"/>
                  </a:lnTo>
                  <a:lnTo>
                    <a:pt x="1065311" y="61489"/>
                  </a:lnTo>
                  <a:lnTo>
                    <a:pt x="1051043" y="65106"/>
                  </a:lnTo>
                  <a:lnTo>
                    <a:pt x="1036774" y="68723"/>
                  </a:lnTo>
                  <a:lnTo>
                    <a:pt x="1022506" y="72340"/>
                  </a:lnTo>
                  <a:lnTo>
                    <a:pt x="1008238" y="75957"/>
                  </a:lnTo>
                  <a:lnTo>
                    <a:pt x="993969" y="79574"/>
                  </a:lnTo>
                  <a:lnTo>
                    <a:pt x="979701" y="83191"/>
                  </a:lnTo>
                  <a:lnTo>
                    <a:pt x="965433" y="86808"/>
                  </a:lnTo>
                  <a:lnTo>
                    <a:pt x="951165" y="90425"/>
                  </a:lnTo>
                  <a:lnTo>
                    <a:pt x="936896" y="94042"/>
                  </a:lnTo>
                  <a:lnTo>
                    <a:pt x="922628" y="97659"/>
                  </a:lnTo>
                  <a:lnTo>
                    <a:pt x="908360" y="101276"/>
                  </a:lnTo>
                  <a:lnTo>
                    <a:pt x="894091" y="104893"/>
                  </a:lnTo>
                  <a:lnTo>
                    <a:pt x="879823" y="108510"/>
                  </a:lnTo>
                  <a:lnTo>
                    <a:pt x="865555" y="112127"/>
                  </a:lnTo>
                  <a:lnTo>
                    <a:pt x="851286" y="115744"/>
                  </a:lnTo>
                  <a:lnTo>
                    <a:pt x="837018" y="119361"/>
                  </a:lnTo>
                  <a:lnTo>
                    <a:pt x="822750" y="122978"/>
                  </a:lnTo>
                  <a:lnTo>
                    <a:pt x="808482" y="126595"/>
                  </a:lnTo>
                  <a:lnTo>
                    <a:pt x="794213" y="130212"/>
                  </a:lnTo>
                  <a:lnTo>
                    <a:pt x="779945" y="133829"/>
                  </a:lnTo>
                  <a:lnTo>
                    <a:pt x="765677" y="137446"/>
                  </a:lnTo>
                  <a:lnTo>
                    <a:pt x="751408" y="141063"/>
                  </a:lnTo>
                  <a:lnTo>
                    <a:pt x="737140" y="144680"/>
                  </a:lnTo>
                  <a:lnTo>
                    <a:pt x="722872" y="148297"/>
                  </a:lnTo>
                  <a:lnTo>
                    <a:pt x="708604" y="151914"/>
                  </a:lnTo>
                  <a:lnTo>
                    <a:pt x="694335" y="155531"/>
                  </a:lnTo>
                  <a:lnTo>
                    <a:pt x="680067" y="159148"/>
                  </a:lnTo>
                  <a:lnTo>
                    <a:pt x="665799" y="162765"/>
                  </a:lnTo>
                  <a:lnTo>
                    <a:pt x="651530" y="166382"/>
                  </a:lnTo>
                  <a:lnTo>
                    <a:pt x="637262" y="169999"/>
                  </a:lnTo>
                  <a:lnTo>
                    <a:pt x="622994" y="173616"/>
                  </a:lnTo>
                  <a:lnTo>
                    <a:pt x="608725" y="177233"/>
                  </a:lnTo>
                  <a:lnTo>
                    <a:pt x="594457" y="180850"/>
                  </a:lnTo>
                  <a:lnTo>
                    <a:pt x="580189" y="184467"/>
                  </a:lnTo>
                  <a:lnTo>
                    <a:pt x="565921" y="188084"/>
                  </a:lnTo>
                  <a:lnTo>
                    <a:pt x="551652" y="191701"/>
                  </a:lnTo>
                  <a:lnTo>
                    <a:pt x="537384" y="195318"/>
                  </a:lnTo>
                  <a:lnTo>
                    <a:pt x="523116" y="198935"/>
                  </a:lnTo>
                  <a:lnTo>
                    <a:pt x="508847" y="202552"/>
                  </a:lnTo>
                  <a:lnTo>
                    <a:pt x="494579" y="206169"/>
                  </a:lnTo>
                  <a:lnTo>
                    <a:pt x="480311" y="209786"/>
                  </a:lnTo>
                  <a:lnTo>
                    <a:pt x="466043" y="213403"/>
                  </a:lnTo>
                  <a:lnTo>
                    <a:pt x="451774" y="217020"/>
                  </a:lnTo>
                  <a:lnTo>
                    <a:pt x="437506" y="220637"/>
                  </a:lnTo>
                  <a:lnTo>
                    <a:pt x="423238" y="224254"/>
                  </a:lnTo>
                  <a:lnTo>
                    <a:pt x="408969" y="227871"/>
                  </a:lnTo>
                  <a:lnTo>
                    <a:pt x="394701" y="231488"/>
                  </a:lnTo>
                  <a:lnTo>
                    <a:pt x="380433" y="235105"/>
                  </a:lnTo>
                  <a:lnTo>
                    <a:pt x="366165" y="238722"/>
                  </a:lnTo>
                  <a:lnTo>
                    <a:pt x="351896" y="242339"/>
                  </a:lnTo>
                  <a:lnTo>
                    <a:pt x="337628" y="245956"/>
                  </a:lnTo>
                  <a:lnTo>
                    <a:pt x="323360" y="249573"/>
                  </a:lnTo>
                  <a:lnTo>
                    <a:pt x="309091" y="253190"/>
                  </a:lnTo>
                  <a:lnTo>
                    <a:pt x="294823" y="256807"/>
                  </a:lnTo>
                  <a:lnTo>
                    <a:pt x="280555" y="260424"/>
                  </a:lnTo>
                  <a:lnTo>
                    <a:pt x="266286" y="264041"/>
                  </a:lnTo>
                  <a:lnTo>
                    <a:pt x="252018" y="267658"/>
                  </a:lnTo>
                  <a:lnTo>
                    <a:pt x="237750" y="271275"/>
                  </a:lnTo>
                  <a:lnTo>
                    <a:pt x="223482" y="274892"/>
                  </a:lnTo>
                  <a:lnTo>
                    <a:pt x="209213" y="278509"/>
                  </a:lnTo>
                  <a:lnTo>
                    <a:pt x="194945" y="282126"/>
                  </a:lnTo>
                  <a:lnTo>
                    <a:pt x="180677" y="285743"/>
                  </a:lnTo>
                  <a:lnTo>
                    <a:pt x="166408" y="289360"/>
                  </a:lnTo>
                  <a:lnTo>
                    <a:pt x="152140" y="292977"/>
                  </a:lnTo>
                  <a:lnTo>
                    <a:pt x="137872" y="296594"/>
                  </a:lnTo>
                  <a:lnTo>
                    <a:pt x="123604" y="300211"/>
                  </a:lnTo>
                  <a:lnTo>
                    <a:pt x="109335" y="303828"/>
                  </a:lnTo>
                  <a:lnTo>
                    <a:pt x="95067" y="307445"/>
                  </a:lnTo>
                  <a:lnTo>
                    <a:pt x="80799" y="311062"/>
                  </a:lnTo>
                  <a:lnTo>
                    <a:pt x="66530" y="314679"/>
                  </a:lnTo>
                  <a:lnTo>
                    <a:pt x="52262" y="318296"/>
                  </a:lnTo>
                  <a:lnTo>
                    <a:pt x="37994" y="321913"/>
                  </a:lnTo>
                  <a:lnTo>
                    <a:pt x="23726" y="325530"/>
                  </a:lnTo>
                  <a:lnTo>
                    <a:pt x="9457" y="329147"/>
                  </a:lnTo>
                  <a:lnTo>
                    <a:pt x="0" y="3315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3238796" y="6041062"/>
              <a:ext cx="138576" cy="139584"/>
            </a:xfrm>
            <a:custGeom>
              <a:avLst/>
              <a:pathLst>
                <a:path w="138576" h="139584">
                  <a:moveTo>
                    <a:pt x="103191" y="0"/>
                  </a:moveTo>
                  <a:lnTo>
                    <a:pt x="0" y="100436"/>
                  </a:lnTo>
                  <a:lnTo>
                    <a:pt x="138576" y="1395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252215" y="4057527"/>
              <a:ext cx="294453" cy="1752425"/>
            </a:xfrm>
            <a:custGeom>
              <a:avLst/>
              <a:pathLst>
                <a:path w="294453" h="1752425">
                  <a:moveTo>
                    <a:pt x="294453" y="1752425"/>
                  </a:moveTo>
                  <a:lnTo>
                    <a:pt x="291298" y="1733648"/>
                  </a:lnTo>
                  <a:lnTo>
                    <a:pt x="288143" y="1714871"/>
                  </a:lnTo>
                  <a:lnTo>
                    <a:pt x="284988" y="1696094"/>
                  </a:lnTo>
                  <a:lnTo>
                    <a:pt x="281833" y="1677317"/>
                  </a:lnTo>
                  <a:lnTo>
                    <a:pt x="278678" y="1658540"/>
                  </a:lnTo>
                  <a:lnTo>
                    <a:pt x="275523" y="1639763"/>
                  </a:lnTo>
                  <a:lnTo>
                    <a:pt x="272368" y="1620986"/>
                  </a:lnTo>
                  <a:lnTo>
                    <a:pt x="269213" y="1602208"/>
                  </a:lnTo>
                  <a:lnTo>
                    <a:pt x="266058" y="1583431"/>
                  </a:lnTo>
                  <a:lnTo>
                    <a:pt x="262903" y="1564654"/>
                  </a:lnTo>
                  <a:lnTo>
                    <a:pt x="259747" y="1545877"/>
                  </a:lnTo>
                  <a:lnTo>
                    <a:pt x="256592" y="1527100"/>
                  </a:lnTo>
                  <a:lnTo>
                    <a:pt x="253437" y="1508323"/>
                  </a:lnTo>
                  <a:lnTo>
                    <a:pt x="250282" y="1489546"/>
                  </a:lnTo>
                  <a:lnTo>
                    <a:pt x="247127" y="1470769"/>
                  </a:lnTo>
                  <a:lnTo>
                    <a:pt x="243972" y="1451992"/>
                  </a:lnTo>
                  <a:lnTo>
                    <a:pt x="240817" y="1433215"/>
                  </a:lnTo>
                  <a:lnTo>
                    <a:pt x="237662" y="1414437"/>
                  </a:lnTo>
                  <a:lnTo>
                    <a:pt x="234507" y="1395660"/>
                  </a:lnTo>
                  <a:lnTo>
                    <a:pt x="231352" y="1376883"/>
                  </a:lnTo>
                  <a:lnTo>
                    <a:pt x="228197" y="1358106"/>
                  </a:lnTo>
                  <a:lnTo>
                    <a:pt x="225042" y="1339329"/>
                  </a:lnTo>
                  <a:lnTo>
                    <a:pt x="221887" y="1320552"/>
                  </a:lnTo>
                  <a:lnTo>
                    <a:pt x="218732" y="1301775"/>
                  </a:lnTo>
                  <a:lnTo>
                    <a:pt x="215577" y="1282998"/>
                  </a:lnTo>
                  <a:lnTo>
                    <a:pt x="212422" y="1264221"/>
                  </a:lnTo>
                  <a:lnTo>
                    <a:pt x="209267" y="1245444"/>
                  </a:lnTo>
                  <a:lnTo>
                    <a:pt x="206112" y="1226667"/>
                  </a:lnTo>
                  <a:lnTo>
                    <a:pt x="202957" y="1207889"/>
                  </a:lnTo>
                  <a:lnTo>
                    <a:pt x="199802" y="1189112"/>
                  </a:lnTo>
                  <a:lnTo>
                    <a:pt x="196647" y="1170335"/>
                  </a:lnTo>
                  <a:lnTo>
                    <a:pt x="193492" y="1151558"/>
                  </a:lnTo>
                  <a:lnTo>
                    <a:pt x="190336" y="1132781"/>
                  </a:lnTo>
                  <a:lnTo>
                    <a:pt x="187181" y="1114004"/>
                  </a:lnTo>
                  <a:lnTo>
                    <a:pt x="184026" y="1095227"/>
                  </a:lnTo>
                  <a:lnTo>
                    <a:pt x="180871" y="1076450"/>
                  </a:lnTo>
                  <a:lnTo>
                    <a:pt x="177716" y="1057673"/>
                  </a:lnTo>
                  <a:lnTo>
                    <a:pt x="174561" y="1038896"/>
                  </a:lnTo>
                  <a:lnTo>
                    <a:pt x="171406" y="1020118"/>
                  </a:lnTo>
                  <a:lnTo>
                    <a:pt x="168251" y="1001341"/>
                  </a:lnTo>
                  <a:lnTo>
                    <a:pt x="165096" y="982564"/>
                  </a:lnTo>
                  <a:lnTo>
                    <a:pt x="161941" y="963787"/>
                  </a:lnTo>
                  <a:lnTo>
                    <a:pt x="158786" y="945010"/>
                  </a:lnTo>
                  <a:lnTo>
                    <a:pt x="155631" y="926233"/>
                  </a:lnTo>
                  <a:lnTo>
                    <a:pt x="152476" y="907456"/>
                  </a:lnTo>
                  <a:lnTo>
                    <a:pt x="149321" y="888679"/>
                  </a:lnTo>
                  <a:lnTo>
                    <a:pt x="146166" y="869902"/>
                  </a:lnTo>
                  <a:lnTo>
                    <a:pt x="143011" y="851125"/>
                  </a:lnTo>
                  <a:lnTo>
                    <a:pt x="139856" y="832347"/>
                  </a:lnTo>
                  <a:lnTo>
                    <a:pt x="136701" y="813570"/>
                  </a:lnTo>
                  <a:lnTo>
                    <a:pt x="133546" y="794793"/>
                  </a:lnTo>
                  <a:lnTo>
                    <a:pt x="130391" y="776016"/>
                  </a:lnTo>
                  <a:lnTo>
                    <a:pt x="127236" y="757239"/>
                  </a:lnTo>
                  <a:lnTo>
                    <a:pt x="124081" y="738462"/>
                  </a:lnTo>
                  <a:lnTo>
                    <a:pt x="120926" y="719685"/>
                  </a:lnTo>
                  <a:lnTo>
                    <a:pt x="117770" y="700908"/>
                  </a:lnTo>
                  <a:lnTo>
                    <a:pt x="114615" y="682131"/>
                  </a:lnTo>
                  <a:lnTo>
                    <a:pt x="111460" y="663354"/>
                  </a:lnTo>
                  <a:lnTo>
                    <a:pt x="108305" y="644576"/>
                  </a:lnTo>
                  <a:lnTo>
                    <a:pt x="105150" y="625799"/>
                  </a:lnTo>
                  <a:lnTo>
                    <a:pt x="101995" y="607022"/>
                  </a:lnTo>
                  <a:lnTo>
                    <a:pt x="98840" y="588245"/>
                  </a:lnTo>
                  <a:lnTo>
                    <a:pt x="95685" y="569468"/>
                  </a:lnTo>
                  <a:lnTo>
                    <a:pt x="92530" y="550691"/>
                  </a:lnTo>
                  <a:lnTo>
                    <a:pt x="89375" y="531914"/>
                  </a:lnTo>
                  <a:lnTo>
                    <a:pt x="86220" y="513137"/>
                  </a:lnTo>
                  <a:lnTo>
                    <a:pt x="83065" y="494360"/>
                  </a:lnTo>
                  <a:lnTo>
                    <a:pt x="79910" y="475583"/>
                  </a:lnTo>
                  <a:lnTo>
                    <a:pt x="76755" y="456805"/>
                  </a:lnTo>
                  <a:lnTo>
                    <a:pt x="73600" y="438028"/>
                  </a:lnTo>
                  <a:lnTo>
                    <a:pt x="70445" y="419251"/>
                  </a:lnTo>
                  <a:lnTo>
                    <a:pt x="67290" y="400474"/>
                  </a:lnTo>
                  <a:lnTo>
                    <a:pt x="64135" y="381697"/>
                  </a:lnTo>
                  <a:lnTo>
                    <a:pt x="60980" y="362920"/>
                  </a:lnTo>
                  <a:lnTo>
                    <a:pt x="57825" y="344143"/>
                  </a:lnTo>
                  <a:lnTo>
                    <a:pt x="54670" y="325366"/>
                  </a:lnTo>
                  <a:lnTo>
                    <a:pt x="51515" y="306589"/>
                  </a:lnTo>
                  <a:lnTo>
                    <a:pt x="48359" y="287812"/>
                  </a:lnTo>
                  <a:lnTo>
                    <a:pt x="45204" y="269034"/>
                  </a:lnTo>
                  <a:lnTo>
                    <a:pt x="42049" y="250257"/>
                  </a:lnTo>
                  <a:lnTo>
                    <a:pt x="38894" y="231480"/>
                  </a:lnTo>
                  <a:lnTo>
                    <a:pt x="35739" y="212703"/>
                  </a:lnTo>
                  <a:lnTo>
                    <a:pt x="32584" y="193926"/>
                  </a:lnTo>
                  <a:lnTo>
                    <a:pt x="29429" y="175149"/>
                  </a:lnTo>
                  <a:lnTo>
                    <a:pt x="26274" y="156372"/>
                  </a:lnTo>
                  <a:lnTo>
                    <a:pt x="23119" y="137595"/>
                  </a:lnTo>
                  <a:lnTo>
                    <a:pt x="19964" y="118818"/>
                  </a:lnTo>
                  <a:lnTo>
                    <a:pt x="16809" y="100041"/>
                  </a:lnTo>
                  <a:lnTo>
                    <a:pt x="13654" y="81264"/>
                  </a:lnTo>
                  <a:lnTo>
                    <a:pt x="10499" y="62486"/>
                  </a:lnTo>
                  <a:lnTo>
                    <a:pt x="7344" y="43709"/>
                  </a:lnTo>
                  <a:lnTo>
                    <a:pt x="4189" y="24932"/>
                  </a:lnTo>
                  <a:lnTo>
                    <a:pt x="1034" y="61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201875" y="4057527"/>
              <a:ext cx="142009" cy="134914"/>
            </a:xfrm>
            <a:custGeom>
              <a:avLst/>
              <a:pathLst>
                <a:path w="142009" h="134914">
                  <a:moveTo>
                    <a:pt x="142009" y="111053"/>
                  </a:moveTo>
                  <a:lnTo>
                    <a:pt x="50340" y="0"/>
                  </a:lnTo>
                  <a:lnTo>
                    <a:pt x="0" y="13491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389149" y="5337474"/>
              <a:ext cx="2029465" cy="777675"/>
            </a:xfrm>
            <a:custGeom>
              <a:avLst/>
              <a:pathLst>
                <a:path w="2029465" h="777675">
                  <a:moveTo>
                    <a:pt x="2029465" y="0"/>
                  </a:moveTo>
                  <a:lnTo>
                    <a:pt x="2007947" y="8245"/>
                  </a:lnTo>
                  <a:lnTo>
                    <a:pt x="1986428" y="16491"/>
                  </a:lnTo>
                  <a:lnTo>
                    <a:pt x="1964910" y="24736"/>
                  </a:lnTo>
                  <a:lnTo>
                    <a:pt x="1943392" y="32982"/>
                  </a:lnTo>
                  <a:lnTo>
                    <a:pt x="1921873" y="41228"/>
                  </a:lnTo>
                  <a:lnTo>
                    <a:pt x="1900355" y="49473"/>
                  </a:lnTo>
                  <a:lnTo>
                    <a:pt x="1878837" y="57719"/>
                  </a:lnTo>
                  <a:lnTo>
                    <a:pt x="1857318" y="65965"/>
                  </a:lnTo>
                  <a:lnTo>
                    <a:pt x="1835800" y="74210"/>
                  </a:lnTo>
                  <a:lnTo>
                    <a:pt x="1814282" y="82456"/>
                  </a:lnTo>
                  <a:lnTo>
                    <a:pt x="1792763" y="90702"/>
                  </a:lnTo>
                  <a:lnTo>
                    <a:pt x="1771245" y="98947"/>
                  </a:lnTo>
                  <a:lnTo>
                    <a:pt x="1749727" y="107193"/>
                  </a:lnTo>
                  <a:lnTo>
                    <a:pt x="1728208" y="115439"/>
                  </a:lnTo>
                  <a:lnTo>
                    <a:pt x="1706690" y="123684"/>
                  </a:lnTo>
                  <a:lnTo>
                    <a:pt x="1685172" y="131930"/>
                  </a:lnTo>
                  <a:lnTo>
                    <a:pt x="1663653" y="140176"/>
                  </a:lnTo>
                  <a:lnTo>
                    <a:pt x="1642135" y="148421"/>
                  </a:lnTo>
                  <a:lnTo>
                    <a:pt x="1620617" y="156667"/>
                  </a:lnTo>
                  <a:lnTo>
                    <a:pt x="1599098" y="164913"/>
                  </a:lnTo>
                  <a:lnTo>
                    <a:pt x="1577580" y="173158"/>
                  </a:lnTo>
                  <a:lnTo>
                    <a:pt x="1556062" y="181404"/>
                  </a:lnTo>
                  <a:lnTo>
                    <a:pt x="1534543" y="189650"/>
                  </a:lnTo>
                  <a:lnTo>
                    <a:pt x="1513025" y="197895"/>
                  </a:lnTo>
                  <a:lnTo>
                    <a:pt x="1491507" y="206141"/>
                  </a:lnTo>
                  <a:lnTo>
                    <a:pt x="1469988" y="214387"/>
                  </a:lnTo>
                  <a:lnTo>
                    <a:pt x="1448470" y="222632"/>
                  </a:lnTo>
                  <a:lnTo>
                    <a:pt x="1426952" y="230878"/>
                  </a:lnTo>
                  <a:lnTo>
                    <a:pt x="1405433" y="239124"/>
                  </a:lnTo>
                  <a:lnTo>
                    <a:pt x="1383915" y="247369"/>
                  </a:lnTo>
                  <a:lnTo>
                    <a:pt x="1362397" y="255615"/>
                  </a:lnTo>
                  <a:lnTo>
                    <a:pt x="1340878" y="263860"/>
                  </a:lnTo>
                  <a:lnTo>
                    <a:pt x="1319360" y="272106"/>
                  </a:lnTo>
                  <a:lnTo>
                    <a:pt x="1297842" y="280352"/>
                  </a:lnTo>
                  <a:lnTo>
                    <a:pt x="1276323" y="288597"/>
                  </a:lnTo>
                  <a:lnTo>
                    <a:pt x="1254805" y="296843"/>
                  </a:lnTo>
                  <a:lnTo>
                    <a:pt x="1233287" y="305089"/>
                  </a:lnTo>
                  <a:lnTo>
                    <a:pt x="1211768" y="313334"/>
                  </a:lnTo>
                  <a:lnTo>
                    <a:pt x="1190250" y="321580"/>
                  </a:lnTo>
                  <a:lnTo>
                    <a:pt x="1168732" y="329826"/>
                  </a:lnTo>
                  <a:lnTo>
                    <a:pt x="1147213" y="338071"/>
                  </a:lnTo>
                  <a:lnTo>
                    <a:pt x="1125695" y="346317"/>
                  </a:lnTo>
                  <a:lnTo>
                    <a:pt x="1104177" y="354563"/>
                  </a:lnTo>
                  <a:lnTo>
                    <a:pt x="1082658" y="362808"/>
                  </a:lnTo>
                  <a:lnTo>
                    <a:pt x="1061140" y="371054"/>
                  </a:lnTo>
                  <a:lnTo>
                    <a:pt x="1039622" y="379300"/>
                  </a:lnTo>
                  <a:lnTo>
                    <a:pt x="1018103" y="387545"/>
                  </a:lnTo>
                  <a:lnTo>
                    <a:pt x="996585" y="395791"/>
                  </a:lnTo>
                  <a:lnTo>
                    <a:pt x="975067" y="404037"/>
                  </a:lnTo>
                  <a:lnTo>
                    <a:pt x="953548" y="412282"/>
                  </a:lnTo>
                  <a:lnTo>
                    <a:pt x="932030" y="420528"/>
                  </a:lnTo>
                  <a:lnTo>
                    <a:pt x="910512" y="428774"/>
                  </a:lnTo>
                  <a:lnTo>
                    <a:pt x="888993" y="437019"/>
                  </a:lnTo>
                  <a:lnTo>
                    <a:pt x="867475" y="445265"/>
                  </a:lnTo>
                  <a:lnTo>
                    <a:pt x="845957" y="453511"/>
                  </a:lnTo>
                  <a:lnTo>
                    <a:pt x="824438" y="461756"/>
                  </a:lnTo>
                  <a:lnTo>
                    <a:pt x="802920" y="470002"/>
                  </a:lnTo>
                  <a:lnTo>
                    <a:pt x="781402" y="478248"/>
                  </a:lnTo>
                  <a:lnTo>
                    <a:pt x="759883" y="486493"/>
                  </a:lnTo>
                  <a:lnTo>
                    <a:pt x="738365" y="494739"/>
                  </a:lnTo>
                  <a:lnTo>
                    <a:pt x="716847" y="502984"/>
                  </a:lnTo>
                  <a:lnTo>
                    <a:pt x="695328" y="511230"/>
                  </a:lnTo>
                  <a:lnTo>
                    <a:pt x="673810" y="519476"/>
                  </a:lnTo>
                  <a:lnTo>
                    <a:pt x="652292" y="527721"/>
                  </a:lnTo>
                  <a:lnTo>
                    <a:pt x="630773" y="535967"/>
                  </a:lnTo>
                  <a:lnTo>
                    <a:pt x="609255" y="544213"/>
                  </a:lnTo>
                  <a:lnTo>
                    <a:pt x="587737" y="552458"/>
                  </a:lnTo>
                  <a:lnTo>
                    <a:pt x="566218" y="560704"/>
                  </a:lnTo>
                  <a:lnTo>
                    <a:pt x="544700" y="568950"/>
                  </a:lnTo>
                  <a:lnTo>
                    <a:pt x="523182" y="577195"/>
                  </a:lnTo>
                  <a:lnTo>
                    <a:pt x="501663" y="585441"/>
                  </a:lnTo>
                  <a:lnTo>
                    <a:pt x="480145" y="593687"/>
                  </a:lnTo>
                  <a:lnTo>
                    <a:pt x="458627" y="601932"/>
                  </a:lnTo>
                  <a:lnTo>
                    <a:pt x="437108" y="610178"/>
                  </a:lnTo>
                  <a:lnTo>
                    <a:pt x="415590" y="618424"/>
                  </a:lnTo>
                  <a:lnTo>
                    <a:pt x="394072" y="626669"/>
                  </a:lnTo>
                  <a:lnTo>
                    <a:pt x="372553" y="634915"/>
                  </a:lnTo>
                  <a:lnTo>
                    <a:pt x="351035" y="643161"/>
                  </a:lnTo>
                  <a:lnTo>
                    <a:pt x="329517" y="651406"/>
                  </a:lnTo>
                  <a:lnTo>
                    <a:pt x="307998" y="659652"/>
                  </a:lnTo>
                  <a:lnTo>
                    <a:pt x="286480" y="667898"/>
                  </a:lnTo>
                  <a:lnTo>
                    <a:pt x="264962" y="676143"/>
                  </a:lnTo>
                  <a:lnTo>
                    <a:pt x="243443" y="684389"/>
                  </a:lnTo>
                  <a:lnTo>
                    <a:pt x="221925" y="692635"/>
                  </a:lnTo>
                  <a:lnTo>
                    <a:pt x="200407" y="700880"/>
                  </a:lnTo>
                  <a:lnTo>
                    <a:pt x="178888" y="709126"/>
                  </a:lnTo>
                  <a:lnTo>
                    <a:pt x="157370" y="717372"/>
                  </a:lnTo>
                  <a:lnTo>
                    <a:pt x="135852" y="725617"/>
                  </a:lnTo>
                  <a:lnTo>
                    <a:pt x="114333" y="733863"/>
                  </a:lnTo>
                  <a:lnTo>
                    <a:pt x="92815" y="742108"/>
                  </a:lnTo>
                  <a:lnTo>
                    <a:pt x="71297" y="750354"/>
                  </a:lnTo>
                  <a:lnTo>
                    <a:pt x="49778" y="758600"/>
                  </a:lnTo>
                  <a:lnTo>
                    <a:pt x="28260" y="766845"/>
                  </a:lnTo>
                  <a:lnTo>
                    <a:pt x="6742" y="775091"/>
                  </a:lnTo>
                  <a:lnTo>
                    <a:pt x="0" y="77767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389149" y="6003293"/>
              <a:ext cx="142213" cy="134465"/>
            </a:xfrm>
            <a:custGeom>
              <a:avLst/>
              <a:pathLst>
                <a:path w="142213" h="134465">
                  <a:moveTo>
                    <a:pt x="90687" y="0"/>
                  </a:moveTo>
                  <a:lnTo>
                    <a:pt x="0" y="111855"/>
                  </a:lnTo>
                  <a:lnTo>
                    <a:pt x="142213" y="13446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546669" y="5662259"/>
              <a:ext cx="1338469" cy="147693"/>
            </a:xfrm>
            <a:custGeom>
              <a:avLst/>
              <a:pathLst>
                <a:path w="1338469" h="147693">
                  <a:moveTo>
                    <a:pt x="0" y="147693"/>
                  </a:moveTo>
                  <a:lnTo>
                    <a:pt x="14604" y="146082"/>
                  </a:lnTo>
                  <a:lnTo>
                    <a:pt x="29208" y="144470"/>
                  </a:lnTo>
                  <a:lnTo>
                    <a:pt x="43812" y="142859"/>
                  </a:lnTo>
                  <a:lnTo>
                    <a:pt x="58416" y="141247"/>
                  </a:lnTo>
                  <a:lnTo>
                    <a:pt x="73021" y="139636"/>
                  </a:lnTo>
                  <a:lnTo>
                    <a:pt x="87625" y="138024"/>
                  </a:lnTo>
                  <a:lnTo>
                    <a:pt x="102229" y="136413"/>
                  </a:lnTo>
                  <a:lnTo>
                    <a:pt x="116833" y="134801"/>
                  </a:lnTo>
                  <a:lnTo>
                    <a:pt x="131438" y="133190"/>
                  </a:lnTo>
                  <a:lnTo>
                    <a:pt x="146042" y="131578"/>
                  </a:lnTo>
                  <a:lnTo>
                    <a:pt x="160646" y="129967"/>
                  </a:lnTo>
                  <a:lnTo>
                    <a:pt x="175250" y="128355"/>
                  </a:lnTo>
                  <a:lnTo>
                    <a:pt x="189854" y="126744"/>
                  </a:lnTo>
                  <a:lnTo>
                    <a:pt x="204459" y="125132"/>
                  </a:lnTo>
                  <a:lnTo>
                    <a:pt x="219063" y="123521"/>
                  </a:lnTo>
                  <a:lnTo>
                    <a:pt x="233667" y="121909"/>
                  </a:lnTo>
                  <a:lnTo>
                    <a:pt x="248271" y="120298"/>
                  </a:lnTo>
                  <a:lnTo>
                    <a:pt x="262876" y="118686"/>
                  </a:lnTo>
                  <a:lnTo>
                    <a:pt x="277480" y="117075"/>
                  </a:lnTo>
                  <a:lnTo>
                    <a:pt x="292084" y="115463"/>
                  </a:lnTo>
                  <a:lnTo>
                    <a:pt x="306688" y="113852"/>
                  </a:lnTo>
                  <a:lnTo>
                    <a:pt x="321292" y="112240"/>
                  </a:lnTo>
                  <a:lnTo>
                    <a:pt x="335897" y="110629"/>
                  </a:lnTo>
                  <a:lnTo>
                    <a:pt x="350501" y="109017"/>
                  </a:lnTo>
                  <a:lnTo>
                    <a:pt x="365105" y="107406"/>
                  </a:lnTo>
                  <a:lnTo>
                    <a:pt x="379709" y="105794"/>
                  </a:lnTo>
                  <a:lnTo>
                    <a:pt x="394314" y="104183"/>
                  </a:lnTo>
                  <a:lnTo>
                    <a:pt x="408918" y="102571"/>
                  </a:lnTo>
                  <a:lnTo>
                    <a:pt x="423522" y="100960"/>
                  </a:lnTo>
                  <a:lnTo>
                    <a:pt x="438126" y="99348"/>
                  </a:lnTo>
                  <a:lnTo>
                    <a:pt x="452730" y="97737"/>
                  </a:lnTo>
                  <a:lnTo>
                    <a:pt x="467335" y="96125"/>
                  </a:lnTo>
                  <a:lnTo>
                    <a:pt x="481939" y="94514"/>
                  </a:lnTo>
                  <a:lnTo>
                    <a:pt x="496543" y="92902"/>
                  </a:lnTo>
                  <a:lnTo>
                    <a:pt x="511147" y="91291"/>
                  </a:lnTo>
                  <a:lnTo>
                    <a:pt x="525752" y="89679"/>
                  </a:lnTo>
                  <a:lnTo>
                    <a:pt x="540356" y="88068"/>
                  </a:lnTo>
                  <a:lnTo>
                    <a:pt x="554960" y="86456"/>
                  </a:lnTo>
                  <a:lnTo>
                    <a:pt x="569564" y="84845"/>
                  </a:lnTo>
                  <a:lnTo>
                    <a:pt x="584168" y="83233"/>
                  </a:lnTo>
                  <a:lnTo>
                    <a:pt x="598773" y="81621"/>
                  </a:lnTo>
                  <a:lnTo>
                    <a:pt x="613377" y="80010"/>
                  </a:lnTo>
                  <a:lnTo>
                    <a:pt x="627981" y="78398"/>
                  </a:lnTo>
                  <a:lnTo>
                    <a:pt x="642585" y="76787"/>
                  </a:lnTo>
                  <a:lnTo>
                    <a:pt x="657190" y="75175"/>
                  </a:lnTo>
                  <a:lnTo>
                    <a:pt x="671794" y="73564"/>
                  </a:lnTo>
                  <a:lnTo>
                    <a:pt x="686398" y="71952"/>
                  </a:lnTo>
                  <a:lnTo>
                    <a:pt x="701002" y="70341"/>
                  </a:lnTo>
                  <a:lnTo>
                    <a:pt x="715606" y="68729"/>
                  </a:lnTo>
                  <a:lnTo>
                    <a:pt x="730211" y="67118"/>
                  </a:lnTo>
                  <a:lnTo>
                    <a:pt x="744815" y="65506"/>
                  </a:lnTo>
                  <a:lnTo>
                    <a:pt x="759419" y="63895"/>
                  </a:lnTo>
                  <a:lnTo>
                    <a:pt x="774023" y="62283"/>
                  </a:lnTo>
                  <a:lnTo>
                    <a:pt x="788628" y="60672"/>
                  </a:lnTo>
                  <a:lnTo>
                    <a:pt x="803232" y="59060"/>
                  </a:lnTo>
                  <a:lnTo>
                    <a:pt x="817836" y="57449"/>
                  </a:lnTo>
                  <a:lnTo>
                    <a:pt x="832440" y="55837"/>
                  </a:lnTo>
                  <a:lnTo>
                    <a:pt x="847044" y="54226"/>
                  </a:lnTo>
                  <a:lnTo>
                    <a:pt x="861649" y="52614"/>
                  </a:lnTo>
                  <a:lnTo>
                    <a:pt x="876253" y="51003"/>
                  </a:lnTo>
                  <a:lnTo>
                    <a:pt x="890857" y="49391"/>
                  </a:lnTo>
                  <a:lnTo>
                    <a:pt x="905461" y="47780"/>
                  </a:lnTo>
                  <a:lnTo>
                    <a:pt x="920066" y="46168"/>
                  </a:lnTo>
                  <a:lnTo>
                    <a:pt x="934670" y="44557"/>
                  </a:lnTo>
                  <a:lnTo>
                    <a:pt x="949274" y="42945"/>
                  </a:lnTo>
                  <a:lnTo>
                    <a:pt x="963878" y="41334"/>
                  </a:lnTo>
                  <a:lnTo>
                    <a:pt x="978482" y="39722"/>
                  </a:lnTo>
                  <a:lnTo>
                    <a:pt x="993087" y="38111"/>
                  </a:lnTo>
                  <a:lnTo>
                    <a:pt x="1007691" y="36499"/>
                  </a:lnTo>
                  <a:lnTo>
                    <a:pt x="1022295" y="34888"/>
                  </a:lnTo>
                  <a:lnTo>
                    <a:pt x="1036899" y="33276"/>
                  </a:lnTo>
                  <a:lnTo>
                    <a:pt x="1051504" y="31665"/>
                  </a:lnTo>
                  <a:lnTo>
                    <a:pt x="1066108" y="30053"/>
                  </a:lnTo>
                  <a:lnTo>
                    <a:pt x="1080712" y="28442"/>
                  </a:lnTo>
                  <a:lnTo>
                    <a:pt x="1095316" y="26830"/>
                  </a:lnTo>
                  <a:lnTo>
                    <a:pt x="1109920" y="25219"/>
                  </a:lnTo>
                  <a:lnTo>
                    <a:pt x="1124525" y="23607"/>
                  </a:lnTo>
                  <a:lnTo>
                    <a:pt x="1139129" y="21996"/>
                  </a:lnTo>
                  <a:lnTo>
                    <a:pt x="1153733" y="20384"/>
                  </a:lnTo>
                  <a:lnTo>
                    <a:pt x="1168337" y="18773"/>
                  </a:lnTo>
                  <a:lnTo>
                    <a:pt x="1182942" y="17161"/>
                  </a:lnTo>
                  <a:lnTo>
                    <a:pt x="1197546" y="15550"/>
                  </a:lnTo>
                  <a:lnTo>
                    <a:pt x="1212150" y="13938"/>
                  </a:lnTo>
                  <a:lnTo>
                    <a:pt x="1226754" y="12327"/>
                  </a:lnTo>
                  <a:lnTo>
                    <a:pt x="1241358" y="10715"/>
                  </a:lnTo>
                  <a:lnTo>
                    <a:pt x="1255963" y="9104"/>
                  </a:lnTo>
                  <a:lnTo>
                    <a:pt x="1270567" y="7492"/>
                  </a:lnTo>
                  <a:lnTo>
                    <a:pt x="1285171" y="5881"/>
                  </a:lnTo>
                  <a:lnTo>
                    <a:pt x="1299775" y="4269"/>
                  </a:lnTo>
                  <a:lnTo>
                    <a:pt x="1314380" y="2658"/>
                  </a:lnTo>
                  <a:lnTo>
                    <a:pt x="1328984" y="1046"/>
                  </a:lnTo>
                  <a:lnTo>
                    <a:pt x="13384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753286" y="5604371"/>
              <a:ext cx="131852" cy="143131"/>
            </a:xfrm>
            <a:custGeom>
              <a:avLst/>
              <a:pathLst>
                <a:path w="131852" h="143131">
                  <a:moveTo>
                    <a:pt x="15793" y="143131"/>
                  </a:moveTo>
                  <a:lnTo>
                    <a:pt x="131852" y="5788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869520" y="4827714"/>
              <a:ext cx="677148" cy="982238"/>
            </a:xfrm>
            <a:custGeom>
              <a:avLst/>
              <a:pathLst>
                <a:path w="677148" h="982238">
                  <a:moveTo>
                    <a:pt x="677148" y="982238"/>
                  </a:moveTo>
                  <a:lnTo>
                    <a:pt x="669689" y="971419"/>
                  </a:lnTo>
                  <a:lnTo>
                    <a:pt x="662230" y="960599"/>
                  </a:lnTo>
                  <a:lnTo>
                    <a:pt x="654771" y="949779"/>
                  </a:lnTo>
                  <a:lnTo>
                    <a:pt x="647312" y="938959"/>
                  </a:lnTo>
                  <a:lnTo>
                    <a:pt x="639853" y="928139"/>
                  </a:lnTo>
                  <a:lnTo>
                    <a:pt x="632394" y="917320"/>
                  </a:lnTo>
                  <a:lnTo>
                    <a:pt x="624934" y="906500"/>
                  </a:lnTo>
                  <a:lnTo>
                    <a:pt x="617475" y="895680"/>
                  </a:lnTo>
                  <a:lnTo>
                    <a:pt x="610016" y="884860"/>
                  </a:lnTo>
                  <a:lnTo>
                    <a:pt x="602557" y="874041"/>
                  </a:lnTo>
                  <a:lnTo>
                    <a:pt x="595098" y="863221"/>
                  </a:lnTo>
                  <a:lnTo>
                    <a:pt x="587639" y="852401"/>
                  </a:lnTo>
                  <a:lnTo>
                    <a:pt x="580180" y="841581"/>
                  </a:lnTo>
                  <a:lnTo>
                    <a:pt x="572721" y="830762"/>
                  </a:lnTo>
                  <a:lnTo>
                    <a:pt x="565262" y="819942"/>
                  </a:lnTo>
                  <a:lnTo>
                    <a:pt x="557803" y="809122"/>
                  </a:lnTo>
                  <a:lnTo>
                    <a:pt x="550344" y="798302"/>
                  </a:lnTo>
                  <a:lnTo>
                    <a:pt x="542885" y="787483"/>
                  </a:lnTo>
                  <a:lnTo>
                    <a:pt x="535426" y="776663"/>
                  </a:lnTo>
                  <a:lnTo>
                    <a:pt x="527967" y="765843"/>
                  </a:lnTo>
                  <a:lnTo>
                    <a:pt x="520507" y="755023"/>
                  </a:lnTo>
                  <a:lnTo>
                    <a:pt x="513048" y="744203"/>
                  </a:lnTo>
                  <a:lnTo>
                    <a:pt x="505589" y="733384"/>
                  </a:lnTo>
                  <a:lnTo>
                    <a:pt x="498130" y="722564"/>
                  </a:lnTo>
                  <a:lnTo>
                    <a:pt x="490671" y="711744"/>
                  </a:lnTo>
                  <a:lnTo>
                    <a:pt x="483212" y="700924"/>
                  </a:lnTo>
                  <a:lnTo>
                    <a:pt x="475753" y="690105"/>
                  </a:lnTo>
                  <a:lnTo>
                    <a:pt x="468294" y="679285"/>
                  </a:lnTo>
                  <a:lnTo>
                    <a:pt x="460835" y="668465"/>
                  </a:lnTo>
                  <a:lnTo>
                    <a:pt x="453376" y="657645"/>
                  </a:lnTo>
                  <a:lnTo>
                    <a:pt x="445917" y="646826"/>
                  </a:lnTo>
                  <a:lnTo>
                    <a:pt x="438458" y="636006"/>
                  </a:lnTo>
                  <a:lnTo>
                    <a:pt x="430999" y="625186"/>
                  </a:lnTo>
                  <a:lnTo>
                    <a:pt x="423540" y="614366"/>
                  </a:lnTo>
                  <a:lnTo>
                    <a:pt x="416081" y="603547"/>
                  </a:lnTo>
                  <a:lnTo>
                    <a:pt x="408621" y="592727"/>
                  </a:lnTo>
                  <a:lnTo>
                    <a:pt x="401162" y="581907"/>
                  </a:lnTo>
                  <a:lnTo>
                    <a:pt x="393703" y="571087"/>
                  </a:lnTo>
                  <a:lnTo>
                    <a:pt x="386244" y="560267"/>
                  </a:lnTo>
                  <a:lnTo>
                    <a:pt x="378785" y="549448"/>
                  </a:lnTo>
                  <a:lnTo>
                    <a:pt x="371326" y="538628"/>
                  </a:lnTo>
                  <a:lnTo>
                    <a:pt x="363867" y="527808"/>
                  </a:lnTo>
                  <a:lnTo>
                    <a:pt x="356408" y="516988"/>
                  </a:lnTo>
                  <a:lnTo>
                    <a:pt x="348949" y="506169"/>
                  </a:lnTo>
                  <a:lnTo>
                    <a:pt x="341490" y="495349"/>
                  </a:lnTo>
                  <a:lnTo>
                    <a:pt x="334031" y="484529"/>
                  </a:lnTo>
                  <a:lnTo>
                    <a:pt x="326572" y="473709"/>
                  </a:lnTo>
                  <a:lnTo>
                    <a:pt x="319113" y="462890"/>
                  </a:lnTo>
                  <a:lnTo>
                    <a:pt x="311654" y="452070"/>
                  </a:lnTo>
                  <a:lnTo>
                    <a:pt x="304195" y="441250"/>
                  </a:lnTo>
                  <a:lnTo>
                    <a:pt x="296735" y="430430"/>
                  </a:lnTo>
                  <a:lnTo>
                    <a:pt x="289276" y="419611"/>
                  </a:lnTo>
                  <a:lnTo>
                    <a:pt x="281817" y="408791"/>
                  </a:lnTo>
                  <a:lnTo>
                    <a:pt x="274358" y="397971"/>
                  </a:lnTo>
                  <a:lnTo>
                    <a:pt x="266899" y="387151"/>
                  </a:lnTo>
                  <a:lnTo>
                    <a:pt x="259440" y="376331"/>
                  </a:lnTo>
                  <a:lnTo>
                    <a:pt x="251981" y="365512"/>
                  </a:lnTo>
                  <a:lnTo>
                    <a:pt x="244522" y="354692"/>
                  </a:lnTo>
                  <a:lnTo>
                    <a:pt x="237063" y="343872"/>
                  </a:lnTo>
                  <a:lnTo>
                    <a:pt x="229604" y="333052"/>
                  </a:lnTo>
                  <a:lnTo>
                    <a:pt x="222145" y="322233"/>
                  </a:lnTo>
                  <a:lnTo>
                    <a:pt x="214686" y="311413"/>
                  </a:lnTo>
                  <a:lnTo>
                    <a:pt x="207227" y="300593"/>
                  </a:lnTo>
                  <a:lnTo>
                    <a:pt x="199768" y="289773"/>
                  </a:lnTo>
                  <a:lnTo>
                    <a:pt x="192308" y="278954"/>
                  </a:lnTo>
                  <a:lnTo>
                    <a:pt x="184849" y="268134"/>
                  </a:lnTo>
                  <a:lnTo>
                    <a:pt x="177390" y="257314"/>
                  </a:lnTo>
                  <a:lnTo>
                    <a:pt x="169931" y="246494"/>
                  </a:lnTo>
                  <a:lnTo>
                    <a:pt x="162472" y="235675"/>
                  </a:lnTo>
                  <a:lnTo>
                    <a:pt x="155013" y="224855"/>
                  </a:lnTo>
                  <a:lnTo>
                    <a:pt x="147554" y="214035"/>
                  </a:lnTo>
                  <a:lnTo>
                    <a:pt x="140095" y="203215"/>
                  </a:lnTo>
                  <a:lnTo>
                    <a:pt x="132636" y="192395"/>
                  </a:lnTo>
                  <a:lnTo>
                    <a:pt x="125177" y="181576"/>
                  </a:lnTo>
                  <a:lnTo>
                    <a:pt x="117718" y="170756"/>
                  </a:lnTo>
                  <a:lnTo>
                    <a:pt x="110259" y="159936"/>
                  </a:lnTo>
                  <a:lnTo>
                    <a:pt x="102800" y="149116"/>
                  </a:lnTo>
                  <a:lnTo>
                    <a:pt x="95341" y="138297"/>
                  </a:lnTo>
                  <a:lnTo>
                    <a:pt x="87882" y="127477"/>
                  </a:lnTo>
                  <a:lnTo>
                    <a:pt x="80422" y="116657"/>
                  </a:lnTo>
                  <a:lnTo>
                    <a:pt x="72963" y="105837"/>
                  </a:lnTo>
                  <a:lnTo>
                    <a:pt x="65504" y="95018"/>
                  </a:lnTo>
                  <a:lnTo>
                    <a:pt x="58045" y="84198"/>
                  </a:lnTo>
                  <a:lnTo>
                    <a:pt x="50586" y="73378"/>
                  </a:lnTo>
                  <a:lnTo>
                    <a:pt x="43127" y="62558"/>
                  </a:lnTo>
                  <a:lnTo>
                    <a:pt x="35668" y="51739"/>
                  </a:lnTo>
                  <a:lnTo>
                    <a:pt x="28209" y="40919"/>
                  </a:lnTo>
                  <a:lnTo>
                    <a:pt x="20750" y="30099"/>
                  </a:lnTo>
                  <a:lnTo>
                    <a:pt x="13291" y="19279"/>
                  </a:lnTo>
                  <a:lnTo>
                    <a:pt x="5832" y="84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869520" y="4827714"/>
              <a:ext cx="130060" cy="143539"/>
            </a:xfrm>
            <a:custGeom>
              <a:avLst/>
              <a:pathLst>
                <a:path w="130060" h="143539">
                  <a:moveTo>
                    <a:pt x="130060" y="61807"/>
                  </a:moveTo>
                  <a:lnTo>
                    <a:pt x="0" y="0"/>
                  </a:lnTo>
                  <a:lnTo>
                    <a:pt x="11503" y="1435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716813" y="5321607"/>
              <a:ext cx="829855" cy="488345"/>
            </a:xfrm>
            <a:custGeom>
              <a:avLst/>
              <a:pathLst>
                <a:path w="829855" h="488345">
                  <a:moveTo>
                    <a:pt x="829855" y="488345"/>
                  </a:moveTo>
                  <a:lnTo>
                    <a:pt x="820533" y="482859"/>
                  </a:lnTo>
                  <a:lnTo>
                    <a:pt x="811210" y="477373"/>
                  </a:lnTo>
                  <a:lnTo>
                    <a:pt x="801887" y="471887"/>
                  </a:lnTo>
                  <a:lnTo>
                    <a:pt x="792565" y="466401"/>
                  </a:lnTo>
                  <a:lnTo>
                    <a:pt x="783242" y="460915"/>
                  </a:lnTo>
                  <a:lnTo>
                    <a:pt x="773920" y="455429"/>
                  </a:lnTo>
                  <a:lnTo>
                    <a:pt x="764597" y="449943"/>
                  </a:lnTo>
                  <a:lnTo>
                    <a:pt x="755275" y="444457"/>
                  </a:lnTo>
                  <a:lnTo>
                    <a:pt x="745952" y="438971"/>
                  </a:lnTo>
                  <a:lnTo>
                    <a:pt x="736629" y="433485"/>
                  </a:lnTo>
                  <a:lnTo>
                    <a:pt x="727307" y="427999"/>
                  </a:lnTo>
                  <a:lnTo>
                    <a:pt x="717984" y="422512"/>
                  </a:lnTo>
                  <a:lnTo>
                    <a:pt x="708662" y="417026"/>
                  </a:lnTo>
                  <a:lnTo>
                    <a:pt x="699339" y="411540"/>
                  </a:lnTo>
                  <a:lnTo>
                    <a:pt x="690017" y="406054"/>
                  </a:lnTo>
                  <a:lnTo>
                    <a:pt x="680694" y="400568"/>
                  </a:lnTo>
                  <a:lnTo>
                    <a:pt x="671371" y="395082"/>
                  </a:lnTo>
                  <a:lnTo>
                    <a:pt x="662049" y="389596"/>
                  </a:lnTo>
                  <a:lnTo>
                    <a:pt x="652726" y="384110"/>
                  </a:lnTo>
                  <a:lnTo>
                    <a:pt x="643404" y="378624"/>
                  </a:lnTo>
                  <a:lnTo>
                    <a:pt x="634081" y="373138"/>
                  </a:lnTo>
                  <a:lnTo>
                    <a:pt x="624758" y="367652"/>
                  </a:lnTo>
                  <a:lnTo>
                    <a:pt x="615436" y="362166"/>
                  </a:lnTo>
                  <a:lnTo>
                    <a:pt x="606113" y="356680"/>
                  </a:lnTo>
                  <a:lnTo>
                    <a:pt x="596791" y="351194"/>
                  </a:lnTo>
                  <a:lnTo>
                    <a:pt x="587468" y="345708"/>
                  </a:lnTo>
                  <a:lnTo>
                    <a:pt x="578146" y="340222"/>
                  </a:lnTo>
                  <a:lnTo>
                    <a:pt x="568823" y="334735"/>
                  </a:lnTo>
                  <a:lnTo>
                    <a:pt x="559500" y="329249"/>
                  </a:lnTo>
                  <a:lnTo>
                    <a:pt x="550178" y="323763"/>
                  </a:lnTo>
                  <a:lnTo>
                    <a:pt x="540855" y="318277"/>
                  </a:lnTo>
                  <a:lnTo>
                    <a:pt x="531533" y="312791"/>
                  </a:lnTo>
                  <a:lnTo>
                    <a:pt x="522210" y="307305"/>
                  </a:lnTo>
                  <a:lnTo>
                    <a:pt x="512888" y="301819"/>
                  </a:lnTo>
                  <a:lnTo>
                    <a:pt x="503565" y="296333"/>
                  </a:lnTo>
                  <a:lnTo>
                    <a:pt x="494242" y="290847"/>
                  </a:lnTo>
                  <a:lnTo>
                    <a:pt x="484920" y="285361"/>
                  </a:lnTo>
                  <a:lnTo>
                    <a:pt x="475597" y="279875"/>
                  </a:lnTo>
                  <a:lnTo>
                    <a:pt x="466275" y="274389"/>
                  </a:lnTo>
                  <a:lnTo>
                    <a:pt x="456952" y="268903"/>
                  </a:lnTo>
                  <a:lnTo>
                    <a:pt x="447630" y="263417"/>
                  </a:lnTo>
                  <a:lnTo>
                    <a:pt x="438307" y="257931"/>
                  </a:lnTo>
                  <a:lnTo>
                    <a:pt x="428984" y="252445"/>
                  </a:lnTo>
                  <a:lnTo>
                    <a:pt x="419662" y="246958"/>
                  </a:lnTo>
                  <a:lnTo>
                    <a:pt x="410339" y="241472"/>
                  </a:lnTo>
                  <a:lnTo>
                    <a:pt x="401017" y="235986"/>
                  </a:lnTo>
                  <a:lnTo>
                    <a:pt x="391694" y="230500"/>
                  </a:lnTo>
                  <a:lnTo>
                    <a:pt x="382372" y="225014"/>
                  </a:lnTo>
                  <a:lnTo>
                    <a:pt x="373049" y="219528"/>
                  </a:lnTo>
                  <a:lnTo>
                    <a:pt x="363726" y="214042"/>
                  </a:lnTo>
                  <a:lnTo>
                    <a:pt x="354404" y="208556"/>
                  </a:lnTo>
                  <a:lnTo>
                    <a:pt x="345081" y="203070"/>
                  </a:lnTo>
                  <a:lnTo>
                    <a:pt x="335759" y="197584"/>
                  </a:lnTo>
                  <a:lnTo>
                    <a:pt x="326436" y="192098"/>
                  </a:lnTo>
                  <a:lnTo>
                    <a:pt x="317113" y="186612"/>
                  </a:lnTo>
                  <a:lnTo>
                    <a:pt x="307791" y="181126"/>
                  </a:lnTo>
                  <a:lnTo>
                    <a:pt x="298468" y="175640"/>
                  </a:lnTo>
                  <a:lnTo>
                    <a:pt x="289146" y="170154"/>
                  </a:lnTo>
                  <a:lnTo>
                    <a:pt x="279823" y="164668"/>
                  </a:lnTo>
                  <a:lnTo>
                    <a:pt x="270501" y="159181"/>
                  </a:lnTo>
                  <a:lnTo>
                    <a:pt x="261178" y="153695"/>
                  </a:lnTo>
                  <a:lnTo>
                    <a:pt x="251855" y="148209"/>
                  </a:lnTo>
                  <a:lnTo>
                    <a:pt x="242533" y="142723"/>
                  </a:lnTo>
                  <a:lnTo>
                    <a:pt x="233210" y="137237"/>
                  </a:lnTo>
                  <a:lnTo>
                    <a:pt x="223888" y="131751"/>
                  </a:lnTo>
                  <a:lnTo>
                    <a:pt x="214565" y="126265"/>
                  </a:lnTo>
                  <a:lnTo>
                    <a:pt x="205243" y="120779"/>
                  </a:lnTo>
                  <a:lnTo>
                    <a:pt x="195920" y="115293"/>
                  </a:lnTo>
                  <a:lnTo>
                    <a:pt x="186597" y="109807"/>
                  </a:lnTo>
                  <a:lnTo>
                    <a:pt x="177275" y="104321"/>
                  </a:lnTo>
                  <a:lnTo>
                    <a:pt x="167952" y="98835"/>
                  </a:lnTo>
                  <a:lnTo>
                    <a:pt x="158630" y="93349"/>
                  </a:lnTo>
                  <a:lnTo>
                    <a:pt x="149307" y="87863"/>
                  </a:lnTo>
                  <a:lnTo>
                    <a:pt x="139985" y="82377"/>
                  </a:lnTo>
                  <a:lnTo>
                    <a:pt x="130662" y="76891"/>
                  </a:lnTo>
                  <a:lnTo>
                    <a:pt x="121339" y="71404"/>
                  </a:lnTo>
                  <a:lnTo>
                    <a:pt x="112017" y="65918"/>
                  </a:lnTo>
                  <a:lnTo>
                    <a:pt x="102694" y="60432"/>
                  </a:lnTo>
                  <a:lnTo>
                    <a:pt x="93372" y="54946"/>
                  </a:lnTo>
                  <a:lnTo>
                    <a:pt x="84049" y="49460"/>
                  </a:lnTo>
                  <a:lnTo>
                    <a:pt x="74727" y="43974"/>
                  </a:lnTo>
                  <a:lnTo>
                    <a:pt x="65404" y="38488"/>
                  </a:lnTo>
                  <a:lnTo>
                    <a:pt x="56081" y="33002"/>
                  </a:lnTo>
                  <a:lnTo>
                    <a:pt x="46759" y="27516"/>
                  </a:lnTo>
                  <a:lnTo>
                    <a:pt x="37436" y="22030"/>
                  </a:lnTo>
                  <a:lnTo>
                    <a:pt x="28114" y="16544"/>
                  </a:lnTo>
                  <a:lnTo>
                    <a:pt x="18791" y="11058"/>
                  </a:lnTo>
                  <a:lnTo>
                    <a:pt x="9469" y="5572"/>
                  </a:lnTo>
                  <a:lnTo>
                    <a:pt x="146" y="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716813" y="5321607"/>
              <a:ext cx="143995" cy="125300"/>
            </a:xfrm>
            <a:custGeom>
              <a:avLst/>
              <a:pathLst>
                <a:path w="143995" h="125300">
                  <a:moveTo>
                    <a:pt x="143995" y="1195"/>
                  </a:moveTo>
                  <a:lnTo>
                    <a:pt x="0" y="0"/>
                  </a:lnTo>
                  <a:lnTo>
                    <a:pt x="70962" y="1253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546669" y="4345197"/>
              <a:ext cx="1724948" cy="1464755"/>
            </a:xfrm>
            <a:custGeom>
              <a:avLst/>
              <a:pathLst>
                <a:path w="1724948" h="1464755">
                  <a:moveTo>
                    <a:pt x="0" y="1464755"/>
                  </a:moveTo>
                  <a:lnTo>
                    <a:pt x="18255" y="1449254"/>
                  </a:lnTo>
                  <a:lnTo>
                    <a:pt x="36510" y="1433752"/>
                  </a:lnTo>
                  <a:lnTo>
                    <a:pt x="54765" y="1418251"/>
                  </a:lnTo>
                  <a:lnTo>
                    <a:pt x="73021" y="1402749"/>
                  </a:lnTo>
                  <a:lnTo>
                    <a:pt x="91276" y="1387247"/>
                  </a:lnTo>
                  <a:lnTo>
                    <a:pt x="109531" y="1371746"/>
                  </a:lnTo>
                  <a:lnTo>
                    <a:pt x="127786" y="1356244"/>
                  </a:lnTo>
                  <a:lnTo>
                    <a:pt x="146042" y="1340742"/>
                  </a:lnTo>
                  <a:lnTo>
                    <a:pt x="164297" y="1325241"/>
                  </a:lnTo>
                  <a:lnTo>
                    <a:pt x="182552" y="1309739"/>
                  </a:lnTo>
                  <a:lnTo>
                    <a:pt x="200807" y="1294237"/>
                  </a:lnTo>
                  <a:lnTo>
                    <a:pt x="219063" y="1278736"/>
                  </a:lnTo>
                  <a:lnTo>
                    <a:pt x="237318" y="1263234"/>
                  </a:lnTo>
                  <a:lnTo>
                    <a:pt x="255573" y="1247733"/>
                  </a:lnTo>
                  <a:lnTo>
                    <a:pt x="273829" y="1232231"/>
                  </a:lnTo>
                  <a:lnTo>
                    <a:pt x="292084" y="1216729"/>
                  </a:lnTo>
                  <a:lnTo>
                    <a:pt x="310339" y="1201228"/>
                  </a:lnTo>
                  <a:lnTo>
                    <a:pt x="328594" y="1185726"/>
                  </a:lnTo>
                  <a:lnTo>
                    <a:pt x="346850" y="1170224"/>
                  </a:lnTo>
                  <a:lnTo>
                    <a:pt x="365105" y="1154723"/>
                  </a:lnTo>
                  <a:lnTo>
                    <a:pt x="383360" y="1139221"/>
                  </a:lnTo>
                  <a:lnTo>
                    <a:pt x="401615" y="1123720"/>
                  </a:lnTo>
                  <a:lnTo>
                    <a:pt x="419871" y="1108218"/>
                  </a:lnTo>
                  <a:lnTo>
                    <a:pt x="438126" y="1092716"/>
                  </a:lnTo>
                  <a:lnTo>
                    <a:pt x="456381" y="1077215"/>
                  </a:lnTo>
                  <a:lnTo>
                    <a:pt x="474637" y="1061713"/>
                  </a:lnTo>
                  <a:lnTo>
                    <a:pt x="492892" y="1046211"/>
                  </a:lnTo>
                  <a:lnTo>
                    <a:pt x="511147" y="1030710"/>
                  </a:lnTo>
                  <a:lnTo>
                    <a:pt x="529402" y="1015208"/>
                  </a:lnTo>
                  <a:lnTo>
                    <a:pt x="547658" y="999706"/>
                  </a:lnTo>
                  <a:lnTo>
                    <a:pt x="565913" y="984205"/>
                  </a:lnTo>
                  <a:lnTo>
                    <a:pt x="584168" y="968703"/>
                  </a:lnTo>
                  <a:lnTo>
                    <a:pt x="602423" y="953202"/>
                  </a:lnTo>
                  <a:lnTo>
                    <a:pt x="620679" y="937700"/>
                  </a:lnTo>
                  <a:lnTo>
                    <a:pt x="638934" y="922198"/>
                  </a:lnTo>
                  <a:lnTo>
                    <a:pt x="657189" y="906697"/>
                  </a:lnTo>
                  <a:lnTo>
                    <a:pt x="675445" y="891195"/>
                  </a:lnTo>
                  <a:lnTo>
                    <a:pt x="693700" y="875693"/>
                  </a:lnTo>
                  <a:lnTo>
                    <a:pt x="711955" y="860192"/>
                  </a:lnTo>
                  <a:lnTo>
                    <a:pt x="730210" y="844690"/>
                  </a:lnTo>
                  <a:lnTo>
                    <a:pt x="748466" y="829188"/>
                  </a:lnTo>
                  <a:lnTo>
                    <a:pt x="766721" y="813687"/>
                  </a:lnTo>
                  <a:lnTo>
                    <a:pt x="784976" y="798185"/>
                  </a:lnTo>
                  <a:lnTo>
                    <a:pt x="803231" y="782684"/>
                  </a:lnTo>
                  <a:lnTo>
                    <a:pt x="821487" y="767182"/>
                  </a:lnTo>
                  <a:lnTo>
                    <a:pt x="839742" y="751680"/>
                  </a:lnTo>
                  <a:lnTo>
                    <a:pt x="857997" y="736179"/>
                  </a:lnTo>
                  <a:lnTo>
                    <a:pt x="876252" y="720677"/>
                  </a:lnTo>
                  <a:lnTo>
                    <a:pt x="894508" y="705175"/>
                  </a:lnTo>
                  <a:lnTo>
                    <a:pt x="912763" y="689674"/>
                  </a:lnTo>
                  <a:lnTo>
                    <a:pt x="931018" y="674172"/>
                  </a:lnTo>
                  <a:lnTo>
                    <a:pt x="949274" y="658670"/>
                  </a:lnTo>
                  <a:lnTo>
                    <a:pt x="967529" y="643169"/>
                  </a:lnTo>
                  <a:lnTo>
                    <a:pt x="985784" y="627667"/>
                  </a:lnTo>
                  <a:lnTo>
                    <a:pt x="1004039" y="612166"/>
                  </a:lnTo>
                  <a:lnTo>
                    <a:pt x="1022295" y="596664"/>
                  </a:lnTo>
                  <a:lnTo>
                    <a:pt x="1040550" y="581162"/>
                  </a:lnTo>
                  <a:lnTo>
                    <a:pt x="1058805" y="565661"/>
                  </a:lnTo>
                  <a:lnTo>
                    <a:pt x="1077060" y="550159"/>
                  </a:lnTo>
                  <a:lnTo>
                    <a:pt x="1095316" y="534657"/>
                  </a:lnTo>
                  <a:lnTo>
                    <a:pt x="1113571" y="519156"/>
                  </a:lnTo>
                  <a:lnTo>
                    <a:pt x="1131826" y="503654"/>
                  </a:lnTo>
                  <a:lnTo>
                    <a:pt x="1150082" y="488152"/>
                  </a:lnTo>
                  <a:lnTo>
                    <a:pt x="1168337" y="472651"/>
                  </a:lnTo>
                  <a:lnTo>
                    <a:pt x="1186592" y="457149"/>
                  </a:lnTo>
                  <a:lnTo>
                    <a:pt x="1204847" y="441648"/>
                  </a:lnTo>
                  <a:lnTo>
                    <a:pt x="1223103" y="426146"/>
                  </a:lnTo>
                  <a:lnTo>
                    <a:pt x="1241358" y="410644"/>
                  </a:lnTo>
                  <a:lnTo>
                    <a:pt x="1259613" y="395143"/>
                  </a:lnTo>
                  <a:lnTo>
                    <a:pt x="1277868" y="379641"/>
                  </a:lnTo>
                  <a:lnTo>
                    <a:pt x="1296124" y="364139"/>
                  </a:lnTo>
                  <a:lnTo>
                    <a:pt x="1314379" y="348638"/>
                  </a:lnTo>
                  <a:lnTo>
                    <a:pt x="1332634" y="333136"/>
                  </a:lnTo>
                  <a:lnTo>
                    <a:pt x="1350890" y="317635"/>
                  </a:lnTo>
                  <a:lnTo>
                    <a:pt x="1369145" y="302133"/>
                  </a:lnTo>
                  <a:lnTo>
                    <a:pt x="1387400" y="286631"/>
                  </a:lnTo>
                  <a:lnTo>
                    <a:pt x="1405655" y="271130"/>
                  </a:lnTo>
                  <a:lnTo>
                    <a:pt x="1423911" y="255628"/>
                  </a:lnTo>
                  <a:lnTo>
                    <a:pt x="1442166" y="240126"/>
                  </a:lnTo>
                  <a:lnTo>
                    <a:pt x="1460421" y="224625"/>
                  </a:lnTo>
                  <a:lnTo>
                    <a:pt x="1478676" y="209123"/>
                  </a:lnTo>
                  <a:lnTo>
                    <a:pt x="1496932" y="193621"/>
                  </a:lnTo>
                  <a:lnTo>
                    <a:pt x="1515187" y="178120"/>
                  </a:lnTo>
                  <a:lnTo>
                    <a:pt x="1533442" y="162618"/>
                  </a:lnTo>
                  <a:lnTo>
                    <a:pt x="1551697" y="147117"/>
                  </a:lnTo>
                  <a:lnTo>
                    <a:pt x="1569953" y="131615"/>
                  </a:lnTo>
                  <a:lnTo>
                    <a:pt x="1588208" y="116113"/>
                  </a:lnTo>
                  <a:lnTo>
                    <a:pt x="1606463" y="100612"/>
                  </a:lnTo>
                  <a:lnTo>
                    <a:pt x="1624719" y="85110"/>
                  </a:lnTo>
                  <a:lnTo>
                    <a:pt x="1642974" y="69608"/>
                  </a:lnTo>
                  <a:lnTo>
                    <a:pt x="1661229" y="54107"/>
                  </a:lnTo>
                  <a:lnTo>
                    <a:pt x="1679484" y="38605"/>
                  </a:lnTo>
                  <a:lnTo>
                    <a:pt x="1697740" y="23103"/>
                  </a:lnTo>
                  <a:lnTo>
                    <a:pt x="1715995" y="7602"/>
                  </a:lnTo>
                  <a:lnTo>
                    <a:pt x="172494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129954" y="4345197"/>
              <a:ext cx="141662" cy="135602"/>
            </a:xfrm>
            <a:custGeom>
              <a:avLst/>
              <a:pathLst>
                <a:path w="141662" h="135602">
                  <a:moveTo>
                    <a:pt x="93207" y="135602"/>
                  </a:moveTo>
                  <a:lnTo>
                    <a:pt x="141662" y="0"/>
                  </a:lnTo>
                  <a:lnTo>
                    <a:pt x="0" y="258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546669" y="4760736"/>
              <a:ext cx="1976700" cy="1049217"/>
            </a:xfrm>
            <a:custGeom>
              <a:avLst/>
              <a:pathLst>
                <a:path w="1976700" h="1049217">
                  <a:moveTo>
                    <a:pt x="0" y="1049217"/>
                  </a:moveTo>
                  <a:lnTo>
                    <a:pt x="20930" y="1038107"/>
                  </a:lnTo>
                  <a:lnTo>
                    <a:pt x="41860" y="1026998"/>
                  </a:lnTo>
                  <a:lnTo>
                    <a:pt x="62790" y="1015888"/>
                  </a:lnTo>
                  <a:lnTo>
                    <a:pt x="83721" y="1004778"/>
                  </a:lnTo>
                  <a:lnTo>
                    <a:pt x="104651" y="993669"/>
                  </a:lnTo>
                  <a:lnTo>
                    <a:pt x="125581" y="982559"/>
                  </a:lnTo>
                  <a:lnTo>
                    <a:pt x="146511" y="971450"/>
                  </a:lnTo>
                  <a:lnTo>
                    <a:pt x="167442" y="960340"/>
                  </a:lnTo>
                  <a:lnTo>
                    <a:pt x="188372" y="949230"/>
                  </a:lnTo>
                  <a:lnTo>
                    <a:pt x="209302" y="938121"/>
                  </a:lnTo>
                  <a:lnTo>
                    <a:pt x="230232" y="927011"/>
                  </a:lnTo>
                  <a:lnTo>
                    <a:pt x="251163" y="915901"/>
                  </a:lnTo>
                  <a:lnTo>
                    <a:pt x="272093" y="904792"/>
                  </a:lnTo>
                  <a:lnTo>
                    <a:pt x="293023" y="893682"/>
                  </a:lnTo>
                  <a:lnTo>
                    <a:pt x="313953" y="882573"/>
                  </a:lnTo>
                  <a:lnTo>
                    <a:pt x="334884" y="871463"/>
                  </a:lnTo>
                  <a:lnTo>
                    <a:pt x="355814" y="860353"/>
                  </a:lnTo>
                  <a:lnTo>
                    <a:pt x="376744" y="849244"/>
                  </a:lnTo>
                  <a:lnTo>
                    <a:pt x="397674" y="838134"/>
                  </a:lnTo>
                  <a:lnTo>
                    <a:pt x="418605" y="827025"/>
                  </a:lnTo>
                  <a:lnTo>
                    <a:pt x="439535" y="815915"/>
                  </a:lnTo>
                  <a:lnTo>
                    <a:pt x="460465" y="804805"/>
                  </a:lnTo>
                  <a:lnTo>
                    <a:pt x="481395" y="793696"/>
                  </a:lnTo>
                  <a:lnTo>
                    <a:pt x="502326" y="782586"/>
                  </a:lnTo>
                  <a:lnTo>
                    <a:pt x="523256" y="771476"/>
                  </a:lnTo>
                  <a:lnTo>
                    <a:pt x="544186" y="760367"/>
                  </a:lnTo>
                  <a:lnTo>
                    <a:pt x="565116" y="749257"/>
                  </a:lnTo>
                  <a:lnTo>
                    <a:pt x="586047" y="738148"/>
                  </a:lnTo>
                  <a:lnTo>
                    <a:pt x="606977" y="727038"/>
                  </a:lnTo>
                  <a:lnTo>
                    <a:pt x="627907" y="715928"/>
                  </a:lnTo>
                  <a:lnTo>
                    <a:pt x="648837" y="704819"/>
                  </a:lnTo>
                  <a:lnTo>
                    <a:pt x="669768" y="693709"/>
                  </a:lnTo>
                  <a:lnTo>
                    <a:pt x="690698" y="682600"/>
                  </a:lnTo>
                  <a:lnTo>
                    <a:pt x="711628" y="671490"/>
                  </a:lnTo>
                  <a:lnTo>
                    <a:pt x="732558" y="660380"/>
                  </a:lnTo>
                  <a:lnTo>
                    <a:pt x="753489" y="649271"/>
                  </a:lnTo>
                  <a:lnTo>
                    <a:pt x="774419" y="638161"/>
                  </a:lnTo>
                  <a:lnTo>
                    <a:pt x="795349" y="627051"/>
                  </a:lnTo>
                  <a:lnTo>
                    <a:pt x="816279" y="615942"/>
                  </a:lnTo>
                  <a:lnTo>
                    <a:pt x="837210" y="604832"/>
                  </a:lnTo>
                  <a:lnTo>
                    <a:pt x="858140" y="593723"/>
                  </a:lnTo>
                  <a:lnTo>
                    <a:pt x="879070" y="582613"/>
                  </a:lnTo>
                  <a:lnTo>
                    <a:pt x="900000" y="571503"/>
                  </a:lnTo>
                  <a:lnTo>
                    <a:pt x="920931" y="560394"/>
                  </a:lnTo>
                  <a:lnTo>
                    <a:pt x="941861" y="549284"/>
                  </a:lnTo>
                  <a:lnTo>
                    <a:pt x="962791" y="538174"/>
                  </a:lnTo>
                  <a:lnTo>
                    <a:pt x="983722" y="527065"/>
                  </a:lnTo>
                  <a:lnTo>
                    <a:pt x="1004652" y="515955"/>
                  </a:lnTo>
                  <a:lnTo>
                    <a:pt x="1025582" y="504846"/>
                  </a:lnTo>
                  <a:lnTo>
                    <a:pt x="1046512" y="493736"/>
                  </a:lnTo>
                  <a:lnTo>
                    <a:pt x="1067443" y="482626"/>
                  </a:lnTo>
                  <a:lnTo>
                    <a:pt x="1088373" y="471517"/>
                  </a:lnTo>
                  <a:lnTo>
                    <a:pt x="1109303" y="460407"/>
                  </a:lnTo>
                  <a:lnTo>
                    <a:pt x="1130233" y="449298"/>
                  </a:lnTo>
                  <a:lnTo>
                    <a:pt x="1151164" y="438188"/>
                  </a:lnTo>
                  <a:lnTo>
                    <a:pt x="1172094" y="427078"/>
                  </a:lnTo>
                  <a:lnTo>
                    <a:pt x="1193024" y="415969"/>
                  </a:lnTo>
                  <a:lnTo>
                    <a:pt x="1213954" y="404859"/>
                  </a:lnTo>
                  <a:lnTo>
                    <a:pt x="1234885" y="393749"/>
                  </a:lnTo>
                  <a:lnTo>
                    <a:pt x="1255815" y="382640"/>
                  </a:lnTo>
                  <a:lnTo>
                    <a:pt x="1276745" y="371530"/>
                  </a:lnTo>
                  <a:lnTo>
                    <a:pt x="1297675" y="360421"/>
                  </a:lnTo>
                  <a:lnTo>
                    <a:pt x="1318606" y="349311"/>
                  </a:lnTo>
                  <a:lnTo>
                    <a:pt x="1339536" y="338201"/>
                  </a:lnTo>
                  <a:lnTo>
                    <a:pt x="1360466" y="327092"/>
                  </a:lnTo>
                  <a:lnTo>
                    <a:pt x="1381396" y="315982"/>
                  </a:lnTo>
                  <a:lnTo>
                    <a:pt x="1402327" y="304873"/>
                  </a:lnTo>
                  <a:lnTo>
                    <a:pt x="1423257" y="293763"/>
                  </a:lnTo>
                  <a:lnTo>
                    <a:pt x="1444187" y="282653"/>
                  </a:lnTo>
                  <a:lnTo>
                    <a:pt x="1465117" y="271544"/>
                  </a:lnTo>
                  <a:lnTo>
                    <a:pt x="1486048" y="260434"/>
                  </a:lnTo>
                  <a:lnTo>
                    <a:pt x="1506978" y="249324"/>
                  </a:lnTo>
                  <a:lnTo>
                    <a:pt x="1527908" y="238215"/>
                  </a:lnTo>
                  <a:lnTo>
                    <a:pt x="1548838" y="227105"/>
                  </a:lnTo>
                  <a:lnTo>
                    <a:pt x="1569769" y="215996"/>
                  </a:lnTo>
                  <a:lnTo>
                    <a:pt x="1590699" y="204886"/>
                  </a:lnTo>
                  <a:lnTo>
                    <a:pt x="1611629" y="193776"/>
                  </a:lnTo>
                  <a:lnTo>
                    <a:pt x="1632559" y="182667"/>
                  </a:lnTo>
                  <a:lnTo>
                    <a:pt x="1653490" y="171557"/>
                  </a:lnTo>
                  <a:lnTo>
                    <a:pt x="1674420" y="160448"/>
                  </a:lnTo>
                  <a:lnTo>
                    <a:pt x="1695350" y="149338"/>
                  </a:lnTo>
                  <a:lnTo>
                    <a:pt x="1716280" y="138228"/>
                  </a:lnTo>
                  <a:lnTo>
                    <a:pt x="1737211" y="127119"/>
                  </a:lnTo>
                  <a:lnTo>
                    <a:pt x="1758141" y="116009"/>
                  </a:lnTo>
                  <a:lnTo>
                    <a:pt x="1779071" y="104899"/>
                  </a:lnTo>
                  <a:lnTo>
                    <a:pt x="1800001" y="93790"/>
                  </a:lnTo>
                  <a:lnTo>
                    <a:pt x="1820932" y="82680"/>
                  </a:lnTo>
                  <a:lnTo>
                    <a:pt x="1841862" y="71571"/>
                  </a:lnTo>
                  <a:lnTo>
                    <a:pt x="1862792" y="60461"/>
                  </a:lnTo>
                  <a:lnTo>
                    <a:pt x="1883723" y="49351"/>
                  </a:lnTo>
                  <a:lnTo>
                    <a:pt x="1904653" y="38242"/>
                  </a:lnTo>
                  <a:lnTo>
                    <a:pt x="1925583" y="27132"/>
                  </a:lnTo>
                  <a:lnTo>
                    <a:pt x="1946513" y="16022"/>
                  </a:lnTo>
                  <a:lnTo>
                    <a:pt x="1967444" y="4913"/>
                  </a:lnTo>
                  <a:lnTo>
                    <a:pt x="19767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379461" y="4755607"/>
              <a:ext cx="143908" cy="127192"/>
            </a:xfrm>
            <a:custGeom>
              <a:avLst/>
              <a:pathLst>
                <a:path w="143908" h="127192">
                  <a:moveTo>
                    <a:pt x="67512" y="127192"/>
                  </a:moveTo>
                  <a:lnTo>
                    <a:pt x="143908" y="512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290988" y="5809953"/>
              <a:ext cx="255680" cy="1490236"/>
            </a:xfrm>
            <a:custGeom>
              <a:avLst/>
              <a:pathLst>
                <a:path w="255680" h="1490236">
                  <a:moveTo>
                    <a:pt x="255680" y="0"/>
                  </a:moveTo>
                  <a:lnTo>
                    <a:pt x="252913" y="16128"/>
                  </a:lnTo>
                  <a:lnTo>
                    <a:pt x="250146" y="32256"/>
                  </a:lnTo>
                  <a:lnTo>
                    <a:pt x="247379" y="48384"/>
                  </a:lnTo>
                  <a:lnTo>
                    <a:pt x="244612" y="64512"/>
                  </a:lnTo>
                  <a:lnTo>
                    <a:pt x="241845" y="80640"/>
                  </a:lnTo>
                  <a:lnTo>
                    <a:pt x="239078" y="96768"/>
                  </a:lnTo>
                  <a:lnTo>
                    <a:pt x="236311" y="112896"/>
                  </a:lnTo>
                  <a:lnTo>
                    <a:pt x="233544" y="129024"/>
                  </a:lnTo>
                  <a:lnTo>
                    <a:pt x="230776" y="145152"/>
                  </a:lnTo>
                  <a:lnTo>
                    <a:pt x="228009" y="161280"/>
                  </a:lnTo>
                  <a:lnTo>
                    <a:pt x="225242" y="177408"/>
                  </a:lnTo>
                  <a:lnTo>
                    <a:pt x="222475" y="193537"/>
                  </a:lnTo>
                  <a:lnTo>
                    <a:pt x="219708" y="209665"/>
                  </a:lnTo>
                  <a:lnTo>
                    <a:pt x="216941" y="225793"/>
                  </a:lnTo>
                  <a:lnTo>
                    <a:pt x="214174" y="241921"/>
                  </a:lnTo>
                  <a:lnTo>
                    <a:pt x="211407" y="258049"/>
                  </a:lnTo>
                  <a:lnTo>
                    <a:pt x="208640" y="274177"/>
                  </a:lnTo>
                  <a:lnTo>
                    <a:pt x="205872" y="290305"/>
                  </a:lnTo>
                  <a:lnTo>
                    <a:pt x="203105" y="306433"/>
                  </a:lnTo>
                  <a:lnTo>
                    <a:pt x="200338" y="322561"/>
                  </a:lnTo>
                  <a:lnTo>
                    <a:pt x="197571" y="338689"/>
                  </a:lnTo>
                  <a:lnTo>
                    <a:pt x="194804" y="354817"/>
                  </a:lnTo>
                  <a:lnTo>
                    <a:pt x="192037" y="370946"/>
                  </a:lnTo>
                  <a:lnTo>
                    <a:pt x="189270" y="387074"/>
                  </a:lnTo>
                  <a:lnTo>
                    <a:pt x="186503" y="403202"/>
                  </a:lnTo>
                  <a:lnTo>
                    <a:pt x="183736" y="419330"/>
                  </a:lnTo>
                  <a:lnTo>
                    <a:pt x="180969" y="435458"/>
                  </a:lnTo>
                  <a:lnTo>
                    <a:pt x="178201" y="451586"/>
                  </a:lnTo>
                  <a:lnTo>
                    <a:pt x="175434" y="467714"/>
                  </a:lnTo>
                  <a:lnTo>
                    <a:pt x="172667" y="483842"/>
                  </a:lnTo>
                  <a:lnTo>
                    <a:pt x="169900" y="499970"/>
                  </a:lnTo>
                  <a:lnTo>
                    <a:pt x="167133" y="516098"/>
                  </a:lnTo>
                  <a:lnTo>
                    <a:pt x="164366" y="532226"/>
                  </a:lnTo>
                  <a:lnTo>
                    <a:pt x="161599" y="548355"/>
                  </a:lnTo>
                  <a:lnTo>
                    <a:pt x="158832" y="564483"/>
                  </a:lnTo>
                  <a:lnTo>
                    <a:pt x="156065" y="580611"/>
                  </a:lnTo>
                  <a:lnTo>
                    <a:pt x="153297" y="596739"/>
                  </a:lnTo>
                  <a:lnTo>
                    <a:pt x="150530" y="612867"/>
                  </a:lnTo>
                  <a:lnTo>
                    <a:pt x="147763" y="628995"/>
                  </a:lnTo>
                  <a:lnTo>
                    <a:pt x="144996" y="645123"/>
                  </a:lnTo>
                  <a:lnTo>
                    <a:pt x="142229" y="661251"/>
                  </a:lnTo>
                  <a:lnTo>
                    <a:pt x="139462" y="677379"/>
                  </a:lnTo>
                  <a:lnTo>
                    <a:pt x="136695" y="693507"/>
                  </a:lnTo>
                  <a:lnTo>
                    <a:pt x="133928" y="709635"/>
                  </a:lnTo>
                  <a:lnTo>
                    <a:pt x="131161" y="725764"/>
                  </a:lnTo>
                  <a:lnTo>
                    <a:pt x="128393" y="741892"/>
                  </a:lnTo>
                  <a:lnTo>
                    <a:pt x="125626" y="758020"/>
                  </a:lnTo>
                  <a:lnTo>
                    <a:pt x="122859" y="774148"/>
                  </a:lnTo>
                  <a:lnTo>
                    <a:pt x="120092" y="790276"/>
                  </a:lnTo>
                  <a:lnTo>
                    <a:pt x="117325" y="806404"/>
                  </a:lnTo>
                  <a:lnTo>
                    <a:pt x="114558" y="822532"/>
                  </a:lnTo>
                  <a:lnTo>
                    <a:pt x="111791" y="838660"/>
                  </a:lnTo>
                  <a:lnTo>
                    <a:pt x="109024" y="854788"/>
                  </a:lnTo>
                  <a:lnTo>
                    <a:pt x="106257" y="870916"/>
                  </a:lnTo>
                  <a:lnTo>
                    <a:pt x="103489" y="887044"/>
                  </a:lnTo>
                  <a:lnTo>
                    <a:pt x="100722" y="903173"/>
                  </a:lnTo>
                  <a:lnTo>
                    <a:pt x="97955" y="919301"/>
                  </a:lnTo>
                  <a:lnTo>
                    <a:pt x="95188" y="935429"/>
                  </a:lnTo>
                  <a:lnTo>
                    <a:pt x="92421" y="951557"/>
                  </a:lnTo>
                  <a:lnTo>
                    <a:pt x="89654" y="967685"/>
                  </a:lnTo>
                  <a:lnTo>
                    <a:pt x="86887" y="983813"/>
                  </a:lnTo>
                  <a:lnTo>
                    <a:pt x="84120" y="999941"/>
                  </a:lnTo>
                  <a:lnTo>
                    <a:pt x="81353" y="1016069"/>
                  </a:lnTo>
                  <a:lnTo>
                    <a:pt x="78585" y="1032197"/>
                  </a:lnTo>
                  <a:lnTo>
                    <a:pt x="75818" y="1048325"/>
                  </a:lnTo>
                  <a:lnTo>
                    <a:pt x="73051" y="1064453"/>
                  </a:lnTo>
                  <a:lnTo>
                    <a:pt x="70284" y="1080582"/>
                  </a:lnTo>
                  <a:lnTo>
                    <a:pt x="67517" y="1096710"/>
                  </a:lnTo>
                  <a:lnTo>
                    <a:pt x="64750" y="1112838"/>
                  </a:lnTo>
                  <a:lnTo>
                    <a:pt x="61983" y="1128966"/>
                  </a:lnTo>
                  <a:lnTo>
                    <a:pt x="59216" y="1145094"/>
                  </a:lnTo>
                  <a:lnTo>
                    <a:pt x="56449" y="1161222"/>
                  </a:lnTo>
                  <a:lnTo>
                    <a:pt x="53682" y="1177350"/>
                  </a:lnTo>
                  <a:lnTo>
                    <a:pt x="50914" y="1193478"/>
                  </a:lnTo>
                  <a:lnTo>
                    <a:pt x="48147" y="1209606"/>
                  </a:lnTo>
                  <a:lnTo>
                    <a:pt x="45380" y="1225734"/>
                  </a:lnTo>
                  <a:lnTo>
                    <a:pt x="42613" y="1241862"/>
                  </a:lnTo>
                  <a:lnTo>
                    <a:pt x="39846" y="1257991"/>
                  </a:lnTo>
                  <a:lnTo>
                    <a:pt x="37079" y="1274119"/>
                  </a:lnTo>
                  <a:lnTo>
                    <a:pt x="34312" y="1290247"/>
                  </a:lnTo>
                  <a:lnTo>
                    <a:pt x="31545" y="1306375"/>
                  </a:lnTo>
                  <a:lnTo>
                    <a:pt x="28778" y="1322503"/>
                  </a:lnTo>
                  <a:lnTo>
                    <a:pt x="26010" y="1338631"/>
                  </a:lnTo>
                  <a:lnTo>
                    <a:pt x="23243" y="1354759"/>
                  </a:lnTo>
                  <a:lnTo>
                    <a:pt x="20476" y="1370887"/>
                  </a:lnTo>
                  <a:lnTo>
                    <a:pt x="17709" y="1387015"/>
                  </a:lnTo>
                  <a:lnTo>
                    <a:pt x="14942" y="1403143"/>
                  </a:lnTo>
                  <a:lnTo>
                    <a:pt x="12175" y="1419271"/>
                  </a:lnTo>
                  <a:lnTo>
                    <a:pt x="9408" y="1435399"/>
                  </a:lnTo>
                  <a:lnTo>
                    <a:pt x="6641" y="1451528"/>
                  </a:lnTo>
                  <a:lnTo>
                    <a:pt x="3874" y="1467656"/>
                  </a:lnTo>
                  <a:lnTo>
                    <a:pt x="1106" y="1483784"/>
                  </a:lnTo>
                  <a:lnTo>
                    <a:pt x="0" y="14902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4241113" y="7165102"/>
              <a:ext cx="141926" cy="135086"/>
            </a:xfrm>
            <a:custGeom>
              <a:avLst/>
              <a:pathLst>
                <a:path w="141926" h="135086">
                  <a:moveTo>
                    <a:pt x="0" y="0"/>
                  </a:moveTo>
                  <a:lnTo>
                    <a:pt x="49875" y="135086"/>
                  </a:lnTo>
                  <a:lnTo>
                    <a:pt x="141926" y="243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546669" y="5809953"/>
              <a:ext cx="1121130" cy="1621934"/>
            </a:xfrm>
            <a:custGeom>
              <a:avLst/>
              <a:pathLst>
                <a:path w="1121130" h="1621934">
                  <a:moveTo>
                    <a:pt x="0" y="0"/>
                  </a:moveTo>
                  <a:lnTo>
                    <a:pt x="11944" y="17280"/>
                  </a:lnTo>
                  <a:lnTo>
                    <a:pt x="23889" y="34561"/>
                  </a:lnTo>
                  <a:lnTo>
                    <a:pt x="35834" y="51841"/>
                  </a:lnTo>
                  <a:lnTo>
                    <a:pt x="47779" y="69122"/>
                  </a:lnTo>
                  <a:lnTo>
                    <a:pt x="59724" y="86402"/>
                  </a:lnTo>
                  <a:lnTo>
                    <a:pt x="71669" y="103683"/>
                  </a:lnTo>
                  <a:lnTo>
                    <a:pt x="83613" y="120963"/>
                  </a:lnTo>
                  <a:lnTo>
                    <a:pt x="95558" y="138244"/>
                  </a:lnTo>
                  <a:lnTo>
                    <a:pt x="107503" y="155525"/>
                  </a:lnTo>
                  <a:lnTo>
                    <a:pt x="119448" y="172805"/>
                  </a:lnTo>
                  <a:lnTo>
                    <a:pt x="131393" y="190086"/>
                  </a:lnTo>
                  <a:lnTo>
                    <a:pt x="143338" y="207366"/>
                  </a:lnTo>
                  <a:lnTo>
                    <a:pt x="155283" y="224647"/>
                  </a:lnTo>
                  <a:lnTo>
                    <a:pt x="167227" y="241927"/>
                  </a:lnTo>
                  <a:lnTo>
                    <a:pt x="179172" y="259208"/>
                  </a:lnTo>
                  <a:lnTo>
                    <a:pt x="191117" y="276489"/>
                  </a:lnTo>
                  <a:lnTo>
                    <a:pt x="203062" y="293769"/>
                  </a:lnTo>
                  <a:lnTo>
                    <a:pt x="215007" y="311050"/>
                  </a:lnTo>
                  <a:lnTo>
                    <a:pt x="226952" y="328330"/>
                  </a:lnTo>
                  <a:lnTo>
                    <a:pt x="238897" y="345611"/>
                  </a:lnTo>
                  <a:lnTo>
                    <a:pt x="250841" y="362891"/>
                  </a:lnTo>
                  <a:lnTo>
                    <a:pt x="262786" y="380172"/>
                  </a:lnTo>
                  <a:lnTo>
                    <a:pt x="274731" y="397453"/>
                  </a:lnTo>
                  <a:lnTo>
                    <a:pt x="286676" y="414733"/>
                  </a:lnTo>
                  <a:lnTo>
                    <a:pt x="298621" y="432014"/>
                  </a:lnTo>
                  <a:lnTo>
                    <a:pt x="310566" y="449294"/>
                  </a:lnTo>
                  <a:lnTo>
                    <a:pt x="322511" y="466575"/>
                  </a:lnTo>
                  <a:lnTo>
                    <a:pt x="334455" y="483855"/>
                  </a:lnTo>
                  <a:lnTo>
                    <a:pt x="346400" y="501136"/>
                  </a:lnTo>
                  <a:lnTo>
                    <a:pt x="358345" y="518416"/>
                  </a:lnTo>
                  <a:lnTo>
                    <a:pt x="370290" y="535697"/>
                  </a:lnTo>
                  <a:lnTo>
                    <a:pt x="382235" y="552978"/>
                  </a:lnTo>
                  <a:lnTo>
                    <a:pt x="394180" y="570258"/>
                  </a:lnTo>
                  <a:lnTo>
                    <a:pt x="406125" y="587539"/>
                  </a:lnTo>
                  <a:lnTo>
                    <a:pt x="418069" y="604819"/>
                  </a:lnTo>
                  <a:lnTo>
                    <a:pt x="430014" y="622100"/>
                  </a:lnTo>
                  <a:lnTo>
                    <a:pt x="441959" y="639380"/>
                  </a:lnTo>
                  <a:lnTo>
                    <a:pt x="453904" y="656661"/>
                  </a:lnTo>
                  <a:lnTo>
                    <a:pt x="465849" y="673942"/>
                  </a:lnTo>
                  <a:lnTo>
                    <a:pt x="477794" y="691222"/>
                  </a:lnTo>
                  <a:lnTo>
                    <a:pt x="489739" y="708503"/>
                  </a:lnTo>
                  <a:lnTo>
                    <a:pt x="501683" y="725783"/>
                  </a:lnTo>
                  <a:lnTo>
                    <a:pt x="513628" y="743064"/>
                  </a:lnTo>
                  <a:lnTo>
                    <a:pt x="525573" y="760344"/>
                  </a:lnTo>
                  <a:lnTo>
                    <a:pt x="537518" y="777625"/>
                  </a:lnTo>
                  <a:lnTo>
                    <a:pt x="549463" y="794906"/>
                  </a:lnTo>
                  <a:lnTo>
                    <a:pt x="561408" y="812186"/>
                  </a:lnTo>
                  <a:lnTo>
                    <a:pt x="573353" y="829467"/>
                  </a:lnTo>
                  <a:lnTo>
                    <a:pt x="585297" y="846747"/>
                  </a:lnTo>
                  <a:lnTo>
                    <a:pt x="597242" y="864028"/>
                  </a:lnTo>
                  <a:lnTo>
                    <a:pt x="609187" y="881308"/>
                  </a:lnTo>
                  <a:lnTo>
                    <a:pt x="621132" y="898589"/>
                  </a:lnTo>
                  <a:lnTo>
                    <a:pt x="633077" y="915869"/>
                  </a:lnTo>
                  <a:lnTo>
                    <a:pt x="645022" y="933150"/>
                  </a:lnTo>
                  <a:lnTo>
                    <a:pt x="656967" y="950431"/>
                  </a:lnTo>
                  <a:lnTo>
                    <a:pt x="668911" y="967711"/>
                  </a:lnTo>
                  <a:lnTo>
                    <a:pt x="680856" y="984992"/>
                  </a:lnTo>
                  <a:lnTo>
                    <a:pt x="692801" y="1002272"/>
                  </a:lnTo>
                  <a:lnTo>
                    <a:pt x="704746" y="1019553"/>
                  </a:lnTo>
                  <a:lnTo>
                    <a:pt x="716691" y="1036833"/>
                  </a:lnTo>
                  <a:lnTo>
                    <a:pt x="728636" y="1054114"/>
                  </a:lnTo>
                  <a:lnTo>
                    <a:pt x="740581" y="1071395"/>
                  </a:lnTo>
                  <a:lnTo>
                    <a:pt x="752525" y="1088675"/>
                  </a:lnTo>
                  <a:lnTo>
                    <a:pt x="764470" y="1105956"/>
                  </a:lnTo>
                  <a:lnTo>
                    <a:pt x="776415" y="1123236"/>
                  </a:lnTo>
                  <a:lnTo>
                    <a:pt x="788360" y="1140517"/>
                  </a:lnTo>
                  <a:lnTo>
                    <a:pt x="800305" y="1157797"/>
                  </a:lnTo>
                  <a:lnTo>
                    <a:pt x="812250" y="1175078"/>
                  </a:lnTo>
                  <a:lnTo>
                    <a:pt x="824195" y="1192359"/>
                  </a:lnTo>
                  <a:lnTo>
                    <a:pt x="836139" y="1209639"/>
                  </a:lnTo>
                  <a:lnTo>
                    <a:pt x="848084" y="1226920"/>
                  </a:lnTo>
                  <a:lnTo>
                    <a:pt x="860029" y="1244200"/>
                  </a:lnTo>
                  <a:lnTo>
                    <a:pt x="871974" y="1261481"/>
                  </a:lnTo>
                  <a:lnTo>
                    <a:pt x="883919" y="1278761"/>
                  </a:lnTo>
                  <a:lnTo>
                    <a:pt x="895864" y="1296042"/>
                  </a:lnTo>
                  <a:lnTo>
                    <a:pt x="907809" y="1313322"/>
                  </a:lnTo>
                  <a:lnTo>
                    <a:pt x="919753" y="1330603"/>
                  </a:lnTo>
                  <a:lnTo>
                    <a:pt x="931698" y="1347884"/>
                  </a:lnTo>
                  <a:lnTo>
                    <a:pt x="943643" y="1365164"/>
                  </a:lnTo>
                  <a:lnTo>
                    <a:pt x="955588" y="1382445"/>
                  </a:lnTo>
                  <a:lnTo>
                    <a:pt x="967533" y="1399725"/>
                  </a:lnTo>
                  <a:lnTo>
                    <a:pt x="979478" y="1417006"/>
                  </a:lnTo>
                  <a:lnTo>
                    <a:pt x="991423" y="1434286"/>
                  </a:lnTo>
                  <a:lnTo>
                    <a:pt x="1003367" y="1451567"/>
                  </a:lnTo>
                  <a:lnTo>
                    <a:pt x="1015312" y="1468848"/>
                  </a:lnTo>
                  <a:lnTo>
                    <a:pt x="1027257" y="1486128"/>
                  </a:lnTo>
                  <a:lnTo>
                    <a:pt x="1039202" y="1503409"/>
                  </a:lnTo>
                  <a:lnTo>
                    <a:pt x="1051147" y="1520689"/>
                  </a:lnTo>
                  <a:lnTo>
                    <a:pt x="1063092" y="1537970"/>
                  </a:lnTo>
                  <a:lnTo>
                    <a:pt x="1075037" y="1555250"/>
                  </a:lnTo>
                  <a:lnTo>
                    <a:pt x="1086981" y="1572531"/>
                  </a:lnTo>
                  <a:lnTo>
                    <a:pt x="1098926" y="1589812"/>
                  </a:lnTo>
                  <a:lnTo>
                    <a:pt x="1110871" y="1607092"/>
                  </a:lnTo>
                  <a:lnTo>
                    <a:pt x="1121130" y="162193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537662" y="7288362"/>
              <a:ext cx="130137" cy="143525"/>
            </a:xfrm>
            <a:custGeom>
              <a:avLst/>
              <a:pathLst>
                <a:path w="130137" h="143525">
                  <a:moveTo>
                    <a:pt x="0" y="81879"/>
                  </a:moveTo>
                  <a:lnTo>
                    <a:pt x="130137" y="143525"/>
                  </a:lnTo>
                  <a:lnTo>
                    <a:pt x="11845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546669" y="5809953"/>
              <a:ext cx="333216" cy="373196"/>
            </a:xfrm>
            <a:custGeom>
              <a:avLst/>
              <a:pathLst>
                <a:path w="333216" h="373196">
                  <a:moveTo>
                    <a:pt x="0" y="0"/>
                  </a:moveTo>
                  <a:lnTo>
                    <a:pt x="4092" y="4583"/>
                  </a:lnTo>
                  <a:lnTo>
                    <a:pt x="8184" y="9166"/>
                  </a:lnTo>
                  <a:lnTo>
                    <a:pt x="12277" y="13750"/>
                  </a:lnTo>
                  <a:lnTo>
                    <a:pt x="16369" y="18333"/>
                  </a:lnTo>
                  <a:lnTo>
                    <a:pt x="20461" y="22917"/>
                  </a:lnTo>
                  <a:lnTo>
                    <a:pt x="24554" y="27500"/>
                  </a:lnTo>
                  <a:lnTo>
                    <a:pt x="28646" y="32083"/>
                  </a:lnTo>
                  <a:lnTo>
                    <a:pt x="32739" y="36667"/>
                  </a:lnTo>
                  <a:lnTo>
                    <a:pt x="36831" y="41250"/>
                  </a:lnTo>
                  <a:lnTo>
                    <a:pt x="40923" y="45834"/>
                  </a:lnTo>
                  <a:lnTo>
                    <a:pt x="45016" y="50417"/>
                  </a:lnTo>
                  <a:lnTo>
                    <a:pt x="49108" y="55000"/>
                  </a:lnTo>
                  <a:lnTo>
                    <a:pt x="53201" y="59584"/>
                  </a:lnTo>
                  <a:lnTo>
                    <a:pt x="57293" y="64167"/>
                  </a:lnTo>
                  <a:lnTo>
                    <a:pt x="61385" y="68751"/>
                  </a:lnTo>
                  <a:lnTo>
                    <a:pt x="65478" y="73334"/>
                  </a:lnTo>
                  <a:lnTo>
                    <a:pt x="69570" y="77917"/>
                  </a:lnTo>
                  <a:lnTo>
                    <a:pt x="73663" y="82501"/>
                  </a:lnTo>
                  <a:lnTo>
                    <a:pt x="77755" y="87084"/>
                  </a:lnTo>
                  <a:lnTo>
                    <a:pt x="81847" y="91668"/>
                  </a:lnTo>
                  <a:lnTo>
                    <a:pt x="85940" y="96251"/>
                  </a:lnTo>
                  <a:lnTo>
                    <a:pt x="90032" y="100834"/>
                  </a:lnTo>
                  <a:lnTo>
                    <a:pt x="94125" y="105418"/>
                  </a:lnTo>
                  <a:lnTo>
                    <a:pt x="98217" y="110001"/>
                  </a:lnTo>
                  <a:lnTo>
                    <a:pt x="102309" y="114585"/>
                  </a:lnTo>
                  <a:lnTo>
                    <a:pt x="106402" y="119168"/>
                  </a:lnTo>
                  <a:lnTo>
                    <a:pt x="110494" y="123751"/>
                  </a:lnTo>
                  <a:lnTo>
                    <a:pt x="114586" y="128335"/>
                  </a:lnTo>
                  <a:lnTo>
                    <a:pt x="118679" y="132918"/>
                  </a:lnTo>
                  <a:lnTo>
                    <a:pt x="122771" y="137502"/>
                  </a:lnTo>
                  <a:lnTo>
                    <a:pt x="126864" y="142085"/>
                  </a:lnTo>
                  <a:lnTo>
                    <a:pt x="130956" y="146668"/>
                  </a:lnTo>
                  <a:lnTo>
                    <a:pt x="135048" y="151252"/>
                  </a:lnTo>
                  <a:lnTo>
                    <a:pt x="139141" y="155835"/>
                  </a:lnTo>
                  <a:lnTo>
                    <a:pt x="143233" y="160419"/>
                  </a:lnTo>
                  <a:lnTo>
                    <a:pt x="147326" y="165002"/>
                  </a:lnTo>
                  <a:lnTo>
                    <a:pt x="151418" y="169585"/>
                  </a:lnTo>
                  <a:lnTo>
                    <a:pt x="155510" y="174169"/>
                  </a:lnTo>
                  <a:lnTo>
                    <a:pt x="159603" y="178752"/>
                  </a:lnTo>
                  <a:lnTo>
                    <a:pt x="163695" y="183336"/>
                  </a:lnTo>
                  <a:lnTo>
                    <a:pt x="167788" y="187919"/>
                  </a:lnTo>
                  <a:lnTo>
                    <a:pt x="171880" y="192502"/>
                  </a:lnTo>
                  <a:lnTo>
                    <a:pt x="175972" y="197086"/>
                  </a:lnTo>
                  <a:lnTo>
                    <a:pt x="180065" y="201669"/>
                  </a:lnTo>
                  <a:lnTo>
                    <a:pt x="184157" y="206253"/>
                  </a:lnTo>
                  <a:lnTo>
                    <a:pt x="188250" y="210836"/>
                  </a:lnTo>
                  <a:lnTo>
                    <a:pt x="192342" y="215419"/>
                  </a:lnTo>
                  <a:lnTo>
                    <a:pt x="196434" y="220003"/>
                  </a:lnTo>
                  <a:lnTo>
                    <a:pt x="200527" y="224586"/>
                  </a:lnTo>
                  <a:lnTo>
                    <a:pt x="204619" y="229170"/>
                  </a:lnTo>
                  <a:lnTo>
                    <a:pt x="208711" y="233753"/>
                  </a:lnTo>
                  <a:lnTo>
                    <a:pt x="212804" y="238336"/>
                  </a:lnTo>
                  <a:lnTo>
                    <a:pt x="216896" y="242920"/>
                  </a:lnTo>
                  <a:lnTo>
                    <a:pt x="220989" y="247503"/>
                  </a:lnTo>
                  <a:lnTo>
                    <a:pt x="225081" y="252087"/>
                  </a:lnTo>
                  <a:lnTo>
                    <a:pt x="229173" y="256670"/>
                  </a:lnTo>
                  <a:lnTo>
                    <a:pt x="233266" y="261253"/>
                  </a:lnTo>
                  <a:lnTo>
                    <a:pt x="237358" y="265837"/>
                  </a:lnTo>
                  <a:lnTo>
                    <a:pt x="241451" y="270420"/>
                  </a:lnTo>
                  <a:lnTo>
                    <a:pt x="245543" y="275004"/>
                  </a:lnTo>
                  <a:lnTo>
                    <a:pt x="249635" y="279587"/>
                  </a:lnTo>
                  <a:lnTo>
                    <a:pt x="253728" y="284170"/>
                  </a:lnTo>
                  <a:lnTo>
                    <a:pt x="257820" y="288754"/>
                  </a:lnTo>
                  <a:lnTo>
                    <a:pt x="261913" y="293337"/>
                  </a:lnTo>
                  <a:lnTo>
                    <a:pt x="266005" y="297921"/>
                  </a:lnTo>
                  <a:lnTo>
                    <a:pt x="270097" y="302504"/>
                  </a:lnTo>
                  <a:lnTo>
                    <a:pt x="274190" y="307087"/>
                  </a:lnTo>
                  <a:lnTo>
                    <a:pt x="278282" y="311671"/>
                  </a:lnTo>
                  <a:lnTo>
                    <a:pt x="282375" y="316254"/>
                  </a:lnTo>
                  <a:lnTo>
                    <a:pt x="286467" y="320838"/>
                  </a:lnTo>
                  <a:lnTo>
                    <a:pt x="290559" y="325421"/>
                  </a:lnTo>
                  <a:lnTo>
                    <a:pt x="294652" y="330004"/>
                  </a:lnTo>
                  <a:lnTo>
                    <a:pt x="298744" y="334588"/>
                  </a:lnTo>
                  <a:lnTo>
                    <a:pt x="302837" y="339171"/>
                  </a:lnTo>
                  <a:lnTo>
                    <a:pt x="306929" y="343755"/>
                  </a:lnTo>
                  <a:lnTo>
                    <a:pt x="311021" y="348338"/>
                  </a:lnTo>
                  <a:lnTo>
                    <a:pt x="315114" y="352921"/>
                  </a:lnTo>
                  <a:lnTo>
                    <a:pt x="319206" y="357505"/>
                  </a:lnTo>
                  <a:lnTo>
                    <a:pt x="323298" y="362088"/>
                  </a:lnTo>
                  <a:lnTo>
                    <a:pt x="327391" y="366672"/>
                  </a:lnTo>
                  <a:lnTo>
                    <a:pt x="331483" y="371255"/>
                  </a:lnTo>
                  <a:lnTo>
                    <a:pt x="333216" y="3731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743120" y="6042172"/>
              <a:ext cx="136765" cy="140977"/>
            </a:xfrm>
            <a:custGeom>
              <a:avLst/>
              <a:pathLst>
                <a:path w="136765" h="140977">
                  <a:moveTo>
                    <a:pt x="0" y="95907"/>
                  </a:moveTo>
                  <a:lnTo>
                    <a:pt x="136765" y="140977"/>
                  </a:lnTo>
                  <a:lnTo>
                    <a:pt x="1074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395070" y="5809953"/>
              <a:ext cx="2151599" cy="327584"/>
            </a:xfrm>
            <a:custGeom>
              <a:avLst/>
              <a:pathLst>
                <a:path w="2151599" h="327584">
                  <a:moveTo>
                    <a:pt x="2151599" y="0"/>
                  </a:moveTo>
                  <a:lnTo>
                    <a:pt x="2128787" y="3473"/>
                  </a:lnTo>
                  <a:lnTo>
                    <a:pt x="2105975" y="6946"/>
                  </a:lnTo>
                  <a:lnTo>
                    <a:pt x="2083163" y="10419"/>
                  </a:lnTo>
                  <a:lnTo>
                    <a:pt x="2060351" y="13892"/>
                  </a:lnTo>
                  <a:lnTo>
                    <a:pt x="2037540" y="17365"/>
                  </a:lnTo>
                  <a:lnTo>
                    <a:pt x="2014728" y="20838"/>
                  </a:lnTo>
                  <a:lnTo>
                    <a:pt x="1991916" y="24311"/>
                  </a:lnTo>
                  <a:lnTo>
                    <a:pt x="1969104" y="27785"/>
                  </a:lnTo>
                  <a:lnTo>
                    <a:pt x="1946292" y="31258"/>
                  </a:lnTo>
                  <a:lnTo>
                    <a:pt x="1923481" y="34731"/>
                  </a:lnTo>
                  <a:lnTo>
                    <a:pt x="1900669" y="38204"/>
                  </a:lnTo>
                  <a:lnTo>
                    <a:pt x="1877857" y="41677"/>
                  </a:lnTo>
                  <a:lnTo>
                    <a:pt x="1855045" y="45150"/>
                  </a:lnTo>
                  <a:lnTo>
                    <a:pt x="1832233" y="48623"/>
                  </a:lnTo>
                  <a:lnTo>
                    <a:pt x="1809422" y="52097"/>
                  </a:lnTo>
                  <a:lnTo>
                    <a:pt x="1786610" y="55570"/>
                  </a:lnTo>
                  <a:lnTo>
                    <a:pt x="1763798" y="59043"/>
                  </a:lnTo>
                  <a:lnTo>
                    <a:pt x="1740986" y="62516"/>
                  </a:lnTo>
                  <a:lnTo>
                    <a:pt x="1718174" y="65989"/>
                  </a:lnTo>
                  <a:lnTo>
                    <a:pt x="1695362" y="69462"/>
                  </a:lnTo>
                  <a:lnTo>
                    <a:pt x="1672551" y="72935"/>
                  </a:lnTo>
                  <a:lnTo>
                    <a:pt x="1649739" y="76409"/>
                  </a:lnTo>
                  <a:lnTo>
                    <a:pt x="1626927" y="79882"/>
                  </a:lnTo>
                  <a:lnTo>
                    <a:pt x="1604115" y="83355"/>
                  </a:lnTo>
                  <a:lnTo>
                    <a:pt x="1581303" y="86828"/>
                  </a:lnTo>
                  <a:lnTo>
                    <a:pt x="1558492" y="90301"/>
                  </a:lnTo>
                  <a:lnTo>
                    <a:pt x="1535680" y="93774"/>
                  </a:lnTo>
                  <a:lnTo>
                    <a:pt x="1512868" y="97247"/>
                  </a:lnTo>
                  <a:lnTo>
                    <a:pt x="1490056" y="100721"/>
                  </a:lnTo>
                  <a:lnTo>
                    <a:pt x="1467244" y="104194"/>
                  </a:lnTo>
                  <a:lnTo>
                    <a:pt x="1444433" y="107667"/>
                  </a:lnTo>
                  <a:lnTo>
                    <a:pt x="1421621" y="111140"/>
                  </a:lnTo>
                  <a:lnTo>
                    <a:pt x="1398809" y="114613"/>
                  </a:lnTo>
                  <a:lnTo>
                    <a:pt x="1375997" y="118086"/>
                  </a:lnTo>
                  <a:lnTo>
                    <a:pt x="1353185" y="121559"/>
                  </a:lnTo>
                  <a:lnTo>
                    <a:pt x="1330374" y="125033"/>
                  </a:lnTo>
                  <a:lnTo>
                    <a:pt x="1307562" y="128506"/>
                  </a:lnTo>
                  <a:lnTo>
                    <a:pt x="1284750" y="131979"/>
                  </a:lnTo>
                  <a:lnTo>
                    <a:pt x="1261938" y="135452"/>
                  </a:lnTo>
                  <a:lnTo>
                    <a:pt x="1239126" y="138925"/>
                  </a:lnTo>
                  <a:lnTo>
                    <a:pt x="1216315" y="142398"/>
                  </a:lnTo>
                  <a:lnTo>
                    <a:pt x="1193503" y="145871"/>
                  </a:lnTo>
                  <a:lnTo>
                    <a:pt x="1170691" y="149345"/>
                  </a:lnTo>
                  <a:lnTo>
                    <a:pt x="1147879" y="152818"/>
                  </a:lnTo>
                  <a:lnTo>
                    <a:pt x="1125067" y="156291"/>
                  </a:lnTo>
                  <a:lnTo>
                    <a:pt x="1102256" y="159764"/>
                  </a:lnTo>
                  <a:lnTo>
                    <a:pt x="1079444" y="163237"/>
                  </a:lnTo>
                  <a:lnTo>
                    <a:pt x="1056632" y="166710"/>
                  </a:lnTo>
                  <a:lnTo>
                    <a:pt x="1033820" y="170183"/>
                  </a:lnTo>
                  <a:lnTo>
                    <a:pt x="1011008" y="173656"/>
                  </a:lnTo>
                  <a:lnTo>
                    <a:pt x="988197" y="177130"/>
                  </a:lnTo>
                  <a:lnTo>
                    <a:pt x="965385" y="180603"/>
                  </a:lnTo>
                  <a:lnTo>
                    <a:pt x="942573" y="184076"/>
                  </a:lnTo>
                  <a:lnTo>
                    <a:pt x="919761" y="187549"/>
                  </a:lnTo>
                  <a:lnTo>
                    <a:pt x="896949" y="191022"/>
                  </a:lnTo>
                  <a:lnTo>
                    <a:pt x="874138" y="194495"/>
                  </a:lnTo>
                  <a:lnTo>
                    <a:pt x="851326" y="197968"/>
                  </a:lnTo>
                  <a:lnTo>
                    <a:pt x="828514" y="201442"/>
                  </a:lnTo>
                  <a:lnTo>
                    <a:pt x="805702" y="204915"/>
                  </a:lnTo>
                  <a:lnTo>
                    <a:pt x="782890" y="208388"/>
                  </a:lnTo>
                  <a:lnTo>
                    <a:pt x="760078" y="211861"/>
                  </a:lnTo>
                  <a:lnTo>
                    <a:pt x="737267" y="215334"/>
                  </a:lnTo>
                  <a:lnTo>
                    <a:pt x="714455" y="218807"/>
                  </a:lnTo>
                  <a:lnTo>
                    <a:pt x="691643" y="222280"/>
                  </a:lnTo>
                  <a:lnTo>
                    <a:pt x="668831" y="225754"/>
                  </a:lnTo>
                  <a:lnTo>
                    <a:pt x="646019" y="229227"/>
                  </a:lnTo>
                  <a:lnTo>
                    <a:pt x="623208" y="232700"/>
                  </a:lnTo>
                  <a:lnTo>
                    <a:pt x="600396" y="236173"/>
                  </a:lnTo>
                  <a:lnTo>
                    <a:pt x="577584" y="239646"/>
                  </a:lnTo>
                  <a:lnTo>
                    <a:pt x="554772" y="243119"/>
                  </a:lnTo>
                  <a:lnTo>
                    <a:pt x="531960" y="246592"/>
                  </a:lnTo>
                  <a:lnTo>
                    <a:pt x="509149" y="250066"/>
                  </a:lnTo>
                  <a:lnTo>
                    <a:pt x="486337" y="253539"/>
                  </a:lnTo>
                  <a:lnTo>
                    <a:pt x="463525" y="257012"/>
                  </a:lnTo>
                  <a:lnTo>
                    <a:pt x="440713" y="260485"/>
                  </a:lnTo>
                  <a:lnTo>
                    <a:pt x="417901" y="263958"/>
                  </a:lnTo>
                  <a:lnTo>
                    <a:pt x="395090" y="267431"/>
                  </a:lnTo>
                  <a:lnTo>
                    <a:pt x="372278" y="270904"/>
                  </a:lnTo>
                  <a:lnTo>
                    <a:pt x="349466" y="274378"/>
                  </a:lnTo>
                  <a:lnTo>
                    <a:pt x="326654" y="277851"/>
                  </a:lnTo>
                  <a:lnTo>
                    <a:pt x="303842" y="281324"/>
                  </a:lnTo>
                  <a:lnTo>
                    <a:pt x="281031" y="284797"/>
                  </a:lnTo>
                  <a:lnTo>
                    <a:pt x="258219" y="288270"/>
                  </a:lnTo>
                  <a:lnTo>
                    <a:pt x="235407" y="291743"/>
                  </a:lnTo>
                  <a:lnTo>
                    <a:pt x="212595" y="295216"/>
                  </a:lnTo>
                  <a:lnTo>
                    <a:pt x="189783" y="298690"/>
                  </a:lnTo>
                  <a:lnTo>
                    <a:pt x="166972" y="302163"/>
                  </a:lnTo>
                  <a:lnTo>
                    <a:pt x="144160" y="305636"/>
                  </a:lnTo>
                  <a:lnTo>
                    <a:pt x="121348" y="309109"/>
                  </a:lnTo>
                  <a:lnTo>
                    <a:pt x="98536" y="312582"/>
                  </a:lnTo>
                  <a:lnTo>
                    <a:pt x="75724" y="316055"/>
                  </a:lnTo>
                  <a:lnTo>
                    <a:pt x="52913" y="319528"/>
                  </a:lnTo>
                  <a:lnTo>
                    <a:pt x="30101" y="323001"/>
                  </a:lnTo>
                  <a:lnTo>
                    <a:pt x="7289" y="326475"/>
                  </a:lnTo>
                  <a:lnTo>
                    <a:pt x="0" y="3275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395070" y="6047587"/>
              <a:ext cx="134124" cy="142359"/>
            </a:xfrm>
            <a:custGeom>
              <a:avLst/>
              <a:pathLst>
                <a:path w="134124" h="142359">
                  <a:moveTo>
                    <a:pt x="112449" y="0"/>
                  </a:moveTo>
                  <a:lnTo>
                    <a:pt x="0" y="89950"/>
                  </a:lnTo>
                  <a:lnTo>
                    <a:pt x="134124" y="1423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837886" y="5809953"/>
              <a:ext cx="1708782" cy="1894666"/>
            </a:xfrm>
            <a:custGeom>
              <a:avLst/>
              <a:pathLst>
                <a:path w="1708782" h="1894666">
                  <a:moveTo>
                    <a:pt x="1708782" y="0"/>
                  </a:moveTo>
                  <a:lnTo>
                    <a:pt x="1690791" y="19948"/>
                  </a:lnTo>
                  <a:lnTo>
                    <a:pt x="1672800" y="39896"/>
                  </a:lnTo>
                  <a:lnTo>
                    <a:pt x="1654809" y="59844"/>
                  </a:lnTo>
                  <a:lnTo>
                    <a:pt x="1636818" y="79792"/>
                  </a:lnTo>
                  <a:lnTo>
                    <a:pt x="1618827" y="99740"/>
                  </a:lnTo>
                  <a:lnTo>
                    <a:pt x="1600835" y="119688"/>
                  </a:lnTo>
                  <a:lnTo>
                    <a:pt x="1582844" y="139637"/>
                  </a:lnTo>
                  <a:lnTo>
                    <a:pt x="1564853" y="159585"/>
                  </a:lnTo>
                  <a:lnTo>
                    <a:pt x="1546862" y="179533"/>
                  </a:lnTo>
                  <a:lnTo>
                    <a:pt x="1528871" y="199481"/>
                  </a:lnTo>
                  <a:lnTo>
                    <a:pt x="1510880" y="219429"/>
                  </a:lnTo>
                  <a:lnTo>
                    <a:pt x="1492889" y="239377"/>
                  </a:lnTo>
                  <a:lnTo>
                    <a:pt x="1474898" y="259325"/>
                  </a:lnTo>
                  <a:lnTo>
                    <a:pt x="1456907" y="279274"/>
                  </a:lnTo>
                  <a:lnTo>
                    <a:pt x="1438916" y="299222"/>
                  </a:lnTo>
                  <a:lnTo>
                    <a:pt x="1420925" y="319170"/>
                  </a:lnTo>
                  <a:lnTo>
                    <a:pt x="1402934" y="339118"/>
                  </a:lnTo>
                  <a:lnTo>
                    <a:pt x="1384943" y="359066"/>
                  </a:lnTo>
                  <a:lnTo>
                    <a:pt x="1366952" y="379014"/>
                  </a:lnTo>
                  <a:lnTo>
                    <a:pt x="1348961" y="398963"/>
                  </a:lnTo>
                  <a:lnTo>
                    <a:pt x="1330970" y="418911"/>
                  </a:lnTo>
                  <a:lnTo>
                    <a:pt x="1312979" y="438859"/>
                  </a:lnTo>
                  <a:lnTo>
                    <a:pt x="1294988" y="458807"/>
                  </a:lnTo>
                  <a:lnTo>
                    <a:pt x="1276997" y="478755"/>
                  </a:lnTo>
                  <a:lnTo>
                    <a:pt x="1259005" y="498703"/>
                  </a:lnTo>
                  <a:lnTo>
                    <a:pt x="1241014" y="518651"/>
                  </a:lnTo>
                  <a:lnTo>
                    <a:pt x="1223023" y="538600"/>
                  </a:lnTo>
                  <a:lnTo>
                    <a:pt x="1205032" y="558548"/>
                  </a:lnTo>
                  <a:lnTo>
                    <a:pt x="1187041" y="578496"/>
                  </a:lnTo>
                  <a:lnTo>
                    <a:pt x="1169050" y="598444"/>
                  </a:lnTo>
                  <a:lnTo>
                    <a:pt x="1151059" y="618392"/>
                  </a:lnTo>
                  <a:lnTo>
                    <a:pt x="1133068" y="638340"/>
                  </a:lnTo>
                  <a:lnTo>
                    <a:pt x="1115077" y="658288"/>
                  </a:lnTo>
                  <a:lnTo>
                    <a:pt x="1097086" y="678237"/>
                  </a:lnTo>
                  <a:lnTo>
                    <a:pt x="1079095" y="698185"/>
                  </a:lnTo>
                  <a:lnTo>
                    <a:pt x="1061104" y="718133"/>
                  </a:lnTo>
                  <a:lnTo>
                    <a:pt x="1043113" y="738081"/>
                  </a:lnTo>
                  <a:lnTo>
                    <a:pt x="1025122" y="758029"/>
                  </a:lnTo>
                  <a:lnTo>
                    <a:pt x="1007131" y="777977"/>
                  </a:lnTo>
                  <a:lnTo>
                    <a:pt x="989140" y="797926"/>
                  </a:lnTo>
                  <a:lnTo>
                    <a:pt x="971149" y="817874"/>
                  </a:lnTo>
                  <a:lnTo>
                    <a:pt x="953158" y="837822"/>
                  </a:lnTo>
                  <a:lnTo>
                    <a:pt x="935167" y="857770"/>
                  </a:lnTo>
                  <a:lnTo>
                    <a:pt x="917175" y="877718"/>
                  </a:lnTo>
                  <a:lnTo>
                    <a:pt x="899184" y="897666"/>
                  </a:lnTo>
                  <a:lnTo>
                    <a:pt x="881193" y="917614"/>
                  </a:lnTo>
                  <a:lnTo>
                    <a:pt x="863202" y="937563"/>
                  </a:lnTo>
                  <a:lnTo>
                    <a:pt x="845211" y="957511"/>
                  </a:lnTo>
                  <a:lnTo>
                    <a:pt x="827220" y="977459"/>
                  </a:lnTo>
                  <a:lnTo>
                    <a:pt x="809229" y="997407"/>
                  </a:lnTo>
                  <a:lnTo>
                    <a:pt x="791238" y="1017355"/>
                  </a:lnTo>
                  <a:lnTo>
                    <a:pt x="773247" y="1037303"/>
                  </a:lnTo>
                  <a:lnTo>
                    <a:pt x="755256" y="1057252"/>
                  </a:lnTo>
                  <a:lnTo>
                    <a:pt x="737265" y="1077200"/>
                  </a:lnTo>
                  <a:lnTo>
                    <a:pt x="719274" y="1097148"/>
                  </a:lnTo>
                  <a:lnTo>
                    <a:pt x="701283" y="1117096"/>
                  </a:lnTo>
                  <a:lnTo>
                    <a:pt x="683292" y="1137044"/>
                  </a:lnTo>
                  <a:lnTo>
                    <a:pt x="665301" y="1156992"/>
                  </a:lnTo>
                  <a:lnTo>
                    <a:pt x="647310" y="1176940"/>
                  </a:lnTo>
                  <a:lnTo>
                    <a:pt x="629319" y="1196889"/>
                  </a:lnTo>
                  <a:lnTo>
                    <a:pt x="611328" y="1216837"/>
                  </a:lnTo>
                  <a:lnTo>
                    <a:pt x="593337" y="1236785"/>
                  </a:lnTo>
                  <a:lnTo>
                    <a:pt x="575345" y="1256733"/>
                  </a:lnTo>
                  <a:lnTo>
                    <a:pt x="557354" y="1276681"/>
                  </a:lnTo>
                  <a:lnTo>
                    <a:pt x="539363" y="1296629"/>
                  </a:lnTo>
                  <a:lnTo>
                    <a:pt x="521372" y="1316577"/>
                  </a:lnTo>
                  <a:lnTo>
                    <a:pt x="503381" y="1336526"/>
                  </a:lnTo>
                  <a:lnTo>
                    <a:pt x="485390" y="1356474"/>
                  </a:lnTo>
                  <a:lnTo>
                    <a:pt x="467399" y="1376422"/>
                  </a:lnTo>
                  <a:lnTo>
                    <a:pt x="449408" y="1396370"/>
                  </a:lnTo>
                  <a:lnTo>
                    <a:pt x="431417" y="1416318"/>
                  </a:lnTo>
                  <a:lnTo>
                    <a:pt x="413426" y="1436266"/>
                  </a:lnTo>
                  <a:lnTo>
                    <a:pt x="395435" y="1456215"/>
                  </a:lnTo>
                  <a:lnTo>
                    <a:pt x="377444" y="1476163"/>
                  </a:lnTo>
                  <a:lnTo>
                    <a:pt x="359453" y="1496111"/>
                  </a:lnTo>
                  <a:lnTo>
                    <a:pt x="341462" y="1516059"/>
                  </a:lnTo>
                  <a:lnTo>
                    <a:pt x="323471" y="1536007"/>
                  </a:lnTo>
                  <a:lnTo>
                    <a:pt x="305480" y="1555955"/>
                  </a:lnTo>
                  <a:lnTo>
                    <a:pt x="287489" y="1575903"/>
                  </a:lnTo>
                  <a:lnTo>
                    <a:pt x="269498" y="1595852"/>
                  </a:lnTo>
                  <a:lnTo>
                    <a:pt x="251507" y="1615800"/>
                  </a:lnTo>
                  <a:lnTo>
                    <a:pt x="233515" y="1635748"/>
                  </a:lnTo>
                  <a:lnTo>
                    <a:pt x="215524" y="1655696"/>
                  </a:lnTo>
                  <a:lnTo>
                    <a:pt x="197533" y="1675644"/>
                  </a:lnTo>
                  <a:lnTo>
                    <a:pt x="179542" y="1695592"/>
                  </a:lnTo>
                  <a:lnTo>
                    <a:pt x="161551" y="1715541"/>
                  </a:lnTo>
                  <a:lnTo>
                    <a:pt x="143560" y="1735489"/>
                  </a:lnTo>
                  <a:lnTo>
                    <a:pt x="125569" y="1755437"/>
                  </a:lnTo>
                  <a:lnTo>
                    <a:pt x="107578" y="1775385"/>
                  </a:lnTo>
                  <a:lnTo>
                    <a:pt x="89587" y="1795333"/>
                  </a:lnTo>
                  <a:lnTo>
                    <a:pt x="71596" y="1815281"/>
                  </a:lnTo>
                  <a:lnTo>
                    <a:pt x="53605" y="1835229"/>
                  </a:lnTo>
                  <a:lnTo>
                    <a:pt x="35614" y="1855178"/>
                  </a:lnTo>
                  <a:lnTo>
                    <a:pt x="17623" y="1875126"/>
                  </a:lnTo>
                  <a:lnTo>
                    <a:pt x="0" y="18946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837886" y="7563791"/>
              <a:ext cx="136988" cy="140828"/>
            </a:xfrm>
            <a:custGeom>
              <a:avLst/>
              <a:pathLst>
                <a:path w="136988" h="140828">
                  <a:moveTo>
                    <a:pt x="30054" y="0"/>
                  </a:moveTo>
                  <a:lnTo>
                    <a:pt x="0" y="140828"/>
                  </a:lnTo>
                  <a:lnTo>
                    <a:pt x="136988" y="964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771464" y="3300015"/>
              <a:ext cx="900276" cy="777751"/>
            </a:xfrm>
            <a:custGeom>
              <a:avLst/>
              <a:pathLst>
                <a:path w="900276" h="777751">
                  <a:moveTo>
                    <a:pt x="0" y="0"/>
                  </a:moveTo>
                  <a:lnTo>
                    <a:pt x="9919" y="8569"/>
                  </a:lnTo>
                  <a:lnTo>
                    <a:pt x="19838" y="17138"/>
                  </a:lnTo>
                  <a:lnTo>
                    <a:pt x="29757" y="25707"/>
                  </a:lnTo>
                  <a:lnTo>
                    <a:pt x="39676" y="34276"/>
                  </a:lnTo>
                  <a:lnTo>
                    <a:pt x="49596" y="42846"/>
                  </a:lnTo>
                  <a:lnTo>
                    <a:pt x="59515" y="51415"/>
                  </a:lnTo>
                  <a:lnTo>
                    <a:pt x="69434" y="59984"/>
                  </a:lnTo>
                  <a:lnTo>
                    <a:pt x="79353" y="68553"/>
                  </a:lnTo>
                  <a:lnTo>
                    <a:pt x="89272" y="77123"/>
                  </a:lnTo>
                  <a:lnTo>
                    <a:pt x="99192" y="85692"/>
                  </a:lnTo>
                  <a:lnTo>
                    <a:pt x="109111" y="94261"/>
                  </a:lnTo>
                  <a:lnTo>
                    <a:pt x="119030" y="102830"/>
                  </a:lnTo>
                  <a:lnTo>
                    <a:pt x="128949" y="111400"/>
                  </a:lnTo>
                  <a:lnTo>
                    <a:pt x="138869" y="119969"/>
                  </a:lnTo>
                  <a:lnTo>
                    <a:pt x="148788" y="128538"/>
                  </a:lnTo>
                  <a:lnTo>
                    <a:pt x="158707" y="137107"/>
                  </a:lnTo>
                  <a:lnTo>
                    <a:pt x="168626" y="145677"/>
                  </a:lnTo>
                  <a:lnTo>
                    <a:pt x="178545" y="154246"/>
                  </a:lnTo>
                  <a:lnTo>
                    <a:pt x="188465" y="162815"/>
                  </a:lnTo>
                  <a:lnTo>
                    <a:pt x="198384" y="171384"/>
                  </a:lnTo>
                  <a:lnTo>
                    <a:pt x="208303" y="179954"/>
                  </a:lnTo>
                  <a:lnTo>
                    <a:pt x="218222" y="188523"/>
                  </a:lnTo>
                  <a:lnTo>
                    <a:pt x="228142" y="197092"/>
                  </a:lnTo>
                  <a:lnTo>
                    <a:pt x="238061" y="205661"/>
                  </a:lnTo>
                  <a:lnTo>
                    <a:pt x="247980" y="214231"/>
                  </a:lnTo>
                  <a:lnTo>
                    <a:pt x="257899" y="222800"/>
                  </a:lnTo>
                  <a:lnTo>
                    <a:pt x="267818" y="231369"/>
                  </a:lnTo>
                  <a:lnTo>
                    <a:pt x="277738" y="239938"/>
                  </a:lnTo>
                  <a:lnTo>
                    <a:pt x="287657" y="248508"/>
                  </a:lnTo>
                  <a:lnTo>
                    <a:pt x="297576" y="257077"/>
                  </a:lnTo>
                  <a:lnTo>
                    <a:pt x="307495" y="265646"/>
                  </a:lnTo>
                  <a:lnTo>
                    <a:pt x="317415" y="274215"/>
                  </a:lnTo>
                  <a:lnTo>
                    <a:pt x="327334" y="282785"/>
                  </a:lnTo>
                  <a:lnTo>
                    <a:pt x="337253" y="291354"/>
                  </a:lnTo>
                  <a:lnTo>
                    <a:pt x="347172" y="299923"/>
                  </a:lnTo>
                  <a:lnTo>
                    <a:pt x="357091" y="308492"/>
                  </a:lnTo>
                  <a:lnTo>
                    <a:pt x="367011" y="317062"/>
                  </a:lnTo>
                  <a:lnTo>
                    <a:pt x="376930" y="325631"/>
                  </a:lnTo>
                  <a:lnTo>
                    <a:pt x="386849" y="334200"/>
                  </a:lnTo>
                  <a:lnTo>
                    <a:pt x="396768" y="342769"/>
                  </a:lnTo>
                  <a:lnTo>
                    <a:pt x="406688" y="351338"/>
                  </a:lnTo>
                  <a:lnTo>
                    <a:pt x="416607" y="359908"/>
                  </a:lnTo>
                  <a:lnTo>
                    <a:pt x="426526" y="368477"/>
                  </a:lnTo>
                  <a:lnTo>
                    <a:pt x="436445" y="377046"/>
                  </a:lnTo>
                  <a:lnTo>
                    <a:pt x="446364" y="385615"/>
                  </a:lnTo>
                  <a:lnTo>
                    <a:pt x="456284" y="394185"/>
                  </a:lnTo>
                  <a:lnTo>
                    <a:pt x="466203" y="402754"/>
                  </a:lnTo>
                  <a:lnTo>
                    <a:pt x="476122" y="411323"/>
                  </a:lnTo>
                  <a:lnTo>
                    <a:pt x="486041" y="419892"/>
                  </a:lnTo>
                  <a:lnTo>
                    <a:pt x="495961" y="428462"/>
                  </a:lnTo>
                  <a:lnTo>
                    <a:pt x="505880" y="437031"/>
                  </a:lnTo>
                  <a:lnTo>
                    <a:pt x="515799" y="445600"/>
                  </a:lnTo>
                  <a:lnTo>
                    <a:pt x="525718" y="454169"/>
                  </a:lnTo>
                  <a:lnTo>
                    <a:pt x="535637" y="462739"/>
                  </a:lnTo>
                  <a:lnTo>
                    <a:pt x="545557" y="471308"/>
                  </a:lnTo>
                  <a:lnTo>
                    <a:pt x="555476" y="479877"/>
                  </a:lnTo>
                  <a:lnTo>
                    <a:pt x="565395" y="488446"/>
                  </a:lnTo>
                  <a:lnTo>
                    <a:pt x="575314" y="497016"/>
                  </a:lnTo>
                  <a:lnTo>
                    <a:pt x="585234" y="505585"/>
                  </a:lnTo>
                  <a:lnTo>
                    <a:pt x="595153" y="514154"/>
                  </a:lnTo>
                  <a:lnTo>
                    <a:pt x="605072" y="522723"/>
                  </a:lnTo>
                  <a:lnTo>
                    <a:pt x="614991" y="531293"/>
                  </a:lnTo>
                  <a:lnTo>
                    <a:pt x="624910" y="539862"/>
                  </a:lnTo>
                  <a:lnTo>
                    <a:pt x="634830" y="548431"/>
                  </a:lnTo>
                  <a:lnTo>
                    <a:pt x="644749" y="557000"/>
                  </a:lnTo>
                  <a:lnTo>
                    <a:pt x="654668" y="565570"/>
                  </a:lnTo>
                  <a:lnTo>
                    <a:pt x="664587" y="574139"/>
                  </a:lnTo>
                  <a:lnTo>
                    <a:pt x="674507" y="582708"/>
                  </a:lnTo>
                  <a:lnTo>
                    <a:pt x="684426" y="591277"/>
                  </a:lnTo>
                  <a:lnTo>
                    <a:pt x="694345" y="599847"/>
                  </a:lnTo>
                  <a:lnTo>
                    <a:pt x="704264" y="608416"/>
                  </a:lnTo>
                  <a:lnTo>
                    <a:pt x="714183" y="616985"/>
                  </a:lnTo>
                  <a:lnTo>
                    <a:pt x="724103" y="625554"/>
                  </a:lnTo>
                  <a:lnTo>
                    <a:pt x="734022" y="634124"/>
                  </a:lnTo>
                  <a:lnTo>
                    <a:pt x="743941" y="642693"/>
                  </a:lnTo>
                  <a:lnTo>
                    <a:pt x="753860" y="651262"/>
                  </a:lnTo>
                  <a:lnTo>
                    <a:pt x="763780" y="659831"/>
                  </a:lnTo>
                  <a:lnTo>
                    <a:pt x="773699" y="668400"/>
                  </a:lnTo>
                  <a:lnTo>
                    <a:pt x="783618" y="676970"/>
                  </a:lnTo>
                  <a:lnTo>
                    <a:pt x="793537" y="685539"/>
                  </a:lnTo>
                  <a:lnTo>
                    <a:pt x="803456" y="694108"/>
                  </a:lnTo>
                  <a:lnTo>
                    <a:pt x="813376" y="702677"/>
                  </a:lnTo>
                  <a:lnTo>
                    <a:pt x="823295" y="711247"/>
                  </a:lnTo>
                  <a:lnTo>
                    <a:pt x="833214" y="719816"/>
                  </a:lnTo>
                  <a:lnTo>
                    <a:pt x="843133" y="728385"/>
                  </a:lnTo>
                  <a:lnTo>
                    <a:pt x="853053" y="736954"/>
                  </a:lnTo>
                  <a:lnTo>
                    <a:pt x="862972" y="745524"/>
                  </a:lnTo>
                  <a:lnTo>
                    <a:pt x="872891" y="754093"/>
                  </a:lnTo>
                  <a:lnTo>
                    <a:pt x="882810" y="762662"/>
                  </a:lnTo>
                  <a:lnTo>
                    <a:pt x="892729" y="771231"/>
                  </a:lnTo>
                  <a:lnTo>
                    <a:pt x="900276" y="7777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530302" y="3941756"/>
              <a:ext cx="141438" cy="136009"/>
            </a:xfrm>
            <a:custGeom>
              <a:avLst/>
              <a:pathLst>
                <a:path w="141438" h="136009">
                  <a:moveTo>
                    <a:pt x="0" y="108968"/>
                  </a:moveTo>
                  <a:lnTo>
                    <a:pt x="141438" y="136009"/>
                  </a:lnTo>
                  <a:lnTo>
                    <a:pt x="9413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800938" y="3403915"/>
              <a:ext cx="152272" cy="536787"/>
            </a:xfrm>
            <a:custGeom>
              <a:avLst/>
              <a:pathLst>
                <a:path w="152272" h="536787">
                  <a:moveTo>
                    <a:pt x="152272" y="536787"/>
                  </a:moveTo>
                  <a:lnTo>
                    <a:pt x="150436" y="530316"/>
                  </a:lnTo>
                  <a:lnTo>
                    <a:pt x="148600" y="523844"/>
                  </a:lnTo>
                  <a:lnTo>
                    <a:pt x="146765" y="517372"/>
                  </a:lnTo>
                  <a:lnTo>
                    <a:pt x="144929" y="510901"/>
                  </a:lnTo>
                  <a:lnTo>
                    <a:pt x="143093" y="504429"/>
                  </a:lnTo>
                  <a:lnTo>
                    <a:pt x="141257" y="497958"/>
                  </a:lnTo>
                  <a:lnTo>
                    <a:pt x="139421" y="491486"/>
                  </a:lnTo>
                  <a:lnTo>
                    <a:pt x="137585" y="485014"/>
                  </a:lnTo>
                  <a:lnTo>
                    <a:pt x="135750" y="478543"/>
                  </a:lnTo>
                  <a:lnTo>
                    <a:pt x="133914" y="472071"/>
                  </a:lnTo>
                  <a:lnTo>
                    <a:pt x="132078" y="465600"/>
                  </a:lnTo>
                  <a:lnTo>
                    <a:pt x="130242" y="459128"/>
                  </a:lnTo>
                  <a:lnTo>
                    <a:pt x="128406" y="452656"/>
                  </a:lnTo>
                  <a:lnTo>
                    <a:pt x="126571" y="446185"/>
                  </a:lnTo>
                  <a:lnTo>
                    <a:pt x="124735" y="439713"/>
                  </a:lnTo>
                  <a:lnTo>
                    <a:pt x="122899" y="433242"/>
                  </a:lnTo>
                  <a:lnTo>
                    <a:pt x="121063" y="426770"/>
                  </a:lnTo>
                  <a:lnTo>
                    <a:pt x="119227" y="420298"/>
                  </a:lnTo>
                  <a:lnTo>
                    <a:pt x="117391" y="413827"/>
                  </a:lnTo>
                  <a:lnTo>
                    <a:pt x="115556" y="407355"/>
                  </a:lnTo>
                  <a:lnTo>
                    <a:pt x="113720" y="400884"/>
                  </a:lnTo>
                  <a:lnTo>
                    <a:pt x="111884" y="394412"/>
                  </a:lnTo>
                  <a:lnTo>
                    <a:pt x="110048" y="387941"/>
                  </a:lnTo>
                  <a:lnTo>
                    <a:pt x="108212" y="381469"/>
                  </a:lnTo>
                  <a:lnTo>
                    <a:pt x="106376" y="374997"/>
                  </a:lnTo>
                  <a:lnTo>
                    <a:pt x="104541" y="368526"/>
                  </a:lnTo>
                  <a:lnTo>
                    <a:pt x="102705" y="362054"/>
                  </a:lnTo>
                  <a:lnTo>
                    <a:pt x="100869" y="355583"/>
                  </a:lnTo>
                  <a:lnTo>
                    <a:pt x="99033" y="349111"/>
                  </a:lnTo>
                  <a:lnTo>
                    <a:pt x="97197" y="342639"/>
                  </a:lnTo>
                  <a:lnTo>
                    <a:pt x="95362" y="336168"/>
                  </a:lnTo>
                  <a:lnTo>
                    <a:pt x="93526" y="329696"/>
                  </a:lnTo>
                  <a:lnTo>
                    <a:pt x="91690" y="323225"/>
                  </a:lnTo>
                  <a:lnTo>
                    <a:pt x="89854" y="316753"/>
                  </a:lnTo>
                  <a:lnTo>
                    <a:pt x="88018" y="310281"/>
                  </a:lnTo>
                  <a:lnTo>
                    <a:pt x="86182" y="303810"/>
                  </a:lnTo>
                  <a:lnTo>
                    <a:pt x="84347" y="297338"/>
                  </a:lnTo>
                  <a:lnTo>
                    <a:pt x="82511" y="290867"/>
                  </a:lnTo>
                  <a:lnTo>
                    <a:pt x="80675" y="284395"/>
                  </a:lnTo>
                  <a:lnTo>
                    <a:pt x="78839" y="277923"/>
                  </a:lnTo>
                  <a:lnTo>
                    <a:pt x="77003" y="271452"/>
                  </a:lnTo>
                  <a:lnTo>
                    <a:pt x="75168" y="264980"/>
                  </a:lnTo>
                  <a:lnTo>
                    <a:pt x="73332" y="258509"/>
                  </a:lnTo>
                  <a:lnTo>
                    <a:pt x="71496" y="252037"/>
                  </a:lnTo>
                  <a:lnTo>
                    <a:pt x="69660" y="245565"/>
                  </a:lnTo>
                  <a:lnTo>
                    <a:pt x="67824" y="239094"/>
                  </a:lnTo>
                  <a:lnTo>
                    <a:pt x="65988" y="232622"/>
                  </a:lnTo>
                  <a:lnTo>
                    <a:pt x="64153" y="226151"/>
                  </a:lnTo>
                  <a:lnTo>
                    <a:pt x="62317" y="219679"/>
                  </a:lnTo>
                  <a:lnTo>
                    <a:pt x="60481" y="213207"/>
                  </a:lnTo>
                  <a:lnTo>
                    <a:pt x="58645" y="206736"/>
                  </a:lnTo>
                  <a:lnTo>
                    <a:pt x="56809" y="200264"/>
                  </a:lnTo>
                  <a:lnTo>
                    <a:pt x="54973" y="193793"/>
                  </a:lnTo>
                  <a:lnTo>
                    <a:pt x="53138" y="187321"/>
                  </a:lnTo>
                  <a:lnTo>
                    <a:pt x="51302" y="180849"/>
                  </a:lnTo>
                  <a:lnTo>
                    <a:pt x="49466" y="174378"/>
                  </a:lnTo>
                  <a:lnTo>
                    <a:pt x="47630" y="167906"/>
                  </a:lnTo>
                  <a:lnTo>
                    <a:pt x="45794" y="161435"/>
                  </a:lnTo>
                  <a:lnTo>
                    <a:pt x="43959" y="154963"/>
                  </a:lnTo>
                  <a:lnTo>
                    <a:pt x="42123" y="148491"/>
                  </a:lnTo>
                  <a:lnTo>
                    <a:pt x="40287" y="142020"/>
                  </a:lnTo>
                  <a:lnTo>
                    <a:pt x="38451" y="135548"/>
                  </a:lnTo>
                  <a:lnTo>
                    <a:pt x="36615" y="129077"/>
                  </a:lnTo>
                  <a:lnTo>
                    <a:pt x="34779" y="122605"/>
                  </a:lnTo>
                  <a:lnTo>
                    <a:pt x="32944" y="116133"/>
                  </a:lnTo>
                  <a:lnTo>
                    <a:pt x="31108" y="109662"/>
                  </a:lnTo>
                  <a:lnTo>
                    <a:pt x="29272" y="103190"/>
                  </a:lnTo>
                  <a:lnTo>
                    <a:pt x="27436" y="96719"/>
                  </a:lnTo>
                  <a:lnTo>
                    <a:pt x="25600" y="90247"/>
                  </a:lnTo>
                  <a:lnTo>
                    <a:pt x="23765" y="83775"/>
                  </a:lnTo>
                  <a:lnTo>
                    <a:pt x="21929" y="77304"/>
                  </a:lnTo>
                  <a:lnTo>
                    <a:pt x="20093" y="70832"/>
                  </a:lnTo>
                  <a:lnTo>
                    <a:pt x="18257" y="64361"/>
                  </a:lnTo>
                  <a:lnTo>
                    <a:pt x="16421" y="57889"/>
                  </a:lnTo>
                  <a:lnTo>
                    <a:pt x="14585" y="51417"/>
                  </a:lnTo>
                  <a:lnTo>
                    <a:pt x="12750" y="44946"/>
                  </a:lnTo>
                  <a:lnTo>
                    <a:pt x="10914" y="38474"/>
                  </a:lnTo>
                  <a:lnTo>
                    <a:pt x="9078" y="32003"/>
                  </a:lnTo>
                  <a:lnTo>
                    <a:pt x="7242" y="25531"/>
                  </a:lnTo>
                  <a:lnTo>
                    <a:pt x="5406" y="19059"/>
                  </a:lnTo>
                  <a:lnTo>
                    <a:pt x="3570" y="12588"/>
                  </a:lnTo>
                  <a:lnTo>
                    <a:pt x="1735" y="61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4765704" y="3403915"/>
              <a:ext cx="138533" cy="139623"/>
            </a:xfrm>
            <a:custGeom>
              <a:avLst/>
              <a:pathLst>
                <a:path w="138533" h="139623">
                  <a:moveTo>
                    <a:pt x="138533" y="100324"/>
                  </a:moveTo>
                  <a:lnTo>
                    <a:pt x="35233" y="0"/>
                  </a:lnTo>
                  <a:lnTo>
                    <a:pt x="0" y="1396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440031" y="5572861"/>
              <a:ext cx="1274146" cy="337009"/>
            </a:xfrm>
            <a:custGeom>
              <a:avLst/>
              <a:pathLst>
                <a:path w="1274146" h="337009">
                  <a:moveTo>
                    <a:pt x="0" y="337009"/>
                  </a:moveTo>
                  <a:lnTo>
                    <a:pt x="13924" y="333326"/>
                  </a:lnTo>
                  <a:lnTo>
                    <a:pt x="27849" y="329643"/>
                  </a:lnTo>
                  <a:lnTo>
                    <a:pt x="41774" y="325959"/>
                  </a:lnTo>
                  <a:lnTo>
                    <a:pt x="55699" y="322276"/>
                  </a:lnTo>
                  <a:lnTo>
                    <a:pt x="69624" y="318593"/>
                  </a:lnTo>
                  <a:lnTo>
                    <a:pt x="83548" y="314910"/>
                  </a:lnTo>
                  <a:lnTo>
                    <a:pt x="97473" y="311227"/>
                  </a:lnTo>
                  <a:lnTo>
                    <a:pt x="111398" y="307544"/>
                  </a:lnTo>
                  <a:lnTo>
                    <a:pt x="125323" y="303861"/>
                  </a:lnTo>
                  <a:lnTo>
                    <a:pt x="139248" y="300178"/>
                  </a:lnTo>
                  <a:lnTo>
                    <a:pt x="153172" y="296495"/>
                  </a:lnTo>
                  <a:lnTo>
                    <a:pt x="167097" y="292812"/>
                  </a:lnTo>
                  <a:lnTo>
                    <a:pt x="181022" y="289129"/>
                  </a:lnTo>
                  <a:lnTo>
                    <a:pt x="194947" y="285446"/>
                  </a:lnTo>
                  <a:lnTo>
                    <a:pt x="208872" y="281762"/>
                  </a:lnTo>
                  <a:lnTo>
                    <a:pt x="222796" y="278079"/>
                  </a:lnTo>
                  <a:lnTo>
                    <a:pt x="236721" y="274396"/>
                  </a:lnTo>
                  <a:lnTo>
                    <a:pt x="250646" y="270713"/>
                  </a:lnTo>
                  <a:lnTo>
                    <a:pt x="264571" y="267030"/>
                  </a:lnTo>
                  <a:lnTo>
                    <a:pt x="278496" y="263347"/>
                  </a:lnTo>
                  <a:lnTo>
                    <a:pt x="292420" y="259664"/>
                  </a:lnTo>
                  <a:lnTo>
                    <a:pt x="306345" y="255981"/>
                  </a:lnTo>
                  <a:lnTo>
                    <a:pt x="320270" y="252298"/>
                  </a:lnTo>
                  <a:lnTo>
                    <a:pt x="334195" y="248615"/>
                  </a:lnTo>
                  <a:lnTo>
                    <a:pt x="348120" y="244932"/>
                  </a:lnTo>
                  <a:lnTo>
                    <a:pt x="362045" y="241249"/>
                  </a:lnTo>
                  <a:lnTo>
                    <a:pt x="375969" y="237565"/>
                  </a:lnTo>
                  <a:lnTo>
                    <a:pt x="389894" y="233882"/>
                  </a:lnTo>
                  <a:lnTo>
                    <a:pt x="403819" y="230199"/>
                  </a:lnTo>
                  <a:lnTo>
                    <a:pt x="417744" y="226516"/>
                  </a:lnTo>
                  <a:lnTo>
                    <a:pt x="431669" y="222833"/>
                  </a:lnTo>
                  <a:lnTo>
                    <a:pt x="445593" y="219150"/>
                  </a:lnTo>
                  <a:lnTo>
                    <a:pt x="459518" y="215467"/>
                  </a:lnTo>
                  <a:lnTo>
                    <a:pt x="473443" y="211784"/>
                  </a:lnTo>
                  <a:lnTo>
                    <a:pt x="487368" y="208101"/>
                  </a:lnTo>
                  <a:lnTo>
                    <a:pt x="501293" y="204418"/>
                  </a:lnTo>
                  <a:lnTo>
                    <a:pt x="515217" y="200735"/>
                  </a:lnTo>
                  <a:lnTo>
                    <a:pt x="529142" y="197052"/>
                  </a:lnTo>
                  <a:lnTo>
                    <a:pt x="543067" y="193368"/>
                  </a:lnTo>
                  <a:lnTo>
                    <a:pt x="556992" y="189685"/>
                  </a:lnTo>
                  <a:lnTo>
                    <a:pt x="570917" y="186002"/>
                  </a:lnTo>
                  <a:lnTo>
                    <a:pt x="584841" y="182319"/>
                  </a:lnTo>
                  <a:lnTo>
                    <a:pt x="598766" y="178636"/>
                  </a:lnTo>
                  <a:lnTo>
                    <a:pt x="612691" y="174953"/>
                  </a:lnTo>
                  <a:lnTo>
                    <a:pt x="626616" y="171270"/>
                  </a:lnTo>
                  <a:lnTo>
                    <a:pt x="640541" y="167587"/>
                  </a:lnTo>
                  <a:lnTo>
                    <a:pt x="654466" y="163904"/>
                  </a:lnTo>
                  <a:lnTo>
                    <a:pt x="668390" y="160221"/>
                  </a:lnTo>
                  <a:lnTo>
                    <a:pt x="682315" y="156538"/>
                  </a:lnTo>
                  <a:lnTo>
                    <a:pt x="696240" y="152854"/>
                  </a:lnTo>
                  <a:lnTo>
                    <a:pt x="710165" y="149171"/>
                  </a:lnTo>
                  <a:lnTo>
                    <a:pt x="724090" y="145488"/>
                  </a:lnTo>
                  <a:lnTo>
                    <a:pt x="738014" y="141805"/>
                  </a:lnTo>
                  <a:lnTo>
                    <a:pt x="751939" y="138122"/>
                  </a:lnTo>
                  <a:lnTo>
                    <a:pt x="765864" y="134439"/>
                  </a:lnTo>
                  <a:lnTo>
                    <a:pt x="779789" y="130756"/>
                  </a:lnTo>
                  <a:lnTo>
                    <a:pt x="793714" y="127073"/>
                  </a:lnTo>
                  <a:lnTo>
                    <a:pt x="807638" y="123390"/>
                  </a:lnTo>
                  <a:lnTo>
                    <a:pt x="821563" y="119707"/>
                  </a:lnTo>
                  <a:lnTo>
                    <a:pt x="835488" y="116024"/>
                  </a:lnTo>
                  <a:lnTo>
                    <a:pt x="849413" y="112341"/>
                  </a:lnTo>
                  <a:lnTo>
                    <a:pt x="863338" y="108657"/>
                  </a:lnTo>
                  <a:lnTo>
                    <a:pt x="877262" y="104974"/>
                  </a:lnTo>
                  <a:lnTo>
                    <a:pt x="891187" y="101291"/>
                  </a:lnTo>
                  <a:lnTo>
                    <a:pt x="905112" y="97608"/>
                  </a:lnTo>
                  <a:lnTo>
                    <a:pt x="919037" y="93925"/>
                  </a:lnTo>
                  <a:lnTo>
                    <a:pt x="932962" y="90242"/>
                  </a:lnTo>
                  <a:lnTo>
                    <a:pt x="946886" y="86559"/>
                  </a:lnTo>
                  <a:lnTo>
                    <a:pt x="960811" y="82876"/>
                  </a:lnTo>
                  <a:lnTo>
                    <a:pt x="974736" y="79193"/>
                  </a:lnTo>
                  <a:lnTo>
                    <a:pt x="988661" y="75510"/>
                  </a:lnTo>
                  <a:lnTo>
                    <a:pt x="1002586" y="71827"/>
                  </a:lnTo>
                  <a:lnTo>
                    <a:pt x="1016511" y="68144"/>
                  </a:lnTo>
                  <a:lnTo>
                    <a:pt x="1030435" y="64460"/>
                  </a:lnTo>
                  <a:lnTo>
                    <a:pt x="1044360" y="60777"/>
                  </a:lnTo>
                  <a:lnTo>
                    <a:pt x="1058285" y="57094"/>
                  </a:lnTo>
                  <a:lnTo>
                    <a:pt x="1072210" y="53411"/>
                  </a:lnTo>
                  <a:lnTo>
                    <a:pt x="1086135" y="49728"/>
                  </a:lnTo>
                  <a:lnTo>
                    <a:pt x="1100059" y="46045"/>
                  </a:lnTo>
                  <a:lnTo>
                    <a:pt x="1113984" y="42362"/>
                  </a:lnTo>
                  <a:lnTo>
                    <a:pt x="1127909" y="38679"/>
                  </a:lnTo>
                  <a:lnTo>
                    <a:pt x="1141834" y="34996"/>
                  </a:lnTo>
                  <a:lnTo>
                    <a:pt x="1155759" y="31313"/>
                  </a:lnTo>
                  <a:lnTo>
                    <a:pt x="1169683" y="27630"/>
                  </a:lnTo>
                  <a:lnTo>
                    <a:pt x="1183608" y="23947"/>
                  </a:lnTo>
                  <a:lnTo>
                    <a:pt x="1197533" y="20263"/>
                  </a:lnTo>
                  <a:lnTo>
                    <a:pt x="1211458" y="16580"/>
                  </a:lnTo>
                  <a:lnTo>
                    <a:pt x="1225383" y="12897"/>
                  </a:lnTo>
                  <a:lnTo>
                    <a:pt x="1239307" y="9214"/>
                  </a:lnTo>
                  <a:lnTo>
                    <a:pt x="1253232" y="5531"/>
                  </a:lnTo>
                  <a:lnTo>
                    <a:pt x="1267157" y="1848"/>
                  </a:lnTo>
                  <a:lnTo>
                    <a:pt x="12741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575205" y="5535143"/>
              <a:ext cx="138972" cy="139212"/>
            </a:xfrm>
            <a:custGeom>
              <a:avLst/>
              <a:pathLst>
                <a:path w="138972" h="139212">
                  <a:moveTo>
                    <a:pt x="36821" y="139212"/>
                  </a:moveTo>
                  <a:lnTo>
                    <a:pt x="138972" y="377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6085921" y="5704581"/>
              <a:ext cx="354110" cy="205289"/>
            </a:xfrm>
            <a:custGeom>
              <a:avLst/>
              <a:pathLst>
                <a:path w="354110" h="205289">
                  <a:moveTo>
                    <a:pt x="354110" y="205289"/>
                  </a:moveTo>
                  <a:lnTo>
                    <a:pt x="349589" y="202668"/>
                  </a:lnTo>
                  <a:lnTo>
                    <a:pt x="345068" y="200047"/>
                  </a:lnTo>
                  <a:lnTo>
                    <a:pt x="340548" y="197427"/>
                  </a:lnTo>
                  <a:lnTo>
                    <a:pt x="336027" y="194806"/>
                  </a:lnTo>
                  <a:lnTo>
                    <a:pt x="331506" y="192185"/>
                  </a:lnTo>
                  <a:lnTo>
                    <a:pt x="326986" y="189564"/>
                  </a:lnTo>
                  <a:lnTo>
                    <a:pt x="322465" y="186943"/>
                  </a:lnTo>
                  <a:lnTo>
                    <a:pt x="317944" y="184323"/>
                  </a:lnTo>
                  <a:lnTo>
                    <a:pt x="313424" y="181702"/>
                  </a:lnTo>
                  <a:lnTo>
                    <a:pt x="308903" y="179081"/>
                  </a:lnTo>
                  <a:lnTo>
                    <a:pt x="304382" y="176460"/>
                  </a:lnTo>
                  <a:lnTo>
                    <a:pt x="299862" y="173840"/>
                  </a:lnTo>
                  <a:lnTo>
                    <a:pt x="295341" y="171219"/>
                  </a:lnTo>
                  <a:lnTo>
                    <a:pt x="290821" y="168598"/>
                  </a:lnTo>
                  <a:lnTo>
                    <a:pt x="286300" y="165977"/>
                  </a:lnTo>
                  <a:lnTo>
                    <a:pt x="281779" y="163357"/>
                  </a:lnTo>
                  <a:lnTo>
                    <a:pt x="277259" y="160736"/>
                  </a:lnTo>
                  <a:lnTo>
                    <a:pt x="272738" y="158115"/>
                  </a:lnTo>
                  <a:lnTo>
                    <a:pt x="268217" y="155494"/>
                  </a:lnTo>
                  <a:lnTo>
                    <a:pt x="263697" y="152873"/>
                  </a:lnTo>
                  <a:lnTo>
                    <a:pt x="259176" y="150253"/>
                  </a:lnTo>
                  <a:lnTo>
                    <a:pt x="254655" y="147632"/>
                  </a:lnTo>
                  <a:lnTo>
                    <a:pt x="250135" y="145011"/>
                  </a:lnTo>
                  <a:lnTo>
                    <a:pt x="245614" y="142390"/>
                  </a:lnTo>
                  <a:lnTo>
                    <a:pt x="241093" y="139770"/>
                  </a:lnTo>
                  <a:lnTo>
                    <a:pt x="236573" y="137149"/>
                  </a:lnTo>
                  <a:lnTo>
                    <a:pt x="232052" y="134528"/>
                  </a:lnTo>
                  <a:lnTo>
                    <a:pt x="227531" y="131907"/>
                  </a:lnTo>
                  <a:lnTo>
                    <a:pt x="223011" y="129287"/>
                  </a:lnTo>
                  <a:lnTo>
                    <a:pt x="218490" y="126666"/>
                  </a:lnTo>
                  <a:lnTo>
                    <a:pt x="213969" y="124045"/>
                  </a:lnTo>
                  <a:lnTo>
                    <a:pt x="209449" y="121424"/>
                  </a:lnTo>
                  <a:lnTo>
                    <a:pt x="204928" y="118803"/>
                  </a:lnTo>
                  <a:lnTo>
                    <a:pt x="200408" y="116183"/>
                  </a:lnTo>
                  <a:lnTo>
                    <a:pt x="195887" y="113562"/>
                  </a:lnTo>
                  <a:lnTo>
                    <a:pt x="191366" y="110941"/>
                  </a:lnTo>
                  <a:lnTo>
                    <a:pt x="186846" y="108320"/>
                  </a:lnTo>
                  <a:lnTo>
                    <a:pt x="182325" y="105700"/>
                  </a:lnTo>
                  <a:lnTo>
                    <a:pt x="177804" y="103079"/>
                  </a:lnTo>
                  <a:lnTo>
                    <a:pt x="173284" y="100458"/>
                  </a:lnTo>
                  <a:lnTo>
                    <a:pt x="168763" y="97837"/>
                  </a:lnTo>
                  <a:lnTo>
                    <a:pt x="164242" y="95216"/>
                  </a:lnTo>
                  <a:lnTo>
                    <a:pt x="159722" y="92596"/>
                  </a:lnTo>
                  <a:lnTo>
                    <a:pt x="155201" y="89975"/>
                  </a:lnTo>
                  <a:lnTo>
                    <a:pt x="150680" y="87354"/>
                  </a:lnTo>
                  <a:lnTo>
                    <a:pt x="146160" y="84733"/>
                  </a:lnTo>
                  <a:lnTo>
                    <a:pt x="141639" y="82113"/>
                  </a:lnTo>
                  <a:lnTo>
                    <a:pt x="137118" y="79492"/>
                  </a:lnTo>
                  <a:lnTo>
                    <a:pt x="132598" y="76871"/>
                  </a:lnTo>
                  <a:lnTo>
                    <a:pt x="128077" y="74250"/>
                  </a:lnTo>
                  <a:lnTo>
                    <a:pt x="123556" y="71630"/>
                  </a:lnTo>
                  <a:lnTo>
                    <a:pt x="119036" y="69009"/>
                  </a:lnTo>
                  <a:lnTo>
                    <a:pt x="114515" y="66388"/>
                  </a:lnTo>
                  <a:lnTo>
                    <a:pt x="109995" y="63767"/>
                  </a:lnTo>
                  <a:lnTo>
                    <a:pt x="105474" y="61146"/>
                  </a:lnTo>
                  <a:lnTo>
                    <a:pt x="100953" y="58526"/>
                  </a:lnTo>
                  <a:lnTo>
                    <a:pt x="96433" y="55905"/>
                  </a:lnTo>
                  <a:lnTo>
                    <a:pt x="91912" y="53284"/>
                  </a:lnTo>
                  <a:lnTo>
                    <a:pt x="87391" y="50663"/>
                  </a:lnTo>
                  <a:lnTo>
                    <a:pt x="82871" y="48043"/>
                  </a:lnTo>
                  <a:lnTo>
                    <a:pt x="78350" y="45422"/>
                  </a:lnTo>
                  <a:lnTo>
                    <a:pt x="73829" y="42801"/>
                  </a:lnTo>
                  <a:lnTo>
                    <a:pt x="69309" y="40180"/>
                  </a:lnTo>
                  <a:lnTo>
                    <a:pt x="64788" y="37560"/>
                  </a:lnTo>
                  <a:lnTo>
                    <a:pt x="60267" y="34939"/>
                  </a:lnTo>
                  <a:lnTo>
                    <a:pt x="55747" y="32318"/>
                  </a:lnTo>
                  <a:lnTo>
                    <a:pt x="51226" y="29697"/>
                  </a:lnTo>
                  <a:lnTo>
                    <a:pt x="46705" y="27076"/>
                  </a:lnTo>
                  <a:lnTo>
                    <a:pt x="42185" y="24456"/>
                  </a:lnTo>
                  <a:lnTo>
                    <a:pt x="37664" y="21835"/>
                  </a:lnTo>
                  <a:lnTo>
                    <a:pt x="33144" y="19214"/>
                  </a:lnTo>
                  <a:lnTo>
                    <a:pt x="28623" y="16593"/>
                  </a:lnTo>
                  <a:lnTo>
                    <a:pt x="24102" y="13973"/>
                  </a:lnTo>
                  <a:lnTo>
                    <a:pt x="19582" y="11352"/>
                  </a:lnTo>
                  <a:lnTo>
                    <a:pt x="15061" y="8731"/>
                  </a:lnTo>
                  <a:lnTo>
                    <a:pt x="10540" y="6110"/>
                  </a:lnTo>
                  <a:lnTo>
                    <a:pt x="6020" y="3490"/>
                  </a:lnTo>
                  <a:lnTo>
                    <a:pt x="1499" y="8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085921" y="5704581"/>
              <a:ext cx="143999" cy="124835"/>
            </a:xfrm>
            <a:custGeom>
              <a:avLst/>
              <a:pathLst>
                <a:path w="143999" h="124835">
                  <a:moveTo>
                    <a:pt x="143999" y="257"/>
                  </a:moveTo>
                  <a:lnTo>
                    <a:pt x="0" y="0"/>
                  </a:lnTo>
                  <a:lnTo>
                    <a:pt x="71777" y="1248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4694788" y="4517550"/>
              <a:ext cx="1745243" cy="1392320"/>
            </a:xfrm>
            <a:custGeom>
              <a:avLst/>
              <a:pathLst>
                <a:path w="1745243" h="1392320">
                  <a:moveTo>
                    <a:pt x="1745243" y="1392320"/>
                  </a:moveTo>
                  <a:lnTo>
                    <a:pt x="1726761" y="1377575"/>
                  </a:lnTo>
                  <a:lnTo>
                    <a:pt x="1708280" y="1362831"/>
                  </a:lnTo>
                  <a:lnTo>
                    <a:pt x="1689798" y="1348087"/>
                  </a:lnTo>
                  <a:lnTo>
                    <a:pt x="1671317" y="1333343"/>
                  </a:lnTo>
                  <a:lnTo>
                    <a:pt x="1652835" y="1318599"/>
                  </a:lnTo>
                  <a:lnTo>
                    <a:pt x="1634354" y="1303855"/>
                  </a:lnTo>
                  <a:lnTo>
                    <a:pt x="1615872" y="1289110"/>
                  </a:lnTo>
                  <a:lnTo>
                    <a:pt x="1597391" y="1274366"/>
                  </a:lnTo>
                  <a:lnTo>
                    <a:pt x="1578909" y="1259622"/>
                  </a:lnTo>
                  <a:lnTo>
                    <a:pt x="1560428" y="1244878"/>
                  </a:lnTo>
                  <a:lnTo>
                    <a:pt x="1541946" y="1230134"/>
                  </a:lnTo>
                  <a:lnTo>
                    <a:pt x="1523465" y="1215390"/>
                  </a:lnTo>
                  <a:lnTo>
                    <a:pt x="1504983" y="1200645"/>
                  </a:lnTo>
                  <a:lnTo>
                    <a:pt x="1486502" y="1185901"/>
                  </a:lnTo>
                  <a:lnTo>
                    <a:pt x="1468020" y="1171157"/>
                  </a:lnTo>
                  <a:lnTo>
                    <a:pt x="1449539" y="1156413"/>
                  </a:lnTo>
                  <a:lnTo>
                    <a:pt x="1431057" y="1141669"/>
                  </a:lnTo>
                  <a:lnTo>
                    <a:pt x="1412576" y="1126925"/>
                  </a:lnTo>
                  <a:lnTo>
                    <a:pt x="1394094" y="1112180"/>
                  </a:lnTo>
                  <a:lnTo>
                    <a:pt x="1375613" y="1097436"/>
                  </a:lnTo>
                  <a:lnTo>
                    <a:pt x="1357131" y="1082692"/>
                  </a:lnTo>
                  <a:lnTo>
                    <a:pt x="1338650" y="1067948"/>
                  </a:lnTo>
                  <a:lnTo>
                    <a:pt x="1320168" y="1053204"/>
                  </a:lnTo>
                  <a:lnTo>
                    <a:pt x="1301687" y="1038459"/>
                  </a:lnTo>
                  <a:lnTo>
                    <a:pt x="1283205" y="1023715"/>
                  </a:lnTo>
                  <a:lnTo>
                    <a:pt x="1264724" y="1008971"/>
                  </a:lnTo>
                  <a:lnTo>
                    <a:pt x="1246242" y="994227"/>
                  </a:lnTo>
                  <a:lnTo>
                    <a:pt x="1227761" y="979483"/>
                  </a:lnTo>
                  <a:lnTo>
                    <a:pt x="1209279" y="964739"/>
                  </a:lnTo>
                  <a:lnTo>
                    <a:pt x="1190798" y="949994"/>
                  </a:lnTo>
                  <a:lnTo>
                    <a:pt x="1172316" y="935250"/>
                  </a:lnTo>
                  <a:lnTo>
                    <a:pt x="1153835" y="920506"/>
                  </a:lnTo>
                  <a:lnTo>
                    <a:pt x="1135353" y="905762"/>
                  </a:lnTo>
                  <a:lnTo>
                    <a:pt x="1116872" y="891018"/>
                  </a:lnTo>
                  <a:lnTo>
                    <a:pt x="1098390" y="876274"/>
                  </a:lnTo>
                  <a:lnTo>
                    <a:pt x="1079909" y="861529"/>
                  </a:lnTo>
                  <a:lnTo>
                    <a:pt x="1061427" y="846785"/>
                  </a:lnTo>
                  <a:lnTo>
                    <a:pt x="1042946" y="832041"/>
                  </a:lnTo>
                  <a:lnTo>
                    <a:pt x="1024464" y="817297"/>
                  </a:lnTo>
                  <a:lnTo>
                    <a:pt x="1005983" y="802553"/>
                  </a:lnTo>
                  <a:lnTo>
                    <a:pt x="987501" y="787809"/>
                  </a:lnTo>
                  <a:lnTo>
                    <a:pt x="969020" y="773064"/>
                  </a:lnTo>
                  <a:lnTo>
                    <a:pt x="950538" y="758320"/>
                  </a:lnTo>
                  <a:lnTo>
                    <a:pt x="932057" y="743576"/>
                  </a:lnTo>
                  <a:lnTo>
                    <a:pt x="913575" y="728832"/>
                  </a:lnTo>
                  <a:lnTo>
                    <a:pt x="895094" y="714088"/>
                  </a:lnTo>
                  <a:lnTo>
                    <a:pt x="876612" y="699344"/>
                  </a:lnTo>
                  <a:lnTo>
                    <a:pt x="858131" y="684599"/>
                  </a:lnTo>
                  <a:lnTo>
                    <a:pt x="839649" y="669855"/>
                  </a:lnTo>
                  <a:lnTo>
                    <a:pt x="821168" y="655111"/>
                  </a:lnTo>
                  <a:lnTo>
                    <a:pt x="802686" y="640367"/>
                  </a:lnTo>
                  <a:lnTo>
                    <a:pt x="784205" y="625623"/>
                  </a:lnTo>
                  <a:lnTo>
                    <a:pt x="765723" y="610879"/>
                  </a:lnTo>
                  <a:lnTo>
                    <a:pt x="747242" y="596134"/>
                  </a:lnTo>
                  <a:lnTo>
                    <a:pt x="728760" y="581390"/>
                  </a:lnTo>
                  <a:lnTo>
                    <a:pt x="710279" y="566646"/>
                  </a:lnTo>
                  <a:lnTo>
                    <a:pt x="691797" y="551902"/>
                  </a:lnTo>
                  <a:lnTo>
                    <a:pt x="673316" y="537158"/>
                  </a:lnTo>
                  <a:lnTo>
                    <a:pt x="654834" y="522414"/>
                  </a:lnTo>
                  <a:lnTo>
                    <a:pt x="636353" y="507669"/>
                  </a:lnTo>
                  <a:lnTo>
                    <a:pt x="617871" y="492925"/>
                  </a:lnTo>
                  <a:lnTo>
                    <a:pt x="599390" y="478181"/>
                  </a:lnTo>
                  <a:lnTo>
                    <a:pt x="580908" y="463437"/>
                  </a:lnTo>
                  <a:lnTo>
                    <a:pt x="562427" y="448693"/>
                  </a:lnTo>
                  <a:lnTo>
                    <a:pt x="543945" y="433949"/>
                  </a:lnTo>
                  <a:lnTo>
                    <a:pt x="525464" y="419204"/>
                  </a:lnTo>
                  <a:lnTo>
                    <a:pt x="506982" y="404460"/>
                  </a:lnTo>
                  <a:lnTo>
                    <a:pt x="488501" y="389716"/>
                  </a:lnTo>
                  <a:lnTo>
                    <a:pt x="470019" y="374972"/>
                  </a:lnTo>
                  <a:lnTo>
                    <a:pt x="451538" y="360228"/>
                  </a:lnTo>
                  <a:lnTo>
                    <a:pt x="433056" y="345484"/>
                  </a:lnTo>
                  <a:lnTo>
                    <a:pt x="414575" y="330739"/>
                  </a:lnTo>
                  <a:lnTo>
                    <a:pt x="396093" y="315995"/>
                  </a:lnTo>
                  <a:lnTo>
                    <a:pt x="377612" y="301251"/>
                  </a:lnTo>
                  <a:lnTo>
                    <a:pt x="359130" y="286507"/>
                  </a:lnTo>
                  <a:lnTo>
                    <a:pt x="340649" y="271763"/>
                  </a:lnTo>
                  <a:lnTo>
                    <a:pt x="322167" y="257019"/>
                  </a:lnTo>
                  <a:lnTo>
                    <a:pt x="303686" y="242274"/>
                  </a:lnTo>
                  <a:lnTo>
                    <a:pt x="285204" y="227530"/>
                  </a:lnTo>
                  <a:lnTo>
                    <a:pt x="266723" y="212786"/>
                  </a:lnTo>
                  <a:lnTo>
                    <a:pt x="248241" y="198042"/>
                  </a:lnTo>
                  <a:lnTo>
                    <a:pt x="229760" y="183298"/>
                  </a:lnTo>
                  <a:lnTo>
                    <a:pt x="211278" y="168553"/>
                  </a:lnTo>
                  <a:lnTo>
                    <a:pt x="192797" y="153809"/>
                  </a:lnTo>
                  <a:lnTo>
                    <a:pt x="174315" y="139065"/>
                  </a:lnTo>
                  <a:lnTo>
                    <a:pt x="155834" y="124321"/>
                  </a:lnTo>
                  <a:lnTo>
                    <a:pt x="137352" y="109577"/>
                  </a:lnTo>
                  <a:lnTo>
                    <a:pt x="118871" y="94833"/>
                  </a:lnTo>
                  <a:lnTo>
                    <a:pt x="100389" y="80088"/>
                  </a:lnTo>
                  <a:lnTo>
                    <a:pt x="81908" y="65344"/>
                  </a:lnTo>
                  <a:lnTo>
                    <a:pt x="63426" y="50600"/>
                  </a:lnTo>
                  <a:lnTo>
                    <a:pt x="44945" y="35856"/>
                  </a:lnTo>
                  <a:lnTo>
                    <a:pt x="26463" y="21112"/>
                  </a:lnTo>
                  <a:lnTo>
                    <a:pt x="7982" y="636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4694788" y="4517550"/>
              <a:ext cx="142387" cy="134055"/>
            </a:xfrm>
            <a:custGeom>
              <a:avLst/>
              <a:pathLst>
                <a:path w="142387" h="134055">
                  <a:moveTo>
                    <a:pt x="142387" y="21488"/>
                  </a:moveTo>
                  <a:lnTo>
                    <a:pt x="0" y="0"/>
                  </a:lnTo>
                  <a:lnTo>
                    <a:pt x="52584" y="1340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144933" y="5909870"/>
              <a:ext cx="3295098" cy="810852"/>
            </a:xfrm>
            <a:custGeom>
              <a:avLst/>
              <a:pathLst>
                <a:path w="3295098" h="810852">
                  <a:moveTo>
                    <a:pt x="3295098" y="0"/>
                  </a:moveTo>
                  <a:lnTo>
                    <a:pt x="3260755" y="8451"/>
                  </a:lnTo>
                  <a:lnTo>
                    <a:pt x="3226412" y="16902"/>
                  </a:lnTo>
                  <a:lnTo>
                    <a:pt x="3192068" y="25353"/>
                  </a:lnTo>
                  <a:lnTo>
                    <a:pt x="3157725" y="33804"/>
                  </a:lnTo>
                  <a:lnTo>
                    <a:pt x="3123382" y="42255"/>
                  </a:lnTo>
                  <a:lnTo>
                    <a:pt x="3089039" y="50706"/>
                  </a:lnTo>
                  <a:lnTo>
                    <a:pt x="3054696" y="59157"/>
                  </a:lnTo>
                  <a:lnTo>
                    <a:pt x="3020353" y="67608"/>
                  </a:lnTo>
                  <a:lnTo>
                    <a:pt x="2986010" y="76059"/>
                  </a:lnTo>
                  <a:lnTo>
                    <a:pt x="2951667" y="84511"/>
                  </a:lnTo>
                  <a:lnTo>
                    <a:pt x="2917323" y="92962"/>
                  </a:lnTo>
                  <a:lnTo>
                    <a:pt x="2882980" y="101413"/>
                  </a:lnTo>
                  <a:lnTo>
                    <a:pt x="2848637" y="109864"/>
                  </a:lnTo>
                  <a:lnTo>
                    <a:pt x="2814294" y="118315"/>
                  </a:lnTo>
                  <a:lnTo>
                    <a:pt x="2779951" y="126766"/>
                  </a:lnTo>
                  <a:lnTo>
                    <a:pt x="2745608" y="135217"/>
                  </a:lnTo>
                  <a:lnTo>
                    <a:pt x="2711265" y="143668"/>
                  </a:lnTo>
                  <a:lnTo>
                    <a:pt x="2676922" y="152119"/>
                  </a:lnTo>
                  <a:lnTo>
                    <a:pt x="2642578" y="160570"/>
                  </a:lnTo>
                  <a:lnTo>
                    <a:pt x="2608235" y="169022"/>
                  </a:lnTo>
                  <a:lnTo>
                    <a:pt x="2573892" y="177473"/>
                  </a:lnTo>
                  <a:lnTo>
                    <a:pt x="2539549" y="185924"/>
                  </a:lnTo>
                  <a:lnTo>
                    <a:pt x="2505206" y="194375"/>
                  </a:lnTo>
                  <a:lnTo>
                    <a:pt x="2470863" y="202826"/>
                  </a:lnTo>
                  <a:lnTo>
                    <a:pt x="2436520" y="211277"/>
                  </a:lnTo>
                  <a:lnTo>
                    <a:pt x="2402176" y="219728"/>
                  </a:lnTo>
                  <a:lnTo>
                    <a:pt x="2367833" y="228179"/>
                  </a:lnTo>
                  <a:lnTo>
                    <a:pt x="2333490" y="236630"/>
                  </a:lnTo>
                  <a:lnTo>
                    <a:pt x="2299147" y="245081"/>
                  </a:lnTo>
                  <a:lnTo>
                    <a:pt x="2264804" y="253533"/>
                  </a:lnTo>
                  <a:lnTo>
                    <a:pt x="2230461" y="261984"/>
                  </a:lnTo>
                  <a:lnTo>
                    <a:pt x="2196118" y="270435"/>
                  </a:lnTo>
                  <a:lnTo>
                    <a:pt x="2161775" y="278886"/>
                  </a:lnTo>
                  <a:lnTo>
                    <a:pt x="2127431" y="287337"/>
                  </a:lnTo>
                  <a:lnTo>
                    <a:pt x="2093088" y="295788"/>
                  </a:lnTo>
                  <a:lnTo>
                    <a:pt x="2058745" y="304239"/>
                  </a:lnTo>
                  <a:lnTo>
                    <a:pt x="2024402" y="312690"/>
                  </a:lnTo>
                  <a:lnTo>
                    <a:pt x="1990059" y="321141"/>
                  </a:lnTo>
                  <a:lnTo>
                    <a:pt x="1955716" y="329592"/>
                  </a:lnTo>
                  <a:lnTo>
                    <a:pt x="1921373" y="338044"/>
                  </a:lnTo>
                  <a:lnTo>
                    <a:pt x="1887030" y="346495"/>
                  </a:lnTo>
                  <a:lnTo>
                    <a:pt x="1852686" y="354946"/>
                  </a:lnTo>
                  <a:lnTo>
                    <a:pt x="1818343" y="363397"/>
                  </a:lnTo>
                  <a:lnTo>
                    <a:pt x="1784000" y="371848"/>
                  </a:lnTo>
                  <a:lnTo>
                    <a:pt x="1749657" y="380299"/>
                  </a:lnTo>
                  <a:lnTo>
                    <a:pt x="1715314" y="388750"/>
                  </a:lnTo>
                  <a:lnTo>
                    <a:pt x="1680971" y="397201"/>
                  </a:lnTo>
                  <a:lnTo>
                    <a:pt x="1646628" y="405652"/>
                  </a:lnTo>
                  <a:lnTo>
                    <a:pt x="1612285" y="414103"/>
                  </a:lnTo>
                  <a:lnTo>
                    <a:pt x="1577941" y="422555"/>
                  </a:lnTo>
                  <a:lnTo>
                    <a:pt x="1543598" y="431006"/>
                  </a:lnTo>
                  <a:lnTo>
                    <a:pt x="1509255" y="439457"/>
                  </a:lnTo>
                  <a:lnTo>
                    <a:pt x="1474912" y="447908"/>
                  </a:lnTo>
                  <a:lnTo>
                    <a:pt x="1440569" y="456359"/>
                  </a:lnTo>
                  <a:lnTo>
                    <a:pt x="1406226" y="464810"/>
                  </a:lnTo>
                  <a:lnTo>
                    <a:pt x="1371883" y="473261"/>
                  </a:lnTo>
                  <a:lnTo>
                    <a:pt x="1337539" y="481712"/>
                  </a:lnTo>
                  <a:lnTo>
                    <a:pt x="1303196" y="490163"/>
                  </a:lnTo>
                  <a:lnTo>
                    <a:pt x="1268853" y="498614"/>
                  </a:lnTo>
                  <a:lnTo>
                    <a:pt x="1234510" y="507066"/>
                  </a:lnTo>
                  <a:lnTo>
                    <a:pt x="1200167" y="515517"/>
                  </a:lnTo>
                  <a:lnTo>
                    <a:pt x="1165824" y="523968"/>
                  </a:lnTo>
                  <a:lnTo>
                    <a:pt x="1131481" y="532419"/>
                  </a:lnTo>
                  <a:lnTo>
                    <a:pt x="1097138" y="540870"/>
                  </a:lnTo>
                  <a:lnTo>
                    <a:pt x="1062794" y="549321"/>
                  </a:lnTo>
                  <a:lnTo>
                    <a:pt x="1028451" y="557772"/>
                  </a:lnTo>
                  <a:lnTo>
                    <a:pt x="994108" y="566223"/>
                  </a:lnTo>
                  <a:lnTo>
                    <a:pt x="959765" y="574674"/>
                  </a:lnTo>
                  <a:lnTo>
                    <a:pt x="925422" y="583125"/>
                  </a:lnTo>
                  <a:lnTo>
                    <a:pt x="891079" y="591577"/>
                  </a:lnTo>
                  <a:lnTo>
                    <a:pt x="856736" y="600028"/>
                  </a:lnTo>
                  <a:lnTo>
                    <a:pt x="822393" y="608479"/>
                  </a:lnTo>
                  <a:lnTo>
                    <a:pt x="788049" y="616930"/>
                  </a:lnTo>
                  <a:lnTo>
                    <a:pt x="753706" y="625381"/>
                  </a:lnTo>
                  <a:lnTo>
                    <a:pt x="719363" y="633832"/>
                  </a:lnTo>
                  <a:lnTo>
                    <a:pt x="685020" y="642283"/>
                  </a:lnTo>
                  <a:lnTo>
                    <a:pt x="650677" y="650734"/>
                  </a:lnTo>
                  <a:lnTo>
                    <a:pt x="616334" y="659185"/>
                  </a:lnTo>
                  <a:lnTo>
                    <a:pt x="581991" y="667636"/>
                  </a:lnTo>
                  <a:lnTo>
                    <a:pt x="547648" y="676088"/>
                  </a:lnTo>
                  <a:lnTo>
                    <a:pt x="513304" y="684539"/>
                  </a:lnTo>
                  <a:lnTo>
                    <a:pt x="478961" y="692990"/>
                  </a:lnTo>
                  <a:lnTo>
                    <a:pt x="444618" y="701441"/>
                  </a:lnTo>
                  <a:lnTo>
                    <a:pt x="410275" y="709892"/>
                  </a:lnTo>
                  <a:lnTo>
                    <a:pt x="375932" y="718343"/>
                  </a:lnTo>
                  <a:lnTo>
                    <a:pt x="341589" y="726794"/>
                  </a:lnTo>
                  <a:lnTo>
                    <a:pt x="307246" y="735245"/>
                  </a:lnTo>
                  <a:lnTo>
                    <a:pt x="272902" y="743696"/>
                  </a:lnTo>
                  <a:lnTo>
                    <a:pt x="238559" y="752147"/>
                  </a:lnTo>
                  <a:lnTo>
                    <a:pt x="204216" y="760599"/>
                  </a:lnTo>
                  <a:lnTo>
                    <a:pt x="169873" y="769050"/>
                  </a:lnTo>
                  <a:lnTo>
                    <a:pt x="135530" y="777501"/>
                  </a:lnTo>
                  <a:lnTo>
                    <a:pt x="101187" y="785952"/>
                  </a:lnTo>
                  <a:lnTo>
                    <a:pt x="66844" y="794403"/>
                  </a:lnTo>
                  <a:lnTo>
                    <a:pt x="32501" y="802854"/>
                  </a:lnTo>
                  <a:lnTo>
                    <a:pt x="0" y="8108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144933" y="6621009"/>
              <a:ext cx="138299" cy="139828"/>
            </a:xfrm>
            <a:custGeom>
              <a:avLst/>
              <a:pathLst>
                <a:path w="138299" h="139828">
                  <a:moveTo>
                    <a:pt x="103890" y="0"/>
                  </a:moveTo>
                  <a:lnTo>
                    <a:pt x="0" y="99713"/>
                  </a:lnTo>
                  <a:lnTo>
                    <a:pt x="138299" y="1398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5959940" y="4699040"/>
              <a:ext cx="480091" cy="1210830"/>
            </a:xfrm>
            <a:custGeom>
              <a:avLst/>
              <a:pathLst>
                <a:path w="480091" h="1210830">
                  <a:moveTo>
                    <a:pt x="480091" y="1210830"/>
                  </a:moveTo>
                  <a:lnTo>
                    <a:pt x="474839" y="1197585"/>
                  </a:lnTo>
                  <a:lnTo>
                    <a:pt x="469588" y="1184340"/>
                  </a:lnTo>
                  <a:lnTo>
                    <a:pt x="464336" y="1171096"/>
                  </a:lnTo>
                  <a:lnTo>
                    <a:pt x="459085" y="1157851"/>
                  </a:lnTo>
                  <a:lnTo>
                    <a:pt x="453833" y="1144606"/>
                  </a:lnTo>
                  <a:lnTo>
                    <a:pt x="448582" y="1131361"/>
                  </a:lnTo>
                  <a:lnTo>
                    <a:pt x="443330" y="1118117"/>
                  </a:lnTo>
                  <a:lnTo>
                    <a:pt x="438079" y="1104872"/>
                  </a:lnTo>
                  <a:lnTo>
                    <a:pt x="432827" y="1091627"/>
                  </a:lnTo>
                  <a:lnTo>
                    <a:pt x="427576" y="1078383"/>
                  </a:lnTo>
                  <a:lnTo>
                    <a:pt x="422324" y="1065138"/>
                  </a:lnTo>
                  <a:lnTo>
                    <a:pt x="417073" y="1051893"/>
                  </a:lnTo>
                  <a:lnTo>
                    <a:pt x="411821" y="1038648"/>
                  </a:lnTo>
                  <a:lnTo>
                    <a:pt x="406570" y="1025404"/>
                  </a:lnTo>
                  <a:lnTo>
                    <a:pt x="401318" y="1012159"/>
                  </a:lnTo>
                  <a:lnTo>
                    <a:pt x="396067" y="998914"/>
                  </a:lnTo>
                  <a:lnTo>
                    <a:pt x="390815" y="985670"/>
                  </a:lnTo>
                  <a:lnTo>
                    <a:pt x="385564" y="972425"/>
                  </a:lnTo>
                  <a:lnTo>
                    <a:pt x="380312" y="959180"/>
                  </a:lnTo>
                  <a:lnTo>
                    <a:pt x="375061" y="945935"/>
                  </a:lnTo>
                  <a:lnTo>
                    <a:pt x="369809" y="932691"/>
                  </a:lnTo>
                  <a:lnTo>
                    <a:pt x="364558" y="919446"/>
                  </a:lnTo>
                  <a:lnTo>
                    <a:pt x="359306" y="906201"/>
                  </a:lnTo>
                  <a:lnTo>
                    <a:pt x="354055" y="892957"/>
                  </a:lnTo>
                  <a:lnTo>
                    <a:pt x="348803" y="879712"/>
                  </a:lnTo>
                  <a:lnTo>
                    <a:pt x="343552" y="866467"/>
                  </a:lnTo>
                  <a:lnTo>
                    <a:pt x="338300" y="853222"/>
                  </a:lnTo>
                  <a:lnTo>
                    <a:pt x="333049" y="839978"/>
                  </a:lnTo>
                  <a:lnTo>
                    <a:pt x="327797" y="826733"/>
                  </a:lnTo>
                  <a:lnTo>
                    <a:pt x="322546" y="813488"/>
                  </a:lnTo>
                  <a:lnTo>
                    <a:pt x="317294" y="800244"/>
                  </a:lnTo>
                  <a:lnTo>
                    <a:pt x="312043" y="786999"/>
                  </a:lnTo>
                  <a:lnTo>
                    <a:pt x="306791" y="773754"/>
                  </a:lnTo>
                  <a:lnTo>
                    <a:pt x="301540" y="760509"/>
                  </a:lnTo>
                  <a:lnTo>
                    <a:pt x="296288" y="747265"/>
                  </a:lnTo>
                  <a:lnTo>
                    <a:pt x="291037" y="734020"/>
                  </a:lnTo>
                  <a:lnTo>
                    <a:pt x="285785" y="720775"/>
                  </a:lnTo>
                  <a:lnTo>
                    <a:pt x="280534" y="707531"/>
                  </a:lnTo>
                  <a:lnTo>
                    <a:pt x="275282" y="694286"/>
                  </a:lnTo>
                  <a:lnTo>
                    <a:pt x="270031" y="681041"/>
                  </a:lnTo>
                  <a:lnTo>
                    <a:pt x="264779" y="667797"/>
                  </a:lnTo>
                  <a:lnTo>
                    <a:pt x="259528" y="654552"/>
                  </a:lnTo>
                  <a:lnTo>
                    <a:pt x="254276" y="641307"/>
                  </a:lnTo>
                  <a:lnTo>
                    <a:pt x="249025" y="628062"/>
                  </a:lnTo>
                  <a:lnTo>
                    <a:pt x="243773" y="614818"/>
                  </a:lnTo>
                  <a:lnTo>
                    <a:pt x="238522" y="601573"/>
                  </a:lnTo>
                  <a:lnTo>
                    <a:pt x="233270" y="588328"/>
                  </a:lnTo>
                  <a:lnTo>
                    <a:pt x="228019" y="575084"/>
                  </a:lnTo>
                  <a:lnTo>
                    <a:pt x="222767" y="561839"/>
                  </a:lnTo>
                  <a:lnTo>
                    <a:pt x="217516" y="548594"/>
                  </a:lnTo>
                  <a:lnTo>
                    <a:pt x="212264" y="535349"/>
                  </a:lnTo>
                  <a:lnTo>
                    <a:pt x="207013" y="522105"/>
                  </a:lnTo>
                  <a:lnTo>
                    <a:pt x="201761" y="508860"/>
                  </a:lnTo>
                  <a:lnTo>
                    <a:pt x="196510" y="495615"/>
                  </a:lnTo>
                  <a:lnTo>
                    <a:pt x="191258" y="482371"/>
                  </a:lnTo>
                  <a:lnTo>
                    <a:pt x="186007" y="469126"/>
                  </a:lnTo>
                  <a:lnTo>
                    <a:pt x="180755" y="455881"/>
                  </a:lnTo>
                  <a:lnTo>
                    <a:pt x="175504" y="442636"/>
                  </a:lnTo>
                  <a:lnTo>
                    <a:pt x="170252" y="429392"/>
                  </a:lnTo>
                  <a:lnTo>
                    <a:pt x="165001" y="416147"/>
                  </a:lnTo>
                  <a:lnTo>
                    <a:pt x="159749" y="402902"/>
                  </a:lnTo>
                  <a:lnTo>
                    <a:pt x="154498" y="389658"/>
                  </a:lnTo>
                  <a:lnTo>
                    <a:pt x="149246" y="376413"/>
                  </a:lnTo>
                  <a:lnTo>
                    <a:pt x="143995" y="363168"/>
                  </a:lnTo>
                  <a:lnTo>
                    <a:pt x="138743" y="349923"/>
                  </a:lnTo>
                  <a:lnTo>
                    <a:pt x="133492" y="336679"/>
                  </a:lnTo>
                  <a:lnTo>
                    <a:pt x="128240" y="323434"/>
                  </a:lnTo>
                  <a:lnTo>
                    <a:pt x="122989" y="310189"/>
                  </a:lnTo>
                  <a:lnTo>
                    <a:pt x="117737" y="296945"/>
                  </a:lnTo>
                  <a:lnTo>
                    <a:pt x="112486" y="283700"/>
                  </a:lnTo>
                  <a:lnTo>
                    <a:pt x="107234" y="270455"/>
                  </a:lnTo>
                  <a:lnTo>
                    <a:pt x="101983" y="257210"/>
                  </a:lnTo>
                  <a:lnTo>
                    <a:pt x="96731" y="243966"/>
                  </a:lnTo>
                  <a:lnTo>
                    <a:pt x="91480" y="230721"/>
                  </a:lnTo>
                  <a:lnTo>
                    <a:pt x="86229" y="217476"/>
                  </a:lnTo>
                  <a:lnTo>
                    <a:pt x="80977" y="204232"/>
                  </a:lnTo>
                  <a:lnTo>
                    <a:pt x="75726" y="190987"/>
                  </a:lnTo>
                  <a:lnTo>
                    <a:pt x="70474" y="177742"/>
                  </a:lnTo>
                  <a:lnTo>
                    <a:pt x="65223" y="164497"/>
                  </a:lnTo>
                  <a:lnTo>
                    <a:pt x="59971" y="151253"/>
                  </a:lnTo>
                  <a:lnTo>
                    <a:pt x="54720" y="138008"/>
                  </a:lnTo>
                  <a:lnTo>
                    <a:pt x="49468" y="124763"/>
                  </a:lnTo>
                  <a:lnTo>
                    <a:pt x="44217" y="111519"/>
                  </a:lnTo>
                  <a:lnTo>
                    <a:pt x="38965" y="98274"/>
                  </a:lnTo>
                  <a:lnTo>
                    <a:pt x="33714" y="85029"/>
                  </a:lnTo>
                  <a:lnTo>
                    <a:pt x="28462" y="71784"/>
                  </a:lnTo>
                  <a:lnTo>
                    <a:pt x="23211" y="58540"/>
                  </a:lnTo>
                  <a:lnTo>
                    <a:pt x="17959" y="45295"/>
                  </a:lnTo>
                  <a:lnTo>
                    <a:pt x="12708" y="32050"/>
                  </a:lnTo>
                  <a:lnTo>
                    <a:pt x="7456" y="18806"/>
                  </a:lnTo>
                  <a:lnTo>
                    <a:pt x="2205" y="556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938974" y="4699040"/>
              <a:ext cx="133861" cy="142465"/>
            </a:xfrm>
            <a:custGeom>
              <a:avLst/>
              <a:pathLst>
                <a:path w="133861" h="142465">
                  <a:moveTo>
                    <a:pt x="133861" y="89389"/>
                  </a:moveTo>
                  <a:lnTo>
                    <a:pt x="20965" y="0"/>
                  </a:lnTo>
                  <a:lnTo>
                    <a:pt x="0" y="1424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4480732" y="4326370"/>
              <a:ext cx="648781" cy="922754"/>
            </a:xfrm>
            <a:custGeom>
              <a:avLst/>
              <a:pathLst>
                <a:path w="648781" h="922754">
                  <a:moveTo>
                    <a:pt x="648781" y="0"/>
                  </a:moveTo>
                  <a:lnTo>
                    <a:pt x="641600" y="10213"/>
                  </a:lnTo>
                  <a:lnTo>
                    <a:pt x="634419" y="20426"/>
                  </a:lnTo>
                  <a:lnTo>
                    <a:pt x="627238" y="30639"/>
                  </a:lnTo>
                  <a:lnTo>
                    <a:pt x="620058" y="40852"/>
                  </a:lnTo>
                  <a:lnTo>
                    <a:pt x="612877" y="51065"/>
                  </a:lnTo>
                  <a:lnTo>
                    <a:pt x="605696" y="61279"/>
                  </a:lnTo>
                  <a:lnTo>
                    <a:pt x="598515" y="71492"/>
                  </a:lnTo>
                  <a:lnTo>
                    <a:pt x="591334" y="81705"/>
                  </a:lnTo>
                  <a:lnTo>
                    <a:pt x="584154" y="91918"/>
                  </a:lnTo>
                  <a:lnTo>
                    <a:pt x="576973" y="102131"/>
                  </a:lnTo>
                  <a:lnTo>
                    <a:pt x="569792" y="112344"/>
                  </a:lnTo>
                  <a:lnTo>
                    <a:pt x="562611" y="122558"/>
                  </a:lnTo>
                  <a:lnTo>
                    <a:pt x="555430" y="132771"/>
                  </a:lnTo>
                  <a:lnTo>
                    <a:pt x="548250" y="142984"/>
                  </a:lnTo>
                  <a:lnTo>
                    <a:pt x="541069" y="153197"/>
                  </a:lnTo>
                  <a:lnTo>
                    <a:pt x="533888" y="163410"/>
                  </a:lnTo>
                  <a:lnTo>
                    <a:pt x="526707" y="173623"/>
                  </a:lnTo>
                  <a:lnTo>
                    <a:pt x="519526" y="183837"/>
                  </a:lnTo>
                  <a:lnTo>
                    <a:pt x="512346" y="194050"/>
                  </a:lnTo>
                  <a:lnTo>
                    <a:pt x="505165" y="204263"/>
                  </a:lnTo>
                  <a:lnTo>
                    <a:pt x="497984" y="214476"/>
                  </a:lnTo>
                  <a:lnTo>
                    <a:pt x="490803" y="224689"/>
                  </a:lnTo>
                  <a:lnTo>
                    <a:pt x="483622" y="234902"/>
                  </a:lnTo>
                  <a:lnTo>
                    <a:pt x="476442" y="245116"/>
                  </a:lnTo>
                  <a:lnTo>
                    <a:pt x="469261" y="255329"/>
                  </a:lnTo>
                  <a:lnTo>
                    <a:pt x="462080" y="265542"/>
                  </a:lnTo>
                  <a:lnTo>
                    <a:pt x="454899" y="275755"/>
                  </a:lnTo>
                  <a:lnTo>
                    <a:pt x="447719" y="285968"/>
                  </a:lnTo>
                  <a:lnTo>
                    <a:pt x="440538" y="296181"/>
                  </a:lnTo>
                  <a:lnTo>
                    <a:pt x="433357" y="306395"/>
                  </a:lnTo>
                  <a:lnTo>
                    <a:pt x="426176" y="316608"/>
                  </a:lnTo>
                  <a:lnTo>
                    <a:pt x="418995" y="326821"/>
                  </a:lnTo>
                  <a:lnTo>
                    <a:pt x="411815" y="337034"/>
                  </a:lnTo>
                  <a:lnTo>
                    <a:pt x="404634" y="347247"/>
                  </a:lnTo>
                  <a:lnTo>
                    <a:pt x="397453" y="357460"/>
                  </a:lnTo>
                  <a:lnTo>
                    <a:pt x="390272" y="367674"/>
                  </a:lnTo>
                  <a:lnTo>
                    <a:pt x="383091" y="377887"/>
                  </a:lnTo>
                  <a:lnTo>
                    <a:pt x="375911" y="388100"/>
                  </a:lnTo>
                  <a:lnTo>
                    <a:pt x="368730" y="398313"/>
                  </a:lnTo>
                  <a:lnTo>
                    <a:pt x="361549" y="408526"/>
                  </a:lnTo>
                  <a:lnTo>
                    <a:pt x="354368" y="418739"/>
                  </a:lnTo>
                  <a:lnTo>
                    <a:pt x="347187" y="428953"/>
                  </a:lnTo>
                  <a:lnTo>
                    <a:pt x="340007" y="439166"/>
                  </a:lnTo>
                  <a:lnTo>
                    <a:pt x="332826" y="449379"/>
                  </a:lnTo>
                  <a:lnTo>
                    <a:pt x="325645" y="459592"/>
                  </a:lnTo>
                  <a:lnTo>
                    <a:pt x="318464" y="469805"/>
                  </a:lnTo>
                  <a:lnTo>
                    <a:pt x="311284" y="480018"/>
                  </a:lnTo>
                  <a:lnTo>
                    <a:pt x="304103" y="490232"/>
                  </a:lnTo>
                  <a:lnTo>
                    <a:pt x="296922" y="500445"/>
                  </a:lnTo>
                  <a:lnTo>
                    <a:pt x="289741" y="510658"/>
                  </a:lnTo>
                  <a:lnTo>
                    <a:pt x="282560" y="520871"/>
                  </a:lnTo>
                  <a:lnTo>
                    <a:pt x="275380" y="531084"/>
                  </a:lnTo>
                  <a:lnTo>
                    <a:pt x="268199" y="541297"/>
                  </a:lnTo>
                  <a:lnTo>
                    <a:pt x="261018" y="551511"/>
                  </a:lnTo>
                  <a:lnTo>
                    <a:pt x="253837" y="561724"/>
                  </a:lnTo>
                  <a:lnTo>
                    <a:pt x="246656" y="571937"/>
                  </a:lnTo>
                  <a:lnTo>
                    <a:pt x="239476" y="582150"/>
                  </a:lnTo>
                  <a:lnTo>
                    <a:pt x="232295" y="592363"/>
                  </a:lnTo>
                  <a:lnTo>
                    <a:pt x="225114" y="602576"/>
                  </a:lnTo>
                  <a:lnTo>
                    <a:pt x="217933" y="612790"/>
                  </a:lnTo>
                  <a:lnTo>
                    <a:pt x="210752" y="623003"/>
                  </a:lnTo>
                  <a:lnTo>
                    <a:pt x="203572" y="633216"/>
                  </a:lnTo>
                  <a:lnTo>
                    <a:pt x="196391" y="643429"/>
                  </a:lnTo>
                  <a:lnTo>
                    <a:pt x="189210" y="653642"/>
                  </a:lnTo>
                  <a:lnTo>
                    <a:pt x="182029" y="663855"/>
                  </a:lnTo>
                  <a:lnTo>
                    <a:pt x="174848" y="674069"/>
                  </a:lnTo>
                  <a:lnTo>
                    <a:pt x="167668" y="684282"/>
                  </a:lnTo>
                  <a:lnTo>
                    <a:pt x="160487" y="694495"/>
                  </a:lnTo>
                  <a:lnTo>
                    <a:pt x="153306" y="704708"/>
                  </a:lnTo>
                  <a:lnTo>
                    <a:pt x="146125" y="714921"/>
                  </a:lnTo>
                  <a:lnTo>
                    <a:pt x="138945" y="725134"/>
                  </a:lnTo>
                  <a:lnTo>
                    <a:pt x="131764" y="735348"/>
                  </a:lnTo>
                  <a:lnTo>
                    <a:pt x="124583" y="745561"/>
                  </a:lnTo>
                  <a:lnTo>
                    <a:pt x="117402" y="755774"/>
                  </a:lnTo>
                  <a:lnTo>
                    <a:pt x="110221" y="765987"/>
                  </a:lnTo>
                  <a:lnTo>
                    <a:pt x="103041" y="776200"/>
                  </a:lnTo>
                  <a:lnTo>
                    <a:pt x="95860" y="786413"/>
                  </a:lnTo>
                  <a:lnTo>
                    <a:pt x="88679" y="796627"/>
                  </a:lnTo>
                  <a:lnTo>
                    <a:pt x="81498" y="806840"/>
                  </a:lnTo>
                  <a:lnTo>
                    <a:pt x="74317" y="817053"/>
                  </a:lnTo>
                  <a:lnTo>
                    <a:pt x="67137" y="827266"/>
                  </a:lnTo>
                  <a:lnTo>
                    <a:pt x="59956" y="837479"/>
                  </a:lnTo>
                  <a:lnTo>
                    <a:pt x="52775" y="847692"/>
                  </a:lnTo>
                  <a:lnTo>
                    <a:pt x="45594" y="857906"/>
                  </a:lnTo>
                  <a:lnTo>
                    <a:pt x="38413" y="868119"/>
                  </a:lnTo>
                  <a:lnTo>
                    <a:pt x="31233" y="878332"/>
                  </a:lnTo>
                  <a:lnTo>
                    <a:pt x="24052" y="888545"/>
                  </a:lnTo>
                  <a:lnTo>
                    <a:pt x="16871" y="898758"/>
                  </a:lnTo>
                  <a:lnTo>
                    <a:pt x="9690" y="908971"/>
                  </a:lnTo>
                  <a:lnTo>
                    <a:pt x="2510" y="919185"/>
                  </a:lnTo>
                  <a:lnTo>
                    <a:pt x="0" y="92275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4480732" y="5105698"/>
              <a:ext cx="130625" cy="143427"/>
            </a:xfrm>
            <a:custGeom>
              <a:avLst/>
              <a:pathLst>
                <a:path w="130625" h="143427">
                  <a:moveTo>
                    <a:pt x="12827" y="0"/>
                  </a:moveTo>
                  <a:lnTo>
                    <a:pt x="0" y="143427"/>
                  </a:lnTo>
                  <a:lnTo>
                    <a:pt x="130625" y="8282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998112" y="4038926"/>
              <a:ext cx="131401" cy="287444"/>
            </a:xfrm>
            <a:custGeom>
              <a:avLst/>
              <a:pathLst>
                <a:path w="131401" h="287444">
                  <a:moveTo>
                    <a:pt x="131401" y="287444"/>
                  </a:moveTo>
                  <a:lnTo>
                    <a:pt x="129620" y="283548"/>
                  </a:lnTo>
                  <a:lnTo>
                    <a:pt x="127839" y="279652"/>
                  </a:lnTo>
                  <a:lnTo>
                    <a:pt x="126058" y="275757"/>
                  </a:lnTo>
                  <a:lnTo>
                    <a:pt x="124278" y="271861"/>
                  </a:lnTo>
                  <a:lnTo>
                    <a:pt x="122497" y="267966"/>
                  </a:lnTo>
                  <a:lnTo>
                    <a:pt x="120716" y="264070"/>
                  </a:lnTo>
                  <a:lnTo>
                    <a:pt x="118935" y="260174"/>
                  </a:lnTo>
                  <a:lnTo>
                    <a:pt x="117154" y="256279"/>
                  </a:lnTo>
                  <a:lnTo>
                    <a:pt x="115373" y="252383"/>
                  </a:lnTo>
                  <a:lnTo>
                    <a:pt x="113593" y="248487"/>
                  </a:lnTo>
                  <a:lnTo>
                    <a:pt x="111812" y="244592"/>
                  </a:lnTo>
                  <a:lnTo>
                    <a:pt x="110031" y="240696"/>
                  </a:lnTo>
                  <a:lnTo>
                    <a:pt x="108250" y="236800"/>
                  </a:lnTo>
                  <a:lnTo>
                    <a:pt x="106469" y="232905"/>
                  </a:lnTo>
                  <a:lnTo>
                    <a:pt x="104688" y="229009"/>
                  </a:lnTo>
                  <a:lnTo>
                    <a:pt x="102908" y="225114"/>
                  </a:lnTo>
                  <a:lnTo>
                    <a:pt x="101127" y="221218"/>
                  </a:lnTo>
                  <a:lnTo>
                    <a:pt x="99346" y="217322"/>
                  </a:lnTo>
                  <a:lnTo>
                    <a:pt x="97565" y="213427"/>
                  </a:lnTo>
                  <a:lnTo>
                    <a:pt x="95784" y="209531"/>
                  </a:lnTo>
                  <a:lnTo>
                    <a:pt x="94003" y="205635"/>
                  </a:lnTo>
                  <a:lnTo>
                    <a:pt x="92223" y="201740"/>
                  </a:lnTo>
                  <a:lnTo>
                    <a:pt x="90442" y="197844"/>
                  </a:lnTo>
                  <a:lnTo>
                    <a:pt x="88661" y="193949"/>
                  </a:lnTo>
                  <a:lnTo>
                    <a:pt x="86880" y="190053"/>
                  </a:lnTo>
                  <a:lnTo>
                    <a:pt x="85099" y="186157"/>
                  </a:lnTo>
                  <a:lnTo>
                    <a:pt x="83318" y="182262"/>
                  </a:lnTo>
                  <a:lnTo>
                    <a:pt x="81537" y="178366"/>
                  </a:lnTo>
                  <a:lnTo>
                    <a:pt x="79757" y="174470"/>
                  </a:lnTo>
                  <a:lnTo>
                    <a:pt x="77976" y="170575"/>
                  </a:lnTo>
                  <a:lnTo>
                    <a:pt x="76195" y="166679"/>
                  </a:lnTo>
                  <a:lnTo>
                    <a:pt x="74414" y="162783"/>
                  </a:lnTo>
                  <a:lnTo>
                    <a:pt x="72633" y="158888"/>
                  </a:lnTo>
                  <a:lnTo>
                    <a:pt x="70852" y="154992"/>
                  </a:lnTo>
                  <a:lnTo>
                    <a:pt x="69072" y="151097"/>
                  </a:lnTo>
                  <a:lnTo>
                    <a:pt x="67291" y="147201"/>
                  </a:lnTo>
                  <a:lnTo>
                    <a:pt x="65510" y="143305"/>
                  </a:lnTo>
                  <a:lnTo>
                    <a:pt x="63729" y="139410"/>
                  </a:lnTo>
                  <a:lnTo>
                    <a:pt x="61948" y="135514"/>
                  </a:lnTo>
                  <a:lnTo>
                    <a:pt x="60167" y="131618"/>
                  </a:lnTo>
                  <a:lnTo>
                    <a:pt x="58387" y="127723"/>
                  </a:lnTo>
                  <a:lnTo>
                    <a:pt x="56606" y="123827"/>
                  </a:lnTo>
                  <a:lnTo>
                    <a:pt x="54825" y="119931"/>
                  </a:lnTo>
                  <a:lnTo>
                    <a:pt x="53044" y="116036"/>
                  </a:lnTo>
                  <a:lnTo>
                    <a:pt x="51263" y="112140"/>
                  </a:lnTo>
                  <a:lnTo>
                    <a:pt x="49482" y="108245"/>
                  </a:lnTo>
                  <a:lnTo>
                    <a:pt x="47702" y="104349"/>
                  </a:lnTo>
                  <a:lnTo>
                    <a:pt x="45921" y="100453"/>
                  </a:lnTo>
                  <a:lnTo>
                    <a:pt x="44140" y="96558"/>
                  </a:lnTo>
                  <a:lnTo>
                    <a:pt x="42359" y="92662"/>
                  </a:lnTo>
                  <a:lnTo>
                    <a:pt x="40578" y="88766"/>
                  </a:lnTo>
                  <a:lnTo>
                    <a:pt x="38797" y="84871"/>
                  </a:lnTo>
                  <a:lnTo>
                    <a:pt x="37017" y="80975"/>
                  </a:lnTo>
                  <a:lnTo>
                    <a:pt x="35236" y="77080"/>
                  </a:lnTo>
                  <a:lnTo>
                    <a:pt x="33455" y="73184"/>
                  </a:lnTo>
                  <a:lnTo>
                    <a:pt x="31674" y="69288"/>
                  </a:lnTo>
                  <a:lnTo>
                    <a:pt x="29893" y="65393"/>
                  </a:lnTo>
                  <a:lnTo>
                    <a:pt x="28112" y="61497"/>
                  </a:lnTo>
                  <a:lnTo>
                    <a:pt x="26331" y="57601"/>
                  </a:lnTo>
                  <a:lnTo>
                    <a:pt x="24551" y="53706"/>
                  </a:lnTo>
                  <a:lnTo>
                    <a:pt x="22770" y="49810"/>
                  </a:lnTo>
                  <a:lnTo>
                    <a:pt x="20989" y="45914"/>
                  </a:lnTo>
                  <a:lnTo>
                    <a:pt x="19208" y="42019"/>
                  </a:lnTo>
                  <a:lnTo>
                    <a:pt x="17427" y="38123"/>
                  </a:lnTo>
                  <a:lnTo>
                    <a:pt x="15646" y="34228"/>
                  </a:lnTo>
                  <a:lnTo>
                    <a:pt x="13866" y="30332"/>
                  </a:lnTo>
                  <a:lnTo>
                    <a:pt x="12085" y="26436"/>
                  </a:lnTo>
                  <a:lnTo>
                    <a:pt x="10304" y="22541"/>
                  </a:lnTo>
                  <a:lnTo>
                    <a:pt x="8523" y="18645"/>
                  </a:lnTo>
                  <a:lnTo>
                    <a:pt x="6742" y="14749"/>
                  </a:lnTo>
                  <a:lnTo>
                    <a:pt x="4961" y="10854"/>
                  </a:lnTo>
                  <a:lnTo>
                    <a:pt x="3181" y="6958"/>
                  </a:lnTo>
                  <a:lnTo>
                    <a:pt x="1400" y="306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4984477" y="4038926"/>
              <a:ext cx="130964" cy="143353"/>
            </a:xfrm>
            <a:custGeom>
              <a:avLst/>
              <a:pathLst>
                <a:path w="130964" h="143353">
                  <a:moveTo>
                    <a:pt x="130964" y="83484"/>
                  </a:moveTo>
                  <a:lnTo>
                    <a:pt x="13634" y="0"/>
                  </a:lnTo>
                  <a:lnTo>
                    <a:pt x="0" y="1433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213471" y="4326370"/>
              <a:ext cx="1916041" cy="1768417"/>
            </a:xfrm>
            <a:custGeom>
              <a:avLst/>
              <a:pathLst>
                <a:path w="1916041" h="1768417">
                  <a:moveTo>
                    <a:pt x="1916041" y="0"/>
                  </a:moveTo>
                  <a:lnTo>
                    <a:pt x="1895886" y="18602"/>
                  </a:lnTo>
                  <a:lnTo>
                    <a:pt x="1875730" y="37205"/>
                  </a:lnTo>
                  <a:lnTo>
                    <a:pt x="1855574" y="55808"/>
                  </a:lnTo>
                  <a:lnTo>
                    <a:pt x="1835419" y="74410"/>
                  </a:lnTo>
                  <a:lnTo>
                    <a:pt x="1815263" y="93013"/>
                  </a:lnTo>
                  <a:lnTo>
                    <a:pt x="1795108" y="111616"/>
                  </a:lnTo>
                  <a:lnTo>
                    <a:pt x="1774952" y="130218"/>
                  </a:lnTo>
                  <a:lnTo>
                    <a:pt x="1754796" y="148821"/>
                  </a:lnTo>
                  <a:lnTo>
                    <a:pt x="1734641" y="167424"/>
                  </a:lnTo>
                  <a:lnTo>
                    <a:pt x="1714485" y="186026"/>
                  </a:lnTo>
                  <a:lnTo>
                    <a:pt x="1694330" y="204629"/>
                  </a:lnTo>
                  <a:lnTo>
                    <a:pt x="1674174" y="223232"/>
                  </a:lnTo>
                  <a:lnTo>
                    <a:pt x="1654018" y="241834"/>
                  </a:lnTo>
                  <a:lnTo>
                    <a:pt x="1633863" y="260437"/>
                  </a:lnTo>
                  <a:lnTo>
                    <a:pt x="1613707" y="279040"/>
                  </a:lnTo>
                  <a:lnTo>
                    <a:pt x="1593552" y="297643"/>
                  </a:lnTo>
                  <a:lnTo>
                    <a:pt x="1573396" y="316245"/>
                  </a:lnTo>
                  <a:lnTo>
                    <a:pt x="1553240" y="334848"/>
                  </a:lnTo>
                  <a:lnTo>
                    <a:pt x="1533085" y="353451"/>
                  </a:lnTo>
                  <a:lnTo>
                    <a:pt x="1512929" y="372053"/>
                  </a:lnTo>
                  <a:lnTo>
                    <a:pt x="1492773" y="390656"/>
                  </a:lnTo>
                  <a:lnTo>
                    <a:pt x="1472618" y="409259"/>
                  </a:lnTo>
                  <a:lnTo>
                    <a:pt x="1452462" y="427861"/>
                  </a:lnTo>
                  <a:lnTo>
                    <a:pt x="1432307" y="446464"/>
                  </a:lnTo>
                  <a:lnTo>
                    <a:pt x="1412151" y="465067"/>
                  </a:lnTo>
                  <a:lnTo>
                    <a:pt x="1391995" y="483669"/>
                  </a:lnTo>
                  <a:lnTo>
                    <a:pt x="1371840" y="502272"/>
                  </a:lnTo>
                  <a:lnTo>
                    <a:pt x="1351684" y="520875"/>
                  </a:lnTo>
                  <a:lnTo>
                    <a:pt x="1331529" y="539477"/>
                  </a:lnTo>
                  <a:lnTo>
                    <a:pt x="1311373" y="558080"/>
                  </a:lnTo>
                  <a:lnTo>
                    <a:pt x="1291217" y="576683"/>
                  </a:lnTo>
                  <a:lnTo>
                    <a:pt x="1271062" y="595286"/>
                  </a:lnTo>
                  <a:lnTo>
                    <a:pt x="1250906" y="613888"/>
                  </a:lnTo>
                  <a:lnTo>
                    <a:pt x="1230751" y="632491"/>
                  </a:lnTo>
                  <a:lnTo>
                    <a:pt x="1210595" y="651094"/>
                  </a:lnTo>
                  <a:lnTo>
                    <a:pt x="1190439" y="669696"/>
                  </a:lnTo>
                  <a:lnTo>
                    <a:pt x="1170284" y="688299"/>
                  </a:lnTo>
                  <a:lnTo>
                    <a:pt x="1150128" y="706902"/>
                  </a:lnTo>
                  <a:lnTo>
                    <a:pt x="1129972" y="725504"/>
                  </a:lnTo>
                  <a:lnTo>
                    <a:pt x="1109817" y="744107"/>
                  </a:lnTo>
                  <a:lnTo>
                    <a:pt x="1089661" y="762710"/>
                  </a:lnTo>
                  <a:lnTo>
                    <a:pt x="1069506" y="781312"/>
                  </a:lnTo>
                  <a:lnTo>
                    <a:pt x="1049350" y="799915"/>
                  </a:lnTo>
                  <a:lnTo>
                    <a:pt x="1029194" y="818518"/>
                  </a:lnTo>
                  <a:lnTo>
                    <a:pt x="1009039" y="837121"/>
                  </a:lnTo>
                  <a:lnTo>
                    <a:pt x="988883" y="855723"/>
                  </a:lnTo>
                  <a:lnTo>
                    <a:pt x="968728" y="874326"/>
                  </a:lnTo>
                  <a:lnTo>
                    <a:pt x="948572" y="892929"/>
                  </a:lnTo>
                  <a:lnTo>
                    <a:pt x="928416" y="911531"/>
                  </a:lnTo>
                  <a:lnTo>
                    <a:pt x="908261" y="930134"/>
                  </a:lnTo>
                  <a:lnTo>
                    <a:pt x="888105" y="948737"/>
                  </a:lnTo>
                  <a:lnTo>
                    <a:pt x="867950" y="967339"/>
                  </a:lnTo>
                  <a:lnTo>
                    <a:pt x="847794" y="985942"/>
                  </a:lnTo>
                  <a:lnTo>
                    <a:pt x="827638" y="1004545"/>
                  </a:lnTo>
                  <a:lnTo>
                    <a:pt x="807483" y="1023147"/>
                  </a:lnTo>
                  <a:lnTo>
                    <a:pt x="787327" y="1041750"/>
                  </a:lnTo>
                  <a:lnTo>
                    <a:pt x="767171" y="1060353"/>
                  </a:lnTo>
                  <a:lnTo>
                    <a:pt x="747016" y="1078955"/>
                  </a:lnTo>
                  <a:lnTo>
                    <a:pt x="726860" y="1097558"/>
                  </a:lnTo>
                  <a:lnTo>
                    <a:pt x="706705" y="1116161"/>
                  </a:lnTo>
                  <a:lnTo>
                    <a:pt x="686549" y="1134764"/>
                  </a:lnTo>
                  <a:lnTo>
                    <a:pt x="666393" y="1153366"/>
                  </a:lnTo>
                  <a:lnTo>
                    <a:pt x="646238" y="1171969"/>
                  </a:lnTo>
                  <a:lnTo>
                    <a:pt x="626082" y="1190572"/>
                  </a:lnTo>
                  <a:lnTo>
                    <a:pt x="605927" y="1209174"/>
                  </a:lnTo>
                  <a:lnTo>
                    <a:pt x="585771" y="1227777"/>
                  </a:lnTo>
                  <a:lnTo>
                    <a:pt x="565615" y="1246380"/>
                  </a:lnTo>
                  <a:lnTo>
                    <a:pt x="545460" y="1264982"/>
                  </a:lnTo>
                  <a:lnTo>
                    <a:pt x="525304" y="1283585"/>
                  </a:lnTo>
                  <a:lnTo>
                    <a:pt x="505149" y="1302188"/>
                  </a:lnTo>
                  <a:lnTo>
                    <a:pt x="484993" y="1320790"/>
                  </a:lnTo>
                  <a:lnTo>
                    <a:pt x="464837" y="1339393"/>
                  </a:lnTo>
                  <a:lnTo>
                    <a:pt x="444682" y="1357996"/>
                  </a:lnTo>
                  <a:lnTo>
                    <a:pt x="424526" y="1376599"/>
                  </a:lnTo>
                  <a:lnTo>
                    <a:pt x="404370" y="1395201"/>
                  </a:lnTo>
                  <a:lnTo>
                    <a:pt x="384215" y="1413804"/>
                  </a:lnTo>
                  <a:lnTo>
                    <a:pt x="364059" y="1432407"/>
                  </a:lnTo>
                  <a:lnTo>
                    <a:pt x="343904" y="1451009"/>
                  </a:lnTo>
                  <a:lnTo>
                    <a:pt x="323748" y="1469612"/>
                  </a:lnTo>
                  <a:lnTo>
                    <a:pt x="303592" y="1488215"/>
                  </a:lnTo>
                  <a:lnTo>
                    <a:pt x="283437" y="1506817"/>
                  </a:lnTo>
                  <a:lnTo>
                    <a:pt x="263281" y="1525420"/>
                  </a:lnTo>
                  <a:lnTo>
                    <a:pt x="243126" y="1544023"/>
                  </a:lnTo>
                  <a:lnTo>
                    <a:pt x="222970" y="1562625"/>
                  </a:lnTo>
                  <a:lnTo>
                    <a:pt x="202814" y="1581228"/>
                  </a:lnTo>
                  <a:lnTo>
                    <a:pt x="182659" y="1599831"/>
                  </a:lnTo>
                  <a:lnTo>
                    <a:pt x="162503" y="1618433"/>
                  </a:lnTo>
                  <a:lnTo>
                    <a:pt x="142348" y="1637036"/>
                  </a:lnTo>
                  <a:lnTo>
                    <a:pt x="122192" y="1655639"/>
                  </a:lnTo>
                  <a:lnTo>
                    <a:pt x="102036" y="1674242"/>
                  </a:lnTo>
                  <a:lnTo>
                    <a:pt x="81881" y="1692844"/>
                  </a:lnTo>
                  <a:lnTo>
                    <a:pt x="61725" y="1711447"/>
                  </a:lnTo>
                  <a:lnTo>
                    <a:pt x="41570" y="1730050"/>
                  </a:lnTo>
                  <a:lnTo>
                    <a:pt x="21414" y="1748652"/>
                  </a:lnTo>
                  <a:lnTo>
                    <a:pt x="1258" y="1767255"/>
                  </a:lnTo>
                  <a:lnTo>
                    <a:pt x="0" y="17684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213471" y="5957298"/>
              <a:ext cx="140473" cy="137489"/>
            </a:xfrm>
            <a:custGeom>
              <a:avLst/>
              <a:pathLst>
                <a:path w="140473" h="137489">
                  <a:moveTo>
                    <a:pt x="42808" y="0"/>
                  </a:moveTo>
                  <a:lnTo>
                    <a:pt x="0" y="137489"/>
                  </a:lnTo>
                  <a:lnTo>
                    <a:pt x="140473" y="1058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129513" y="4326370"/>
              <a:ext cx="688505" cy="237107"/>
            </a:xfrm>
            <a:custGeom>
              <a:avLst/>
              <a:pathLst>
                <a:path w="688505" h="237107">
                  <a:moveTo>
                    <a:pt x="0" y="0"/>
                  </a:moveTo>
                  <a:lnTo>
                    <a:pt x="7986" y="2750"/>
                  </a:lnTo>
                  <a:lnTo>
                    <a:pt x="15972" y="5500"/>
                  </a:lnTo>
                  <a:lnTo>
                    <a:pt x="23958" y="8250"/>
                  </a:lnTo>
                  <a:lnTo>
                    <a:pt x="31944" y="11000"/>
                  </a:lnTo>
                  <a:lnTo>
                    <a:pt x="39930" y="13751"/>
                  </a:lnTo>
                  <a:lnTo>
                    <a:pt x="47916" y="16501"/>
                  </a:lnTo>
                  <a:lnTo>
                    <a:pt x="55902" y="19251"/>
                  </a:lnTo>
                  <a:lnTo>
                    <a:pt x="63888" y="22001"/>
                  </a:lnTo>
                  <a:lnTo>
                    <a:pt x="71874" y="24752"/>
                  </a:lnTo>
                  <a:lnTo>
                    <a:pt x="79860" y="27502"/>
                  </a:lnTo>
                  <a:lnTo>
                    <a:pt x="87846" y="30252"/>
                  </a:lnTo>
                  <a:lnTo>
                    <a:pt x="95832" y="33002"/>
                  </a:lnTo>
                  <a:lnTo>
                    <a:pt x="103818" y="35753"/>
                  </a:lnTo>
                  <a:lnTo>
                    <a:pt x="111804" y="38503"/>
                  </a:lnTo>
                  <a:lnTo>
                    <a:pt x="119790" y="41253"/>
                  </a:lnTo>
                  <a:lnTo>
                    <a:pt x="127776" y="44003"/>
                  </a:lnTo>
                  <a:lnTo>
                    <a:pt x="135763" y="46753"/>
                  </a:lnTo>
                  <a:lnTo>
                    <a:pt x="143749" y="49504"/>
                  </a:lnTo>
                  <a:lnTo>
                    <a:pt x="151735" y="52254"/>
                  </a:lnTo>
                  <a:lnTo>
                    <a:pt x="159721" y="55004"/>
                  </a:lnTo>
                  <a:lnTo>
                    <a:pt x="167707" y="57754"/>
                  </a:lnTo>
                  <a:lnTo>
                    <a:pt x="175693" y="60505"/>
                  </a:lnTo>
                  <a:lnTo>
                    <a:pt x="183679" y="63255"/>
                  </a:lnTo>
                  <a:lnTo>
                    <a:pt x="191665" y="66005"/>
                  </a:lnTo>
                  <a:lnTo>
                    <a:pt x="199651" y="68755"/>
                  </a:lnTo>
                  <a:lnTo>
                    <a:pt x="207637" y="71506"/>
                  </a:lnTo>
                  <a:lnTo>
                    <a:pt x="215623" y="74256"/>
                  </a:lnTo>
                  <a:lnTo>
                    <a:pt x="223609" y="77006"/>
                  </a:lnTo>
                  <a:lnTo>
                    <a:pt x="231595" y="79756"/>
                  </a:lnTo>
                  <a:lnTo>
                    <a:pt x="239581" y="82507"/>
                  </a:lnTo>
                  <a:lnTo>
                    <a:pt x="247567" y="85257"/>
                  </a:lnTo>
                  <a:lnTo>
                    <a:pt x="255553" y="88007"/>
                  </a:lnTo>
                  <a:lnTo>
                    <a:pt x="263539" y="90757"/>
                  </a:lnTo>
                  <a:lnTo>
                    <a:pt x="271526" y="93507"/>
                  </a:lnTo>
                  <a:lnTo>
                    <a:pt x="279512" y="96258"/>
                  </a:lnTo>
                  <a:lnTo>
                    <a:pt x="287498" y="99008"/>
                  </a:lnTo>
                  <a:lnTo>
                    <a:pt x="295484" y="101758"/>
                  </a:lnTo>
                  <a:lnTo>
                    <a:pt x="303470" y="104508"/>
                  </a:lnTo>
                  <a:lnTo>
                    <a:pt x="311456" y="107259"/>
                  </a:lnTo>
                  <a:lnTo>
                    <a:pt x="319442" y="110009"/>
                  </a:lnTo>
                  <a:lnTo>
                    <a:pt x="327428" y="112759"/>
                  </a:lnTo>
                  <a:lnTo>
                    <a:pt x="335414" y="115509"/>
                  </a:lnTo>
                  <a:lnTo>
                    <a:pt x="343400" y="118260"/>
                  </a:lnTo>
                  <a:lnTo>
                    <a:pt x="351386" y="121010"/>
                  </a:lnTo>
                  <a:lnTo>
                    <a:pt x="359372" y="123760"/>
                  </a:lnTo>
                  <a:lnTo>
                    <a:pt x="367358" y="126510"/>
                  </a:lnTo>
                  <a:lnTo>
                    <a:pt x="375344" y="129260"/>
                  </a:lnTo>
                  <a:lnTo>
                    <a:pt x="383330" y="132011"/>
                  </a:lnTo>
                  <a:lnTo>
                    <a:pt x="391316" y="134761"/>
                  </a:lnTo>
                  <a:lnTo>
                    <a:pt x="399302" y="137511"/>
                  </a:lnTo>
                  <a:lnTo>
                    <a:pt x="407289" y="140261"/>
                  </a:lnTo>
                  <a:lnTo>
                    <a:pt x="415275" y="143012"/>
                  </a:lnTo>
                  <a:lnTo>
                    <a:pt x="423261" y="145762"/>
                  </a:lnTo>
                  <a:lnTo>
                    <a:pt x="431247" y="148512"/>
                  </a:lnTo>
                  <a:lnTo>
                    <a:pt x="439233" y="151262"/>
                  </a:lnTo>
                  <a:lnTo>
                    <a:pt x="447219" y="154013"/>
                  </a:lnTo>
                  <a:lnTo>
                    <a:pt x="455205" y="156763"/>
                  </a:lnTo>
                  <a:lnTo>
                    <a:pt x="463191" y="159513"/>
                  </a:lnTo>
                  <a:lnTo>
                    <a:pt x="471177" y="162263"/>
                  </a:lnTo>
                  <a:lnTo>
                    <a:pt x="479163" y="165014"/>
                  </a:lnTo>
                  <a:lnTo>
                    <a:pt x="487149" y="167764"/>
                  </a:lnTo>
                  <a:lnTo>
                    <a:pt x="495135" y="170514"/>
                  </a:lnTo>
                  <a:lnTo>
                    <a:pt x="503121" y="173264"/>
                  </a:lnTo>
                  <a:lnTo>
                    <a:pt x="511107" y="176014"/>
                  </a:lnTo>
                  <a:lnTo>
                    <a:pt x="519093" y="178765"/>
                  </a:lnTo>
                  <a:lnTo>
                    <a:pt x="527079" y="181515"/>
                  </a:lnTo>
                  <a:lnTo>
                    <a:pt x="535065" y="184265"/>
                  </a:lnTo>
                  <a:lnTo>
                    <a:pt x="543052" y="187015"/>
                  </a:lnTo>
                  <a:lnTo>
                    <a:pt x="551038" y="189766"/>
                  </a:lnTo>
                  <a:lnTo>
                    <a:pt x="559024" y="192516"/>
                  </a:lnTo>
                  <a:lnTo>
                    <a:pt x="567010" y="195266"/>
                  </a:lnTo>
                  <a:lnTo>
                    <a:pt x="574996" y="198016"/>
                  </a:lnTo>
                  <a:lnTo>
                    <a:pt x="582982" y="200767"/>
                  </a:lnTo>
                  <a:lnTo>
                    <a:pt x="590968" y="203517"/>
                  </a:lnTo>
                  <a:lnTo>
                    <a:pt x="598954" y="206267"/>
                  </a:lnTo>
                  <a:lnTo>
                    <a:pt x="606940" y="209017"/>
                  </a:lnTo>
                  <a:lnTo>
                    <a:pt x="614926" y="211768"/>
                  </a:lnTo>
                  <a:lnTo>
                    <a:pt x="622912" y="214518"/>
                  </a:lnTo>
                  <a:lnTo>
                    <a:pt x="630898" y="217268"/>
                  </a:lnTo>
                  <a:lnTo>
                    <a:pt x="638884" y="220018"/>
                  </a:lnTo>
                  <a:lnTo>
                    <a:pt x="646870" y="222768"/>
                  </a:lnTo>
                  <a:lnTo>
                    <a:pt x="654856" y="225519"/>
                  </a:lnTo>
                  <a:lnTo>
                    <a:pt x="662842" y="228269"/>
                  </a:lnTo>
                  <a:lnTo>
                    <a:pt x="670828" y="231019"/>
                  </a:lnTo>
                  <a:lnTo>
                    <a:pt x="678815" y="233769"/>
                  </a:lnTo>
                  <a:lnTo>
                    <a:pt x="686801" y="236520"/>
                  </a:lnTo>
                  <a:lnTo>
                    <a:pt x="688505" y="2371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676663" y="4454795"/>
              <a:ext cx="141355" cy="136152"/>
            </a:xfrm>
            <a:custGeom>
              <a:avLst/>
              <a:pathLst>
                <a:path w="141355" h="136152">
                  <a:moveTo>
                    <a:pt x="0" y="136152"/>
                  </a:moveTo>
                  <a:lnTo>
                    <a:pt x="141355" y="108682"/>
                  </a:lnTo>
                  <a:lnTo>
                    <a:pt x="4688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197899" y="3940703"/>
              <a:ext cx="1755311" cy="917406"/>
            </a:xfrm>
            <a:custGeom>
              <a:avLst/>
              <a:pathLst>
                <a:path w="1755311" h="917406">
                  <a:moveTo>
                    <a:pt x="1755311" y="0"/>
                  </a:moveTo>
                  <a:lnTo>
                    <a:pt x="1736614" y="9772"/>
                  </a:lnTo>
                  <a:lnTo>
                    <a:pt x="1717916" y="19544"/>
                  </a:lnTo>
                  <a:lnTo>
                    <a:pt x="1699219" y="29316"/>
                  </a:lnTo>
                  <a:lnTo>
                    <a:pt x="1680522" y="39088"/>
                  </a:lnTo>
                  <a:lnTo>
                    <a:pt x="1661825" y="48860"/>
                  </a:lnTo>
                  <a:lnTo>
                    <a:pt x="1643127" y="58632"/>
                  </a:lnTo>
                  <a:lnTo>
                    <a:pt x="1624430" y="68404"/>
                  </a:lnTo>
                  <a:lnTo>
                    <a:pt x="1605733" y="78176"/>
                  </a:lnTo>
                  <a:lnTo>
                    <a:pt x="1587036" y="87948"/>
                  </a:lnTo>
                  <a:lnTo>
                    <a:pt x="1568338" y="97720"/>
                  </a:lnTo>
                  <a:lnTo>
                    <a:pt x="1549641" y="107492"/>
                  </a:lnTo>
                  <a:lnTo>
                    <a:pt x="1530944" y="117264"/>
                  </a:lnTo>
                  <a:lnTo>
                    <a:pt x="1512247" y="127036"/>
                  </a:lnTo>
                  <a:lnTo>
                    <a:pt x="1493549" y="136808"/>
                  </a:lnTo>
                  <a:lnTo>
                    <a:pt x="1474852" y="146580"/>
                  </a:lnTo>
                  <a:lnTo>
                    <a:pt x="1456155" y="156352"/>
                  </a:lnTo>
                  <a:lnTo>
                    <a:pt x="1437458" y="166124"/>
                  </a:lnTo>
                  <a:lnTo>
                    <a:pt x="1418761" y="175896"/>
                  </a:lnTo>
                  <a:lnTo>
                    <a:pt x="1400063" y="185668"/>
                  </a:lnTo>
                  <a:lnTo>
                    <a:pt x="1381366" y="195440"/>
                  </a:lnTo>
                  <a:lnTo>
                    <a:pt x="1362669" y="205212"/>
                  </a:lnTo>
                  <a:lnTo>
                    <a:pt x="1343972" y="214984"/>
                  </a:lnTo>
                  <a:lnTo>
                    <a:pt x="1325274" y="224756"/>
                  </a:lnTo>
                  <a:lnTo>
                    <a:pt x="1306577" y="234528"/>
                  </a:lnTo>
                  <a:lnTo>
                    <a:pt x="1287880" y="244300"/>
                  </a:lnTo>
                  <a:lnTo>
                    <a:pt x="1269183" y="254073"/>
                  </a:lnTo>
                  <a:lnTo>
                    <a:pt x="1250485" y="263845"/>
                  </a:lnTo>
                  <a:lnTo>
                    <a:pt x="1231788" y="273617"/>
                  </a:lnTo>
                  <a:lnTo>
                    <a:pt x="1213091" y="283389"/>
                  </a:lnTo>
                  <a:lnTo>
                    <a:pt x="1194394" y="293161"/>
                  </a:lnTo>
                  <a:lnTo>
                    <a:pt x="1175696" y="302933"/>
                  </a:lnTo>
                  <a:lnTo>
                    <a:pt x="1156999" y="312705"/>
                  </a:lnTo>
                  <a:lnTo>
                    <a:pt x="1138302" y="322477"/>
                  </a:lnTo>
                  <a:lnTo>
                    <a:pt x="1119605" y="332249"/>
                  </a:lnTo>
                  <a:lnTo>
                    <a:pt x="1100907" y="342021"/>
                  </a:lnTo>
                  <a:lnTo>
                    <a:pt x="1082210" y="351793"/>
                  </a:lnTo>
                  <a:lnTo>
                    <a:pt x="1063513" y="361565"/>
                  </a:lnTo>
                  <a:lnTo>
                    <a:pt x="1044816" y="371337"/>
                  </a:lnTo>
                  <a:lnTo>
                    <a:pt x="1026118" y="381109"/>
                  </a:lnTo>
                  <a:lnTo>
                    <a:pt x="1007421" y="390881"/>
                  </a:lnTo>
                  <a:lnTo>
                    <a:pt x="988724" y="400653"/>
                  </a:lnTo>
                  <a:lnTo>
                    <a:pt x="970027" y="410425"/>
                  </a:lnTo>
                  <a:lnTo>
                    <a:pt x="951329" y="420197"/>
                  </a:lnTo>
                  <a:lnTo>
                    <a:pt x="932632" y="429969"/>
                  </a:lnTo>
                  <a:lnTo>
                    <a:pt x="913935" y="439741"/>
                  </a:lnTo>
                  <a:lnTo>
                    <a:pt x="895238" y="449513"/>
                  </a:lnTo>
                  <a:lnTo>
                    <a:pt x="876541" y="459285"/>
                  </a:lnTo>
                  <a:lnTo>
                    <a:pt x="857843" y="469057"/>
                  </a:lnTo>
                  <a:lnTo>
                    <a:pt x="839146" y="478829"/>
                  </a:lnTo>
                  <a:lnTo>
                    <a:pt x="820449" y="488601"/>
                  </a:lnTo>
                  <a:lnTo>
                    <a:pt x="801752" y="498374"/>
                  </a:lnTo>
                  <a:lnTo>
                    <a:pt x="783054" y="508146"/>
                  </a:lnTo>
                  <a:lnTo>
                    <a:pt x="764357" y="517918"/>
                  </a:lnTo>
                  <a:lnTo>
                    <a:pt x="745660" y="527690"/>
                  </a:lnTo>
                  <a:lnTo>
                    <a:pt x="726963" y="537462"/>
                  </a:lnTo>
                  <a:lnTo>
                    <a:pt x="708265" y="547234"/>
                  </a:lnTo>
                  <a:lnTo>
                    <a:pt x="689568" y="557006"/>
                  </a:lnTo>
                  <a:lnTo>
                    <a:pt x="670871" y="566778"/>
                  </a:lnTo>
                  <a:lnTo>
                    <a:pt x="652174" y="576550"/>
                  </a:lnTo>
                  <a:lnTo>
                    <a:pt x="633476" y="586322"/>
                  </a:lnTo>
                  <a:lnTo>
                    <a:pt x="614779" y="596094"/>
                  </a:lnTo>
                  <a:lnTo>
                    <a:pt x="596082" y="605866"/>
                  </a:lnTo>
                  <a:lnTo>
                    <a:pt x="577385" y="615638"/>
                  </a:lnTo>
                  <a:lnTo>
                    <a:pt x="558687" y="625410"/>
                  </a:lnTo>
                  <a:lnTo>
                    <a:pt x="539990" y="635182"/>
                  </a:lnTo>
                  <a:lnTo>
                    <a:pt x="521293" y="644954"/>
                  </a:lnTo>
                  <a:lnTo>
                    <a:pt x="502596" y="654726"/>
                  </a:lnTo>
                  <a:lnTo>
                    <a:pt x="483898" y="664498"/>
                  </a:lnTo>
                  <a:lnTo>
                    <a:pt x="465201" y="674270"/>
                  </a:lnTo>
                  <a:lnTo>
                    <a:pt x="446504" y="684042"/>
                  </a:lnTo>
                  <a:lnTo>
                    <a:pt x="427807" y="693814"/>
                  </a:lnTo>
                  <a:lnTo>
                    <a:pt x="409109" y="703586"/>
                  </a:lnTo>
                  <a:lnTo>
                    <a:pt x="390412" y="713358"/>
                  </a:lnTo>
                  <a:lnTo>
                    <a:pt x="371715" y="723130"/>
                  </a:lnTo>
                  <a:lnTo>
                    <a:pt x="353018" y="732902"/>
                  </a:lnTo>
                  <a:lnTo>
                    <a:pt x="334321" y="742674"/>
                  </a:lnTo>
                  <a:lnTo>
                    <a:pt x="315623" y="752447"/>
                  </a:lnTo>
                  <a:lnTo>
                    <a:pt x="296926" y="762219"/>
                  </a:lnTo>
                  <a:lnTo>
                    <a:pt x="278229" y="771991"/>
                  </a:lnTo>
                  <a:lnTo>
                    <a:pt x="259532" y="781763"/>
                  </a:lnTo>
                  <a:lnTo>
                    <a:pt x="240834" y="791535"/>
                  </a:lnTo>
                  <a:lnTo>
                    <a:pt x="222137" y="801307"/>
                  </a:lnTo>
                  <a:lnTo>
                    <a:pt x="203440" y="811079"/>
                  </a:lnTo>
                  <a:lnTo>
                    <a:pt x="184743" y="820851"/>
                  </a:lnTo>
                  <a:lnTo>
                    <a:pt x="166045" y="830623"/>
                  </a:lnTo>
                  <a:lnTo>
                    <a:pt x="147348" y="840395"/>
                  </a:lnTo>
                  <a:lnTo>
                    <a:pt x="128651" y="850167"/>
                  </a:lnTo>
                  <a:lnTo>
                    <a:pt x="109954" y="859939"/>
                  </a:lnTo>
                  <a:lnTo>
                    <a:pt x="91256" y="869711"/>
                  </a:lnTo>
                  <a:lnTo>
                    <a:pt x="72559" y="879483"/>
                  </a:lnTo>
                  <a:lnTo>
                    <a:pt x="53862" y="889255"/>
                  </a:lnTo>
                  <a:lnTo>
                    <a:pt x="35165" y="899027"/>
                  </a:lnTo>
                  <a:lnTo>
                    <a:pt x="16467" y="908799"/>
                  </a:lnTo>
                  <a:lnTo>
                    <a:pt x="0" y="9174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197899" y="4736535"/>
              <a:ext cx="143873" cy="127620"/>
            </a:xfrm>
            <a:custGeom>
              <a:avLst/>
              <a:pathLst>
                <a:path w="143873" h="127620">
                  <a:moveTo>
                    <a:pt x="77172" y="0"/>
                  </a:moveTo>
                  <a:lnTo>
                    <a:pt x="0" y="121574"/>
                  </a:lnTo>
                  <a:lnTo>
                    <a:pt x="143873" y="1276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4586160" y="4326370"/>
              <a:ext cx="543353" cy="1383061"/>
            </a:xfrm>
            <a:custGeom>
              <a:avLst/>
              <a:pathLst>
                <a:path w="543353" h="1383061">
                  <a:moveTo>
                    <a:pt x="543353" y="0"/>
                  </a:moveTo>
                  <a:lnTo>
                    <a:pt x="537466" y="14985"/>
                  </a:lnTo>
                  <a:lnTo>
                    <a:pt x="531578" y="29971"/>
                  </a:lnTo>
                  <a:lnTo>
                    <a:pt x="525691" y="44957"/>
                  </a:lnTo>
                  <a:lnTo>
                    <a:pt x="519804" y="59942"/>
                  </a:lnTo>
                  <a:lnTo>
                    <a:pt x="513916" y="74928"/>
                  </a:lnTo>
                  <a:lnTo>
                    <a:pt x="508029" y="89914"/>
                  </a:lnTo>
                  <a:lnTo>
                    <a:pt x="502142" y="104899"/>
                  </a:lnTo>
                  <a:lnTo>
                    <a:pt x="496255" y="119885"/>
                  </a:lnTo>
                  <a:lnTo>
                    <a:pt x="490367" y="134871"/>
                  </a:lnTo>
                  <a:lnTo>
                    <a:pt x="484480" y="149856"/>
                  </a:lnTo>
                  <a:lnTo>
                    <a:pt x="478593" y="164842"/>
                  </a:lnTo>
                  <a:lnTo>
                    <a:pt x="472705" y="179828"/>
                  </a:lnTo>
                  <a:lnTo>
                    <a:pt x="466818" y="194813"/>
                  </a:lnTo>
                  <a:lnTo>
                    <a:pt x="460931" y="209799"/>
                  </a:lnTo>
                  <a:lnTo>
                    <a:pt x="455043" y="224785"/>
                  </a:lnTo>
                  <a:lnTo>
                    <a:pt x="449156" y="239770"/>
                  </a:lnTo>
                  <a:lnTo>
                    <a:pt x="443269" y="254756"/>
                  </a:lnTo>
                  <a:lnTo>
                    <a:pt x="437381" y="269742"/>
                  </a:lnTo>
                  <a:lnTo>
                    <a:pt x="431494" y="284727"/>
                  </a:lnTo>
                  <a:lnTo>
                    <a:pt x="425607" y="299713"/>
                  </a:lnTo>
                  <a:lnTo>
                    <a:pt x="419719" y="314699"/>
                  </a:lnTo>
                  <a:lnTo>
                    <a:pt x="413832" y="329685"/>
                  </a:lnTo>
                  <a:lnTo>
                    <a:pt x="407945" y="344670"/>
                  </a:lnTo>
                  <a:lnTo>
                    <a:pt x="402057" y="359656"/>
                  </a:lnTo>
                  <a:lnTo>
                    <a:pt x="396170" y="374642"/>
                  </a:lnTo>
                  <a:lnTo>
                    <a:pt x="390283" y="389627"/>
                  </a:lnTo>
                  <a:lnTo>
                    <a:pt x="384395" y="404613"/>
                  </a:lnTo>
                  <a:lnTo>
                    <a:pt x="378508" y="419599"/>
                  </a:lnTo>
                  <a:lnTo>
                    <a:pt x="372621" y="434584"/>
                  </a:lnTo>
                  <a:lnTo>
                    <a:pt x="366734" y="449570"/>
                  </a:lnTo>
                  <a:lnTo>
                    <a:pt x="360846" y="464556"/>
                  </a:lnTo>
                  <a:lnTo>
                    <a:pt x="354959" y="479541"/>
                  </a:lnTo>
                  <a:lnTo>
                    <a:pt x="349072" y="494527"/>
                  </a:lnTo>
                  <a:lnTo>
                    <a:pt x="343184" y="509513"/>
                  </a:lnTo>
                  <a:lnTo>
                    <a:pt x="337297" y="524498"/>
                  </a:lnTo>
                  <a:lnTo>
                    <a:pt x="331410" y="539484"/>
                  </a:lnTo>
                  <a:lnTo>
                    <a:pt x="325522" y="554470"/>
                  </a:lnTo>
                  <a:lnTo>
                    <a:pt x="319635" y="569455"/>
                  </a:lnTo>
                  <a:lnTo>
                    <a:pt x="313748" y="584441"/>
                  </a:lnTo>
                  <a:lnTo>
                    <a:pt x="307860" y="599427"/>
                  </a:lnTo>
                  <a:lnTo>
                    <a:pt x="301973" y="614412"/>
                  </a:lnTo>
                  <a:lnTo>
                    <a:pt x="296086" y="629398"/>
                  </a:lnTo>
                  <a:lnTo>
                    <a:pt x="290198" y="644384"/>
                  </a:lnTo>
                  <a:lnTo>
                    <a:pt x="284311" y="659370"/>
                  </a:lnTo>
                  <a:lnTo>
                    <a:pt x="278424" y="674355"/>
                  </a:lnTo>
                  <a:lnTo>
                    <a:pt x="272536" y="689341"/>
                  </a:lnTo>
                  <a:lnTo>
                    <a:pt x="266649" y="704327"/>
                  </a:lnTo>
                  <a:lnTo>
                    <a:pt x="260762" y="719312"/>
                  </a:lnTo>
                  <a:lnTo>
                    <a:pt x="254874" y="734298"/>
                  </a:lnTo>
                  <a:lnTo>
                    <a:pt x="248987" y="749284"/>
                  </a:lnTo>
                  <a:lnTo>
                    <a:pt x="243100" y="764269"/>
                  </a:lnTo>
                  <a:lnTo>
                    <a:pt x="237213" y="779255"/>
                  </a:lnTo>
                  <a:lnTo>
                    <a:pt x="231325" y="794241"/>
                  </a:lnTo>
                  <a:lnTo>
                    <a:pt x="225438" y="809226"/>
                  </a:lnTo>
                  <a:lnTo>
                    <a:pt x="219551" y="824212"/>
                  </a:lnTo>
                  <a:lnTo>
                    <a:pt x="213663" y="839198"/>
                  </a:lnTo>
                  <a:lnTo>
                    <a:pt x="207776" y="854183"/>
                  </a:lnTo>
                  <a:lnTo>
                    <a:pt x="201889" y="869169"/>
                  </a:lnTo>
                  <a:lnTo>
                    <a:pt x="196001" y="884155"/>
                  </a:lnTo>
                  <a:lnTo>
                    <a:pt x="190114" y="899140"/>
                  </a:lnTo>
                  <a:lnTo>
                    <a:pt x="184227" y="914126"/>
                  </a:lnTo>
                  <a:lnTo>
                    <a:pt x="178339" y="929112"/>
                  </a:lnTo>
                  <a:lnTo>
                    <a:pt x="172452" y="944097"/>
                  </a:lnTo>
                  <a:lnTo>
                    <a:pt x="166565" y="959083"/>
                  </a:lnTo>
                  <a:lnTo>
                    <a:pt x="160677" y="974069"/>
                  </a:lnTo>
                  <a:lnTo>
                    <a:pt x="154790" y="989055"/>
                  </a:lnTo>
                  <a:lnTo>
                    <a:pt x="148903" y="1004040"/>
                  </a:lnTo>
                  <a:lnTo>
                    <a:pt x="143015" y="1019026"/>
                  </a:lnTo>
                  <a:lnTo>
                    <a:pt x="137128" y="1034012"/>
                  </a:lnTo>
                  <a:lnTo>
                    <a:pt x="131241" y="1048997"/>
                  </a:lnTo>
                  <a:lnTo>
                    <a:pt x="125353" y="1063983"/>
                  </a:lnTo>
                  <a:lnTo>
                    <a:pt x="119466" y="1078969"/>
                  </a:lnTo>
                  <a:lnTo>
                    <a:pt x="113579" y="1093954"/>
                  </a:lnTo>
                  <a:lnTo>
                    <a:pt x="107692" y="1108940"/>
                  </a:lnTo>
                  <a:lnTo>
                    <a:pt x="101804" y="1123926"/>
                  </a:lnTo>
                  <a:lnTo>
                    <a:pt x="95917" y="1138911"/>
                  </a:lnTo>
                  <a:lnTo>
                    <a:pt x="90030" y="1153897"/>
                  </a:lnTo>
                  <a:lnTo>
                    <a:pt x="84142" y="1168883"/>
                  </a:lnTo>
                  <a:lnTo>
                    <a:pt x="78255" y="1183868"/>
                  </a:lnTo>
                  <a:lnTo>
                    <a:pt x="72368" y="1198854"/>
                  </a:lnTo>
                  <a:lnTo>
                    <a:pt x="66480" y="1213840"/>
                  </a:lnTo>
                  <a:lnTo>
                    <a:pt x="60593" y="1228825"/>
                  </a:lnTo>
                  <a:lnTo>
                    <a:pt x="54706" y="1243811"/>
                  </a:lnTo>
                  <a:lnTo>
                    <a:pt x="48818" y="1258797"/>
                  </a:lnTo>
                  <a:lnTo>
                    <a:pt x="42931" y="1273783"/>
                  </a:lnTo>
                  <a:lnTo>
                    <a:pt x="37044" y="1288768"/>
                  </a:lnTo>
                  <a:lnTo>
                    <a:pt x="31156" y="1303754"/>
                  </a:lnTo>
                  <a:lnTo>
                    <a:pt x="25269" y="1318740"/>
                  </a:lnTo>
                  <a:lnTo>
                    <a:pt x="19382" y="1333725"/>
                  </a:lnTo>
                  <a:lnTo>
                    <a:pt x="13494" y="1348711"/>
                  </a:lnTo>
                  <a:lnTo>
                    <a:pt x="7607" y="1363697"/>
                  </a:lnTo>
                  <a:lnTo>
                    <a:pt x="1720" y="1378682"/>
                  </a:lnTo>
                  <a:lnTo>
                    <a:pt x="0" y="13830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564746" y="5567033"/>
              <a:ext cx="134027" cy="142398"/>
            </a:xfrm>
            <a:custGeom>
              <a:avLst/>
              <a:pathLst>
                <a:path w="134027" h="142398">
                  <a:moveTo>
                    <a:pt x="0" y="0"/>
                  </a:moveTo>
                  <a:lnTo>
                    <a:pt x="21413" y="142398"/>
                  </a:lnTo>
                  <a:lnTo>
                    <a:pt x="134027" y="526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408519" y="1986632"/>
              <a:ext cx="720994" cy="2339738"/>
            </a:xfrm>
            <a:custGeom>
              <a:avLst/>
              <a:pathLst>
                <a:path w="720994" h="2339738">
                  <a:moveTo>
                    <a:pt x="720994" y="2339738"/>
                  </a:moveTo>
                  <a:lnTo>
                    <a:pt x="713390" y="2315062"/>
                  </a:lnTo>
                  <a:lnTo>
                    <a:pt x="705786" y="2290386"/>
                  </a:lnTo>
                  <a:lnTo>
                    <a:pt x="698182" y="2265709"/>
                  </a:lnTo>
                  <a:lnTo>
                    <a:pt x="690578" y="2241033"/>
                  </a:lnTo>
                  <a:lnTo>
                    <a:pt x="682974" y="2216357"/>
                  </a:lnTo>
                  <a:lnTo>
                    <a:pt x="675370" y="2191681"/>
                  </a:lnTo>
                  <a:lnTo>
                    <a:pt x="667766" y="2167004"/>
                  </a:lnTo>
                  <a:lnTo>
                    <a:pt x="660162" y="2142328"/>
                  </a:lnTo>
                  <a:lnTo>
                    <a:pt x="652558" y="2117652"/>
                  </a:lnTo>
                  <a:lnTo>
                    <a:pt x="644954" y="2092976"/>
                  </a:lnTo>
                  <a:lnTo>
                    <a:pt x="637350" y="2068299"/>
                  </a:lnTo>
                  <a:lnTo>
                    <a:pt x="629746" y="2043623"/>
                  </a:lnTo>
                  <a:lnTo>
                    <a:pt x="622142" y="2018947"/>
                  </a:lnTo>
                  <a:lnTo>
                    <a:pt x="614538" y="1994271"/>
                  </a:lnTo>
                  <a:lnTo>
                    <a:pt x="606934" y="1969594"/>
                  </a:lnTo>
                  <a:lnTo>
                    <a:pt x="599330" y="1944918"/>
                  </a:lnTo>
                  <a:lnTo>
                    <a:pt x="591726" y="1920242"/>
                  </a:lnTo>
                  <a:lnTo>
                    <a:pt x="584121" y="1895566"/>
                  </a:lnTo>
                  <a:lnTo>
                    <a:pt x="576517" y="1870889"/>
                  </a:lnTo>
                  <a:lnTo>
                    <a:pt x="568913" y="1846213"/>
                  </a:lnTo>
                  <a:lnTo>
                    <a:pt x="561309" y="1821537"/>
                  </a:lnTo>
                  <a:lnTo>
                    <a:pt x="553705" y="1796860"/>
                  </a:lnTo>
                  <a:lnTo>
                    <a:pt x="546101" y="1772184"/>
                  </a:lnTo>
                  <a:lnTo>
                    <a:pt x="538497" y="1747508"/>
                  </a:lnTo>
                  <a:lnTo>
                    <a:pt x="530893" y="1722832"/>
                  </a:lnTo>
                  <a:lnTo>
                    <a:pt x="523289" y="1698155"/>
                  </a:lnTo>
                  <a:lnTo>
                    <a:pt x="515685" y="1673479"/>
                  </a:lnTo>
                  <a:lnTo>
                    <a:pt x="508081" y="1648803"/>
                  </a:lnTo>
                  <a:lnTo>
                    <a:pt x="500477" y="1624127"/>
                  </a:lnTo>
                  <a:lnTo>
                    <a:pt x="492873" y="1599450"/>
                  </a:lnTo>
                  <a:lnTo>
                    <a:pt x="485269" y="1574774"/>
                  </a:lnTo>
                  <a:lnTo>
                    <a:pt x="477665" y="1550098"/>
                  </a:lnTo>
                  <a:lnTo>
                    <a:pt x="470061" y="1525422"/>
                  </a:lnTo>
                  <a:lnTo>
                    <a:pt x="462457" y="1500745"/>
                  </a:lnTo>
                  <a:lnTo>
                    <a:pt x="454853" y="1476069"/>
                  </a:lnTo>
                  <a:lnTo>
                    <a:pt x="447249" y="1451393"/>
                  </a:lnTo>
                  <a:lnTo>
                    <a:pt x="439645" y="1426717"/>
                  </a:lnTo>
                  <a:lnTo>
                    <a:pt x="432041" y="1402040"/>
                  </a:lnTo>
                  <a:lnTo>
                    <a:pt x="424437" y="1377364"/>
                  </a:lnTo>
                  <a:lnTo>
                    <a:pt x="416833" y="1352688"/>
                  </a:lnTo>
                  <a:lnTo>
                    <a:pt x="409229" y="1328012"/>
                  </a:lnTo>
                  <a:lnTo>
                    <a:pt x="401625" y="1303335"/>
                  </a:lnTo>
                  <a:lnTo>
                    <a:pt x="394021" y="1278659"/>
                  </a:lnTo>
                  <a:lnTo>
                    <a:pt x="386417" y="1253983"/>
                  </a:lnTo>
                  <a:lnTo>
                    <a:pt x="378813" y="1229307"/>
                  </a:lnTo>
                  <a:lnTo>
                    <a:pt x="371209" y="1204630"/>
                  </a:lnTo>
                  <a:lnTo>
                    <a:pt x="363605" y="1179954"/>
                  </a:lnTo>
                  <a:lnTo>
                    <a:pt x="356001" y="1155278"/>
                  </a:lnTo>
                  <a:lnTo>
                    <a:pt x="348396" y="1130602"/>
                  </a:lnTo>
                  <a:lnTo>
                    <a:pt x="340792" y="1105925"/>
                  </a:lnTo>
                  <a:lnTo>
                    <a:pt x="333188" y="1081249"/>
                  </a:lnTo>
                  <a:lnTo>
                    <a:pt x="325584" y="1056573"/>
                  </a:lnTo>
                  <a:lnTo>
                    <a:pt x="317980" y="1031897"/>
                  </a:lnTo>
                  <a:lnTo>
                    <a:pt x="310376" y="1007220"/>
                  </a:lnTo>
                  <a:lnTo>
                    <a:pt x="302772" y="982544"/>
                  </a:lnTo>
                  <a:lnTo>
                    <a:pt x="295168" y="957868"/>
                  </a:lnTo>
                  <a:lnTo>
                    <a:pt x="287564" y="933191"/>
                  </a:lnTo>
                  <a:lnTo>
                    <a:pt x="279960" y="908515"/>
                  </a:lnTo>
                  <a:lnTo>
                    <a:pt x="272356" y="883839"/>
                  </a:lnTo>
                  <a:lnTo>
                    <a:pt x="264752" y="859163"/>
                  </a:lnTo>
                  <a:lnTo>
                    <a:pt x="257148" y="834486"/>
                  </a:lnTo>
                  <a:lnTo>
                    <a:pt x="249544" y="809810"/>
                  </a:lnTo>
                  <a:lnTo>
                    <a:pt x="241940" y="785134"/>
                  </a:lnTo>
                  <a:lnTo>
                    <a:pt x="234336" y="760458"/>
                  </a:lnTo>
                  <a:lnTo>
                    <a:pt x="226732" y="735781"/>
                  </a:lnTo>
                  <a:lnTo>
                    <a:pt x="219128" y="711105"/>
                  </a:lnTo>
                  <a:lnTo>
                    <a:pt x="211524" y="686429"/>
                  </a:lnTo>
                  <a:lnTo>
                    <a:pt x="203920" y="661753"/>
                  </a:lnTo>
                  <a:lnTo>
                    <a:pt x="196316" y="637076"/>
                  </a:lnTo>
                  <a:lnTo>
                    <a:pt x="188712" y="612400"/>
                  </a:lnTo>
                  <a:lnTo>
                    <a:pt x="181108" y="587724"/>
                  </a:lnTo>
                  <a:lnTo>
                    <a:pt x="173504" y="563048"/>
                  </a:lnTo>
                  <a:lnTo>
                    <a:pt x="165900" y="538371"/>
                  </a:lnTo>
                  <a:lnTo>
                    <a:pt x="158296" y="513695"/>
                  </a:lnTo>
                  <a:lnTo>
                    <a:pt x="150692" y="489019"/>
                  </a:lnTo>
                  <a:lnTo>
                    <a:pt x="143088" y="464343"/>
                  </a:lnTo>
                  <a:lnTo>
                    <a:pt x="135484" y="439666"/>
                  </a:lnTo>
                  <a:lnTo>
                    <a:pt x="127880" y="414990"/>
                  </a:lnTo>
                  <a:lnTo>
                    <a:pt x="120276" y="390314"/>
                  </a:lnTo>
                  <a:lnTo>
                    <a:pt x="112672" y="365638"/>
                  </a:lnTo>
                  <a:lnTo>
                    <a:pt x="105067" y="340961"/>
                  </a:lnTo>
                  <a:lnTo>
                    <a:pt x="97463" y="316285"/>
                  </a:lnTo>
                  <a:lnTo>
                    <a:pt x="89859" y="291609"/>
                  </a:lnTo>
                  <a:lnTo>
                    <a:pt x="82255" y="266933"/>
                  </a:lnTo>
                  <a:lnTo>
                    <a:pt x="74651" y="242256"/>
                  </a:lnTo>
                  <a:lnTo>
                    <a:pt x="67047" y="217580"/>
                  </a:lnTo>
                  <a:lnTo>
                    <a:pt x="59443" y="192904"/>
                  </a:lnTo>
                  <a:lnTo>
                    <a:pt x="51839" y="168228"/>
                  </a:lnTo>
                  <a:lnTo>
                    <a:pt x="44235" y="143551"/>
                  </a:lnTo>
                  <a:lnTo>
                    <a:pt x="36631" y="118875"/>
                  </a:lnTo>
                  <a:lnTo>
                    <a:pt x="29027" y="94199"/>
                  </a:lnTo>
                  <a:lnTo>
                    <a:pt x="21423" y="69523"/>
                  </a:lnTo>
                  <a:lnTo>
                    <a:pt x="13819" y="44846"/>
                  </a:lnTo>
                  <a:lnTo>
                    <a:pt x="6215" y="2017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4376436" y="1986632"/>
              <a:ext cx="137614" cy="140380"/>
            </a:xfrm>
            <a:custGeom>
              <a:avLst/>
              <a:pathLst>
                <a:path w="137614" h="140380">
                  <a:moveTo>
                    <a:pt x="137614" y="97974"/>
                  </a:moveTo>
                  <a:lnTo>
                    <a:pt x="32082" y="0"/>
                  </a:lnTo>
                  <a:lnTo>
                    <a:pt x="0" y="1403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471167" y="3054677"/>
              <a:ext cx="1194169" cy="225313"/>
            </a:xfrm>
            <a:custGeom>
              <a:avLst/>
              <a:pathLst>
                <a:path w="1194169" h="225313">
                  <a:moveTo>
                    <a:pt x="0" y="0"/>
                  </a:moveTo>
                  <a:lnTo>
                    <a:pt x="13134" y="2478"/>
                  </a:lnTo>
                  <a:lnTo>
                    <a:pt x="26268" y="4956"/>
                  </a:lnTo>
                  <a:lnTo>
                    <a:pt x="39402" y="7434"/>
                  </a:lnTo>
                  <a:lnTo>
                    <a:pt x="52537" y="9912"/>
                  </a:lnTo>
                  <a:lnTo>
                    <a:pt x="65671" y="12390"/>
                  </a:lnTo>
                  <a:lnTo>
                    <a:pt x="78805" y="14868"/>
                  </a:lnTo>
                  <a:lnTo>
                    <a:pt x="91940" y="17347"/>
                  </a:lnTo>
                  <a:lnTo>
                    <a:pt x="105074" y="19825"/>
                  </a:lnTo>
                  <a:lnTo>
                    <a:pt x="118208" y="22303"/>
                  </a:lnTo>
                  <a:lnTo>
                    <a:pt x="131343" y="24781"/>
                  </a:lnTo>
                  <a:lnTo>
                    <a:pt x="144477" y="27259"/>
                  </a:lnTo>
                  <a:lnTo>
                    <a:pt x="157611" y="29737"/>
                  </a:lnTo>
                  <a:lnTo>
                    <a:pt x="170746" y="32215"/>
                  </a:lnTo>
                  <a:lnTo>
                    <a:pt x="183880" y="34694"/>
                  </a:lnTo>
                  <a:lnTo>
                    <a:pt x="197014" y="37172"/>
                  </a:lnTo>
                  <a:lnTo>
                    <a:pt x="210149" y="39650"/>
                  </a:lnTo>
                  <a:lnTo>
                    <a:pt x="223283" y="42128"/>
                  </a:lnTo>
                  <a:lnTo>
                    <a:pt x="236417" y="44606"/>
                  </a:lnTo>
                  <a:lnTo>
                    <a:pt x="249551" y="47084"/>
                  </a:lnTo>
                  <a:lnTo>
                    <a:pt x="262686" y="49563"/>
                  </a:lnTo>
                  <a:lnTo>
                    <a:pt x="275820" y="52041"/>
                  </a:lnTo>
                  <a:lnTo>
                    <a:pt x="288954" y="54519"/>
                  </a:lnTo>
                  <a:lnTo>
                    <a:pt x="302089" y="56997"/>
                  </a:lnTo>
                  <a:lnTo>
                    <a:pt x="315223" y="59475"/>
                  </a:lnTo>
                  <a:lnTo>
                    <a:pt x="328357" y="61953"/>
                  </a:lnTo>
                  <a:lnTo>
                    <a:pt x="341492" y="64431"/>
                  </a:lnTo>
                  <a:lnTo>
                    <a:pt x="354626" y="66910"/>
                  </a:lnTo>
                  <a:lnTo>
                    <a:pt x="367760" y="69388"/>
                  </a:lnTo>
                  <a:lnTo>
                    <a:pt x="380895" y="71866"/>
                  </a:lnTo>
                  <a:lnTo>
                    <a:pt x="394029" y="74344"/>
                  </a:lnTo>
                  <a:lnTo>
                    <a:pt x="407163" y="76822"/>
                  </a:lnTo>
                  <a:lnTo>
                    <a:pt x="420298" y="79300"/>
                  </a:lnTo>
                  <a:lnTo>
                    <a:pt x="433432" y="81779"/>
                  </a:lnTo>
                  <a:lnTo>
                    <a:pt x="446566" y="84257"/>
                  </a:lnTo>
                  <a:lnTo>
                    <a:pt x="459701" y="86735"/>
                  </a:lnTo>
                  <a:lnTo>
                    <a:pt x="472835" y="89213"/>
                  </a:lnTo>
                  <a:lnTo>
                    <a:pt x="485969" y="91691"/>
                  </a:lnTo>
                  <a:lnTo>
                    <a:pt x="499103" y="94169"/>
                  </a:lnTo>
                  <a:lnTo>
                    <a:pt x="512238" y="96647"/>
                  </a:lnTo>
                  <a:lnTo>
                    <a:pt x="525372" y="99126"/>
                  </a:lnTo>
                  <a:lnTo>
                    <a:pt x="538506" y="101604"/>
                  </a:lnTo>
                  <a:lnTo>
                    <a:pt x="551641" y="104082"/>
                  </a:lnTo>
                  <a:lnTo>
                    <a:pt x="564775" y="106560"/>
                  </a:lnTo>
                  <a:lnTo>
                    <a:pt x="577909" y="109038"/>
                  </a:lnTo>
                  <a:lnTo>
                    <a:pt x="591044" y="111516"/>
                  </a:lnTo>
                  <a:lnTo>
                    <a:pt x="604178" y="113995"/>
                  </a:lnTo>
                  <a:lnTo>
                    <a:pt x="617312" y="116473"/>
                  </a:lnTo>
                  <a:lnTo>
                    <a:pt x="630447" y="118951"/>
                  </a:lnTo>
                  <a:lnTo>
                    <a:pt x="643581" y="121429"/>
                  </a:lnTo>
                  <a:lnTo>
                    <a:pt x="656715" y="123907"/>
                  </a:lnTo>
                  <a:lnTo>
                    <a:pt x="669850" y="126385"/>
                  </a:lnTo>
                  <a:lnTo>
                    <a:pt x="682984" y="128863"/>
                  </a:lnTo>
                  <a:lnTo>
                    <a:pt x="696118" y="131342"/>
                  </a:lnTo>
                  <a:lnTo>
                    <a:pt x="709253" y="133820"/>
                  </a:lnTo>
                  <a:lnTo>
                    <a:pt x="722387" y="136298"/>
                  </a:lnTo>
                  <a:lnTo>
                    <a:pt x="735521" y="138776"/>
                  </a:lnTo>
                  <a:lnTo>
                    <a:pt x="748655" y="141254"/>
                  </a:lnTo>
                  <a:lnTo>
                    <a:pt x="761790" y="143732"/>
                  </a:lnTo>
                  <a:lnTo>
                    <a:pt x="774924" y="146211"/>
                  </a:lnTo>
                  <a:lnTo>
                    <a:pt x="788058" y="148689"/>
                  </a:lnTo>
                  <a:lnTo>
                    <a:pt x="801193" y="151167"/>
                  </a:lnTo>
                  <a:lnTo>
                    <a:pt x="814327" y="153645"/>
                  </a:lnTo>
                  <a:lnTo>
                    <a:pt x="827461" y="156123"/>
                  </a:lnTo>
                  <a:lnTo>
                    <a:pt x="840596" y="158601"/>
                  </a:lnTo>
                  <a:lnTo>
                    <a:pt x="853730" y="161079"/>
                  </a:lnTo>
                  <a:lnTo>
                    <a:pt x="866864" y="163558"/>
                  </a:lnTo>
                  <a:lnTo>
                    <a:pt x="879999" y="166036"/>
                  </a:lnTo>
                  <a:lnTo>
                    <a:pt x="893133" y="168514"/>
                  </a:lnTo>
                  <a:lnTo>
                    <a:pt x="906267" y="170992"/>
                  </a:lnTo>
                  <a:lnTo>
                    <a:pt x="919402" y="173470"/>
                  </a:lnTo>
                  <a:lnTo>
                    <a:pt x="932536" y="175948"/>
                  </a:lnTo>
                  <a:lnTo>
                    <a:pt x="945670" y="178427"/>
                  </a:lnTo>
                  <a:lnTo>
                    <a:pt x="958804" y="180905"/>
                  </a:lnTo>
                  <a:lnTo>
                    <a:pt x="971939" y="183383"/>
                  </a:lnTo>
                  <a:lnTo>
                    <a:pt x="985073" y="185861"/>
                  </a:lnTo>
                  <a:lnTo>
                    <a:pt x="998207" y="188339"/>
                  </a:lnTo>
                  <a:lnTo>
                    <a:pt x="1011342" y="190817"/>
                  </a:lnTo>
                  <a:lnTo>
                    <a:pt x="1024476" y="193295"/>
                  </a:lnTo>
                  <a:lnTo>
                    <a:pt x="1037610" y="195774"/>
                  </a:lnTo>
                  <a:lnTo>
                    <a:pt x="1050745" y="198252"/>
                  </a:lnTo>
                  <a:lnTo>
                    <a:pt x="1063879" y="200730"/>
                  </a:lnTo>
                  <a:lnTo>
                    <a:pt x="1077013" y="203208"/>
                  </a:lnTo>
                  <a:lnTo>
                    <a:pt x="1090148" y="205686"/>
                  </a:lnTo>
                  <a:lnTo>
                    <a:pt x="1103282" y="208164"/>
                  </a:lnTo>
                  <a:lnTo>
                    <a:pt x="1116416" y="210642"/>
                  </a:lnTo>
                  <a:lnTo>
                    <a:pt x="1129551" y="213121"/>
                  </a:lnTo>
                  <a:lnTo>
                    <a:pt x="1142685" y="215599"/>
                  </a:lnTo>
                  <a:lnTo>
                    <a:pt x="1155819" y="218077"/>
                  </a:lnTo>
                  <a:lnTo>
                    <a:pt x="1168954" y="220555"/>
                  </a:lnTo>
                  <a:lnTo>
                    <a:pt x="1182088" y="223033"/>
                  </a:lnTo>
                  <a:lnTo>
                    <a:pt x="1194169" y="2253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529442" y="3186117"/>
              <a:ext cx="135894" cy="141503"/>
            </a:xfrm>
            <a:custGeom>
              <a:avLst/>
              <a:pathLst>
                <a:path w="135894" h="141503">
                  <a:moveTo>
                    <a:pt x="0" y="141503"/>
                  </a:moveTo>
                  <a:lnTo>
                    <a:pt x="135894" y="93873"/>
                  </a:lnTo>
                  <a:lnTo>
                    <a:pt x="266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216776" y="3054677"/>
              <a:ext cx="254390" cy="462571"/>
            </a:xfrm>
            <a:custGeom>
              <a:avLst/>
              <a:pathLst>
                <a:path w="254390" h="462571">
                  <a:moveTo>
                    <a:pt x="254390" y="0"/>
                  </a:moveTo>
                  <a:lnTo>
                    <a:pt x="251295" y="5628"/>
                  </a:lnTo>
                  <a:lnTo>
                    <a:pt x="248199" y="11256"/>
                  </a:lnTo>
                  <a:lnTo>
                    <a:pt x="245104" y="16885"/>
                  </a:lnTo>
                  <a:lnTo>
                    <a:pt x="242009" y="22513"/>
                  </a:lnTo>
                  <a:lnTo>
                    <a:pt x="238914" y="28141"/>
                  </a:lnTo>
                  <a:lnTo>
                    <a:pt x="235818" y="33770"/>
                  </a:lnTo>
                  <a:lnTo>
                    <a:pt x="232723" y="39398"/>
                  </a:lnTo>
                  <a:lnTo>
                    <a:pt x="229628" y="45026"/>
                  </a:lnTo>
                  <a:lnTo>
                    <a:pt x="226532" y="50655"/>
                  </a:lnTo>
                  <a:lnTo>
                    <a:pt x="223437" y="56283"/>
                  </a:lnTo>
                  <a:lnTo>
                    <a:pt x="220342" y="61911"/>
                  </a:lnTo>
                  <a:lnTo>
                    <a:pt x="217247" y="67540"/>
                  </a:lnTo>
                  <a:lnTo>
                    <a:pt x="214151" y="73168"/>
                  </a:lnTo>
                  <a:lnTo>
                    <a:pt x="211056" y="78796"/>
                  </a:lnTo>
                  <a:lnTo>
                    <a:pt x="207961" y="84425"/>
                  </a:lnTo>
                  <a:lnTo>
                    <a:pt x="204865" y="90053"/>
                  </a:lnTo>
                  <a:lnTo>
                    <a:pt x="201770" y="95681"/>
                  </a:lnTo>
                  <a:lnTo>
                    <a:pt x="198675" y="101310"/>
                  </a:lnTo>
                  <a:lnTo>
                    <a:pt x="195579" y="106938"/>
                  </a:lnTo>
                  <a:lnTo>
                    <a:pt x="192484" y="112566"/>
                  </a:lnTo>
                  <a:lnTo>
                    <a:pt x="189389" y="118195"/>
                  </a:lnTo>
                  <a:lnTo>
                    <a:pt x="186294" y="123823"/>
                  </a:lnTo>
                  <a:lnTo>
                    <a:pt x="183198" y="129451"/>
                  </a:lnTo>
                  <a:lnTo>
                    <a:pt x="180103" y="135080"/>
                  </a:lnTo>
                  <a:lnTo>
                    <a:pt x="177008" y="140708"/>
                  </a:lnTo>
                  <a:lnTo>
                    <a:pt x="173912" y="146336"/>
                  </a:lnTo>
                  <a:lnTo>
                    <a:pt x="170817" y="151965"/>
                  </a:lnTo>
                  <a:lnTo>
                    <a:pt x="167722" y="157593"/>
                  </a:lnTo>
                  <a:lnTo>
                    <a:pt x="164627" y="163221"/>
                  </a:lnTo>
                  <a:lnTo>
                    <a:pt x="161531" y="168850"/>
                  </a:lnTo>
                  <a:lnTo>
                    <a:pt x="158436" y="174478"/>
                  </a:lnTo>
                  <a:lnTo>
                    <a:pt x="155341" y="180106"/>
                  </a:lnTo>
                  <a:lnTo>
                    <a:pt x="152245" y="185735"/>
                  </a:lnTo>
                  <a:lnTo>
                    <a:pt x="149150" y="191363"/>
                  </a:lnTo>
                  <a:lnTo>
                    <a:pt x="146055" y="196991"/>
                  </a:lnTo>
                  <a:lnTo>
                    <a:pt x="142960" y="202620"/>
                  </a:lnTo>
                  <a:lnTo>
                    <a:pt x="139864" y="208248"/>
                  </a:lnTo>
                  <a:lnTo>
                    <a:pt x="136769" y="213876"/>
                  </a:lnTo>
                  <a:lnTo>
                    <a:pt x="133674" y="219505"/>
                  </a:lnTo>
                  <a:lnTo>
                    <a:pt x="130578" y="225133"/>
                  </a:lnTo>
                  <a:lnTo>
                    <a:pt x="127483" y="230761"/>
                  </a:lnTo>
                  <a:lnTo>
                    <a:pt x="124388" y="236390"/>
                  </a:lnTo>
                  <a:lnTo>
                    <a:pt x="121292" y="242018"/>
                  </a:lnTo>
                  <a:lnTo>
                    <a:pt x="118197" y="247646"/>
                  </a:lnTo>
                  <a:lnTo>
                    <a:pt x="115102" y="253275"/>
                  </a:lnTo>
                  <a:lnTo>
                    <a:pt x="112007" y="258903"/>
                  </a:lnTo>
                  <a:lnTo>
                    <a:pt x="108911" y="264531"/>
                  </a:lnTo>
                  <a:lnTo>
                    <a:pt x="105816" y="270160"/>
                  </a:lnTo>
                  <a:lnTo>
                    <a:pt x="102721" y="275788"/>
                  </a:lnTo>
                  <a:lnTo>
                    <a:pt x="99625" y="281416"/>
                  </a:lnTo>
                  <a:lnTo>
                    <a:pt x="96530" y="287045"/>
                  </a:lnTo>
                  <a:lnTo>
                    <a:pt x="93435" y="292673"/>
                  </a:lnTo>
                  <a:lnTo>
                    <a:pt x="90340" y="298301"/>
                  </a:lnTo>
                  <a:lnTo>
                    <a:pt x="87244" y="303930"/>
                  </a:lnTo>
                  <a:lnTo>
                    <a:pt x="84149" y="309558"/>
                  </a:lnTo>
                  <a:lnTo>
                    <a:pt x="81054" y="315186"/>
                  </a:lnTo>
                  <a:lnTo>
                    <a:pt x="77958" y="320815"/>
                  </a:lnTo>
                  <a:lnTo>
                    <a:pt x="74863" y="326443"/>
                  </a:lnTo>
                  <a:lnTo>
                    <a:pt x="71768" y="332071"/>
                  </a:lnTo>
                  <a:lnTo>
                    <a:pt x="68672" y="337700"/>
                  </a:lnTo>
                  <a:lnTo>
                    <a:pt x="65577" y="343328"/>
                  </a:lnTo>
                  <a:lnTo>
                    <a:pt x="62482" y="348956"/>
                  </a:lnTo>
                  <a:lnTo>
                    <a:pt x="59387" y="354585"/>
                  </a:lnTo>
                  <a:lnTo>
                    <a:pt x="56291" y="360213"/>
                  </a:lnTo>
                  <a:lnTo>
                    <a:pt x="53196" y="365841"/>
                  </a:lnTo>
                  <a:lnTo>
                    <a:pt x="50101" y="371470"/>
                  </a:lnTo>
                  <a:lnTo>
                    <a:pt x="47005" y="377098"/>
                  </a:lnTo>
                  <a:lnTo>
                    <a:pt x="43910" y="382726"/>
                  </a:lnTo>
                  <a:lnTo>
                    <a:pt x="40815" y="388355"/>
                  </a:lnTo>
                  <a:lnTo>
                    <a:pt x="37720" y="393983"/>
                  </a:lnTo>
                  <a:lnTo>
                    <a:pt x="34624" y="399611"/>
                  </a:lnTo>
                  <a:lnTo>
                    <a:pt x="31529" y="405240"/>
                  </a:lnTo>
                  <a:lnTo>
                    <a:pt x="28434" y="410868"/>
                  </a:lnTo>
                  <a:lnTo>
                    <a:pt x="25338" y="416496"/>
                  </a:lnTo>
                  <a:lnTo>
                    <a:pt x="22243" y="422125"/>
                  </a:lnTo>
                  <a:lnTo>
                    <a:pt x="19148" y="427753"/>
                  </a:lnTo>
                  <a:lnTo>
                    <a:pt x="16052" y="433381"/>
                  </a:lnTo>
                  <a:lnTo>
                    <a:pt x="12957" y="439010"/>
                  </a:lnTo>
                  <a:lnTo>
                    <a:pt x="9862" y="444638"/>
                  </a:lnTo>
                  <a:lnTo>
                    <a:pt x="6767" y="450266"/>
                  </a:lnTo>
                  <a:lnTo>
                    <a:pt x="3671" y="455895"/>
                  </a:lnTo>
                  <a:lnTo>
                    <a:pt x="576" y="461523"/>
                  </a:lnTo>
                  <a:lnTo>
                    <a:pt x="0" y="46257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213782" y="3373280"/>
              <a:ext cx="126177" cy="143968"/>
            </a:xfrm>
            <a:custGeom>
              <a:avLst/>
              <a:pathLst>
                <a:path w="126177" h="143968">
                  <a:moveTo>
                    <a:pt x="0" y="0"/>
                  </a:moveTo>
                  <a:lnTo>
                    <a:pt x="2994" y="143968"/>
                  </a:lnTo>
                  <a:lnTo>
                    <a:pt x="126177" y="6939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471167" y="3054677"/>
              <a:ext cx="1070899" cy="1311856"/>
            </a:xfrm>
            <a:custGeom>
              <a:avLst/>
              <a:pathLst>
                <a:path w="1070899" h="1311856">
                  <a:moveTo>
                    <a:pt x="0" y="0"/>
                  </a:moveTo>
                  <a:lnTo>
                    <a:pt x="11507" y="14096"/>
                  </a:lnTo>
                  <a:lnTo>
                    <a:pt x="23014" y="28192"/>
                  </a:lnTo>
                  <a:lnTo>
                    <a:pt x="34521" y="42288"/>
                  </a:lnTo>
                  <a:lnTo>
                    <a:pt x="46028" y="56384"/>
                  </a:lnTo>
                  <a:lnTo>
                    <a:pt x="57535" y="70480"/>
                  </a:lnTo>
                  <a:lnTo>
                    <a:pt x="69042" y="84576"/>
                  </a:lnTo>
                  <a:lnTo>
                    <a:pt x="80549" y="98673"/>
                  </a:lnTo>
                  <a:lnTo>
                    <a:pt x="92056" y="112769"/>
                  </a:lnTo>
                  <a:lnTo>
                    <a:pt x="103563" y="126865"/>
                  </a:lnTo>
                  <a:lnTo>
                    <a:pt x="115070" y="140961"/>
                  </a:lnTo>
                  <a:lnTo>
                    <a:pt x="126577" y="155057"/>
                  </a:lnTo>
                  <a:lnTo>
                    <a:pt x="138084" y="169153"/>
                  </a:lnTo>
                  <a:lnTo>
                    <a:pt x="149591" y="183250"/>
                  </a:lnTo>
                  <a:lnTo>
                    <a:pt x="161098" y="197346"/>
                  </a:lnTo>
                  <a:lnTo>
                    <a:pt x="172605" y="211442"/>
                  </a:lnTo>
                  <a:lnTo>
                    <a:pt x="184112" y="225538"/>
                  </a:lnTo>
                  <a:lnTo>
                    <a:pt x="195619" y="239634"/>
                  </a:lnTo>
                  <a:lnTo>
                    <a:pt x="207126" y="253730"/>
                  </a:lnTo>
                  <a:lnTo>
                    <a:pt x="218633" y="267827"/>
                  </a:lnTo>
                  <a:lnTo>
                    <a:pt x="230140" y="281923"/>
                  </a:lnTo>
                  <a:lnTo>
                    <a:pt x="241647" y="296019"/>
                  </a:lnTo>
                  <a:lnTo>
                    <a:pt x="253154" y="310115"/>
                  </a:lnTo>
                  <a:lnTo>
                    <a:pt x="264661" y="324211"/>
                  </a:lnTo>
                  <a:lnTo>
                    <a:pt x="276168" y="338307"/>
                  </a:lnTo>
                  <a:lnTo>
                    <a:pt x="287675" y="352403"/>
                  </a:lnTo>
                  <a:lnTo>
                    <a:pt x="299182" y="366500"/>
                  </a:lnTo>
                  <a:lnTo>
                    <a:pt x="310689" y="380596"/>
                  </a:lnTo>
                  <a:lnTo>
                    <a:pt x="322196" y="394692"/>
                  </a:lnTo>
                  <a:lnTo>
                    <a:pt x="333703" y="408788"/>
                  </a:lnTo>
                  <a:lnTo>
                    <a:pt x="345210" y="422884"/>
                  </a:lnTo>
                  <a:lnTo>
                    <a:pt x="356717" y="436980"/>
                  </a:lnTo>
                  <a:lnTo>
                    <a:pt x="368224" y="451077"/>
                  </a:lnTo>
                  <a:lnTo>
                    <a:pt x="379731" y="465173"/>
                  </a:lnTo>
                  <a:lnTo>
                    <a:pt x="391238" y="479269"/>
                  </a:lnTo>
                  <a:lnTo>
                    <a:pt x="402745" y="493365"/>
                  </a:lnTo>
                  <a:lnTo>
                    <a:pt x="414253" y="507461"/>
                  </a:lnTo>
                  <a:lnTo>
                    <a:pt x="425760" y="521557"/>
                  </a:lnTo>
                  <a:lnTo>
                    <a:pt x="437267" y="535654"/>
                  </a:lnTo>
                  <a:lnTo>
                    <a:pt x="448774" y="549750"/>
                  </a:lnTo>
                  <a:lnTo>
                    <a:pt x="460281" y="563846"/>
                  </a:lnTo>
                  <a:lnTo>
                    <a:pt x="471788" y="577942"/>
                  </a:lnTo>
                  <a:lnTo>
                    <a:pt x="483295" y="592038"/>
                  </a:lnTo>
                  <a:lnTo>
                    <a:pt x="494802" y="606134"/>
                  </a:lnTo>
                  <a:lnTo>
                    <a:pt x="506309" y="620231"/>
                  </a:lnTo>
                  <a:lnTo>
                    <a:pt x="517816" y="634327"/>
                  </a:lnTo>
                  <a:lnTo>
                    <a:pt x="529323" y="648423"/>
                  </a:lnTo>
                  <a:lnTo>
                    <a:pt x="540830" y="662519"/>
                  </a:lnTo>
                  <a:lnTo>
                    <a:pt x="552337" y="676615"/>
                  </a:lnTo>
                  <a:lnTo>
                    <a:pt x="563844" y="690711"/>
                  </a:lnTo>
                  <a:lnTo>
                    <a:pt x="575351" y="704807"/>
                  </a:lnTo>
                  <a:lnTo>
                    <a:pt x="586858" y="718904"/>
                  </a:lnTo>
                  <a:lnTo>
                    <a:pt x="598365" y="733000"/>
                  </a:lnTo>
                  <a:lnTo>
                    <a:pt x="609872" y="747096"/>
                  </a:lnTo>
                  <a:lnTo>
                    <a:pt x="621379" y="761192"/>
                  </a:lnTo>
                  <a:lnTo>
                    <a:pt x="632886" y="775288"/>
                  </a:lnTo>
                  <a:lnTo>
                    <a:pt x="644393" y="789384"/>
                  </a:lnTo>
                  <a:lnTo>
                    <a:pt x="655900" y="803481"/>
                  </a:lnTo>
                  <a:lnTo>
                    <a:pt x="667407" y="817577"/>
                  </a:lnTo>
                  <a:lnTo>
                    <a:pt x="678914" y="831673"/>
                  </a:lnTo>
                  <a:lnTo>
                    <a:pt x="690421" y="845769"/>
                  </a:lnTo>
                  <a:lnTo>
                    <a:pt x="701928" y="859865"/>
                  </a:lnTo>
                  <a:lnTo>
                    <a:pt x="713435" y="873961"/>
                  </a:lnTo>
                  <a:lnTo>
                    <a:pt x="724942" y="888058"/>
                  </a:lnTo>
                  <a:lnTo>
                    <a:pt x="736449" y="902154"/>
                  </a:lnTo>
                  <a:lnTo>
                    <a:pt x="747956" y="916250"/>
                  </a:lnTo>
                  <a:lnTo>
                    <a:pt x="759463" y="930346"/>
                  </a:lnTo>
                  <a:lnTo>
                    <a:pt x="770970" y="944442"/>
                  </a:lnTo>
                  <a:lnTo>
                    <a:pt x="782477" y="958538"/>
                  </a:lnTo>
                  <a:lnTo>
                    <a:pt x="793984" y="972635"/>
                  </a:lnTo>
                  <a:lnTo>
                    <a:pt x="805491" y="986731"/>
                  </a:lnTo>
                  <a:lnTo>
                    <a:pt x="816999" y="1000827"/>
                  </a:lnTo>
                  <a:lnTo>
                    <a:pt x="828506" y="1014923"/>
                  </a:lnTo>
                  <a:lnTo>
                    <a:pt x="840013" y="1029019"/>
                  </a:lnTo>
                  <a:lnTo>
                    <a:pt x="851520" y="1043115"/>
                  </a:lnTo>
                  <a:lnTo>
                    <a:pt x="863027" y="1057211"/>
                  </a:lnTo>
                  <a:lnTo>
                    <a:pt x="874534" y="1071308"/>
                  </a:lnTo>
                  <a:lnTo>
                    <a:pt x="886041" y="1085404"/>
                  </a:lnTo>
                  <a:lnTo>
                    <a:pt x="897548" y="1099500"/>
                  </a:lnTo>
                  <a:lnTo>
                    <a:pt x="909055" y="1113596"/>
                  </a:lnTo>
                  <a:lnTo>
                    <a:pt x="920562" y="1127692"/>
                  </a:lnTo>
                  <a:lnTo>
                    <a:pt x="932069" y="1141788"/>
                  </a:lnTo>
                  <a:lnTo>
                    <a:pt x="943576" y="1155885"/>
                  </a:lnTo>
                  <a:lnTo>
                    <a:pt x="955083" y="1169981"/>
                  </a:lnTo>
                  <a:lnTo>
                    <a:pt x="966590" y="1184077"/>
                  </a:lnTo>
                  <a:lnTo>
                    <a:pt x="978097" y="1198173"/>
                  </a:lnTo>
                  <a:lnTo>
                    <a:pt x="989604" y="1212269"/>
                  </a:lnTo>
                  <a:lnTo>
                    <a:pt x="1001111" y="1226365"/>
                  </a:lnTo>
                  <a:lnTo>
                    <a:pt x="1012618" y="1240462"/>
                  </a:lnTo>
                  <a:lnTo>
                    <a:pt x="1024125" y="1254558"/>
                  </a:lnTo>
                  <a:lnTo>
                    <a:pt x="1035632" y="1268654"/>
                  </a:lnTo>
                  <a:lnTo>
                    <a:pt x="1047139" y="1282750"/>
                  </a:lnTo>
                  <a:lnTo>
                    <a:pt x="1058646" y="1296846"/>
                  </a:lnTo>
                  <a:lnTo>
                    <a:pt x="1070153" y="1310942"/>
                  </a:lnTo>
                  <a:lnTo>
                    <a:pt x="1070899" y="13118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407428" y="4224396"/>
              <a:ext cx="134637" cy="142137"/>
            </a:xfrm>
            <a:custGeom>
              <a:avLst/>
              <a:pathLst>
                <a:path w="134637" h="142137">
                  <a:moveTo>
                    <a:pt x="0" y="91062"/>
                  </a:moveTo>
                  <a:lnTo>
                    <a:pt x="134637" y="142137"/>
                  </a:lnTo>
                  <a:lnTo>
                    <a:pt x="1115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3471167" y="3054677"/>
              <a:ext cx="1957727" cy="83570"/>
            </a:xfrm>
            <a:custGeom>
              <a:avLst/>
              <a:pathLst>
                <a:path w="1957727" h="83570">
                  <a:moveTo>
                    <a:pt x="0" y="0"/>
                  </a:moveTo>
                  <a:lnTo>
                    <a:pt x="20864" y="890"/>
                  </a:lnTo>
                  <a:lnTo>
                    <a:pt x="41729" y="1781"/>
                  </a:lnTo>
                  <a:lnTo>
                    <a:pt x="62594" y="2672"/>
                  </a:lnTo>
                  <a:lnTo>
                    <a:pt x="83459" y="3562"/>
                  </a:lnTo>
                  <a:lnTo>
                    <a:pt x="104324" y="4453"/>
                  </a:lnTo>
                  <a:lnTo>
                    <a:pt x="125189" y="5344"/>
                  </a:lnTo>
                  <a:lnTo>
                    <a:pt x="146054" y="6234"/>
                  </a:lnTo>
                  <a:lnTo>
                    <a:pt x="166919" y="7125"/>
                  </a:lnTo>
                  <a:lnTo>
                    <a:pt x="187784" y="8016"/>
                  </a:lnTo>
                  <a:lnTo>
                    <a:pt x="208649" y="8906"/>
                  </a:lnTo>
                  <a:lnTo>
                    <a:pt x="229514" y="9797"/>
                  </a:lnTo>
                  <a:lnTo>
                    <a:pt x="250379" y="10688"/>
                  </a:lnTo>
                  <a:lnTo>
                    <a:pt x="271244" y="11578"/>
                  </a:lnTo>
                  <a:lnTo>
                    <a:pt x="292109" y="12469"/>
                  </a:lnTo>
                  <a:lnTo>
                    <a:pt x="312974" y="13360"/>
                  </a:lnTo>
                  <a:lnTo>
                    <a:pt x="333839" y="14250"/>
                  </a:lnTo>
                  <a:lnTo>
                    <a:pt x="354704" y="15141"/>
                  </a:lnTo>
                  <a:lnTo>
                    <a:pt x="375569" y="16032"/>
                  </a:lnTo>
                  <a:lnTo>
                    <a:pt x="396433" y="16922"/>
                  </a:lnTo>
                  <a:lnTo>
                    <a:pt x="417298" y="17813"/>
                  </a:lnTo>
                  <a:lnTo>
                    <a:pt x="438163" y="18704"/>
                  </a:lnTo>
                  <a:lnTo>
                    <a:pt x="459028" y="19594"/>
                  </a:lnTo>
                  <a:lnTo>
                    <a:pt x="479893" y="20485"/>
                  </a:lnTo>
                  <a:lnTo>
                    <a:pt x="500758" y="21376"/>
                  </a:lnTo>
                  <a:lnTo>
                    <a:pt x="521623" y="22266"/>
                  </a:lnTo>
                  <a:lnTo>
                    <a:pt x="542488" y="23157"/>
                  </a:lnTo>
                  <a:lnTo>
                    <a:pt x="563353" y="24048"/>
                  </a:lnTo>
                  <a:lnTo>
                    <a:pt x="584218" y="24938"/>
                  </a:lnTo>
                  <a:lnTo>
                    <a:pt x="605083" y="25829"/>
                  </a:lnTo>
                  <a:lnTo>
                    <a:pt x="625948" y="26720"/>
                  </a:lnTo>
                  <a:lnTo>
                    <a:pt x="646813" y="27610"/>
                  </a:lnTo>
                  <a:lnTo>
                    <a:pt x="667678" y="28501"/>
                  </a:lnTo>
                  <a:lnTo>
                    <a:pt x="688543" y="29392"/>
                  </a:lnTo>
                  <a:lnTo>
                    <a:pt x="709408" y="30282"/>
                  </a:lnTo>
                  <a:lnTo>
                    <a:pt x="730273" y="31173"/>
                  </a:lnTo>
                  <a:lnTo>
                    <a:pt x="751138" y="32064"/>
                  </a:lnTo>
                  <a:lnTo>
                    <a:pt x="772002" y="32954"/>
                  </a:lnTo>
                  <a:lnTo>
                    <a:pt x="792867" y="33845"/>
                  </a:lnTo>
                  <a:lnTo>
                    <a:pt x="813732" y="34736"/>
                  </a:lnTo>
                  <a:lnTo>
                    <a:pt x="834597" y="35626"/>
                  </a:lnTo>
                  <a:lnTo>
                    <a:pt x="855462" y="36517"/>
                  </a:lnTo>
                  <a:lnTo>
                    <a:pt x="876327" y="37408"/>
                  </a:lnTo>
                  <a:lnTo>
                    <a:pt x="897192" y="38298"/>
                  </a:lnTo>
                  <a:lnTo>
                    <a:pt x="918057" y="39189"/>
                  </a:lnTo>
                  <a:lnTo>
                    <a:pt x="938922" y="40080"/>
                  </a:lnTo>
                  <a:lnTo>
                    <a:pt x="959787" y="40970"/>
                  </a:lnTo>
                  <a:lnTo>
                    <a:pt x="980652" y="41861"/>
                  </a:lnTo>
                  <a:lnTo>
                    <a:pt x="1001517" y="42752"/>
                  </a:lnTo>
                  <a:lnTo>
                    <a:pt x="1022382" y="43642"/>
                  </a:lnTo>
                  <a:lnTo>
                    <a:pt x="1043247" y="44533"/>
                  </a:lnTo>
                  <a:lnTo>
                    <a:pt x="1064112" y="45424"/>
                  </a:lnTo>
                  <a:lnTo>
                    <a:pt x="1084977" y="46314"/>
                  </a:lnTo>
                  <a:lnTo>
                    <a:pt x="1105842" y="47205"/>
                  </a:lnTo>
                  <a:lnTo>
                    <a:pt x="1126707" y="48096"/>
                  </a:lnTo>
                  <a:lnTo>
                    <a:pt x="1147571" y="48986"/>
                  </a:lnTo>
                  <a:lnTo>
                    <a:pt x="1168436" y="49877"/>
                  </a:lnTo>
                  <a:lnTo>
                    <a:pt x="1189301" y="50768"/>
                  </a:lnTo>
                  <a:lnTo>
                    <a:pt x="1210166" y="51658"/>
                  </a:lnTo>
                  <a:lnTo>
                    <a:pt x="1231031" y="52549"/>
                  </a:lnTo>
                  <a:lnTo>
                    <a:pt x="1251896" y="53440"/>
                  </a:lnTo>
                  <a:lnTo>
                    <a:pt x="1272761" y="54330"/>
                  </a:lnTo>
                  <a:lnTo>
                    <a:pt x="1293626" y="55221"/>
                  </a:lnTo>
                  <a:lnTo>
                    <a:pt x="1314491" y="56112"/>
                  </a:lnTo>
                  <a:lnTo>
                    <a:pt x="1335356" y="57002"/>
                  </a:lnTo>
                  <a:lnTo>
                    <a:pt x="1356221" y="57893"/>
                  </a:lnTo>
                  <a:lnTo>
                    <a:pt x="1377086" y="58784"/>
                  </a:lnTo>
                  <a:lnTo>
                    <a:pt x="1397951" y="59674"/>
                  </a:lnTo>
                  <a:lnTo>
                    <a:pt x="1418816" y="60565"/>
                  </a:lnTo>
                  <a:lnTo>
                    <a:pt x="1439681" y="61456"/>
                  </a:lnTo>
                  <a:lnTo>
                    <a:pt x="1460546" y="62346"/>
                  </a:lnTo>
                  <a:lnTo>
                    <a:pt x="1481411" y="63237"/>
                  </a:lnTo>
                  <a:lnTo>
                    <a:pt x="1502276" y="64128"/>
                  </a:lnTo>
                  <a:lnTo>
                    <a:pt x="1523141" y="65018"/>
                  </a:lnTo>
                  <a:lnTo>
                    <a:pt x="1544005" y="65909"/>
                  </a:lnTo>
                  <a:lnTo>
                    <a:pt x="1564870" y="66800"/>
                  </a:lnTo>
                  <a:lnTo>
                    <a:pt x="1585735" y="67690"/>
                  </a:lnTo>
                  <a:lnTo>
                    <a:pt x="1606600" y="68581"/>
                  </a:lnTo>
                  <a:lnTo>
                    <a:pt x="1627465" y="69472"/>
                  </a:lnTo>
                  <a:lnTo>
                    <a:pt x="1648330" y="70362"/>
                  </a:lnTo>
                  <a:lnTo>
                    <a:pt x="1669195" y="71253"/>
                  </a:lnTo>
                  <a:lnTo>
                    <a:pt x="1690060" y="72144"/>
                  </a:lnTo>
                  <a:lnTo>
                    <a:pt x="1710925" y="73034"/>
                  </a:lnTo>
                  <a:lnTo>
                    <a:pt x="1731790" y="73925"/>
                  </a:lnTo>
                  <a:lnTo>
                    <a:pt x="1752655" y="74816"/>
                  </a:lnTo>
                  <a:lnTo>
                    <a:pt x="1773520" y="75706"/>
                  </a:lnTo>
                  <a:lnTo>
                    <a:pt x="1794385" y="76597"/>
                  </a:lnTo>
                  <a:lnTo>
                    <a:pt x="1815250" y="77488"/>
                  </a:lnTo>
                  <a:lnTo>
                    <a:pt x="1836115" y="78378"/>
                  </a:lnTo>
                  <a:lnTo>
                    <a:pt x="1856980" y="79269"/>
                  </a:lnTo>
                  <a:lnTo>
                    <a:pt x="1877845" y="80160"/>
                  </a:lnTo>
                  <a:lnTo>
                    <a:pt x="1898710" y="81050"/>
                  </a:lnTo>
                  <a:lnTo>
                    <a:pt x="1919574" y="81941"/>
                  </a:lnTo>
                  <a:lnTo>
                    <a:pt x="1940439" y="82832"/>
                  </a:lnTo>
                  <a:lnTo>
                    <a:pt x="1957727" y="835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301230" y="3060995"/>
              <a:ext cx="127664" cy="143868"/>
            </a:xfrm>
            <a:custGeom>
              <a:avLst/>
              <a:pathLst>
                <a:path w="127664" h="143868">
                  <a:moveTo>
                    <a:pt x="0" y="143868"/>
                  </a:moveTo>
                  <a:lnTo>
                    <a:pt x="127664" y="77253"/>
                  </a:lnTo>
                  <a:lnTo>
                    <a:pt x="614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2128753" y="2430609"/>
              <a:ext cx="1342413" cy="624068"/>
            </a:xfrm>
            <a:custGeom>
              <a:avLst/>
              <a:pathLst>
                <a:path w="1342413" h="624068">
                  <a:moveTo>
                    <a:pt x="1342413" y="624068"/>
                  </a:moveTo>
                  <a:lnTo>
                    <a:pt x="1327864" y="617305"/>
                  </a:lnTo>
                  <a:lnTo>
                    <a:pt x="1313315" y="610541"/>
                  </a:lnTo>
                  <a:lnTo>
                    <a:pt x="1298766" y="603777"/>
                  </a:lnTo>
                  <a:lnTo>
                    <a:pt x="1284217" y="597014"/>
                  </a:lnTo>
                  <a:lnTo>
                    <a:pt x="1269668" y="590250"/>
                  </a:lnTo>
                  <a:lnTo>
                    <a:pt x="1255119" y="583487"/>
                  </a:lnTo>
                  <a:lnTo>
                    <a:pt x="1240570" y="576723"/>
                  </a:lnTo>
                  <a:lnTo>
                    <a:pt x="1226021" y="569959"/>
                  </a:lnTo>
                  <a:lnTo>
                    <a:pt x="1211472" y="563196"/>
                  </a:lnTo>
                  <a:lnTo>
                    <a:pt x="1196924" y="556432"/>
                  </a:lnTo>
                  <a:lnTo>
                    <a:pt x="1182375" y="549669"/>
                  </a:lnTo>
                  <a:lnTo>
                    <a:pt x="1167826" y="542905"/>
                  </a:lnTo>
                  <a:lnTo>
                    <a:pt x="1153277" y="536141"/>
                  </a:lnTo>
                  <a:lnTo>
                    <a:pt x="1138728" y="529378"/>
                  </a:lnTo>
                  <a:lnTo>
                    <a:pt x="1124179" y="522614"/>
                  </a:lnTo>
                  <a:lnTo>
                    <a:pt x="1109630" y="515851"/>
                  </a:lnTo>
                  <a:lnTo>
                    <a:pt x="1095081" y="509087"/>
                  </a:lnTo>
                  <a:lnTo>
                    <a:pt x="1080532" y="502323"/>
                  </a:lnTo>
                  <a:lnTo>
                    <a:pt x="1065983" y="495560"/>
                  </a:lnTo>
                  <a:lnTo>
                    <a:pt x="1051434" y="488796"/>
                  </a:lnTo>
                  <a:lnTo>
                    <a:pt x="1036885" y="482032"/>
                  </a:lnTo>
                  <a:lnTo>
                    <a:pt x="1022336" y="475269"/>
                  </a:lnTo>
                  <a:lnTo>
                    <a:pt x="1007787" y="468505"/>
                  </a:lnTo>
                  <a:lnTo>
                    <a:pt x="993238" y="461742"/>
                  </a:lnTo>
                  <a:lnTo>
                    <a:pt x="978689" y="454978"/>
                  </a:lnTo>
                  <a:lnTo>
                    <a:pt x="964140" y="448214"/>
                  </a:lnTo>
                  <a:lnTo>
                    <a:pt x="949591" y="441451"/>
                  </a:lnTo>
                  <a:lnTo>
                    <a:pt x="935042" y="434687"/>
                  </a:lnTo>
                  <a:lnTo>
                    <a:pt x="920493" y="427924"/>
                  </a:lnTo>
                  <a:lnTo>
                    <a:pt x="905944" y="421160"/>
                  </a:lnTo>
                  <a:lnTo>
                    <a:pt x="891395" y="414396"/>
                  </a:lnTo>
                  <a:lnTo>
                    <a:pt x="876846" y="407633"/>
                  </a:lnTo>
                  <a:lnTo>
                    <a:pt x="862297" y="400869"/>
                  </a:lnTo>
                  <a:lnTo>
                    <a:pt x="847748" y="394106"/>
                  </a:lnTo>
                  <a:lnTo>
                    <a:pt x="833199" y="387342"/>
                  </a:lnTo>
                  <a:lnTo>
                    <a:pt x="818650" y="380578"/>
                  </a:lnTo>
                  <a:lnTo>
                    <a:pt x="804101" y="373815"/>
                  </a:lnTo>
                  <a:lnTo>
                    <a:pt x="789552" y="367051"/>
                  </a:lnTo>
                  <a:lnTo>
                    <a:pt x="775003" y="360288"/>
                  </a:lnTo>
                  <a:lnTo>
                    <a:pt x="760454" y="353524"/>
                  </a:lnTo>
                  <a:lnTo>
                    <a:pt x="745905" y="346760"/>
                  </a:lnTo>
                  <a:lnTo>
                    <a:pt x="731356" y="339997"/>
                  </a:lnTo>
                  <a:lnTo>
                    <a:pt x="716807" y="333233"/>
                  </a:lnTo>
                  <a:lnTo>
                    <a:pt x="702258" y="326470"/>
                  </a:lnTo>
                  <a:lnTo>
                    <a:pt x="687709" y="319706"/>
                  </a:lnTo>
                  <a:lnTo>
                    <a:pt x="673161" y="312942"/>
                  </a:lnTo>
                  <a:lnTo>
                    <a:pt x="658612" y="306179"/>
                  </a:lnTo>
                  <a:lnTo>
                    <a:pt x="644063" y="299415"/>
                  </a:lnTo>
                  <a:lnTo>
                    <a:pt x="629514" y="292651"/>
                  </a:lnTo>
                  <a:lnTo>
                    <a:pt x="614965" y="285888"/>
                  </a:lnTo>
                  <a:lnTo>
                    <a:pt x="600416" y="279124"/>
                  </a:lnTo>
                  <a:lnTo>
                    <a:pt x="585867" y="272361"/>
                  </a:lnTo>
                  <a:lnTo>
                    <a:pt x="571318" y="265597"/>
                  </a:lnTo>
                  <a:lnTo>
                    <a:pt x="556769" y="258833"/>
                  </a:lnTo>
                  <a:lnTo>
                    <a:pt x="542220" y="252070"/>
                  </a:lnTo>
                  <a:lnTo>
                    <a:pt x="527671" y="245306"/>
                  </a:lnTo>
                  <a:lnTo>
                    <a:pt x="513122" y="238543"/>
                  </a:lnTo>
                  <a:lnTo>
                    <a:pt x="498573" y="231779"/>
                  </a:lnTo>
                  <a:lnTo>
                    <a:pt x="484024" y="225015"/>
                  </a:lnTo>
                  <a:lnTo>
                    <a:pt x="469475" y="218252"/>
                  </a:lnTo>
                  <a:lnTo>
                    <a:pt x="454926" y="211488"/>
                  </a:lnTo>
                  <a:lnTo>
                    <a:pt x="440377" y="204725"/>
                  </a:lnTo>
                  <a:lnTo>
                    <a:pt x="425828" y="197961"/>
                  </a:lnTo>
                  <a:lnTo>
                    <a:pt x="411279" y="191197"/>
                  </a:lnTo>
                  <a:lnTo>
                    <a:pt x="396730" y="184434"/>
                  </a:lnTo>
                  <a:lnTo>
                    <a:pt x="382181" y="177670"/>
                  </a:lnTo>
                  <a:lnTo>
                    <a:pt x="367632" y="170907"/>
                  </a:lnTo>
                  <a:lnTo>
                    <a:pt x="353083" y="164143"/>
                  </a:lnTo>
                  <a:lnTo>
                    <a:pt x="338534" y="157379"/>
                  </a:lnTo>
                  <a:lnTo>
                    <a:pt x="323985" y="150616"/>
                  </a:lnTo>
                  <a:lnTo>
                    <a:pt x="309436" y="143852"/>
                  </a:lnTo>
                  <a:lnTo>
                    <a:pt x="294887" y="137089"/>
                  </a:lnTo>
                  <a:lnTo>
                    <a:pt x="280338" y="130325"/>
                  </a:lnTo>
                  <a:lnTo>
                    <a:pt x="265789" y="123561"/>
                  </a:lnTo>
                  <a:lnTo>
                    <a:pt x="251240" y="116798"/>
                  </a:lnTo>
                  <a:lnTo>
                    <a:pt x="236691" y="110034"/>
                  </a:lnTo>
                  <a:lnTo>
                    <a:pt x="222142" y="103271"/>
                  </a:lnTo>
                  <a:lnTo>
                    <a:pt x="207593" y="96507"/>
                  </a:lnTo>
                  <a:lnTo>
                    <a:pt x="193044" y="89743"/>
                  </a:lnTo>
                  <a:lnTo>
                    <a:pt x="178495" y="82980"/>
                  </a:lnTo>
                  <a:lnTo>
                    <a:pt x="163946" y="76216"/>
                  </a:lnTo>
                  <a:lnTo>
                    <a:pt x="149398" y="69452"/>
                  </a:lnTo>
                  <a:lnTo>
                    <a:pt x="134849" y="62689"/>
                  </a:lnTo>
                  <a:lnTo>
                    <a:pt x="120300" y="55925"/>
                  </a:lnTo>
                  <a:lnTo>
                    <a:pt x="105751" y="49162"/>
                  </a:lnTo>
                  <a:lnTo>
                    <a:pt x="91202" y="42398"/>
                  </a:lnTo>
                  <a:lnTo>
                    <a:pt x="76653" y="35634"/>
                  </a:lnTo>
                  <a:lnTo>
                    <a:pt x="62104" y="28871"/>
                  </a:lnTo>
                  <a:lnTo>
                    <a:pt x="47555" y="22107"/>
                  </a:lnTo>
                  <a:lnTo>
                    <a:pt x="33006" y="15344"/>
                  </a:lnTo>
                  <a:lnTo>
                    <a:pt x="18457" y="8580"/>
                  </a:lnTo>
                  <a:lnTo>
                    <a:pt x="3908" y="18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2128753" y="2417891"/>
              <a:ext cx="143437" cy="130579"/>
            </a:xfrm>
            <a:custGeom>
              <a:avLst/>
              <a:pathLst>
                <a:path w="143437" h="130579">
                  <a:moveTo>
                    <a:pt x="143437" y="0"/>
                  </a:moveTo>
                  <a:lnTo>
                    <a:pt x="0" y="12718"/>
                  </a:lnTo>
                  <a:lnTo>
                    <a:pt x="82732" y="1305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471167" y="3054677"/>
              <a:ext cx="187313" cy="2780938"/>
            </a:xfrm>
            <a:custGeom>
              <a:avLst/>
              <a:pathLst>
                <a:path w="187313" h="2780938">
                  <a:moveTo>
                    <a:pt x="0" y="0"/>
                  </a:moveTo>
                  <a:lnTo>
                    <a:pt x="1965" y="29178"/>
                  </a:lnTo>
                  <a:lnTo>
                    <a:pt x="3930" y="58357"/>
                  </a:lnTo>
                  <a:lnTo>
                    <a:pt x="5896" y="87536"/>
                  </a:lnTo>
                  <a:lnTo>
                    <a:pt x="7861" y="116714"/>
                  </a:lnTo>
                  <a:lnTo>
                    <a:pt x="9826" y="145893"/>
                  </a:lnTo>
                  <a:lnTo>
                    <a:pt x="11792" y="175072"/>
                  </a:lnTo>
                  <a:lnTo>
                    <a:pt x="13757" y="204251"/>
                  </a:lnTo>
                  <a:lnTo>
                    <a:pt x="15722" y="233429"/>
                  </a:lnTo>
                  <a:lnTo>
                    <a:pt x="17688" y="262608"/>
                  </a:lnTo>
                  <a:lnTo>
                    <a:pt x="19653" y="291787"/>
                  </a:lnTo>
                  <a:lnTo>
                    <a:pt x="21619" y="320966"/>
                  </a:lnTo>
                  <a:lnTo>
                    <a:pt x="23584" y="350144"/>
                  </a:lnTo>
                  <a:lnTo>
                    <a:pt x="25549" y="379323"/>
                  </a:lnTo>
                  <a:lnTo>
                    <a:pt x="27515" y="408502"/>
                  </a:lnTo>
                  <a:lnTo>
                    <a:pt x="29480" y="437680"/>
                  </a:lnTo>
                  <a:lnTo>
                    <a:pt x="31445" y="466859"/>
                  </a:lnTo>
                  <a:lnTo>
                    <a:pt x="33411" y="496038"/>
                  </a:lnTo>
                  <a:lnTo>
                    <a:pt x="35376" y="525217"/>
                  </a:lnTo>
                  <a:lnTo>
                    <a:pt x="37342" y="554395"/>
                  </a:lnTo>
                  <a:lnTo>
                    <a:pt x="39307" y="583574"/>
                  </a:lnTo>
                  <a:lnTo>
                    <a:pt x="41272" y="612753"/>
                  </a:lnTo>
                  <a:lnTo>
                    <a:pt x="43238" y="641932"/>
                  </a:lnTo>
                  <a:lnTo>
                    <a:pt x="45203" y="671110"/>
                  </a:lnTo>
                  <a:lnTo>
                    <a:pt x="47168" y="700289"/>
                  </a:lnTo>
                  <a:lnTo>
                    <a:pt x="49134" y="729468"/>
                  </a:lnTo>
                  <a:lnTo>
                    <a:pt x="51099" y="758646"/>
                  </a:lnTo>
                  <a:lnTo>
                    <a:pt x="53065" y="787825"/>
                  </a:lnTo>
                  <a:lnTo>
                    <a:pt x="55030" y="817004"/>
                  </a:lnTo>
                  <a:lnTo>
                    <a:pt x="56995" y="846183"/>
                  </a:lnTo>
                  <a:lnTo>
                    <a:pt x="58961" y="875361"/>
                  </a:lnTo>
                  <a:lnTo>
                    <a:pt x="60926" y="904540"/>
                  </a:lnTo>
                  <a:lnTo>
                    <a:pt x="62891" y="933719"/>
                  </a:lnTo>
                  <a:lnTo>
                    <a:pt x="64857" y="962898"/>
                  </a:lnTo>
                  <a:lnTo>
                    <a:pt x="66822" y="992076"/>
                  </a:lnTo>
                  <a:lnTo>
                    <a:pt x="68787" y="1021255"/>
                  </a:lnTo>
                  <a:lnTo>
                    <a:pt x="70753" y="1050434"/>
                  </a:lnTo>
                  <a:lnTo>
                    <a:pt x="72718" y="1079612"/>
                  </a:lnTo>
                  <a:lnTo>
                    <a:pt x="74684" y="1108791"/>
                  </a:lnTo>
                  <a:lnTo>
                    <a:pt x="76649" y="1137970"/>
                  </a:lnTo>
                  <a:lnTo>
                    <a:pt x="78614" y="1167149"/>
                  </a:lnTo>
                  <a:lnTo>
                    <a:pt x="80580" y="1196327"/>
                  </a:lnTo>
                  <a:lnTo>
                    <a:pt x="82545" y="1225506"/>
                  </a:lnTo>
                  <a:lnTo>
                    <a:pt x="84510" y="1254685"/>
                  </a:lnTo>
                  <a:lnTo>
                    <a:pt x="86476" y="1283864"/>
                  </a:lnTo>
                  <a:lnTo>
                    <a:pt x="88441" y="1313042"/>
                  </a:lnTo>
                  <a:lnTo>
                    <a:pt x="90407" y="1342221"/>
                  </a:lnTo>
                  <a:lnTo>
                    <a:pt x="92372" y="1371400"/>
                  </a:lnTo>
                  <a:lnTo>
                    <a:pt x="94337" y="1400578"/>
                  </a:lnTo>
                  <a:lnTo>
                    <a:pt x="96303" y="1429757"/>
                  </a:lnTo>
                  <a:lnTo>
                    <a:pt x="98268" y="1458936"/>
                  </a:lnTo>
                  <a:lnTo>
                    <a:pt x="100233" y="1488115"/>
                  </a:lnTo>
                  <a:lnTo>
                    <a:pt x="102199" y="1517293"/>
                  </a:lnTo>
                  <a:lnTo>
                    <a:pt x="104164" y="1546472"/>
                  </a:lnTo>
                  <a:lnTo>
                    <a:pt x="106130" y="1575651"/>
                  </a:lnTo>
                  <a:lnTo>
                    <a:pt x="108095" y="1604830"/>
                  </a:lnTo>
                  <a:lnTo>
                    <a:pt x="110060" y="1634008"/>
                  </a:lnTo>
                  <a:lnTo>
                    <a:pt x="112026" y="1663187"/>
                  </a:lnTo>
                  <a:lnTo>
                    <a:pt x="113991" y="1692366"/>
                  </a:lnTo>
                  <a:lnTo>
                    <a:pt x="115956" y="1721544"/>
                  </a:lnTo>
                  <a:lnTo>
                    <a:pt x="117922" y="1750723"/>
                  </a:lnTo>
                  <a:lnTo>
                    <a:pt x="119887" y="1779902"/>
                  </a:lnTo>
                  <a:lnTo>
                    <a:pt x="121853" y="1809081"/>
                  </a:lnTo>
                  <a:lnTo>
                    <a:pt x="123818" y="1838259"/>
                  </a:lnTo>
                  <a:lnTo>
                    <a:pt x="125783" y="1867438"/>
                  </a:lnTo>
                  <a:lnTo>
                    <a:pt x="127749" y="1896617"/>
                  </a:lnTo>
                  <a:lnTo>
                    <a:pt x="129714" y="1925796"/>
                  </a:lnTo>
                  <a:lnTo>
                    <a:pt x="131679" y="1954974"/>
                  </a:lnTo>
                  <a:lnTo>
                    <a:pt x="133645" y="1984153"/>
                  </a:lnTo>
                  <a:lnTo>
                    <a:pt x="135610" y="2013332"/>
                  </a:lnTo>
                  <a:lnTo>
                    <a:pt x="137575" y="2042510"/>
                  </a:lnTo>
                  <a:lnTo>
                    <a:pt x="139541" y="2071689"/>
                  </a:lnTo>
                  <a:lnTo>
                    <a:pt x="141506" y="2100868"/>
                  </a:lnTo>
                  <a:lnTo>
                    <a:pt x="143472" y="2130047"/>
                  </a:lnTo>
                  <a:lnTo>
                    <a:pt x="145437" y="2159225"/>
                  </a:lnTo>
                  <a:lnTo>
                    <a:pt x="147402" y="2188404"/>
                  </a:lnTo>
                  <a:lnTo>
                    <a:pt x="149368" y="2217583"/>
                  </a:lnTo>
                  <a:lnTo>
                    <a:pt x="151333" y="2246762"/>
                  </a:lnTo>
                  <a:lnTo>
                    <a:pt x="153298" y="2275940"/>
                  </a:lnTo>
                  <a:lnTo>
                    <a:pt x="155264" y="2305119"/>
                  </a:lnTo>
                  <a:lnTo>
                    <a:pt x="157229" y="2334298"/>
                  </a:lnTo>
                  <a:lnTo>
                    <a:pt x="159195" y="2363476"/>
                  </a:lnTo>
                  <a:lnTo>
                    <a:pt x="161160" y="2392655"/>
                  </a:lnTo>
                  <a:lnTo>
                    <a:pt x="163125" y="2421834"/>
                  </a:lnTo>
                  <a:lnTo>
                    <a:pt x="165091" y="2451013"/>
                  </a:lnTo>
                  <a:lnTo>
                    <a:pt x="167056" y="2480191"/>
                  </a:lnTo>
                  <a:lnTo>
                    <a:pt x="169021" y="2509370"/>
                  </a:lnTo>
                  <a:lnTo>
                    <a:pt x="170987" y="2538549"/>
                  </a:lnTo>
                  <a:lnTo>
                    <a:pt x="172952" y="2567728"/>
                  </a:lnTo>
                  <a:lnTo>
                    <a:pt x="174918" y="2596906"/>
                  </a:lnTo>
                  <a:lnTo>
                    <a:pt x="176883" y="2626085"/>
                  </a:lnTo>
                  <a:lnTo>
                    <a:pt x="178848" y="2655264"/>
                  </a:lnTo>
                  <a:lnTo>
                    <a:pt x="180814" y="2684442"/>
                  </a:lnTo>
                  <a:lnTo>
                    <a:pt x="182779" y="2713621"/>
                  </a:lnTo>
                  <a:lnTo>
                    <a:pt x="184744" y="2742800"/>
                  </a:lnTo>
                  <a:lnTo>
                    <a:pt x="186710" y="2771979"/>
                  </a:lnTo>
                  <a:lnTo>
                    <a:pt x="187313" y="278093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578262" y="5706351"/>
              <a:ext cx="143674" cy="129264"/>
            </a:xfrm>
            <a:custGeom>
              <a:avLst/>
              <a:pathLst>
                <a:path w="143674" h="129264">
                  <a:moveTo>
                    <a:pt x="0" y="9677"/>
                  </a:moveTo>
                  <a:lnTo>
                    <a:pt x="80218" y="129264"/>
                  </a:lnTo>
                  <a:lnTo>
                    <a:pt x="14367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953210" y="3940703"/>
              <a:ext cx="597865" cy="1263054"/>
            </a:xfrm>
            <a:custGeom>
              <a:avLst/>
              <a:pathLst>
                <a:path w="597865" h="1263054">
                  <a:moveTo>
                    <a:pt x="0" y="0"/>
                  </a:moveTo>
                  <a:lnTo>
                    <a:pt x="6505" y="13744"/>
                  </a:lnTo>
                  <a:lnTo>
                    <a:pt x="13011" y="27488"/>
                  </a:lnTo>
                  <a:lnTo>
                    <a:pt x="19517" y="41232"/>
                  </a:lnTo>
                  <a:lnTo>
                    <a:pt x="26023" y="54976"/>
                  </a:lnTo>
                  <a:lnTo>
                    <a:pt x="32528" y="68720"/>
                  </a:lnTo>
                  <a:lnTo>
                    <a:pt x="39034" y="82464"/>
                  </a:lnTo>
                  <a:lnTo>
                    <a:pt x="45540" y="96209"/>
                  </a:lnTo>
                  <a:lnTo>
                    <a:pt x="52046" y="109953"/>
                  </a:lnTo>
                  <a:lnTo>
                    <a:pt x="58552" y="123697"/>
                  </a:lnTo>
                  <a:lnTo>
                    <a:pt x="65057" y="137441"/>
                  </a:lnTo>
                  <a:lnTo>
                    <a:pt x="71563" y="151185"/>
                  </a:lnTo>
                  <a:lnTo>
                    <a:pt x="78069" y="164929"/>
                  </a:lnTo>
                  <a:lnTo>
                    <a:pt x="84575" y="178673"/>
                  </a:lnTo>
                  <a:lnTo>
                    <a:pt x="91080" y="192418"/>
                  </a:lnTo>
                  <a:lnTo>
                    <a:pt x="97586" y="206162"/>
                  </a:lnTo>
                  <a:lnTo>
                    <a:pt x="104092" y="219906"/>
                  </a:lnTo>
                  <a:lnTo>
                    <a:pt x="110598" y="233650"/>
                  </a:lnTo>
                  <a:lnTo>
                    <a:pt x="117104" y="247394"/>
                  </a:lnTo>
                  <a:lnTo>
                    <a:pt x="123609" y="261138"/>
                  </a:lnTo>
                  <a:lnTo>
                    <a:pt x="130115" y="274882"/>
                  </a:lnTo>
                  <a:lnTo>
                    <a:pt x="136621" y="288627"/>
                  </a:lnTo>
                  <a:lnTo>
                    <a:pt x="143127" y="302371"/>
                  </a:lnTo>
                  <a:lnTo>
                    <a:pt x="149632" y="316115"/>
                  </a:lnTo>
                  <a:lnTo>
                    <a:pt x="156138" y="329859"/>
                  </a:lnTo>
                  <a:lnTo>
                    <a:pt x="162644" y="343603"/>
                  </a:lnTo>
                  <a:lnTo>
                    <a:pt x="169150" y="357347"/>
                  </a:lnTo>
                  <a:lnTo>
                    <a:pt x="175656" y="371091"/>
                  </a:lnTo>
                  <a:lnTo>
                    <a:pt x="182161" y="384836"/>
                  </a:lnTo>
                  <a:lnTo>
                    <a:pt x="188667" y="398580"/>
                  </a:lnTo>
                  <a:lnTo>
                    <a:pt x="195173" y="412324"/>
                  </a:lnTo>
                  <a:lnTo>
                    <a:pt x="201679" y="426068"/>
                  </a:lnTo>
                  <a:lnTo>
                    <a:pt x="208184" y="439812"/>
                  </a:lnTo>
                  <a:lnTo>
                    <a:pt x="214690" y="453556"/>
                  </a:lnTo>
                  <a:lnTo>
                    <a:pt x="221196" y="467300"/>
                  </a:lnTo>
                  <a:lnTo>
                    <a:pt x="227702" y="481045"/>
                  </a:lnTo>
                  <a:lnTo>
                    <a:pt x="234208" y="494789"/>
                  </a:lnTo>
                  <a:lnTo>
                    <a:pt x="240713" y="508533"/>
                  </a:lnTo>
                  <a:lnTo>
                    <a:pt x="247219" y="522277"/>
                  </a:lnTo>
                  <a:lnTo>
                    <a:pt x="253725" y="536021"/>
                  </a:lnTo>
                  <a:lnTo>
                    <a:pt x="260231" y="549765"/>
                  </a:lnTo>
                  <a:lnTo>
                    <a:pt x="266736" y="563509"/>
                  </a:lnTo>
                  <a:lnTo>
                    <a:pt x="273242" y="577254"/>
                  </a:lnTo>
                  <a:lnTo>
                    <a:pt x="279748" y="590998"/>
                  </a:lnTo>
                  <a:lnTo>
                    <a:pt x="286254" y="604742"/>
                  </a:lnTo>
                  <a:lnTo>
                    <a:pt x="292760" y="618486"/>
                  </a:lnTo>
                  <a:lnTo>
                    <a:pt x="299265" y="632230"/>
                  </a:lnTo>
                  <a:lnTo>
                    <a:pt x="305771" y="645974"/>
                  </a:lnTo>
                  <a:lnTo>
                    <a:pt x="312277" y="659718"/>
                  </a:lnTo>
                  <a:lnTo>
                    <a:pt x="318783" y="673463"/>
                  </a:lnTo>
                  <a:lnTo>
                    <a:pt x="325288" y="687207"/>
                  </a:lnTo>
                  <a:lnTo>
                    <a:pt x="331794" y="700951"/>
                  </a:lnTo>
                  <a:lnTo>
                    <a:pt x="338300" y="714695"/>
                  </a:lnTo>
                  <a:lnTo>
                    <a:pt x="344806" y="728439"/>
                  </a:lnTo>
                  <a:lnTo>
                    <a:pt x="351312" y="742183"/>
                  </a:lnTo>
                  <a:lnTo>
                    <a:pt x="357817" y="755927"/>
                  </a:lnTo>
                  <a:lnTo>
                    <a:pt x="364323" y="769672"/>
                  </a:lnTo>
                  <a:lnTo>
                    <a:pt x="370829" y="783416"/>
                  </a:lnTo>
                  <a:lnTo>
                    <a:pt x="377335" y="797160"/>
                  </a:lnTo>
                  <a:lnTo>
                    <a:pt x="383840" y="810904"/>
                  </a:lnTo>
                  <a:lnTo>
                    <a:pt x="390346" y="824648"/>
                  </a:lnTo>
                  <a:lnTo>
                    <a:pt x="396852" y="838392"/>
                  </a:lnTo>
                  <a:lnTo>
                    <a:pt x="403358" y="852137"/>
                  </a:lnTo>
                  <a:lnTo>
                    <a:pt x="409864" y="865881"/>
                  </a:lnTo>
                  <a:lnTo>
                    <a:pt x="416369" y="879625"/>
                  </a:lnTo>
                  <a:lnTo>
                    <a:pt x="422875" y="893369"/>
                  </a:lnTo>
                  <a:lnTo>
                    <a:pt x="429381" y="907113"/>
                  </a:lnTo>
                  <a:lnTo>
                    <a:pt x="435887" y="920857"/>
                  </a:lnTo>
                  <a:lnTo>
                    <a:pt x="442392" y="934601"/>
                  </a:lnTo>
                  <a:lnTo>
                    <a:pt x="448898" y="948346"/>
                  </a:lnTo>
                  <a:lnTo>
                    <a:pt x="455404" y="962090"/>
                  </a:lnTo>
                  <a:lnTo>
                    <a:pt x="461910" y="975834"/>
                  </a:lnTo>
                  <a:lnTo>
                    <a:pt x="468416" y="989578"/>
                  </a:lnTo>
                  <a:lnTo>
                    <a:pt x="474921" y="1003322"/>
                  </a:lnTo>
                  <a:lnTo>
                    <a:pt x="481427" y="1017066"/>
                  </a:lnTo>
                  <a:lnTo>
                    <a:pt x="487933" y="1030810"/>
                  </a:lnTo>
                  <a:lnTo>
                    <a:pt x="494439" y="1044555"/>
                  </a:lnTo>
                  <a:lnTo>
                    <a:pt x="500944" y="1058299"/>
                  </a:lnTo>
                  <a:lnTo>
                    <a:pt x="507450" y="1072043"/>
                  </a:lnTo>
                  <a:lnTo>
                    <a:pt x="513956" y="1085787"/>
                  </a:lnTo>
                  <a:lnTo>
                    <a:pt x="520462" y="1099531"/>
                  </a:lnTo>
                  <a:lnTo>
                    <a:pt x="526968" y="1113275"/>
                  </a:lnTo>
                  <a:lnTo>
                    <a:pt x="533473" y="1127019"/>
                  </a:lnTo>
                  <a:lnTo>
                    <a:pt x="539979" y="1140764"/>
                  </a:lnTo>
                  <a:lnTo>
                    <a:pt x="546485" y="1154508"/>
                  </a:lnTo>
                  <a:lnTo>
                    <a:pt x="552991" y="1168252"/>
                  </a:lnTo>
                  <a:lnTo>
                    <a:pt x="559496" y="1181996"/>
                  </a:lnTo>
                  <a:lnTo>
                    <a:pt x="566002" y="1195740"/>
                  </a:lnTo>
                  <a:lnTo>
                    <a:pt x="572508" y="1209484"/>
                  </a:lnTo>
                  <a:lnTo>
                    <a:pt x="579014" y="1223228"/>
                  </a:lnTo>
                  <a:lnTo>
                    <a:pt x="585520" y="1236973"/>
                  </a:lnTo>
                  <a:lnTo>
                    <a:pt x="592025" y="1250717"/>
                  </a:lnTo>
                  <a:lnTo>
                    <a:pt x="597865" y="12630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432643" y="5060235"/>
              <a:ext cx="130155" cy="143522"/>
            </a:xfrm>
            <a:custGeom>
              <a:avLst/>
              <a:pathLst>
                <a:path w="130155" h="143522">
                  <a:moveTo>
                    <a:pt x="0" y="61608"/>
                  </a:moveTo>
                  <a:lnTo>
                    <a:pt x="118432" y="143522"/>
                  </a:lnTo>
                  <a:lnTo>
                    <a:pt x="1301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639441" y="5400804"/>
              <a:ext cx="451720" cy="1065369"/>
            </a:xfrm>
            <a:custGeom>
              <a:avLst/>
              <a:pathLst>
                <a:path w="451720" h="1065369">
                  <a:moveTo>
                    <a:pt x="451720" y="1065369"/>
                  </a:moveTo>
                  <a:lnTo>
                    <a:pt x="446731" y="1053603"/>
                  </a:lnTo>
                  <a:lnTo>
                    <a:pt x="441742" y="1041837"/>
                  </a:lnTo>
                  <a:lnTo>
                    <a:pt x="436754" y="1030072"/>
                  </a:lnTo>
                  <a:lnTo>
                    <a:pt x="431765" y="1018306"/>
                  </a:lnTo>
                  <a:lnTo>
                    <a:pt x="426776" y="1006540"/>
                  </a:lnTo>
                  <a:lnTo>
                    <a:pt x="421788" y="994775"/>
                  </a:lnTo>
                  <a:lnTo>
                    <a:pt x="416799" y="983009"/>
                  </a:lnTo>
                  <a:lnTo>
                    <a:pt x="411810" y="971243"/>
                  </a:lnTo>
                  <a:lnTo>
                    <a:pt x="406822" y="959478"/>
                  </a:lnTo>
                  <a:lnTo>
                    <a:pt x="401833" y="947712"/>
                  </a:lnTo>
                  <a:lnTo>
                    <a:pt x="396844" y="935946"/>
                  </a:lnTo>
                  <a:lnTo>
                    <a:pt x="391856" y="924181"/>
                  </a:lnTo>
                  <a:lnTo>
                    <a:pt x="386867" y="912415"/>
                  </a:lnTo>
                  <a:lnTo>
                    <a:pt x="381878" y="900649"/>
                  </a:lnTo>
                  <a:lnTo>
                    <a:pt x="376889" y="888884"/>
                  </a:lnTo>
                  <a:lnTo>
                    <a:pt x="371901" y="877118"/>
                  </a:lnTo>
                  <a:lnTo>
                    <a:pt x="366912" y="865352"/>
                  </a:lnTo>
                  <a:lnTo>
                    <a:pt x="361923" y="853587"/>
                  </a:lnTo>
                  <a:lnTo>
                    <a:pt x="356935" y="841821"/>
                  </a:lnTo>
                  <a:lnTo>
                    <a:pt x="351946" y="830055"/>
                  </a:lnTo>
                  <a:lnTo>
                    <a:pt x="346957" y="818290"/>
                  </a:lnTo>
                  <a:lnTo>
                    <a:pt x="341969" y="806524"/>
                  </a:lnTo>
                  <a:lnTo>
                    <a:pt x="336980" y="794758"/>
                  </a:lnTo>
                  <a:lnTo>
                    <a:pt x="331991" y="782993"/>
                  </a:lnTo>
                  <a:lnTo>
                    <a:pt x="327003" y="771227"/>
                  </a:lnTo>
                  <a:lnTo>
                    <a:pt x="322014" y="759461"/>
                  </a:lnTo>
                  <a:lnTo>
                    <a:pt x="317025" y="747696"/>
                  </a:lnTo>
                  <a:lnTo>
                    <a:pt x="312037" y="735930"/>
                  </a:lnTo>
                  <a:lnTo>
                    <a:pt x="307048" y="724164"/>
                  </a:lnTo>
                  <a:lnTo>
                    <a:pt x="302059" y="712399"/>
                  </a:lnTo>
                  <a:lnTo>
                    <a:pt x="297071" y="700633"/>
                  </a:lnTo>
                  <a:lnTo>
                    <a:pt x="292082" y="688867"/>
                  </a:lnTo>
                  <a:lnTo>
                    <a:pt x="287093" y="677102"/>
                  </a:lnTo>
                  <a:lnTo>
                    <a:pt x="282105" y="665336"/>
                  </a:lnTo>
                  <a:lnTo>
                    <a:pt x="277116" y="653570"/>
                  </a:lnTo>
                  <a:lnTo>
                    <a:pt x="272127" y="641805"/>
                  </a:lnTo>
                  <a:lnTo>
                    <a:pt x="267139" y="630039"/>
                  </a:lnTo>
                  <a:lnTo>
                    <a:pt x="262150" y="618273"/>
                  </a:lnTo>
                  <a:lnTo>
                    <a:pt x="257161" y="606508"/>
                  </a:lnTo>
                  <a:lnTo>
                    <a:pt x="252172" y="594742"/>
                  </a:lnTo>
                  <a:lnTo>
                    <a:pt x="247184" y="582976"/>
                  </a:lnTo>
                  <a:lnTo>
                    <a:pt x="242195" y="571211"/>
                  </a:lnTo>
                  <a:lnTo>
                    <a:pt x="237206" y="559445"/>
                  </a:lnTo>
                  <a:lnTo>
                    <a:pt x="232218" y="547680"/>
                  </a:lnTo>
                  <a:lnTo>
                    <a:pt x="227229" y="535914"/>
                  </a:lnTo>
                  <a:lnTo>
                    <a:pt x="222240" y="524148"/>
                  </a:lnTo>
                  <a:lnTo>
                    <a:pt x="217252" y="512383"/>
                  </a:lnTo>
                  <a:lnTo>
                    <a:pt x="212263" y="500617"/>
                  </a:lnTo>
                  <a:lnTo>
                    <a:pt x="207274" y="488851"/>
                  </a:lnTo>
                  <a:lnTo>
                    <a:pt x="202286" y="477086"/>
                  </a:lnTo>
                  <a:lnTo>
                    <a:pt x="197297" y="465320"/>
                  </a:lnTo>
                  <a:lnTo>
                    <a:pt x="192308" y="453554"/>
                  </a:lnTo>
                  <a:lnTo>
                    <a:pt x="187320" y="441789"/>
                  </a:lnTo>
                  <a:lnTo>
                    <a:pt x="182331" y="430023"/>
                  </a:lnTo>
                  <a:lnTo>
                    <a:pt x="177342" y="418257"/>
                  </a:lnTo>
                  <a:lnTo>
                    <a:pt x="172354" y="406492"/>
                  </a:lnTo>
                  <a:lnTo>
                    <a:pt x="167365" y="394726"/>
                  </a:lnTo>
                  <a:lnTo>
                    <a:pt x="162376" y="382960"/>
                  </a:lnTo>
                  <a:lnTo>
                    <a:pt x="157388" y="371195"/>
                  </a:lnTo>
                  <a:lnTo>
                    <a:pt x="152399" y="359429"/>
                  </a:lnTo>
                  <a:lnTo>
                    <a:pt x="147410" y="347663"/>
                  </a:lnTo>
                  <a:lnTo>
                    <a:pt x="142421" y="335898"/>
                  </a:lnTo>
                  <a:lnTo>
                    <a:pt x="137433" y="324132"/>
                  </a:lnTo>
                  <a:lnTo>
                    <a:pt x="132444" y="312366"/>
                  </a:lnTo>
                  <a:lnTo>
                    <a:pt x="127455" y="300601"/>
                  </a:lnTo>
                  <a:lnTo>
                    <a:pt x="122467" y="288835"/>
                  </a:lnTo>
                  <a:lnTo>
                    <a:pt x="117478" y="277069"/>
                  </a:lnTo>
                  <a:lnTo>
                    <a:pt x="112489" y="265304"/>
                  </a:lnTo>
                  <a:lnTo>
                    <a:pt x="107501" y="253538"/>
                  </a:lnTo>
                  <a:lnTo>
                    <a:pt x="102512" y="241772"/>
                  </a:lnTo>
                  <a:lnTo>
                    <a:pt x="97523" y="230007"/>
                  </a:lnTo>
                  <a:lnTo>
                    <a:pt x="92535" y="218241"/>
                  </a:lnTo>
                  <a:lnTo>
                    <a:pt x="87546" y="206475"/>
                  </a:lnTo>
                  <a:lnTo>
                    <a:pt x="82557" y="194710"/>
                  </a:lnTo>
                  <a:lnTo>
                    <a:pt x="77569" y="182944"/>
                  </a:lnTo>
                  <a:lnTo>
                    <a:pt x="72580" y="171178"/>
                  </a:lnTo>
                  <a:lnTo>
                    <a:pt x="67591" y="159413"/>
                  </a:lnTo>
                  <a:lnTo>
                    <a:pt x="62603" y="147647"/>
                  </a:lnTo>
                  <a:lnTo>
                    <a:pt x="57614" y="135881"/>
                  </a:lnTo>
                  <a:lnTo>
                    <a:pt x="52625" y="124116"/>
                  </a:lnTo>
                  <a:lnTo>
                    <a:pt x="47637" y="112350"/>
                  </a:lnTo>
                  <a:lnTo>
                    <a:pt x="42648" y="100584"/>
                  </a:lnTo>
                  <a:lnTo>
                    <a:pt x="37659" y="88819"/>
                  </a:lnTo>
                  <a:lnTo>
                    <a:pt x="32670" y="77053"/>
                  </a:lnTo>
                  <a:lnTo>
                    <a:pt x="27682" y="65287"/>
                  </a:lnTo>
                  <a:lnTo>
                    <a:pt x="22693" y="53522"/>
                  </a:lnTo>
                  <a:lnTo>
                    <a:pt x="17704" y="41756"/>
                  </a:lnTo>
                  <a:lnTo>
                    <a:pt x="12716" y="29990"/>
                  </a:lnTo>
                  <a:lnTo>
                    <a:pt x="7727" y="18225"/>
                  </a:lnTo>
                  <a:lnTo>
                    <a:pt x="2738" y="64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5621835" y="5400804"/>
              <a:ext cx="132575" cy="142919"/>
            </a:xfrm>
            <a:custGeom>
              <a:avLst/>
              <a:pathLst>
                <a:path w="132575" h="142919">
                  <a:moveTo>
                    <a:pt x="132575" y="86707"/>
                  </a:moveTo>
                  <a:lnTo>
                    <a:pt x="17606" y="0"/>
                  </a:lnTo>
                  <a:lnTo>
                    <a:pt x="0" y="1429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5164284" y="5398873"/>
              <a:ext cx="926878" cy="1067300"/>
            </a:xfrm>
            <a:custGeom>
              <a:avLst/>
              <a:pathLst>
                <a:path w="926878" h="1067300">
                  <a:moveTo>
                    <a:pt x="926878" y="1067300"/>
                  </a:moveTo>
                  <a:lnTo>
                    <a:pt x="916800" y="1055695"/>
                  </a:lnTo>
                  <a:lnTo>
                    <a:pt x="906722" y="1044091"/>
                  </a:lnTo>
                  <a:lnTo>
                    <a:pt x="896644" y="1032486"/>
                  </a:lnTo>
                  <a:lnTo>
                    <a:pt x="886567" y="1020882"/>
                  </a:lnTo>
                  <a:lnTo>
                    <a:pt x="876489" y="1009278"/>
                  </a:lnTo>
                  <a:lnTo>
                    <a:pt x="866411" y="997673"/>
                  </a:lnTo>
                  <a:lnTo>
                    <a:pt x="856334" y="986069"/>
                  </a:lnTo>
                  <a:lnTo>
                    <a:pt x="846256" y="974464"/>
                  </a:lnTo>
                  <a:lnTo>
                    <a:pt x="836178" y="962860"/>
                  </a:lnTo>
                  <a:lnTo>
                    <a:pt x="826101" y="951255"/>
                  </a:lnTo>
                  <a:lnTo>
                    <a:pt x="816023" y="939651"/>
                  </a:lnTo>
                  <a:lnTo>
                    <a:pt x="805945" y="928046"/>
                  </a:lnTo>
                  <a:lnTo>
                    <a:pt x="795867" y="916442"/>
                  </a:lnTo>
                  <a:lnTo>
                    <a:pt x="785790" y="904837"/>
                  </a:lnTo>
                  <a:lnTo>
                    <a:pt x="775712" y="893233"/>
                  </a:lnTo>
                  <a:lnTo>
                    <a:pt x="765634" y="881628"/>
                  </a:lnTo>
                  <a:lnTo>
                    <a:pt x="755557" y="870024"/>
                  </a:lnTo>
                  <a:lnTo>
                    <a:pt x="745479" y="858419"/>
                  </a:lnTo>
                  <a:lnTo>
                    <a:pt x="735401" y="846815"/>
                  </a:lnTo>
                  <a:lnTo>
                    <a:pt x="725323" y="835210"/>
                  </a:lnTo>
                  <a:lnTo>
                    <a:pt x="715246" y="823606"/>
                  </a:lnTo>
                  <a:lnTo>
                    <a:pt x="705168" y="812001"/>
                  </a:lnTo>
                  <a:lnTo>
                    <a:pt x="695090" y="800397"/>
                  </a:lnTo>
                  <a:lnTo>
                    <a:pt x="685013" y="788792"/>
                  </a:lnTo>
                  <a:lnTo>
                    <a:pt x="674935" y="777188"/>
                  </a:lnTo>
                  <a:lnTo>
                    <a:pt x="664857" y="765583"/>
                  </a:lnTo>
                  <a:lnTo>
                    <a:pt x="654780" y="753979"/>
                  </a:lnTo>
                  <a:lnTo>
                    <a:pt x="644702" y="742374"/>
                  </a:lnTo>
                  <a:lnTo>
                    <a:pt x="634624" y="730770"/>
                  </a:lnTo>
                  <a:lnTo>
                    <a:pt x="624546" y="719165"/>
                  </a:lnTo>
                  <a:lnTo>
                    <a:pt x="614469" y="707561"/>
                  </a:lnTo>
                  <a:lnTo>
                    <a:pt x="604391" y="695957"/>
                  </a:lnTo>
                  <a:lnTo>
                    <a:pt x="594313" y="684352"/>
                  </a:lnTo>
                  <a:lnTo>
                    <a:pt x="584236" y="672748"/>
                  </a:lnTo>
                  <a:lnTo>
                    <a:pt x="574158" y="661143"/>
                  </a:lnTo>
                  <a:lnTo>
                    <a:pt x="564080" y="649539"/>
                  </a:lnTo>
                  <a:lnTo>
                    <a:pt x="554002" y="637934"/>
                  </a:lnTo>
                  <a:lnTo>
                    <a:pt x="543925" y="626330"/>
                  </a:lnTo>
                  <a:lnTo>
                    <a:pt x="533847" y="614725"/>
                  </a:lnTo>
                  <a:lnTo>
                    <a:pt x="523769" y="603121"/>
                  </a:lnTo>
                  <a:lnTo>
                    <a:pt x="513692" y="591516"/>
                  </a:lnTo>
                  <a:lnTo>
                    <a:pt x="503614" y="579912"/>
                  </a:lnTo>
                  <a:lnTo>
                    <a:pt x="493536" y="568307"/>
                  </a:lnTo>
                  <a:lnTo>
                    <a:pt x="483459" y="556703"/>
                  </a:lnTo>
                  <a:lnTo>
                    <a:pt x="473381" y="545098"/>
                  </a:lnTo>
                  <a:lnTo>
                    <a:pt x="463303" y="533494"/>
                  </a:lnTo>
                  <a:lnTo>
                    <a:pt x="453225" y="521889"/>
                  </a:lnTo>
                  <a:lnTo>
                    <a:pt x="443148" y="510285"/>
                  </a:lnTo>
                  <a:lnTo>
                    <a:pt x="433070" y="498680"/>
                  </a:lnTo>
                  <a:lnTo>
                    <a:pt x="422992" y="487076"/>
                  </a:lnTo>
                  <a:lnTo>
                    <a:pt x="412915" y="475471"/>
                  </a:lnTo>
                  <a:lnTo>
                    <a:pt x="402837" y="463867"/>
                  </a:lnTo>
                  <a:lnTo>
                    <a:pt x="392759" y="452262"/>
                  </a:lnTo>
                  <a:lnTo>
                    <a:pt x="382682" y="440658"/>
                  </a:lnTo>
                  <a:lnTo>
                    <a:pt x="372604" y="429053"/>
                  </a:lnTo>
                  <a:lnTo>
                    <a:pt x="362526" y="417449"/>
                  </a:lnTo>
                  <a:lnTo>
                    <a:pt x="352448" y="405845"/>
                  </a:lnTo>
                  <a:lnTo>
                    <a:pt x="342371" y="394240"/>
                  </a:lnTo>
                  <a:lnTo>
                    <a:pt x="332293" y="382636"/>
                  </a:lnTo>
                  <a:lnTo>
                    <a:pt x="322215" y="371031"/>
                  </a:lnTo>
                  <a:lnTo>
                    <a:pt x="312138" y="359427"/>
                  </a:lnTo>
                  <a:lnTo>
                    <a:pt x="302060" y="347822"/>
                  </a:lnTo>
                  <a:lnTo>
                    <a:pt x="291982" y="336218"/>
                  </a:lnTo>
                  <a:lnTo>
                    <a:pt x="281904" y="324613"/>
                  </a:lnTo>
                  <a:lnTo>
                    <a:pt x="271827" y="313009"/>
                  </a:lnTo>
                  <a:lnTo>
                    <a:pt x="261749" y="301404"/>
                  </a:lnTo>
                  <a:lnTo>
                    <a:pt x="251671" y="289800"/>
                  </a:lnTo>
                  <a:lnTo>
                    <a:pt x="241594" y="278195"/>
                  </a:lnTo>
                  <a:lnTo>
                    <a:pt x="231516" y="266591"/>
                  </a:lnTo>
                  <a:lnTo>
                    <a:pt x="221438" y="254986"/>
                  </a:lnTo>
                  <a:lnTo>
                    <a:pt x="211361" y="243382"/>
                  </a:lnTo>
                  <a:lnTo>
                    <a:pt x="201283" y="231777"/>
                  </a:lnTo>
                  <a:lnTo>
                    <a:pt x="191205" y="220173"/>
                  </a:lnTo>
                  <a:lnTo>
                    <a:pt x="181127" y="208568"/>
                  </a:lnTo>
                  <a:lnTo>
                    <a:pt x="171050" y="196964"/>
                  </a:lnTo>
                  <a:lnTo>
                    <a:pt x="160972" y="185359"/>
                  </a:lnTo>
                  <a:lnTo>
                    <a:pt x="150894" y="173755"/>
                  </a:lnTo>
                  <a:lnTo>
                    <a:pt x="140817" y="162150"/>
                  </a:lnTo>
                  <a:lnTo>
                    <a:pt x="130739" y="150546"/>
                  </a:lnTo>
                  <a:lnTo>
                    <a:pt x="120661" y="138941"/>
                  </a:lnTo>
                  <a:lnTo>
                    <a:pt x="110583" y="127337"/>
                  </a:lnTo>
                  <a:lnTo>
                    <a:pt x="100506" y="115733"/>
                  </a:lnTo>
                  <a:lnTo>
                    <a:pt x="90428" y="104128"/>
                  </a:lnTo>
                  <a:lnTo>
                    <a:pt x="80350" y="92524"/>
                  </a:lnTo>
                  <a:lnTo>
                    <a:pt x="70273" y="80919"/>
                  </a:lnTo>
                  <a:lnTo>
                    <a:pt x="60195" y="69315"/>
                  </a:lnTo>
                  <a:lnTo>
                    <a:pt x="50117" y="57710"/>
                  </a:lnTo>
                  <a:lnTo>
                    <a:pt x="40040" y="46106"/>
                  </a:lnTo>
                  <a:lnTo>
                    <a:pt x="29962" y="34501"/>
                  </a:lnTo>
                  <a:lnTo>
                    <a:pt x="19884" y="22897"/>
                  </a:lnTo>
                  <a:lnTo>
                    <a:pt x="9806" y="1129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5164284" y="5398873"/>
              <a:ext cx="136131" cy="141367"/>
            </a:xfrm>
            <a:custGeom>
              <a:avLst/>
              <a:pathLst>
                <a:path w="136131" h="141367">
                  <a:moveTo>
                    <a:pt x="136131" y="46948"/>
                  </a:moveTo>
                  <a:lnTo>
                    <a:pt x="0" y="0"/>
                  </a:lnTo>
                  <a:lnTo>
                    <a:pt x="27407" y="1413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6091162" y="5401233"/>
              <a:ext cx="507360" cy="1064940"/>
            </a:xfrm>
            <a:custGeom>
              <a:avLst/>
              <a:pathLst>
                <a:path w="507360" h="1064940">
                  <a:moveTo>
                    <a:pt x="0" y="1064940"/>
                  </a:moveTo>
                  <a:lnTo>
                    <a:pt x="5594" y="1053198"/>
                  </a:lnTo>
                  <a:lnTo>
                    <a:pt x="11188" y="1041456"/>
                  </a:lnTo>
                  <a:lnTo>
                    <a:pt x="16782" y="1029714"/>
                  </a:lnTo>
                  <a:lnTo>
                    <a:pt x="22376" y="1017973"/>
                  </a:lnTo>
                  <a:lnTo>
                    <a:pt x="27970" y="1006231"/>
                  </a:lnTo>
                  <a:lnTo>
                    <a:pt x="33564" y="994489"/>
                  </a:lnTo>
                  <a:lnTo>
                    <a:pt x="39158" y="982747"/>
                  </a:lnTo>
                  <a:lnTo>
                    <a:pt x="44752" y="971005"/>
                  </a:lnTo>
                  <a:lnTo>
                    <a:pt x="50346" y="959264"/>
                  </a:lnTo>
                  <a:lnTo>
                    <a:pt x="55940" y="947522"/>
                  </a:lnTo>
                  <a:lnTo>
                    <a:pt x="61534" y="935780"/>
                  </a:lnTo>
                  <a:lnTo>
                    <a:pt x="67128" y="924038"/>
                  </a:lnTo>
                  <a:lnTo>
                    <a:pt x="72722" y="912296"/>
                  </a:lnTo>
                  <a:lnTo>
                    <a:pt x="78316" y="900554"/>
                  </a:lnTo>
                  <a:lnTo>
                    <a:pt x="83910" y="888813"/>
                  </a:lnTo>
                  <a:lnTo>
                    <a:pt x="89504" y="877071"/>
                  </a:lnTo>
                  <a:lnTo>
                    <a:pt x="95098" y="865329"/>
                  </a:lnTo>
                  <a:lnTo>
                    <a:pt x="100693" y="853587"/>
                  </a:lnTo>
                  <a:lnTo>
                    <a:pt x="106287" y="841845"/>
                  </a:lnTo>
                  <a:lnTo>
                    <a:pt x="111881" y="830103"/>
                  </a:lnTo>
                  <a:lnTo>
                    <a:pt x="117475" y="818362"/>
                  </a:lnTo>
                  <a:lnTo>
                    <a:pt x="123069" y="806620"/>
                  </a:lnTo>
                  <a:lnTo>
                    <a:pt x="128663" y="794878"/>
                  </a:lnTo>
                  <a:lnTo>
                    <a:pt x="134257" y="783136"/>
                  </a:lnTo>
                  <a:lnTo>
                    <a:pt x="139851" y="771394"/>
                  </a:lnTo>
                  <a:lnTo>
                    <a:pt x="145445" y="759653"/>
                  </a:lnTo>
                  <a:lnTo>
                    <a:pt x="151039" y="747911"/>
                  </a:lnTo>
                  <a:lnTo>
                    <a:pt x="156633" y="736169"/>
                  </a:lnTo>
                  <a:lnTo>
                    <a:pt x="162227" y="724427"/>
                  </a:lnTo>
                  <a:lnTo>
                    <a:pt x="167821" y="712685"/>
                  </a:lnTo>
                  <a:lnTo>
                    <a:pt x="173415" y="700943"/>
                  </a:lnTo>
                  <a:lnTo>
                    <a:pt x="179009" y="689202"/>
                  </a:lnTo>
                  <a:lnTo>
                    <a:pt x="184603" y="677460"/>
                  </a:lnTo>
                  <a:lnTo>
                    <a:pt x="190197" y="665718"/>
                  </a:lnTo>
                  <a:lnTo>
                    <a:pt x="195792" y="653976"/>
                  </a:lnTo>
                  <a:lnTo>
                    <a:pt x="201386" y="642234"/>
                  </a:lnTo>
                  <a:lnTo>
                    <a:pt x="206980" y="630492"/>
                  </a:lnTo>
                  <a:lnTo>
                    <a:pt x="212574" y="618751"/>
                  </a:lnTo>
                  <a:lnTo>
                    <a:pt x="218168" y="607009"/>
                  </a:lnTo>
                  <a:lnTo>
                    <a:pt x="223762" y="595267"/>
                  </a:lnTo>
                  <a:lnTo>
                    <a:pt x="229356" y="583525"/>
                  </a:lnTo>
                  <a:lnTo>
                    <a:pt x="234950" y="571783"/>
                  </a:lnTo>
                  <a:lnTo>
                    <a:pt x="240544" y="560041"/>
                  </a:lnTo>
                  <a:lnTo>
                    <a:pt x="246138" y="548300"/>
                  </a:lnTo>
                  <a:lnTo>
                    <a:pt x="251732" y="536558"/>
                  </a:lnTo>
                  <a:lnTo>
                    <a:pt x="257326" y="524816"/>
                  </a:lnTo>
                  <a:lnTo>
                    <a:pt x="262920" y="513074"/>
                  </a:lnTo>
                  <a:lnTo>
                    <a:pt x="268514" y="501332"/>
                  </a:lnTo>
                  <a:lnTo>
                    <a:pt x="274108" y="489591"/>
                  </a:lnTo>
                  <a:lnTo>
                    <a:pt x="279702" y="477849"/>
                  </a:lnTo>
                  <a:lnTo>
                    <a:pt x="285296" y="466107"/>
                  </a:lnTo>
                  <a:lnTo>
                    <a:pt x="290891" y="454365"/>
                  </a:lnTo>
                  <a:lnTo>
                    <a:pt x="296485" y="442623"/>
                  </a:lnTo>
                  <a:lnTo>
                    <a:pt x="302079" y="430881"/>
                  </a:lnTo>
                  <a:lnTo>
                    <a:pt x="307673" y="419140"/>
                  </a:lnTo>
                  <a:lnTo>
                    <a:pt x="313267" y="407398"/>
                  </a:lnTo>
                  <a:lnTo>
                    <a:pt x="318861" y="395656"/>
                  </a:lnTo>
                  <a:lnTo>
                    <a:pt x="324455" y="383914"/>
                  </a:lnTo>
                  <a:lnTo>
                    <a:pt x="330049" y="372172"/>
                  </a:lnTo>
                  <a:lnTo>
                    <a:pt x="335643" y="360430"/>
                  </a:lnTo>
                  <a:lnTo>
                    <a:pt x="341237" y="348689"/>
                  </a:lnTo>
                  <a:lnTo>
                    <a:pt x="346831" y="336947"/>
                  </a:lnTo>
                  <a:lnTo>
                    <a:pt x="352425" y="325205"/>
                  </a:lnTo>
                  <a:lnTo>
                    <a:pt x="358019" y="313463"/>
                  </a:lnTo>
                  <a:lnTo>
                    <a:pt x="363613" y="301721"/>
                  </a:lnTo>
                  <a:lnTo>
                    <a:pt x="369207" y="289980"/>
                  </a:lnTo>
                  <a:lnTo>
                    <a:pt x="374801" y="278238"/>
                  </a:lnTo>
                  <a:lnTo>
                    <a:pt x="380395" y="266496"/>
                  </a:lnTo>
                  <a:lnTo>
                    <a:pt x="385990" y="254754"/>
                  </a:lnTo>
                  <a:lnTo>
                    <a:pt x="391584" y="243012"/>
                  </a:lnTo>
                  <a:lnTo>
                    <a:pt x="397178" y="231270"/>
                  </a:lnTo>
                  <a:lnTo>
                    <a:pt x="402772" y="219529"/>
                  </a:lnTo>
                  <a:lnTo>
                    <a:pt x="408366" y="207787"/>
                  </a:lnTo>
                  <a:lnTo>
                    <a:pt x="413960" y="196045"/>
                  </a:lnTo>
                  <a:lnTo>
                    <a:pt x="419554" y="184303"/>
                  </a:lnTo>
                  <a:lnTo>
                    <a:pt x="425148" y="172561"/>
                  </a:lnTo>
                  <a:lnTo>
                    <a:pt x="430742" y="160819"/>
                  </a:lnTo>
                  <a:lnTo>
                    <a:pt x="436336" y="149078"/>
                  </a:lnTo>
                  <a:lnTo>
                    <a:pt x="441930" y="137336"/>
                  </a:lnTo>
                  <a:lnTo>
                    <a:pt x="447524" y="125594"/>
                  </a:lnTo>
                  <a:lnTo>
                    <a:pt x="453118" y="113852"/>
                  </a:lnTo>
                  <a:lnTo>
                    <a:pt x="458712" y="102110"/>
                  </a:lnTo>
                  <a:lnTo>
                    <a:pt x="464306" y="90369"/>
                  </a:lnTo>
                  <a:lnTo>
                    <a:pt x="469900" y="78627"/>
                  </a:lnTo>
                  <a:lnTo>
                    <a:pt x="475494" y="66885"/>
                  </a:lnTo>
                  <a:lnTo>
                    <a:pt x="481089" y="55143"/>
                  </a:lnTo>
                  <a:lnTo>
                    <a:pt x="486683" y="43401"/>
                  </a:lnTo>
                  <a:lnTo>
                    <a:pt x="492277" y="31659"/>
                  </a:lnTo>
                  <a:lnTo>
                    <a:pt x="497871" y="19918"/>
                  </a:lnTo>
                  <a:lnTo>
                    <a:pt x="503465" y="8176"/>
                  </a:lnTo>
                  <a:lnTo>
                    <a:pt x="507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6479885" y="5401233"/>
              <a:ext cx="130000" cy="143550"/>
            </a:xfrm>
            <a:custGeom>
              <a:avLst/>
              <a:pathLst>
                <a:path w="130000" h="143550">
                  <a:moveTo>
                    <a:pt x="130000" y="143550"/>
                  </a:moveTo>
                  <a:lnTo>
                    <a:pt x="118637" y="0"/>
                  </a:lnTo>
                  <a:lnTo>
                    <a:pt x="0" y="816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5246834" y="5833529"/>
              <a:ext cx="844327" cy="632644"/>
            </a:xfrm>
            <a:custGeom>
              <a:avLst/>
              <a:pathLst>
                <a:path w="844327" h="632644">
                  <a:moveTo>
                    <a:pt x="844327" y="632644"/>
                  </a:moveTo>
                  <a:lnTo>
                    <a:pt x="834925" y="625599"/>
                  </a:lnTo>
                  <a:lnTo>
                    <a:pt x="825524" y="618555"/>
                  </a:lnTo>
                  <a:lnTo>
                    <a:pt x="816122" y="611510"/>
                  </a:lnTo>
                  <a:lnTo>
                    <a:pt x="806721" y="604466"/>
                  </a:lnTo>
                  <a:lnTo>
                    <a:pt x="797319" y="597421"/>
                  </a:lnTo>
                  <a:lnTo>
                    <a:pt x="787918" y="590377"/>
                  </a:lnTo>
                  <a:lnTo>
                    <a:pt x="778516" y="583332"/>
                  </a:lnTo>
                  <a:lnTo>
                    <a:pt x="769114" y="576288"/>
                  </a:lnTo>
                  <a:lnTo>
                    <a:pt x="759713" y="569243"/>
                  </a:lnTo>
                  <a:lnTo>
                    <a:pt x="750311" y="562199"/>
                  </a:lnTo>
                  <a:lnTo>
                    <a:pt x="740910" y="555154"/>
                  </a:lnTo>
                  <a:lnTo>
                    <a:pt x="731508" y="548110"/>
                  </a:lnTo>
                  <a:lnTo>
                    <a:pt x="722106" y="541065"/>
                  </a:lnTo>
                  <a:lnTo>
                    <a:pt x="712705" y="534021"/>
                  </a:lnTo>
                  <a:lnTo>
                    <a:pt x="703303" y="526976"/>
                  </a:lnTo>
                  <a:lnTo>
                    <a:pt x="693902" y="519932"/>
                  </a:lnTo>
                  <a:lnTo>
                    <a:pt x="684500" y="512887"/>
                  </a:lnTo>
                  <a:lnTo>
                    <a:pt x="675098" y="505843"/>
                  </a:lnTo>
                  <a:lnTo>
                    <a:pt x="665697" y="498798"/>
                  </a:lnTo>
                  <a:lnTo>
                    <a:pt x="656295" y="491754"/>
                  </a:lnTo>
                  <a:lnTo>
                    <a:pt x="646894" y="484709"/>
                  </a:lnTo>
                  <a:lnTo>
                    <a:pt x="637492" y="477665"/>
                  </a:lnTo>
                  <a:lnTo>
                    <a:pt x="628091" y="470620"/>
                  </a:lnTo>
                  <a:lnTo>
                    <a:pt x="618689" y="463576"/>
                  </a:lnTo>
                  <a:lnTo>
                    <a:pt x="609287" y="456532"/>
                  </a:lnTo>
                  <a:lnTo>
                    <a:pt x="599886" y="449487"/>
                  </a:lnTo>
                  <a:lnTo>
                    <a:pt x="590484" y="442443"/>
                  </a:lnTo>
                  <a:lnTo>
                    <a:pt x="581083" y="435398"/>
                  </a:lnTo>
                  <a:lnTo>
                    <a:pt x="571681" y="428354"/>
                  </a:lnTo>
                  <a:lnTo>
                    <a:pt x="562279" y="421309"/>
                  </a:lnTo>
                  <a:lnTo>
                    <a:pt x="552878" y="414265"/>
                  </a:lnTo>
                  <a:lnTo>
                    <a:pt x="543476" y="407220"/>
                  </a:lnTo>
                  <a:lnTo>
                    <a:pt x="534075" y="400176"/>
                  </a:lnTo>
                  <a:lnTo>
                    <a:pt x="524673" y="393131"/>
                  </a:lnTo>
                  <a:lnTo>
                    <a:pt x="515272" y="386087"/>
                  </a:lnTo>
                  <a:lnTo>
                    <a:pt x="505870" y="379042"/>
                  </a:lnTo>
                  <a:lnTo>
                    <a:pt x="496468" y="371998"/>
                  </a:lnTo>
                  <a:lnTo>
                    <a:pt x="487067" y="364953"/>
                  </a:lnTo>
                  <a:lnTo>
                    <a:pt x="477665" y="357909"/>
                  </a:lnTo>
                  <a:lnTo>
                    <a:pt x="468264" y="350864"/>
                  </a:lnTo>
                  <a:lnTo>
                    <a:pt x="458862" y="343820"/>
                  </a:lnTo>
                  <a:lnTo>
                    <a:pt x="449460" y="336775"/>
                  </a:lnTo>
                  <a:lnTo>
                    <a:pt x="440059" y="329731"/>
                  </a:lnTo>
                  <a:lnTo>
                    <a:pt x="430657" y="322686"/>
                  </a:lnTo>
                  <a:lnTo>
                    <a:pt x="421256" y="315642"/>
                  </a:lnTo>
                  <a:lnTo>
                    <a:pt x="411854" y="308597"/>
                  </a:lnTo>
                  <a:lnTo>
                    <a:pt x="402452" y="301553"/>
                  </a:lnTo>
                  <a:lnTo>
                    <a:pt x="393051" y="294508"/>
                  </a:lnTo>
                  <a:lnTo>
                    <a:pt x="383649" y="287464"/>
                  </a:lnTo>
                  <a:lnTo>
                    <a:pt x="374248" y="280419"/>
                  </a:lnTo>
                  <a:lnTo>
                    <a:pt x="364846" y="273375"/>
                  </a:lnTo>
                  <a:lnTo>
                    <a:pt x="355445" y="266330"/>
                  </a:lnTo>
                  <a:lnTo>
                    <a:pt x="346043" y="259286"/>
                  </a:lnTo>
                  <a:lnTo>
                    <a:pt x="336641" y="252241"/>
                  </a:lnTo>
                  <a:lnTo>
                    <a:pt x="327240" y="245197"/>
                  </a:lnTo>
                  <a:lnTo>
                    <a:pt x="317838" y="238152"/>
                  </a:lnTo>
                  <a:lnTo>
                    <a:pt x="308437" y="231108"/>
                  </a:lnTo>
                  <a:lnTo>
                    <a:pt x="299035" y="224063"/>
                  </a:lnTo>
                  <a:lnTo>
                    <a:pt x="289633" y="217019"/>
                  </a:lnTo>
                  <a:lnTo>
                    <a:pt x="280232" y="209974"/>
                  </a:lnTo>
                  <a:lnTo>
                    <a:pt x="270830" y="202930"/>
                  </a:lnTo>
                  <a:lnTo>
                    <a:pt x="261429" y="195885"/>
                  </a:lnTo>
                  <a:lnTo>
                    <a:pt x="252027" y="188841"/>
                  </a:lnTo>
                  <a:lnTo>
                    <a:pt x="242625" y="181796"/>
                  </a:lnTo>
                  <a:lnTo>
                    <a:pt x="233224" y="174752"/>
                  </a:lnTo>
                  <a:lnTo>
                    <a:pt x="223822" y="167707"/>
                  </a:lnTo>
                  <a:lnTo>
                    <a:pt x="214421" y="160663"/>
                  </a:lnTo>
                  <a:lnTo>
                    <a:pt x="205019" y="153618"/>
                  </a:lnTo>
                  <a:lnTo>
                    <a:pt x="195618" y="146574"/>
                  </a:lnTo>
                  <a:lnTo>
                    <a:pt x="186216" y="139529"/>
                  </a:lnTo>
                  <a:lnTo>
                    <a:pt x="176814" y="132485"/>
                  </a:lnTo>
                  <a:lnTo>
                    <a:pt x="167413" y="125440"/>
                  </a:lnTo>
                  <a:lnTo>
                    <a:pt x="158011" y="118396"/>
                  </a:lnTo>
                  <a:lnTo>
                    <a:pt x="148610" y="111351"/>
                  </a:lnTo>
                  <a:lnTo>
                    <a:pt x="139208" y="104307"/>
                  </a:lnTo>
                  <a:lnTo>
                    <a:pt x="129806" y="97262"/>
                  </a:lnTo>
                  <a:lnTo>
                    <a:pt x="120405" y="90218"/>
                  </a:lnTo>
                  <a:lnTo>
                    <a:pt x="111003" y="83173"/>
                  </a:lnTo>
                  <a:lnTo>
                    <a:pt x="101602" y="76129"/>
                  </a:lnTo>
                  <a:lnTo>
                    <a:pt x="92200" y="69084"/>
                  </a:lnTo>
                  <a:lnTo>
                    <a:pt x="82799" y="62040"/>
                  </a:lnTo>
                  <a:lnTo>
                    <a:pt x="73397" y="54995"/>
                  </a:lnTo>
                  <a:lnTo>
                    <a:pt x="63995" y="47951"/>
                  </a:lnTo>
                  <a:lnTo>
                    <a:pt x="54594" y="40906"/>
                  </a:lnTo>
                  <a:lnTo>
                    <a:pt x="45192" y="33862"/>
                  </a:lnTo>
                  <a:lnTo>
                    <a:pt x="35791" y="26817"/>
                  </a:lnTo>
                  <a:lnTo>
                    <a:pt x="26389" y="19773"/>
                  </a:lnTo>
                  <a:lnTo>
                    <a:pt x="16987" y="12728"/>
                  </a:lnTo>
                  <a:lnTo>
                    <a:pt x="7586" y="568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5246834" y="5833529"/>
              <a:ext cx="142973" cy="132398"/>
            </a:xfrm>
            <a:custGeom>
              <a:avLst/>
              <a:pathLst>
                <a:path w="142973" h="132398">
                  <a:moveTo>
                    <a:pt x="142973" y="17159"/>
                  </a:moveTo>
                  <a:lnTo>
                    <a:pt x="0" y="0"/>
                  </a:lnTo>
                  <a:lnTo>
                    <a:pt x="56626" y="1323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5596122" y="5409373"/>
              <a:ext cx="994" cy="646471"/>
            </a:xfrm>
            <a:custGeom>
              <a:avLst/>
              <a:pathLst>
                <a:path w="994" h="646471">
                  <a:moveTo>
                    <a:pt x="0" y="646471"/>
                  </a:moveTo>
                  <a:lnTo>
                    <a:pt x="11" y="638850"/>
                  </a:lnTo>
                  <a:lnTo>
                    <a:pt x="23" y="631229"/>
                  </a:lnTo>
                  <a:lnTo>
                    <a:pt x="35" y="623608"/>
                  </a:lnTo>
                  <a:lnTo>
                    <a:pt x="46" y="615987"/>
                  </a:lnTo>
                  <a:lnTo>
                    <a:pt x="58" y="608367"/>
                  </a:lnTo>
                  <a:lnTo>
                    <a:pt x="70" y="600746"/>
                  </a:lnTo>
                  <a:lnTo>
                    <a:pt x="82" y="593125"/>
                  </a:lnTo>
                  <a:lnTo>
                    <a:pt x="93" y="585504"/>
                  </a:lnTo>
                  <a:lnTo>
                    <a:pt x="105" y="577883"/>
                  </a:lnTo>
                  <a:lnTo>
                    <a:pt x="117" y="570262"/>
                  </a:lnTo>
                  <a:lnTo>
                    <a:pt x="128" y="562641"/>
                  </a:lnTo>
                  <a:lnTo>
                    <a:pt x="140" y="555020"/>
                  </a:lnTo>
                  <a:lnTo>
                    <a:pt x="152" y="547399"/>
                  </a:lnTo>
                  <a:lnTo>
                    <a:pt x="164" y="539778"/>
                  </a:lnTo>
                  <a:lnTo>
                    <a:pt x="175" y="532157"/>
                  </a:lnTo>
                  <a:lnTo>
                    <a:pt x="187" y="524536"/>
                  </a:lnTo>
                  <a:lnTo>
                    <a:pt x="199" y="516915"/>
                  </a:lnTo>
                  <a:lnTo>
                    <a:pt x="210" y="509295"/>
                  </a:lnTo>
                  <a:lnTo>
                    <a:pt x="222" y="501674"/>
                  </a:lnTo>
                  <a:lnTo>
                    <a:pt x="234" y="494053"/>
                  </a:lnTo>
                  <a:lnTo>
                    <a:pt x="246" y="486432"/>
                  </a:lnTo>
                  <a:lnTo>
                    <a:pt x="257" y="478811"/>
                  </a:lnTo>
                  <a:lnTo>
                    <a:pt x="269" y="471190"/>
                  </a:lnTo>
                  <a:lnTo>
                    <a:pt x="281" y="463569"/>
                  </a:lnTo>
                  <a:lnTo>
                    <a:pt x="293" y="455948"/>
                  </a:lnTo>
                  <a:lnTo>
                    <a:pt x="304" y="448327"/>
                  </a:lnTo>
                  <a:lnTo>
                    <a:pt x="316" y="440706"/>
                  </a:lnTo>
                  <a:lnTo>
                    <a:pt x="328" y="433085"/>
                  </a:lnTo>
                  <a:lnTo>
                    <a:pt x="339" y="425464"/>
                  </a:lnTo>
                  <a:lnTo>
                    <a:pt x="351" y="417843"/>
                  </a:lnTo>
                  <a:lnTo>
                    <a:pt x="363" y="410222"/>
                  </a:lnTo>
                  <a:lnTo>
                    <a:pt x="375" y="402602"/>
                  </a:lnTo>
                  <a:lnTo>
                    <a:pt x="386" y="394981"/>
                  </a:lnTo>
                  <a:lnTo>
                    <a:pt x="398" y="387360"/>
                  </a:lnTo>
                  <a:lnTo>
                    <a:pt x="410" y="379739"/>
                  </a:lnTo>
                  <a:lnTo>
                    <a:pt x="421" y="372118"/>
                  </a:lnTo>
                  <a:lnTo>
                    <a:pt x="433" y="364497"/>
                  </a:lnTo>
                  <a:lnTo>
                    <a:pt x="445" y="356876"/>
                  </a:lnTo>
                  <a:lnTo>
                    <a:pt x="457" y="349255"/>
                  </a:lnTo>
                  <a:lnTo>
                    <a:pt x="468" y="341634"/>
                  </a:lnTo>
                  <a:lnTo>
                    <a:pt x="480" y="334013"/>
                  </a:lnTo>
                  <a:lnTo>
                    <a:pt x="492" y="326392"/>
                  </a:lnTo>
                  <a:lnTo>
                    <a:pt x="504" y="318771"/>
                  </a:lnTo>
                  <a:lnTo>
                    <a:pt x="515" y="311150"/>
                  </a:lnTo>
                  <a:lnTo>
                    <a:pt x="527" y="303530"/>
                  </a:lnTo>
                  <a:lnTo>
                    <a:pt x="539" y="295909"/>
                  </a:lnTo>
                  <a:lnTo>
                    <a:pt x="550" y="288288"/>
                  </a:lnTo>
                  <a:lnTo>
                    <a:pt x="562" y="280667"/>
                  </a:lnTo>
                  <a:lnTo>
                    <a:pt x="574" y="273046"/>
                  </a:lnTo>
                  <a:lnTo>
                    <a:pt x="586" y="265425"/>
                  </a:lnTo>
                  <a:lnTo>
                    <a:pt x="597" y="257804"/>
                  </a:lnTo>
                  <a:lnTo>
                    <a:pt x="609" y="250183"/>
                  </a:lnTo>
                  <a:lnTo>
                    <a:pt x="621" y="242562"/>
                  </a:lnTo>
                  <a:lnTo>
                    <a:pt x="632" y="234941"/>
                  </a:lnTo>
                  <a:lnTo>
                    <a:pt x="644" y="227320"/>
                  </a:lnTo>
                  <a:lnTo>
                    <a:pt x="656" y="219699"/>
                  </a:lnTo>
                  <a:lnTo>
                    <a:pt x="668" y="212078"/>
                  </a:lnTo>
                  <a:lnTo>
                    <a:pt x="679" y="204458"/>
                  </a:lnTo>
                  <a:lnTo>
                    <a:pt x="691" y="196837"/>
                  </a:lnTo>
                  <a:lnTo>
                    <a:pt x="703" y="189216"/>
                  </a:lnTo>
                  <a:lnTo>
                    <a:pt x="714" y="181595"/>
                  </a:lnTo>
                  <a:lnTo>
                    <a:pt x="726" y="173974"/>
                  </a:lnTo>
                  <a:lnTo>
                    <a:pt x="738" y="166353"/>
                  </a:lnTo>
                  <a:lnTo>
                    <a:pt x="750" y="158732"/>
                  </a:lnTo>
                  <a:lnTo>
                    <a:pt x="761" y="151111"/>
                  </a:lnTo>
                  <a:lnTo>
                    <a:pt x="773" y="143490"/>
                  </a:lnTo>
                  <a:lnTo>
                    <a:pt x="785" y="135869"/>
                  </a:lnTo>
                  <a:lnTo>
                    <a:pt x="797" y="128248"/>
                  </a:lnTo>
                  <a:lnTo>
                    <a:pt x="808" y="120627"/>
                  </a:lnTo>
                  <a:lnTo>
                    <a:pt x="820" y="113006"/>
                  </a:lnTo>
                  <a:lnTo>
                    <a:pt x="832" y="105386"/>
                  </a:lnTo>
                  <a:lnTo>
                    <a:pt x="843" y="97765"/>
                  </a:lnTo>
                  <a:lnTo>
                    <a:pt x="855" y="90144"/>
                  </a:lnTo>
                  <a:lnTo>
                    <a:pt x="867" y="82523"/>
                  </a:lnTo>
                  <a:lnTo>
                    <a:pt x="879" y="74902"/>
                  </a:lnTo>
                  <a:lnTo>
                    <a:pt x="890" y="67281"/>
                  </a:lnTo>
                  <a:lnTo>
                    <a:pt x="902" y="59660"/>
                  </a:lnTo>
                  <a:lnTo>
                    <a:pt x="914" y="52039"/>
                  </a:lnTo>
                  <a:lnTo>
                    <a:pt x="925" y="44418"/>
                  </a:lnTo>
                  <a:lnTo>
                    <a:pt x="937" y="36797"/>
                  </a:lnTo>
                  <a:lnTo>
                    <a:pt x="949" y="29176"/>
                  </a:lnTo>
                  <a:lnTo>
                    <a:pt x="961" y="21555"/>
                  </a:lnTo>
                  <a:lnTo>
                    <a:pt x="972" y="13934"/>
                  </a:lnTo>
                  <a:lnTo>
                    <a:pt x="984" y="6313"/>
                  </a:lnTo>
                  <a:lnTo>
                    <a:pt x="9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5524924" y="5409373"/>
              <a:ext cx="143999" cy="124818"/>
            </a:xfrm>
            <a:custGeom>
              <a:avLst/>
              <a:pathLst>
                <a:path w="143999" h="124818">
                  <a:moveTo>
                    <a:pt x="143999" y="124818"/>
                  </a:moveTo>
                  <a:lnTo>
                    <a:pt x="72191" y="0"/>
                  </a:lnTo>
                  <a:lnTo>
                    <a:pt x="0" y="1245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510812" y="5393721"/>
              <a:ext cx="1085310" cy="662123"/>
            </a:xfrm>
            <a:custGeom>
              <a:avLst/>
              <a:pathLst>
                <a:path w="1085310" h="662123">
                  <a:moveTo>
                    <a:pt x="1085310" y="662123"/>
                  </a:moveTo>
                  <a:lnTo>
                    <a:pt x="1073416" y="654867"/>
                  </a:lnTo>
                  <a:lnTo>
                    <a:pt x="1061522" y="647610"/>
                  </a:lnTo>
                  <a:lnTo>
                    <a:pt x="1049627" y="640354"/>
                  </a:lnTo>
                  <a:lnTo>
                    <a:pt x="1037733" y="633098"/>
                  </a:lnTo>
                  <a:lnTo>
                    <a:pt x="1025839" y="625842"/>
                  </a:lnTo>
                  <a:lnTo>
                    <a:pt x="1013945" y="618585"/>
                  </a:lnTo>
                  <a:lnTo>
                    <a:pt x="1002051" y="611329"/>
                  </a:lnTo>
                  <a:lnTo>
                    <a:pt x="990157" y="604073"/>
                  </a:lnTo>
                  <a:lnTo>
                    <a:pt x="978263" y="596817"/>
                  </a:lnTo>
                  <a:lnTo>
                    <a:pt x="966369" y="589560"/>
                  </a:lnTo>
                  <a:lnTo>
                    <a:pt x="954475" y="582304"/>
                  </a:lnTo>
                  <a:lnTo>
                    <a:pt x="942581" y="575048"/>
                  </a:lnTo>
                  <a:lnTo>
                    <a:pt x="930687" y="567791"/>
                  </a:lnTo>
                  <a:lnTo>
                    <a:pt x="918793" y="560535"/>
                  </a:lnTo>
                  <a:lnTo>
                    <a:pt x="906899" y="553279"/>
                  </a:lnTo>
                  <a:lnTo>
                    <a:pt x="895005" y="546023"/>
                  </a:lnTo>
                  <a:lnTo>
                    <a:pt x="883111" y="538766"/>
                  </a:lnTo>
                  <a:lnTo>
                    <a:pt x="871217" y="531510"/>
                  </a:lnTo>
                  <a:lnTo>
                    <a:pt x="859323" y="524254"/>
                  </a:lnTo>
                  <a:lnTo>
                    <a:pt x="847429" y="516998"/>
                  </a:lnTo>
                  <a:lnTo>
                    <a:pt x="835535" y="509741"/>
                  </a:lnTo>
                  <a:lnTo>
                    <a:pt x="823641" y="502485"/>
                  </a:lnTo>
                  <a:lnTo>
                    <a:pt x="811747" y="495229"/>
                  </a:lnTo>
                  <a:lnTo>
                    <a:pt x="799853" y="487973"/>
                  </a:lnTo>
                  <a:lnTo>
                    <a:pt x="787959" y="480716"/>
                  </a:lnTo>
                  <a:lnTo>
                    <a:pt x="776065" y="473460"/>
                  </a:lnTo>
                  <a:lnTo>
                    <a:pt x="764171" y="466204"/>
                  </a:lnTo>
                  <a:lnTo>
                    <a:pt x="752277" y="458947"/>
                  </a:lnTo>
                  <a:lnTo>
                    <a:pt x="740383" y="451691"/>
                  </a:lnTo>
                  <a:lnTo>
                    <a:pt x="728489" y="444435"/>
                  </a:lnTo>
                  <a:lnTo>
                    <a:pt x="716595" y="437179"/>
                  </a:lnTo>
                  <a:lnTo>
                    <a:pt x="704701" y="429922"/>
                  </a:lnTo>
                  <a:lnTo>
                    <a:pt x="692807" y="422666"/>
                  </a:lnTo>
                  <a:lnTo>
                    <a:pt x="680913" y="415410"/>
                  </a:lnTo>
                  <a:lnTo>
                    <a:pt x="669019" y="408154"/>
                  </a:lnTo>
                  <a:lnTo>
                    <a:pt x="657125" y="400897"/>
                  </a:lnTo>
                  <a:lnTo>
                    <a:pt x="645231" y="393641"/>
                  </a:lnTo>
                  <a:lnTo>
                    <a:pt x="633337" y="386385"/>
                  </a:lnTo>
                  <a:lnTo>
                    <a:pt x="621443" y="379128"/>
                  </a:lnTo>
                  <a:lnTo>
                    <a:pt x="609549" y="371872"/>
                  </a:lnTo>
                  <a:lnTo>
                    <a:pt x="597655" y="364616"/>
                  </a:lnTo>
                  <a:lnTo>
                    <a:pt x="585761" y="357360"/>
                  </a:lnTo>
                  <a:lnTo>
                    <a:pt x="573867" y="350103"/>
                  </a:lnTo>
                  <a:lnTo>
                    <a:pt x="561973" y="342847"/>
                  </a:lnTo>
                  <a:lnTo>
                    <a:pt x="550079" y="335591"/>
                  </a:lnTo>
                  <a:lnTo>
                    <a:pt x="538185" y="328335"/>
                  </a:lnTo>
                  <a:lnTo>
                    <a:pt x="526291" y="321078"/>
                  </a:lnTo>
                  <a:lnTo>
                    <a:pt x="514397" y="313822"/>
                  </a:lnTo>
                  <a:lnTo>
                    <a:pt x="502503" y="306566"/>
                  </a:lnTo>
                  <a:lnTo>
                    <a:pt x="490609" y="299309"/>
                  </a:lnTo>
                  <a:lnTo>
                    <a:pt x="478715" y="292053"/>
                  </a:lnTo>
                  <a:lnTo>
                    <a:pt x="466821" y="284797"/>
                  </a:lnTo>
                  <a:lnTo>
                    <a:pt x="454927" y="277541"/>
                  </a:lnTo>
                  <a:lnTo>
                    <a:pt x="443033" y="270284"/>
                  </a:lnTo>
                  <a:lnTo>
                    <a:pt x="431139" y="263028"/>
                  </a:lnTo>
                  <a:lnTo>
                    <a:pt x="419245" y="255772"/>
                  </a:lnTo>
                  <a:lnTo>
                    <a:pt x="407351" y="248516"/>
                  </a:lnTo>
                  <a:lnTo>
                    <a:pt x="395457" y="241259"/>
                  </a:lnTo>
                  <a:lnTo>
                    <a:pt x="383563" y="234003"/>
                  </a:lnTo>
                  <a:lnTo>
                    <a:pt x="371669" y="226747"/>
                  </a:lnTo>
                  <a:lnTo>
                    <a:pt x="359775" y="219491"/>
                  </a:lnTo>
                  <a:lnTo>
                    <a:pt x="347881" y="212234"/>
                  </a:lnTo>
                  <a:lnTo>
                    <a:pt x="335987" y="204978"/>
                  </a:lnTo>
                  <a:lnTo>
                    <a:pt x="324093" y="197722"/>
                  </a:lnTo>
                  <a:lnTo>
                    <a:pt x="312199" y="190465"/>
                  </a:lnTo>
                  <a:lnTo>
                    <a:pt x="300305" y="183209"/>
                  </a:lnTo>
                  <a:lnTo>
                    <a:pt x="288411" y="175953"/>
                  </a:lnTo>
                  <a:lnTo>
                    <a:pt x="276517" y="168697"/>
                  </a:lnTo>
                  <a:lnTo>
                    <a:pt x="264623" y="161440"/>
                  </a:lnTo>
                  <a:lnTo>
                    <a:pt x="252729" y="154184"/>
                  </a:lnTo>
                  <a:lnTo>
                    <a:pt x="240835" y="146928"/>
                  </a:lnTo>
                  <a:lnTo>
                    <a:pt x="228941" y="139672"/>
                  </a:lnTo>
                  <a:lnTo>
                    <a:pt x="217047" y="132415"/>
                  </a:lnTo>
                  <a:lnTo>
                    <a:pt x="205153" y="125159"/>
                  </a:lnTo>
                  <a:lnTo>
                    <a:pt x="193259" y="117903"/>
                  </a:lnTo>
                  <a:lnTo>
                    <a:pt x="181365" y="110646"/>
                  </a:lnTo>
                  <a:lnTo>
                    <a:pt x="169471" y="103390"/>
                  </a:lnTo>
                  <a:lnTo>
                    <a:pt x="157577" y="96134"/>
                  </a:lnTo>
                  <a:lnTo>
                    <a:pt x="145683" y="88878"/>
                  </a:lnTo>
                  <a:lnTo>
                    <a:pt x="133789" y="81621"/>
                  </a:lnTo>
                  <a:lnTo>
                    <a:pt x="121895" y="74365"/>
                  </a:lnTo>
                  <a:lnTo>
                    <a:pt x="110001" y="67109"/>
                  </a:lnTo>
                  <a:lnTo>
                    <a:pt x="98107" y="59853"/>
                  </a:lnTo>
                  <a:lnTo>
                    <a:pt x="86213" y="52596"/>
                  </a:lnTo>
                  <a:lnTo>
                    <a:pt x="74319" y="45340"/>
                  </a:lnTo>
                  <a:lnTo>
                    <a:pt x="62425" y="38084"/>
                  </a:lnTo>
                  <a:lnTo>
                    <a:pt x="50531" y="30828"/>
                  </a:lnTo>
                  <a:lnTo>
                    <a:pt x="38637" y="23571"/>
                  </a:lnTo>
                  <a:lnTo>
                    <a:pt x="26743" y="16315"/>
                  </a:lnTo>
                  <a:lnTo>
                    <a:pt x="14849" y="9059"/>
                  </a:lnTo>
                  <a:lnTo>
                    <a:pt x="2955" y="180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4510812" y="5393721"/>
              <a:ext cx="143957" cy="126413"/>
            </a:xfrm>
            <a:custGeom>
              <a:avLst/>
              <a:pathLst>
                <a:path w="143957" h="126413">
                  <a:moveTo>
                    <a:pt x="143957" y="3484"/>
                  </a:moveTo>
                  <a:lnTo>
                    <a:pt x="0" y="0"/>
                  </a:lnTo>
                  <a:lnTo>
                    <a:pt x="68961" y="12641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5250590" y="5828188"/>
              <a:ext cx="345532" cy="227656"/>
            </a:xfrm>
            <a:custGeom>
              <a:avLst/>
              <a:pathLst>
                <a:path w="345532" h="227656">
                  <a:moveTo>
                    <a:pt x="345532" y="227656"/>
                  </a:moveTo>
                  <a:lnTo>
                    <a:pt x="341130" y="224757"/>
                  </a:lnTo>
                  <a:lnTo>
                    <a:pt x="336729" y="221857"/>
                  </a:lnTo>
                  <a:lnTo>
                    <a:pt x="332328" y="218957"/>
                  </a:lnTo>
                  <a:lnTo>
                    <a:pt x="327927" y="216057"/>
                  </a:lnTo>
                  <a:lnTo>
                    <a:pt x="323526" y="213157"/>
                  </a:lnTo>
                  <a:lnTo>
                    <a:pt x="319125" y="210258"/>
                  </a:lnTo>
                  <a:lnTo>
                    <a:pt x="314723" y="207358"/>
                  </a:lnTo>
                  <a:lnTo>
                    <a:pt x="310322" y="204458"/>
                  </a:lnTo>
                  <a:lnTo>
                    <a:pt x="305921" y="201558"/>
                  </a:lnTo>
                  <a:lnTo>
                    <a:pt x="301520" y="198659"/>
                  </a:lnTo>
                  <a:lnTo>
                    <a:pt x="297119" y="195759"/>
                  </a:lnTo>
                  <a:lnTo>
                    <a:pt x="292717" y="192859"/>
                  </a:lnTo>
                  <a:lnTo>
                    <a:pt x="288316" y="189959"/>
                  </a:lnTo>
                  <a:lnTo>
                    <a:pt x="283915" y="187060"/>
                  </a:lnTo>
                  <a:lnTo>
                    <a:pt x="279514" y="184160"/>
                  </a:lnTo>
                  <a:lnTo>
                    <a:pt x="275113" y="181260"/>
                  </a:lnTo>
                  <a:lnTo>
                    <a:pt x="270712" y="178360"/>
                  </a:lnTo>
                  <a:lnTo>
                    <a:pt x="266310" y="175461"/>
                  </a:lnTo>
                  <a:lnTo>
                    <a:pt x="261909" y="172561"/>
                  </a:lnTo>
                  <a:lnTo>
                    <a:pt x="257508" y="169661"/>
                  </a:lnTo>
                  <a:lnTo>
                    <a:pt x="253107" y="166761"/>
                  </a:lnTo>
                  <a:lnTo>
                    <a:pt x="248706" y="163862"/>
                  </a:lnTo>
                  <a:lnTo>
                    <a:pt x="244304" y="160962"/>
                  </a:lnTo>
                  <a:lnTo>
                    <a:pt x="239903" y="158062"/>
                  </a:lnTo>
                  <a:lnTo>
                    <a:pt x="235502" y="155162"/>
                  </a:lnTo>
                  <a:lnTo>
                    <a:pt x="231101" y="152263"/>
                  </a:lnTo>
                  <a:lnTo>
                    <a:pt x="226700" y="149363"/>
                  </a:lnTo>
                  <a:lnTo>
                    <a:pt x="222298" y="146463"/>
                  </a:lnTo>
                  <a:lnTo>
                    <a:pt x="217897" y="143563"/>
                  </a:lnTo>
                  <a:lnTo>
                    <a:pt x="213496" y="140664"/>
                  </a:lnTo>
                  <a:lnTo>
                    <a:pt x="209095" y="137764"/>
                  </a:lnTo>
                  <a:lnTo>
                    <a:pt x="204694" y="134864"/>
                  </a:lnTo>
                  <a:lnTo>
                    <a:pt x="200293" y="131964"/>
                  </a:lnTo>
                  <a:lnTo>
                    <a:pt x="195891" y="129065"/>
                  </a:lnTo>
                  <a:lnTo>
                    <a:pt x="191490" y="126165"/>
                  </a:lnTo>
                  <a:lnTo>
                    <a:pt x="187089" y="123265"/>
                  </a:lnTo>
                  <a:lnTo>
                    <a:pt x="182688" y="120365"/>
                  </a:lnTo>
                  <a:lnTo>
                    <a:pt x="178287" y="117465"/>
                  </a:lnTo>
                  <a:lnTo>
                    <a:pt x="173885" y="114566"/>
                  </a:lnTo>
                  <a:lnTo>
                    <a:pt x="169484" y="111666"/>
                  </a:lnTo>
                  <a:lnTo>
                    <a:pt x="165083" y="108766"/>
                  </a:lnTo>
                  <a:lnTo>
                    <a:pt x="160682" y="105866"/>
                  </a:lnTo>
                  <a:lnTo>
                    <a:pt x="156281" y="102967"/>
                  </a:lnTo>
                  <a:lnTo>
                    <a:pt x="151880" y="100067"/>
                  </a:lnTo>
                  <a:lnTo>
                    <a:pt x="147478" y="97167"/>
                  </a:lnTo>
                  <a:lnTo>
                    <a:pt x="143077" y="94267"/>
                  </a:lnTo>
                  <a:lnTo>
                    <a:pt x="138676" y="91368"/>
                  </a:lnTo>
                  <a:lnTo>
                    <a:pt x="134275" y="88468"/>
                  </a:lnTo>
                  <a:lnTo>
                    <a:pt x="129874" y="85568"/>
                  </a:lnTo>
                  <a:lnTo>
                    <a:pt x="125472" y="82668"/>
                  </a:lnTo>
                  <a:lnTo>
                    <a:pt x="121071" y="79769"/>
                  </a:lnTo>
                  <a:lnTo>
                    <a:pt x="116670" y="76869"/>
                  </a:lnTo>
                  <a:lnTo>
                    <a:pt x="112269" y="73969"/>
                  </a:lnTo>
                  <a:lnTo>
                    <a:pt x="107868" y="71069"/>
                  </a:lnTo>
                  <a:lnTo>
                    <a:pt x="103466" y="68170"/>
                  </a:lnTo>
                  <a:lnTo>
                    <a:pt x="99065" y="65270"/>
                  </a:lnTo>
                  <a:lnTo>
                    <a:pt x="94664" y="62370"/>
                  </a:lnTo>
                  <a:lnTo>
                    <a:pt x="90263" y="59470"/>
                  </a:lnTo>
                  <a:lnTo>
                    <a:pt x="85862" y="56571"/>
                  </a:lnTo>
                  <a:lnTo>
                    <a:pt x="81461" y="53671"/>
                  </a:lnTo>
                  <a:lnTo>
                    <a:pt x="77059" y="50771"/>
                  </a:lnTo>
                  <a:lnTo>
                    <a:pt x="72658" y="47871"/>
                  </a:lnTo>
                  <a:lnTo>
                    <a:pt x="68257" y="44972"/>
                  </a:lnTo>
                  <a:lnTo>
                    <a:pt x="63856" y="42072"/>
                  </a:lnTo>
                  <a:lnTo>
                    <a:pt x="59455" y="39172"/>
                  </a:lnTo>
                  <a:lnTo>
                    <a:pt x="55053" y="36272"/>
                  </a:lnTo>
                  <a:lnTo>
                    <a:pt x="50652" y="33373"/>
                  </a:lnTo>
                  <a:lnTo>
                    <a:pt x="46251" y="30473"/>
                  </a:lnTo>
                  <a:lnTo>
                    <a:pt x="41850" y="27573"/>
                  </a:lnTo>
                  <a:lnTo>
                    <a:pt x="37449" y="24673"/>
                  </a:lnTo>
                  <a:lnTo>
                    <a:pt x="33048" y="21773"/>
                  </a:lnTo>
                  <a:lnTo>
                    <a:pt x="28646" y="18874"/>
                  </a:lnTo>
                  <a:lnTo>
                    <a:pt x="24245" y="15974"/>
                  </a:lnTo>
                  <a:lnTo>
                    <a:pt x="19844" y="13074"/>
                  </a:lnTo>
                  <a:lnTo>
                    <a:pt x="15443" y="10174"/>
                  </a:lnTo>
                  <a:lnTo>
                    <a:pt x="11042" y="7275"/>
                  </a:lnTo>
                  <a:lnTo>
                    <a:pt x="6640" y="4375"/>
                  </a:lnTo>
                  <a:lnTo>
                    <a:pt x="2239" y="147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5250590" y="5828188"/>
              <a:ext cx="143749" cy="128734"/>
            </a:xfrm>
            <a:custGeom>
              <a:avLst/>
              <a:pathLst>
                <a:path w="143749" h="128734">
                  <a:moveTo>
                    <a:pt x="143749" y="8487"/>
                  </a:moveTo>
                  <a:lnTo>
                    <a:pt x="0" y="0"/>
                  </a:lnTo>
                  <a:lnTo>
                    <a:pt x="64523" y="1287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600004" y="4196140"/>
              <a:ext cx="1996117" cy="1859704"/>
            </a:xfrm>
            <a:custGeom>
              <a:avLst/>
              <a:pathLst>
                <a:path w="1996117" h="1859704">
                  <a:moveTo>
                    <a:pt x="1996117" y="1859704"/>
                  </a:moveTo>
                  <a:lnTo>
                    <a:pt x="1975156" y="1840176"/>
                  </a:lnTo>
                  <a:lnTo>
                    <a:pt x="1954195" y="1820647"/>
                  </a:lnTo>
                  <a:lnTo>
                    <a:pt x="1933234" y="1801119"/>
                  </a:lnTo>
                  <a:lnTo>
                    <a:pt x="1912273" y="1781590"/>
                  </a:lnTo>
                  <a:lnTo>
                    <a:pt x="1891312" y="1762062"/>
                  </a:lnTo>
                  <a:lnTo>
                    <a:pt x="1870351" y="1742533"/>
                  </a:lnTo>
                  <a:lnTo>
                    <a:pt x="1849390" y="1723005"/>
                  </a:lnTo>
                  <a:lnTo>
                    <a:pt x="1828429" y="1703476"/>
                  </a:lnTo>
                  <a:lnTo>
                    <a:pt x="1807468" y="1683948"/>
                  </a:lnTo>
                  <a:lnTo>
                    <a:pt x="1786507" y="1664419"/>
                  </a:lnTo>
                  <a:lnTo>
                    <a:pt x="1765546" y="1644891"/>
                  </a:lnTo>
                  <a:lnTo>
                    <a:pt x="1744585" y="1625362"/>
                  </a:lnTo>
                  <a:lnTo>
                    <a:pt x="1723624" y="1605833"/>
                  </a:lnTo>
                  <a:lnTo>
                    <a:pt x="1702663" y="1586305"/>
                  </a:lnTo>
                  <a:lnTo>
                    <a:pt x="1681702" y="1566776"/>
                  </a:lnTo>
                  <a:lnTo>
                    <a:pt x="1660741" y="1547248"/>
                  </a:lnTo>
                  <a:lnTo>
                    <a:pt x="1639780" y="1527719"/>
                  </a:lnTo>
                  <a:lnTo>
                    <a:pt x="1618819" y="1508191"/>
                  </a:lnTo>
                  <a:lnTo>
                    <a:pt x="1597858" y="1488662"/>
                  </a:lnTo>
                  <a:lnTo>
                    <a:pt x="1576897" y="1469134"/>
                  </a:lnTo>
                  <a:lnTo>
                    <a:pt x="1555936" y="1449605"/>
                  </a:lnTo>
                  <a:lnTo>
                    <a:pt x="1534975" y="1430077"/>
                  </a:lnTo>
                  <a:lnTo>
                    <a:pt x="1514014" y="1410548"/>
                  </a:lnTo>
                  <a:lnTo>
                    <a:pt x="1493053" y="1391020"/>
                  </a:lnTo>
                  <a:lnTo>
                    <a:pt x="1472092" y="1371491"/>
                  </a:lnTo>
                  <a:lnTo>
                    <a:pt x="1451131" y="1351963"/>
                  </a:lnTo>
                  <a:lnTo>
                    <a:pt x="1430170" y="1332434"/>
                  </a:lnTo>
                  <a:lnTo>
                    <a:pt x="1409209" y="1312905"/>
                  </a:lnTo>
                  <a:lnTo>
                    <a:pt x="1388248" y="1293377"/>
                  </a:lnTo>
                  <a:lnTo>
                    <a:pt x="1367287" y="1273848"/>
                  </a:lnTo>
                  <a:lnTo>
                    <a:pt x="1346326" y="1254320"/>
                  </a:lnTo>
                  <a:lnTo>
                    <a:pt x="1325365" y="1234791"/>
                  </a:lnTo>
                  <a:lnTo>
                    <a:pt x="1304404" y="1215263"/>
                  </a:lnTo>
                  <a:lnTo>
                    <a:pt x="1283443" y="1195734"/>
                  </a:lnTo>
                  <a:lnTo>
                    <a:pt x="1262482" y="1176206"/>
                  </a:lnTo>
                  <a:lnTo>
                    <a:pt x="1241521" y="1156677"/>
                  </a:lnTo>
                  <a:lnTo>
                    <a:pt x="1220560" y="1137149"/>
                  </a:lnTo>
                  <a:lnTo>
                    <a:pt x="1199600" y="1117620"/>
                  </a:lnTo>
                  <a:lnTo>
                    <a:pt x="1178639" y="1098092"/>
                  </a:lnTo>
                  <a:lnTo>
                    <a:pt x="1157678" y="1078563"/>
                  </a:lnTo>
                  <a:lnTo>
                    <a:pt x="1136717" y="1059035"/>
                  </a:lnTo>
                  <a:lnTo>
                    <a:pt x="1115756" y="1039506"/>
                  </a:lnTo>
                  <a:lnTo>
                    <a:pt x="1094795" y="1019978"/>
                  </a:lnTo>
                  <a:lnTo>
                    <a:pt x="1073834" y="1000449"/>
                  </a:lnTo>
                  <a:lnTo>
                    <a:pt x="1052873" y="980920"/>
                  </a:lnTo>
                  <a:lnTo>
                    <a:pt x="1031912" y="961392"/>
                  </a:lnTo>
                  <a:lnTo>
                    <a:pt x="1010951" y="941863"/>
                  </a:lnTo>
                  <a:lnTo>
                    <a:pt x="989990" y="922335"/>
                  </a:lnTo>
                  <a:lnTo>
                    <a:pt x="969029" y="902806"/>
                  </a:lnTo>
                  <a:lnTo>
                    <a:pt x="948068" y="883278"/>
                  </a:lnTo>
                  <a:lnTo>
                    <a:pt x="927107" y="863749"/>
                  </a:lnTo>
                  <a:lnTo>
                    <a:pt x="906146" y="844221"/>
                  </a:lnTo>
                  <a:lnTo>
                    <a:pt x="885185" y="824692"/>
                  </a:lnTo>
                  <a:lnTo>
                    <a:pt x="864224" y="805164"/>
                  </a:lnTo>
                  <a:lnTo>
                    <a:pt x="843263" y="785635"/>
                  </a:lnTo>
                  <a:lnTo>
                    <a:pt x="822302" y="766107"/>
                  </a:lnTo>
                  <a:lnTo>
                    <a:pt x="801341" y="746578"/>
                  </a:lnTo>
                  <a:lnTo>
                    <a:pt x="780380" y="727050"/>
                  </a:lnTo>
                  <a:lnTo>
                    <a:pt x="759419" y="707521"/>
                  </a:lnTo>
                  <a:lnTo>
                    <a:pt x="738458" y="687992"/>
                  </a:lnTo>
                  <a:lnTo>
                    <a:pt x="717497" y="668464"/>
                  </a:lnTo>
                  <a:lnTo>
                    <a:pt x="696536" y="648935"/>
                  </a:lnTo>
                  <a:lnTo>
                    <a:pt x="675575" y="629407"/>
                  </a:lnTo>
                  <a:lnTo>
                    <a:pt x="654614" y="609878"/>
                  </a:lnTo>
                  <a:lnTo>
                    <a:pt x="633653" y="590350"/>
                  </a:lnTo>
                  <a:lnTo>
                    <a:pt x="612692" y="570821"/>
                  </a:lnTo>
                  <a:lnTo>
                    <a:pt x="591731" y="551293"/>
                  </a:lnTo>
                  <a:lnTo>
                    <a:pt x="570770" y="531764"/>
                  </a:lnTo>
                  <a:lnTo>
                    <a:pt x="549809" y="512236"/>
                  </a:lnTo>
                  <a:lnTo>
                    <a:pt x="528848" y="492707"/>
                  </a:lnTo>
                  <a:lnTo>
                    <a:pt x="507887" y="473179"/>
                  </a:lnTo>
                  <a:lnTo>
                    <a:pt x="486926" y="453650"/>
                  </a:lnTo>
                  <a:lnTo>
                    <a:pt x="465965" y="434122"/>
                  </a:lnTo>
                  <a:lnTo>
                    <a:pt x="445004" y="414593"/>
                  </a:lnTo>
                  <a:lnTo>
                    <a:pt x="424043" y="395065"/>
                  </a:lnTo>
                  <a:lnTo>
                    <a:pt x="403082" y="375536"/>
                  </a:lnTo>
                  <a:lnTo>
                    <a:pt x="382121" y="356007"/>
                  </a:lnTo>
                  <a:lnTo>
                    <a:pt x="361160" y="336479"/>
                  </a:lnTo>
                  <a:lnTo>
                    <a:pt x="340199" y="316950"/>
                  </a:lnTo>
                  <a:lnTo>
                    <a:pt x="319238" y="297422"/>
                  </a:lnTo>
                  <a:lnTo>
                    <a:pt x="298277" y="277893"/>
                  </a:lnTo>
                  <a:lnTo>
                    <a:pt x="277316" y="258365"/>
                  </a:lnTo>
                  <a:lnTo>
                    <a:pt x="256355" y="238836"/>
                  </a:lnTo>
                  <a:lnTo>
                    <a:pt x="235394" y="219308"/>
                  </a:lnTo>
                  <a:lnTo>
                    <a:pt x="214433" y="199779"/>
                  </a:lnTo>
                  <a:lnTo>
                    <a:pt x="193472" y="180251"/>
                  </a:lnTo>
                  <a:lnTo>
                    <a:pt x="172511" y="160722"/>
                  </a:lnTo>
                  <a:lnTo>
                    <a:pt x="151550" y="141194"/>
                  </a:lnTo>
                  <a:lnTo>
                    <a:pt x="130589" y="121665"/>
                  </a:lnTo>
                  <a:lnTo>
                    <a:pt x="109628" y="102137"/>
                  </a:lnTo>
                  <a:lnTo>
                    <a:pt x="88668" y="82608"/>
                  </a:lnTo>
                  <a:lnTo>
                    <a:pt x="67707" y="63079"/>
                  </a:lnTo>
                  <a:lnTo>
                    <a:pt x="46746" y="43551"/>
                  </a:lnTo>
                  <a:lnTo>
                    <a:pt x="25785" y="24022"/>
                  </a:lnTo>
                  <a:lnTo>
                    <a:pt x="4824" y="449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600004" y="4196140"/>
              <a:ext cx="140324" cy="137688"/>
            </a:xfrm>
            <a:custGeom>
              <a:avLst/>
              <a:pathLst>
                <a:path w="140324" h="137688">
                  <a:moveTo>
                    <a:pt x="140324" y="32328"/>
                  </a:moveTo>
                  <a:lnTo>
                    <a:pt x="0" y="0"/>
                  </a:lnTo>
                  <a:lnTo>
                    <a:pt x="42164" y="1376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4861140" y="4953071"/>
              <a:ext cx="734981" cy="1102773"/>
            </a:xfrm>
            <a:custGeom>
              <a:avLst/>
              <a:pathLst>
                <a:path w="734981" h="1102773">
                  <a:moveTo>
                    <a:pt x="734981" y="1102773"/>
                  </a:moveTo>
                  <a:lnTo>
                    <a:pt x="726952" y="1090727"/>
                  </a:lnTo>
                  <a:lnTo>
                    <a:pt x="718923" y="1078680"/>
                  </a:lnTo>
                  <a:lnTo>
                    <a:pt x="710894" y="1066633"/>
                  </a:lnTo>
                  <a:lnTo>
                    <a:pt x="702865" y="1054586"/>
                  </a:lnTo>
                  <a:lnTo>
                    <a:pt x="694835" y="1042539"/>
                  </a:lnTo>
                  <a:lnTo>
                    <a:pt x="686806" y="1030492"/>
                  </a:lnTo>
                  <a:lnTo>
                    <a:pt x="678777" y="1018445"/>
                  </a:lnTo>
                  <a:lnTo>
                    <a:pt x="670748" y="1006398"/>
                  </a:lnTo>
                  <a:lnTo>
                    <a:pt x="662719" y="994351"/>
                  </a:lnTo>
                  <a:lnTo>
                    <a:pt x="654690" y="982304"/>
                  </a:lnTo>
                  <a:lnTo>
                    <a:pt x="646661" y="970258"/>
                  </a:lnTo>
                  <a:lnTo>
                    <a:pt x="638632" y="958211"/>
                  </a:lnTo>
                  <a:lnTo>
                    <a:pt x="630603" y="946164"/>
                  </a:lnTo>
                  <a:lnTo>
                    <a:pt x="622574" y="934117"/>
                  </a:lnTo>
                  <a:lnTo>
                    <a:pt x="614545" y="922070"/>
                  </a:lnTo>
                  <a:lnTo>
                    <a:pt x="606516" y="910023"/>
                  </a:lnTo>
                  <a:lnTo>
                    <a:pt x="598487" y="897976"/>
                  </a:lnTo>
                  <a:lnTo>
                    <a:pt x="590458" y="885929"/>
                  </a:lnTo>
                  <a:lnTo>
                    <a:pt x="582429" y="873882"/>
                  </a:lnTo>
                  <a:lnTo>
                    <a:pt x="574399" y="861835"/>
                  </a:lnTo>
                  <a:lnTo>
                    <a:pt x="566370" y="849789"/>
                  </a:lnTo>
                  <a:lnTo>
                    <a:pt x="558341" y="837742"/>
                  </a:lnTo>
                  <a:lnTo>
                    <a:pt x="550312" y="825695"/>
                  </a:lnTo>
                  <a:lnTo>
                    <a:pt x="542283" y="813648"/>
                  </a:lnTo>
                  <a:lnTo>
                    <a:pt x="534254" y="801601"/>
                  </a:lnTo>
                  <a:lnTo>
                    <a:pt x="526225" y="789554"/>
                  </a:lnTo>
                  <a:lnTo>
                    <a:pt x="518196" y="777507"/>
                  </a:lnTo>
                  <a:lnTo>
                    <a:pt x="510167" y="765460"/>
                  </a:lnTo>
                  <a:lnTo>
                    <a:pt x="502138" y="753413"/>
                  </a:lnTo>
                  <a:lnTo>
                    <a:pt x="494109" y="741366"/>
                  </a:lnTo>
                  <a:lnTo>
                    <a:pt x="486080" y="729320"/>
                  </a:lnTo>
                  <a:lnTo>
                    <a:pt x="478051" y="717273"/>
                  </a:lnTo>
                  <a:lnTo>
                    <a:pt x="470022" y="705226"/>
                  </a:lnTo>
                  <a:lnTo>
                    <a:pt x="461993" y="693179"/>
                  </a:lnTo>
                  <a:lnTo>
                    <a:pt x="453963" y="681132"/>
                  </a:lnTo>
                  <a:lnTo>
                    <a:pt x="445934" y="669085"/>
                  </a:lnTo>
                  <a:lnTo>
                    <a:pt x="437905" y="657038"/>
                  </a:lnTo>
                  <a:lnTo>
                    <a:pt x="429876" y="644991"/>
                  </a:lnTo>
                  <a:lnTo>
                    <a:pt x="421847" y="632944"/>
                  </a:lnTo>
                  <a:lnTo>
                    <a:pt x="413818" y="620898"/>
                  </a:lnTo>
                  <a:lnTo>
                    <a:pt x="405789" y="608851"/>
                  </a:lnTo>
                  <a:lnTo>
                    <a:pt x="397760" y="596804"/>
                  </a:lnTo>
                  <a:lnTo>
                    <a:pt x="389731" y="584757"/>
                  </a:lnTo>
                  <a:lnTo>
                    <a:pt x="381702" y="572710"/>
                  </a:lnTo>
                  <a:lnTo>
                    <a:pt x="373673" y="560663"/>
                  </a:lnTo>
                  <a:lnTo>
                    <a:pt x="365644" y="548616"/>
                  </a:lnTo>
                  <a:lnTo>
                    <a:pt x="357615" y="536569"/>
                  </a:lnTo>
                  <a:lnTo>
                    <a:pt x="349586" y="524522"/>
                  </a:lnTo>
                  <a:lnTo>
                    <a:pt x="341557" y="512475"/>
                  </a:lnTo>
                  <a:lnTo>
                    <a:pt x="333527" y="500429"/>
                  </a:lnTo>
                  <a:lnTo>
                    <a:pt x="325498" y="488382"/>
                  </a:lnTo>
                  <a:lnTo>
                    <a:pt x="317469" y="476335"/>
                  </a:lnTo>
                  <a:lnTo>
                    <a:pt x="309440" y="464288"/>
                  </a:lnTo>
                  <a:lnTo>
                    <a:pt x="301411" y="452241"/>
                  </a:lnTo>
                  <a:lnTo>
                    <a:pt x="293382" y="440194"/>
                  </a:lnTo>
                  <a:lnTo>
                    <a:pt x="285353" y="428147"/>
                  </a:lnTo>
                  <a:lnTo>
                    <a:pt x="277324" y="416100"/>
                  </a:lnTo>
                  <a:lnTo>
                    <a:pt x="269295" y="404053"/>
                  </a:lnTo>
                  <a:lnTo>
                    <a:pt x="261266" y="392006"/>
                  </a:lnTo>
                  <a:lnTo>
                    <a:pt x="253237" y="379960"/>
                  </a:lnTo>
                  <a:lnTo>
                    <a:pt x="245208" y="367913"/>
                  </a:lnTo>
                  <a:lnTo>
                    <a:pt x="237179" y="355866"/>
                  </a:lnTo>
                  <a:lnTo>
                    <a:pt x="229150" y="343819"/>
                  </a:lnTo>
                  <a:lnTo>
                    <a:pt x="221121" y="331772"/>
                  </a:lnTo>
                  <a:lnTo>
                    <a:pt x="213091" y="319725"/>
                  </a:lnTo>
                  <a:lnTo>
                    <a:pt x="205062" y="307678"/>
                  </a:lnTo>
                  <a:lnTo>
                    <a:pt x="197033" y="295631"/>
                  </a:lnTo>
                  <a:lnTo>
                    <a:pt x="189004" y="283584"/>
                  </a:lnTo>
                  <a:lnTo>
                    <a:pt x="180975" y="271537"/>
                  </a:lnTo>
                  <a:lnTo>
                    <a:pt x="172946" y="259491"/>
                  </a:lnTo>
                  <a:lnTo>
                    <a:pt x="164917" y="247444"/>
                  </a:lnTo>
                  <a:lnTo>
                    <a:pt x="156888" y="235397"/>
                  </a:lnTo>
                  <a:lnTo>
                    <a:pt x="148859" y="223350"/>
                  </a:lnTo>
                  <a:lnTo>
                    <a:pt x="140830" y="211303"/>
                  </a:lnTo>
                  <a:lnTo>
                    <a:pt x="132801" y="199256"/>
                  </a:lnTo>
                  <a:lnTo>
                    <a:pt x="124772" y="187209"/>
                  </a:lnTo>
                  <a:lnTo>
                    <a:pt x="116743" y="175162"/>
                  </a:lnTo>
                  <a:lnTo>
                    <a:pt x="108714" y="163115"/>
                  </a:lnTo>
                  <a:lnTo>
                    <a:pt x="100685" y="151068"/>
                  </a:lnTo>
                  <a:lnTo>
                    <a:pt x="92655" y="139022"/>
                  </a:lnTo>
                  <a:lnTo>
                    <a:pt x="84626" y="126975"/>
                  </a:lnTo>
                  <a:lnTo>
                    <a:pt x="76597" y="114928"/>
                  </a:lnTo>
                  <a:lnTo>
                    <a:pt x="68568" y="102881"/>
                  </a:lnTo>
                  <a:lnTo>
                    <a:pt x="60539" y="90834"/>
                  </a:lnTo>
                  <a:lnTo>
                    <a:pt x="52510" y="78787"/>
                  </a:lnTo>
                  <a:lnTo>
                    <a:pt x="44481" y="66740"/>
                  </a:lnTo>
                  <a:lnTo>
                    <a:pt x="36452" y="54693"/>
                  </a:lnTo>
                  <a:lnTo>
                    <a:pt x="28423" y="42646"/>
                  </a:lnTo>
                  <a:lnTo>
                    <a:pt x="20394" y="30599"/>
                  </a:lnTo>
                  <a:lnTo>
                    <a:pt x="12365" y="18553"/>
                  </a:lnTo>
                  <a:lnTo>
                    <a:pt x="4336" y="650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4861140" y="4953071"/>
              <a:ext cx="129074" cy="143702"/>
            </a:xfrm>
            <a:custGeom>
              <a:avLst/>
              <a:pathLst>
                <a:path w="129074" h="143702">
                  <a:moveTo>
                    <a:pt x="129074" y="63840"/>
                  </a:moveTo>
                  <a:lnTo>
                    <a:pt x="0" y="0"/>
                  </a:lnTo>
                  <a:lnTo>
                    <a:pt x="9249" y="1437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4953210" y="2701788"/>
              <a:ext cx="1586269" cy="1238914"/>
            </a:xfrm>
            <a:custGeom>
              <a:avLst/>
              <a:pathLst>
                <a:path w="1586269" h="1238914">
                  <a:moveTo>
                    <a:pt x="0" y="1238914"/>
                  </a:moveTo>
                  <a:lnTo>
                    <a:pt x="16882" y="1225728"/>
                  </a:lnTo>
                  <a:lnTo>
                    <a:pt x="33765" y="1212542"/>
                  </a:lnTo>
                  <a:lnTo>
                    <a:pt x="50648" y="1199357"/>
                  </a:lnTo>
                  <a:lnTo>
                    <a:pt x="67530" y="1186171"/>
                  </a:lnTo>
                  <a:lnTo>
                    <a:pt x="84413" y="1172985"/>
                  </a:lnTo>
                  <a:lnTo>
                    <a:pt x="101296" y="1159799"/>
                  </a:lnTo>
                  <a:lnTo>
                    <a:pt x="118178" y="1146614"/>
                  </a:lnTo>
                  <a:lnTo>
                    <a:pt x="135061" y="1133428"/>
                  </a:lnTo>
                  <a:lnTo>
                    <a:pt x="151944" y="1120242"/>
                  </a:lnTo>
                  <a:lnTo>
                    <a:pt x="168826" y="1107056"/>
                  </a:lnTo>
                  <a:lnTo>
                    <a:pt x="185709" y="1093870"/>
                  </a:lnTo>
                  <a:lnTo>
                    <a:pt x="202592" y="1080685"/>
                  </a:lnTo>
                  <a:lnTo>
                    <a:pt x="219474" y="1067499"/>
                  </a:lnTo>
                  <a:lnTo>
                    <a:pt x="236357" y="1054313"/>
                  </a:lnTo>
                  <a:lnTo>
                    <a:pt x="253240" y="1041127"/>
                  </a:lnTo>
                  <a:lnTo>
                    <a:pt x="270122" y="1027942"/>
                  </a:lnTo>
                  <a:lnTo>
                    <a:pt x="287005" y="1014756"/>
                  </a:lnTo>
                  <a:lnTo>
                    <a:pt x="303888" y="1001570"/>
                  </a:lnTo>
                  <a:lnTo>
                    <a:pt x="320770" y="988384"/>
                  </a:lnTo>
                  <a:lnTo>
                    <a:pt x="337653" y="975198"/>
                  </a:lnTo>
                  <a:lnTo>
                    <a:pt x="354536" y="962013"/>
                  </a:lnTo>
                  <a:lnTo>
                    <a:pt x="371418" y="948827"/>
                  </a:lnTo>
                  <a:lnTo>
                    <a:pt x="388301" y="935641"/>
                  </a:lnTo>
                  <a:lnTo>
                    <a:pt x="405184" y="922455"/>
                  </a:lnTo>
                  <a:lnTo>
                    <a:pt x="422066" y="909270"/>
                  </a:lnTo>
                  <a:lnTo>
                    <a:pt x="438949" y="896084"/>
                  </a:lnTo>
                  <a:lnTo>
                    <a:pt x="455832" y="882898"/>
                  </a:lnTo>
                  <a:lnTo>
                    <a:pt x="472714" y="869712"/>
                  </a:lnTo>
                  <a:lnTo>
                    <a:pt x="489597" y="856526"/>
                  </a:lnTo>
                  <a:lnTo>
                    <a:pt x="506480" y="843341"/>
                  </a:lnTo>
                  <a:lnTo>
                    <a:pt x="523363" y="830155"/>
                  </a:lnTo>
                  <a:lnTo>
                    <a:pt x="540245" y="816969"/>
                  </a:lnTo>
                  <a:lnTo>
                    <a:pt x="557128" y="803783"/>
                  </a:lnTo>
                  <a:lnTo>
                    <a:pt x="574011" y="790598"/>
                  </a:lnTo>
                  <a:lnTo>
                    <a:pt x="590893" y="777412"/>
                  </a:lnTo>
                  <a:lnTo>
                    <a:pt x="607776" y="764226"/>
                  </a:lnTo>
                  <a:lnTo>
                    <a:pt x="624659" y="751040"/>
                  </a:lnTo>
                  <a:lnTo>
                    <a:pt x="641541" y="737854"/>
                  </a:lnTo>
                  <a:lnTo>
                    <a:pt x="658424" y="724669"/>
                  </a:lnTo>
                  <a:lnTo>
                    <a:pt x="675307" y="711483"/>
                  </a:lnTo>
                  <a:lnTo>
                    <a:pt x="692189" y="698297"/>
                  </a:lnTo>
                  <a:lnTo>
                    <a:pt x="709072" y="685111"/>
                  </a:lnTo>
                  <a:lnTo>
                    <a:pt x="725955" y="671926"/>
                  </a:lnTo>
                  <a:lnTo>
                    <a:pt x="742837" y="658740"/>
                  </a:lnTo>
                  <a:lnTo>
                    <a:pt x="759720" y="645554"/>
                  </a:lnTo>
                  <a:lnTo>
                    <a:pt x="776603" y="632368"/>
                  </a:lnTo>
                  <a:lnTo>
                    <a:pt x="793485" y="619182"/>
                  </a:lnTo>
                  <a:lnTo>
                    <a:pt x="810368" y="605997"/>
                  </a:lnTo>
                  <a:lnTo>
                    <a:pt x="827251" y="592811"/>
                  </a:lnTo>
                  <a:lnTo>
                    <a:pt x="844133" y="579625"/>
                  </a:lnTo>
                  <a:lnTo>
                    <a:pt x="861016" y="566439"/>
                  </a:lnTo>
                  <a:lnTo>
                    <a:pt x="877899" y="553254"/>
                  </a:lnTo>
                  <a:lnTo>
                    <a:pt x="894781" y="540068"/>
                  </a:lnTo>
                  <a:lnTo>
                    <a:pt x="911664" y="526882"/>
                  </a:lnTo>
                  <a:lnTo>
                    <a:pt x="928547" y="513696"/>
                  </a:lnTo>
                  <a:lnTo>
                    <a:pt x="945429" y="500510"/>
                  </a:lnTo>
                  <a:lnTo>
                    <a:pt x="962312" y="487325"/>
                  </a:lnTo>
                  <a:lnTo>
                    <a:pt x="979195" y="474139"/>
                  </a:lnTo>
                  <a:lnTo>
                    <a:pt x="996078" y="460953"/>
                  </a:lnTo>
                  <a:lnTo>
                    <a:pt x="1012960" y="447767"/>
                  </a:lnTo>
                  <a:lnTo>
                    <a:pt x="1029843" y="434582"/>
                  </a:lnTo>
                  <a:lnTo>
                    <a:pt x="1046726" y="421396"/>
                  </a:lnTo>
                  <a:lnTo>
                    <a:pt x="1063608" y="408210"/>
                  </a:lnTo>
                  <a:lnTo>
                    <a:pt x="1080491" y="395024"/>
                  </a:lnTo>
                  <a:lnTo>
                    <a:pt x="1097374" y="381838"/>
                  </a:lnTo>
                  <a:lnTo>
                    <a:pt x="1114256" y="368653"/>
                  </a:lnTo>
                  <a:lnTo>
                    <a:pt x="1131139" y="355467"/>
                  </a:lnTo>
                  <a:lnTo>
                    <a:pt x="1148022" y="342281"/>
                  </a:lnTo>
                  <a:lnTo>
                    <a:pt x="1164904" y="329095"/>
                  </a:lnTo>
                  <a:lnTo>
                    <a:pt x="1181787" y="315909"/>
                  </a:lnTo>
                  <a:lnTo>
                    <a:pt x="1198670" y="302724"/>
                  </a:lnTo>
                  <a:lnTo>
                    <a:pt x="1215552" y="289538"/>
                  </a:lnTo>
                  <a:lnTo>
                    <a:pt x="1232435" y="276352"/>
                  </a:lnTo>
                  <a:lnTo>
                    <a:pt x="1249318" y="263166"/>
                  </a:lnTo>
                  <a:lnTo>
                    <a:pt x="1266200" y="249981"/>
                  </a:lnTo>
                  <a:lnTo>
                    <a:pt x="1283083" y="236795"/>
                  </a:lnTo>
                  <a:lnTo>
                    <a:pt x="1299966" y="223609"/>
                  </a:lnTo>
                  <a:lnTo>
                    <a:pt x="1316848" y="210423"/>
                  </a:lnTo>
                  <a:lnTo>
                    <a:pt x="1333731" y="197237"/>
                  </a:lnTo>
                  <a:lnTo>
                    <a:pt x="1350614" y="184052"/>
                  </a:lnTo>
                  <a:lnTo>
                    <a:pt x="1367496" y="170866"/>
                  </a:lnTo>
                  <a:lnTo>
                    <a:pt x="1384379" y="157680"/>
                  </a:lnTo>
                  <a:lnTo>
                    <a:pt x="1401262" y="144494"/>
                  </a:lnTo>
                  <a:lnTo>
                    <a:pt x="1418144" y="131309"/>
                  </a:lnTo>
                  <a:lnTo>
                    <a:pt x="1435027" y="118123"/>
                  </a:lnTo>
                  <a:lnTo>
                    <a:pt x="1451910" y="104937"/>
                  </a:lnTo>
                  <a:lnTo>
                    <a:pt x="1468792" y="91751"/>
                  </a:lnTo>
                  <a:lnTo>
                    <a:pt x="1485675" y="78565"/>
                  </a:lnTo>
                  <a:lnTo>
                    <a:pt x="1502558" y="65380"/>
                  </a:lnTo>
                  <a:lnTo>
                    <a:pt x="1519441" y="52194"/>
                  </a:lnTo>
                  <a:lnTo>
                    <a:pt x="1536323" y="39008"/>
                  </a:lnTo>
                  <a:lnTo>
                    <a:pt x="1553206" y="25822"/>
                  </a:lnTo>
                  <a:lnTo>
                    <a:pt x="1570089" y="12637"/>
                  </a:lnTo>
                  <a:lnTo>
                    <a:pt x="15862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6396877" y="2701788"/>
              <a:ext cx="142601" cy="133505"/>
            </a:xfrm>
            <a:custGeom>
              <a:avLst/>
              <a:pathLst>
                <a:path w="142601" h="133505">
                  <a:moveTo>
                    <a:pt x="88636" y="133505"/>
                  </a:moveTo>
                  <a:lnTo>
                    <a:pt x="142601" y="0"/>
                  </a:lnTo>
                  <a:lnTo>
                    <a:pt x="0" y="200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4089012" y="3401487"/>
              <a:ext cx="1441119" cy="1815299"/>
            </a:xfrm>
            <a:custGeom>
              <a:avLst/>
              <a:pathLst>
                <a:path w="1441119" h="1815299">
                  <a:moveTo>
                    <a:pt x="0" y="0"/>
                  </a:moveTo>
                  <a:lnTo>
                    <a:pt x="15235" y="19190"/>
                  </a:lnTo>
                  <a:lnTo>
                    <a:pt x="30470" y="38381"/>
                  </a:lnTo>
                  <a:lnTo>
                    <a:pt x="45705" y="57572"/>
                  </a:lnTo>
                  <a:lnTo>
                    <a:pt x="60940" y="76763"/>
                  </a:lnTo>
                  <a:lnTo>
                    <a:pt x="76175" y="95953"/>
                  </a:lnTo>
                  <a:lnTo>
                    <a:pt x="91410" y="115144"/>
                  </a:lnTo>
                  <a:lnTo>
                    <a:pt x="106645" y="134335"/>
                  </a:lnTo>
                  <a:lnTo>
                    <a:pt x="121880" y="153526"/>
                  </a:lnTo>
                  <a:lnTo>
                    <a:pt x="137115" y="172716"/>
                  </a:lnTo>
                  <a:lnTo>
                    <a:pt x="152350" y="191907"/>
                  </a:lnTo>
                  <a:lnTo>
                    <a:pt x="167585" y="211098"/>
                  </a:lnTo>
                  <a:lnTo>
                    <a:pt x="182820" y="230289"/>
                  </a:lnTo>
                  <a:lnTo>
                    <a:pt x="198055" y="249479"/>
                  </a:lnTo>
                  <a:lnTo>
                    <a:pt x="213290" y="268670"/>
                  </a:lnTo>
                  <a:lnTo>
                    <a:pt x="228525" y="287861"/>
                  </a:lnTo>
                  <a:lnTo>
                    <a:pt x="243760" y="307052"/>
                  </a:lnTo>
                  <a:lnTo>
                    <a:pt x="258995" y="326243"/>
                  </a:lnTo>
                  <a:lnTo>
                    <a:pt x="274230" y="345433"/>
                  </a:lnTo>
                  <a:lnTo>
                    <a:pt x="289465" y="364624"/>
                  </a:lnTo>
                  <a:lnTo>
                    <a:pt x="304701" y="383815"/>
                  </a:lnTo>
                  <a:lnTo>
                    <a:pt x="319936" y="403006"/>
                  </a:lnTo>
                  <a:lnTo>
                    <a:pt x="335171" y="422196"/>
                  </a:lnTo>
                  <a:lnTo>
                    <a:pt x="350406" y="441387"/>
                  </a:lnTo>
                  <a:lnTo>
                    <a:pt x="365641" y="460578"/>
                  </a:lnTo>
                  <a:lnTo>
                    <a:pt x="380876" y="479769"/>
                  </a:lnTo>
                  <a:lnTo>
                    <a:pt x="396111" y="498959"/>
                  </a:lnTo>
                  <a:lnTo>
                    <a:pt x="411346" y="518150"/>
                  </a:lnTo>
                  <a:lnTo>
                    <a:pt x="426581" y="537341"/>
                  </a:lnTo>
                  <a:lnTo>
                    <a:pt x="441816" y="556532"/>
                  </a:lnTo>
                  <a:lnTo>
                    <a:pt x="457051" y="575722"/>
                  </a:lnTo>
                  <a:lnTo>
                    <a:pt x="472286" y="594913"/>
                  </a:lnTo>
                  <a:lnTo>
                    <a:pt x="487521" y="614104"/>
                  </a:lnTo>
                  <a:lnTo>
                    <a:pt x="502756" y="633295"/>
                  </a:lnTo>
                  <a:lnTo>
                    <a:pt x="517991" y="652486"/>
                  </a:lnTo>
                  <a:lnTo>
                    <a:pt x="533226" y="671676"/>
                  </a:lnTo>
                  <a:lnTo>
                    <a:pt x="548461" y="690867"/>
                  </a:lnTo>
                  <a:lnTo>
                    <a:pt x="563696" y="710058"/>
                  </a:lnTo>
                  <a:lnTo>
                    <a:pt x="578931" y="729249"/>
                  </a:lnTo>
                  <a:lnTo>
                    <a:pt x="594167" y="748439"/>
                  </a:lnTo>
                  <a:lnTo>
                    <a:pt x="609402" y="767630"/>
                  </a:lnTo>
                  <a:lnTo>
                    <a:pt x="624637" y="786821"/>
                  </a:lnTo>
                  <a:lnTo>
                    <a:pt x="639872" y="806012"/>
                  </a:lnTo>
                  <a:lnTo>
                    <a:pt x="655107" y="825202"/>
                  </a:lnTo>
                  <a:lnTo>
                    <a:pt x="670342" y="844393"/>
                  </a:lnTo>
                  <a:lnTo>
                    <a:pt x="685577" y="863584"/>
                  </a:lnTo>
                  <a:lnTo>
                    <a:pt x="700812" y="882775"/>
                  </a:lnTo>
                  <a:lnTo>
                    <a:pt x="716047" y="901966"/>
                  </a:lnTo>
                  <a:lnTo>
                    <a:pt x="731282" y="921156"/>
                  </a:lnTo>
                  <a:lnTo>
                    <a:pt x="746517" y="940347"/>
                  </a:lnTo>
                  <a:lnTo>
                    <a:pt x="761752" y="959538"/>
                  </a:lnTo>
                  <a:lnTo>
                    <a:pt x="776987" y="978729"/>
                  </a:lnTo>
                  <a:lnTo>
                    <a:pt x="792222" y="997919"/>
                  </a:lnTo>
                  <a:lnTo>
                    <a:pt x="807457" y="1017110"/>
                  </a:lnTo>
                  <a:lnTo>
                    <a:pt x="822692" y="1036301"/>
                  </a:lnTo>
                  <a:lnTo>
                    <a:pt x="837927" y="1055492"/>
                  </a:lnTo>
                  <a:lnTo>
                    <a:pt x="853162" y="1074682"/>
                  </a:lnTo>
                  <a:lnTo>
                    <a:pt x="868397" y="1093873"/>
                  </a:lnTo>
                  <a:lnTo>
                    <a:pt x="883633" y="1113064"/>
                  </a:lnTo>
                  <a:lnTo>
                    <a:pt x="898868" y="1132255"/>
                  </a:lnTo>
                  <a:lnTo>
                    <a:pt x="914103" y="1151445"/>
                  </a:lnTo>
                  <a:lnTo>
                    <a:pt x="929338" y="1170636"/>
                  </a:lnTo>
                  <a:lnTo>
                    <a:pt x="944573" y="1189827"/>
                  </a:lnTo>
                  <a:lnTo>
                    <a:pt x="959808" y="1209018"/>
                  </a:lnTo>
                  <a:lnTo>
                    <a:pt x="975043" y="1228209"/>
                  </a:lnTo>
                  <a:lnTo>
                    <a:pt x="990278" y="1247399"/>
                  </a:lnTo>
                  <a:lnTo>
                    <a:pt x="1005513" y="1266590"/>
                  </a:lnTo>
                  <a:lnTo>
                    <a:pt x="1020748" y="1285781"/>
                  </a:lnTo>
                  <a:lnTo>
                    <a:pt x="1035983" y="1304972"/>
                  </a:lnTo>
                  <a:lnTo>
                    <a:pt x="1051218" y="1324162"/>
                  </a:lnTo>
                  <a:lnTo>
                    <a:pt x="1066453" y="1343353"/>
                  </a:lnTo>
                  <a:lnTo>
                    <a:pt x="1081688" y="1362544"/>
                  </a:lnTo>
                  <a:lnTo>
                    <a:pt x="1096923" y="1381735"/>
                  </a:lnTo>
                  <a:lnTo>
                    <a:pt x="1112158" y="1400925"/>
                  </a:lnTo>
                  <a:lnTo>
                    <a:pt x="1127393" y="1420116"/>
                  </a:lnTo>
                  <a:lnTo>
                    <a:pt x="1142628" y="1439307"/>
                  </a:lnTo>
                  <a:lnTo>
                    <a:pt x="1157863" y="1458498"/>
                  </a:lnTo>
                  <a:lnTo>
                    <a:pt x="1173098" y="1477688"/>
                  </a:lnTo>
                  <a:lnTo>
                    <a:pt x="1188334" y="1496879"/>
                  </a:lnTo>
                  <a:lnTo>
                    <a:pt x="1203569" y="1516070"/>
                  </a:lnTo>
                  <a:lnTo>
                    <a:pt x="1218804" y="1535261"/>
                  </a:lnTo>
                  <a:lnTo>
                    <a:pt x="1234039" y="1554452"/>
                  </a:lnTo>
                  <a:lnTo>
                    <a:pt x="1249274" y="1573642"/>
                  </a:lnTo>
                  <a:lnTo>
                    <a:pt x="1264509" y="1592833"/>
                  </a:lnTo>
                  <a:lnTo>
                    <a:pt x="1279744" y="1612024"/>
                  </a:lnTo>
                  <a:lnTo>
                    <a:pt x="1294979" y="1631215"/>
                  </a:lnTo>
                  <a:lnTo>
                    <a:pt x="1310214" y="1650405"/>
                  </a:lnTo>
                  <a:lnTo>
                    <a:pt x="1325449" y="1669596"/>
                  </a:lnTo>
                  <a:lnTo>
                    <a:pt x="1340684" y="1688787"/>
                  </a:lnTo>
                  <a:lnTo>
                    <a:pt x="1355919" y="1707978"/>
                  </a:lnTo>
                  <a:lnTo>
                    <a:pt x="1371154" y="1727168"/>
                  </a:lnTo>
                  <a:lnTo>
                    <a:pt x="1386389" y="1746359"/>
                  </a:lnTo>
                  <a:lnTo>
                    <a:pt x="1401624" y="1765550"/>
                  </a:lnTo>
                  <a:lnTo>
                    <a:pt x="1416859" y="1784741"/>
                  </a:lnTo>
                  <a:lnTo>
                    <a:pt x="1432094" y="1803932"/>
                  </a:lnTo>
                  <a:lnTo>
                    <a:pt x="1441119" y="18152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5396202" y="5074348"/>
              <a:ext cx="133929" cy="142438"/>
            </a:xfrm>
            <a:custGeom>
              <a:avLst/>
              <a:pathLst>
                <a:path w="133929" h="142438">
                  <a:moveTo>
                    <a:pt x="0" y="89534"/>
                  </a:moveTo>
                  <a:lnTo>
                    <a:pt x="133929" y="142438"/>
                  </a:lnTo>
                  <a:lnTo>
                    <a:pt x="1127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089012" y="2786060"/>
              <a:ext cx="225670" cy="615427"/>
            </a:xfrm>
            <a:custGeom>
              <a:avLst/>
              <a:pathLst>
                <a:path w="225670" h="615427">
                  <a:moveTo>
                    <a:pt x="0" y="615427"/>
                  </a:moveTo>
                  <a:lnTo>
                    <a:pt x="2655" y="608186"/>
                  </a:lnTo>
                  <a:lnTo>
                    <a:pt x="5310" y="600946"/>
                  </a:lnTo>
                  <a:lnTo>
                    <a:pt x="7965" y="593705"/>
                  </a:lnTo>
                  <a:lnTo>
                    <a:pt x="10620" y="586464"/>
                  </a:lnTo>
                  <a:lnTo>
                    <a:pt x="13275" y="579224"/>
                  </a:lnTo>
                  <a:lnTo>
                    <a:pt x="15930" y="571983"/>
                  </a:lnTo>
                  <a:lnTo>
                    <a:pt x="18585" y="564742"/>
                  </a:lnTo>
                  <a:lnTo>
                    <a:pt x="21240" y="557502"/>
                  </a:lnTo>
                  <a:lnTo>
                    <a:pt x="23895" y="550261"/>
                  </a:lnTo>
                  <a:lnTo>
                    <a:pt x="26550" y="543020"/>
                  </a:lnTo>
                  <a:lnTo>
                    <a:pt x="29205" y="535780"/>
                  </a:lnTo>
                  <a:lnTo>
                    <a:pt x="31860" y="528539"/>
                  </a:lnTo>
                  <a:lnTo>
                    <a:pt x="34515" y="521298"/>
                  </a:lnTo>
                  <a:lnTo>
                    <a:pt x="37170" y="514058"/>
                  </a:lnTo>
                  <a:lnTo>
                    <a:pt x="39826" y="506817"/>
                  </a:lnTo>
                  <a:lnTo>
                    <a:pt x="42481" y="499576"/>
                  </a:lnTo>
                  <a:lnTo>
                    <a:pt x="45136" y="492336"/>
                  </a:lnTo>
                  <a:lnTo>
                    <a:pt x="47791" y="485095"/>
                  </a:lnTo>
                  <a:lnTo>
                    <a:pt x="50446" y="477855"/>
                  </a:lnTo>
                  <a:lnTo>
                    <a:pt x="53101" y="470614"/>
                  </a:lnTo>
                  <a:lnTo>
                    <a:pt x="55756" y="463373"/>
                  </a:lnTo>
                  <a:lnTo>
                    <a:pt x="58411" y="456133"/>
                  </a:lnTo>
                  <a:lnTo>
                    <a:pt x="61066" y="448892"/>
                  </a:lnTo>
                  <a:lnTo>
                    <a:pt x="63721" y="441651"/>
                  </a:lnTo>
                  <a:lnTo>
                    <a:pt x="66376" y="434411"/>
                  </a:lnTo>
                  <a:lnTo>
                    <a:pt x="69031" y="427170"/>
                  </a:lnTo>
                  <a:lnTo>
                    <a:pt x="71686" y="419929"/>
                  </a:lnTo>
                  <a:lnTo>
                    <a:pt x="74341" y="412689"/>
                  </a:lnTo>
                  <a:lnTo>
                    <a:pt x="76996" y="405448"/>
                  </a:lnTo>
                  <a:lnTo>
                    <a:pt x="79652" y="398207"/>
                  </a:lnTo>
                  <a:lnTo>
                    <a:pt x="82307" y="390967"/>
                  </a:lnTo>
                  <a:lnTo>
                    <a:pt x="84962" y="383726"/>
                  </a:lnTo>
                  <a:lnTo>
                    <a:pt x="87617" y="376485"/>
                  </a:lnTo>
                  <a:lnTo>
                    <a:pt x="90272" y="369245"/>
                  </a:lnTo>
                  <a:lnTo>
                    <a:pt x="92927" y="362004"/>
                  </a:lnTo>
                  <a:lnTo>
                    <a:pt x="95582" y="354763"/>
                  </a:lnTo>
                  <a:lnTo>
                    <a:pt x="98237" y="347523"/>
                  </a:lnTo>
                  <a:lnTo>
                    <a:pt x="100892" y="340282"/>
                  </a:lnTo>
                  <a:lnTo>
                    <a:pt x="103547" y="333041"/>
                  </a:lnTo>
                  <a:lnTo>
                    <a:pt x="106202" y="325801"/>
                  </a:lnTo>
                  <a:lnTo>
                    <a:pt x="108857" y="318560"/>
                  </a:lnTo>
                  <a:lnTo>
                    <a:pt x="111512" y="311319"/>
                  </a:lnTo>
                  <a:lnTo>
                    <a:pt x="114167" y="304079"/>
                  </a:lnTo>
                  <a:lnTo>
                    <a:pt x="116823" y="296838"/>
                  </a:lnTo>
                  <a:lnTo>
                    <a:pt x="119478" y="289597"/>
                  </a:lnTo>
                  <a:lnTo>
                    <a:pt x="122133" y="282357"/>
                  </a:lnTo>
                  <a:lnTo>
                    <a:pt x="124788" y="275116"/>
                  </a:lnTo>
                  <a:lnTo>
                    <a:pt x="127443" y="267875"/>
                  </a:lnTo>
                  <a:lnTo>
                    <a:pt x="130098" y="260635"/>
                  </a:lnTo>
                  <a:lnTo>
                    <a:pt x="132753" y="253394"/>
                  </a:lnTo>
                  <a:lnTo>
                    <a:pt x="135408" y="246153"/>
                  </a:lnTo>
                  <a:lnTo>
                    <a:pt x="138063" y="238913"/>
                  </a:lnTo>
                  <a:lnTo>
                    <a:pt x="140718" y="231672"/>
                  </a:lnTo>
                  <a:lnTo>
                    <a:pt x="143373" y="224431"/>
                  </a:lnTo>
                  <a:lnTo>
                    <a:pt x="146028" y="217191"/>
                  </a:lnTo>
                  <a:lnTo>
                    <a:pt x="148683" y="209950"/>
                  </a:lnTo>
                  <a:lnTo>
                    <a:pt x="151338" y="202709"/>
                  </a:lnTo>
                  <a:lnTo>
                    <a:pt x="153993" y="195469"/>
                  </a:lnTo>
                  <a:lnTo>
                    <a:pt x="156649" y="188228"/>
                  </a:lnTo>
                  <a:lnTo>
                    <a:pt x="159304" y="180987"/>
                  </a:lnTo>
                  <a:lnTo>
                    <a:pt x="161959" y="173747"/>
                  </a:lnTo>
                  <a:lnTo>
                    <a:pt x="164614" y="166506"/>
                  </a:lnTo>
                  <a:lnTo>
                    <a:pt x="167269" y="159265"/>
                  </a:lnTo>
                  <a:lnTo>
                    <a:pt x="169924" y="152025"/>
                  </a:lnTo>
                  <a:lnTo>
                    <a:pt x="172579" y="144784"/>
                  </a:lnTo>
                  <a:lnTo>
                    <a:pt x="175234" y="137543"/>
                  </a:lnTo>
                  <a:lnTo>
                    <a:pt x="177889" y="130303"/>
                  </a:lnTo>
                  <a:lnTo>
                    <a:pt x="180544" y="123062"/>
                  </a:lnTo>
                  <a:lnTo>
                    <a:pt x="183199" y="115821"/>
                  </a:lnTo>
                  <a:lnTo>
                    <a:pt x="185854" y="108581"/>
                  </a:lnTo>
                  <a:lnTo>
                    <a:pt x="188509" y="101340"/>
                  </a:lnTo>
                  <a:lnTo>
                    <a:pt x="191164" y="94099"/>
                  </a:lnTo>
                  <a:lnTo>
                    <a:pt x="193820" y="86859"/>
                  </a:lnTo>
                  <a:lnTo>
                    <a:pt x="196475" y="79618"/>
                  </a:lnTo>
                  <a:lnTo>
                    <a:pt x="199130" y="72377"/>
                  </a:lnTo>
                  <a:lnTo>
                    <a:pt x="201785" y="65137"/>
                  </a:lnTo>
                  <a:lnTo>
                    <a:pt x="204440" y="57896"/>
                  </a:lnTo>
                  <a:lnTo>
                    <a:pt x="207095" y="50655"/>
                  </a:lnTo>
                  <a:lnTo>
                    <a:pt x="209750" y="43415"/>
                  </a:lnTo>
                  <a:lnTo>
                    <a:pt x="212405" y="36174"/>
                  </a:lnTo>
                  <a:lnTo>
                    <a:pt x="215060" y="28933"/>
                  </a:lnTo>
                  <a:lnTo>
                    <a:pt x="217715" y="21693"/>
                  </a:lnTo>
                  <a:lnTo>
                    <a:pt x="220370" y="14452"/>
                  </a:lnTo>
                  <a:lnTo>
                    <a:pt x="223025" y="7212"/>
                  </a:lnTo>
                  <a:lnTo>
                    <a:pt x="22567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204150" y="2786060"/>
              <a:ext cx="135197" cy="141871"/>
            </a:xfrm>
            <a:custGeom>
              <a:avLst/>
              <a:pathLst>
                <a:path w="135197" h="141871">
                  <a:moveTo>
                    <a:pt x="135197" y="141871"/>
                  </a:moveTo>
                  <a:lnTo>
                    <a:pt x="110532" y="0"/>
                  </a:lnTo>
                  <a:lnTo>
                    <a:pt x="0" y="9229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874984" y="3401487"/>
              <a:ext cx="1214027" cy="760935"/>
            </a:xfrm>
            <a:custGeom>
              <a:avLst/>
              <a:pathLst>
                <a:path w="1214027" h="760935">
                  <a:moveTo>
                    <a:pt x="1214027" y="0"/>
                  </a:moveTo>
                  <a:lnTo>
                    <a:pt x="1200840" y="8265"/>
                  </a:lnTo>
                  <a:lnTo>
                    <a:pt x="1187653" y="16531"/>
                  </a:lnTo>
                  <a:lnTo>
                    <a:pt x="1174466" y="24796"/>
                  </a:lnTo>
                  <a:lnTo>
                    <a:pt x="1161278" y="33062"/>
                  </a:lnTo>
                  <a:lnTo>
                    <a:pt x="1148091" y="41327"/>
                  </a:lnTo>
                  <a:lnTo>
                    <a:pt x="1134904" y="49593"/>
                  </a:lnTo>
                  <a:lnTo>
                    <a:pt x="1121717" y="57859"/>
                  </a:lnTo>
                  <a:lnTo>
                    <a:pt x="1108529" y="66124"/>
                  </a:lnTo>
                  <a:lnTo>
                    <a:pt x="1095342" y="74390"/>
                  </a:lnTo>
                  <a:lnTo>
                    <a:pt x="1082155" y="82655"/>
                  </a:lnTo>
                  <a:lnTo>
                    <a:pt x="1068968" y="90921"/>
                  </a:lnTo>
                  <a:lnTo>
                    <a:pt x="1055780" y="99187"/>
                  </a:lnTo>
                  <a:lnTo>
                    <a:pt x="1042593" y="107452"/>
                  </a:lnTo>
                  <a:lnTo>
                    <a:pt x="1029406" y="115718"/>
                  </a:lnTo>
                  <a:lnTo>
                    <a:pt x="1016219" y="123983"/>
                  </a:lnTo>
                  <a:lnTo>
                    <a:pt x="1003031" y="132249"/>
                  </a:lnTo>
                  <a:lnTo>
                    <a:pt x="989844" y="140514"/>
                  </a:lnTo>
                  <a:lnTo>
                    <a:pt x="976657" y="148780"/>
                  </a:lnTo>
                  <a:lnTo>
                    <a:pt x="963470" y="157046"/>
                  </a:lnTo>
                  <a:lnTo>
                    <a:pt x="950282" y="165311"/>
                  </a:lnTo>
                  <a:lnTo>
                    <a:pt x="937095" y="173577"/>
                  </a:lnTo>
                  <a:lnTo>
                    <a:pt x="923908" y="181842"/>
                  </a:lnTo>
                  <a:lnTo>
                    <a:pt x="910721" y="190108"/>
                  </a:lnTo>
                  <a:lnTo>
                    <a:pt x="897533" y="198374"/>
                  </a:lnTo>
                  <a:lnTo>
                    <a:pt x="884346" y="206639"/>
                  </a:lnTo>
                  <a:lnTo>
                    <a:pt x="871159" y="214905"/>
                  </a:lnTo>
                  <a:lnTo>
                    <a:pt x="857972" y="223170"/>
                  </a:lnTo>
                  <a:lnTo>
                    <a:pt x="844784" y="231436"/>
                  </a:lnTo>
                  <a:lnTo>
                    <a:pt x="831597" y="239702"/>
                  </a:lnTo>
                  <a:lnTo>
                    <a:pt x="818410" y="247967"/>
                  </a:lnTo>
                  <a:lnTo>
                    <a:pt x="805223" y="256233"/>
                  </a:lnTo>
                  <a:lnTo>
                    <a:pt x="792035" y="264498"/>
                  </a:lnTo>
                  <a:lnTo>
                    <a:pt x="778848" y="272764"/>
                  </a:lnTo>
                  <a:lnTo>
                    <a:pt x="765661" y="281029"/>
                  </a:lnTo>
                  <a:lnTo>
                    <a:pt x="752473" y="289295"/>
                  </a:lnTo>
                  <a:lnTo>
                    <a:pt x="739286" y="297561"/>
                  </a:lnTo>
                  <a:lnTo>
                    <a:pt x="726099" y="305826"/>
                  </a:lnTo>
                  <a:lnTo>
                    <a:pt x="712912" y="314092"/>
                  </a:lnTo>
                  <a:lnTo>
                    <a:pt x="699724" y="322357"/>
                  </a:lnTo>
                  <a:lnTo>
                    <a:pt x="686537" y="330623"/>
                  </a:lnTo>
                  <a:lnTo>
                    <a:pt x="673350" y="338889"/>
                  </a:lnTo>
                  <a:lnTo>
                    <a:pt x="660163" y="347154"/>
                  </a:lnTo>
                  <a:lnTo>
                    <a:pt x="646975" y="355420"/>
                  </a:lnTo>
                  <a:lnTo>
                    <a:pt x="633788" y="363685"/>
                  </a:lnTo>
                  <a:lnTo>
                    <a:pt x="620601" y="371951"/>
                  </a:lnTo>
                  <a:lnTo>
                    <a:pt x="607414" y="380217"/>
                  </a:lnTo>
                  <a:lnTo>
                    <a:pt x="594226" y="388482"/>
                  </a:lnTo>
                  <a:lnTo>
                    <a:pt x="581039" y="396748"/>
                  </a:lnTo>
                  <a:lnTo>
                    <a:pt x="567852" y="405013"/>
                  </a:lnTo>
                  <a:lnTo>
                    <a:pt x="554665" y="413279"/>
                  </a:lnTo>
                  <a:lnTo>
                    <a:pt x="541477" y="421544"/>
                  </a:lnTo>
                  <a:lnTo>
                    <a:pt x="528290" y="429810"/>
                  </a:lnTo>
                  <a:lnTo>
                    <a:pt x="515103" y="438076"/>
                  </a:lnTo>
                  <a:lnTo>
                    <a:pt x="501916" y="446341"/>
                  </a:lnTo>
                  <a:lnTo>
                    <a:pt x="488728" y="454607"/>
                  </a:lnTo>
                  <a:lnTo>
                    <a:pt x="475541" y="462872"/>
                  </a:lnTo>
                  <a:lnTo>
                    <a:pt x="462354" y="471138"/>
                  </a:lnTo>
                  <a:lnTo>
                    <a:pt x="449167" y="479404"/>
                  </a:lnTo>
                  <a:lnTo>
                    <a:pt x="435979" y="487669"/>
                  </a:lnTo>
                  <a:lnTo>
                    <a:pt x="422792" y="495935"/>
                  </a:lnTo>
                  <a:lnTo>
                    <a:pt x="409605" y="504200"/>
                  </a:lnTo>
                  <a:lnTo>
                    <a:pt x="396418" y="512466"/>
                  </a:lnTo>
                  <a:lnTo>
                    <a:pt x="383230" y="520732"/>
                  </a:lnTo>
                  <a:lnTo>
                    <a:pt x="370043" y="528997"/>
                  </a:lnTo>
                  <a:lnTo>
                    <a:pt x="356856" y="537263"/>
                  </a:lnTo>
                  <a:lnTo>
                    <a:pt x="343669" y="545528"/>
                  </a:lnTo>
                  <a:lnTo>
                    <a:pt x="330481" y="553794"/>
                  </a:lnTo>
                  <a:lnTo>
                    <a:pt x="317294" y="562059"/>
                  </a:lnTo>
                  <a:lnTo>
                    <a:pt x="304107" y="570325"/>
                  </a:lnTo>
                  <a:lnTo>
                    <a:pt x="290920" y="578591"/>
                  </a:lnTo>
                  <a:lnTo>
                    <a:pt x="277732" y="586856"/>
                  </a:lnTo>
                  <a:lnTo>
                    <a:pt x="264545" y="595122"/>
                  </a:lnTo>
                  <a:lnTo>
                    <a:pt x="251358" y="603387"/>
                  </a:lnTo>
                  <a:lnTo>
                    <a:pt x="238171" y="611653"/>
                  </a:lnTo>
                  <a:lnTo>
                    <a:pt x="224983" y="619919"/>
                  </a:lnTo>
                  <a:lnTo>
                    <a:pt x="211796" y="628184"/>
                  </a:lnTo>
                  <a:lnTo>
                    <a:pt x="198609" y="636450"/>
                  </a:lnTo>
                  <a:lnTo>
                    <a:pt x="185422" y="644715"/>
                  </a:lnTo>
                  <a:lnTo>
                    <a:pt x="172234" y="652981"/>
                  </a:lnTo>
                  <a:lnTo>
                    <a:pt x="159047" y="661246"/>
                  </a:lnTo>
                  <a:lnTo>
                    <a:pt x="145860" y="669512"/>
                  </a:lnTo>
                  <a:lnTo>
                    <a:pt x="132673" y="677778"/>
                  </a:lnTo>
                  <a:lnTo>
                    <a:pt x="119485" y="686043"/>
                  </a:lnTo>
                  <a:lnTo>
                    <a:pt x="106298" y="694309"/>
                  </a:lnTo>
                  <a:lnTo>
                    <a:pt x="93111" y="702574"/>
                  </a:lnTo>
                  <a:lnTo>
                    <a:pt x="79924" y="710840"/>
                  </a:lnTo>
                  <a:lnTo>
                    <a:pt x="66736" y="719106"/>
                  </a:lnTo>
                  <a:lnTo>
                    <a:pt x="53549" y="727371"/>
                  </a:lnTo>
                  <a:lnTo>
                    <a:pt x="40362" y="735637"/>
                  </a:lnTo>
                  <a:lnTo>
                    <a:pt x="27175" y="743902"/>
                  </a:lnTo>
                  <a:lnTo>
                    <a:pt x="13987" y="752168"/>
                  </a:lnTo>
                  <a:lnTo>
                    <a:pt x="800" y="760434"/>
                  </a:lnTo>
                  <a:lnTo>
                    <a:pt x="0" y="7609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874984" y="4035186"/>
              <a:ext cx="143905" cy="127237"/>
            </a:xfrm>
            <a:custGeom>
              <a:avLst/>
              <a:pathLst>
                <a:path w="143905" h="127237">
                  <a:moveTo>
                    <a:pt x="67428" y="0"/>
                  </a:moveTo>
                  <a:lnTo>
                    <a:pt x="0" y="127237"/>
                  </a:lnTo>
                  <a:lnTo>
                    <a:pt x="143905" y="1220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587818" y="3401487"/>
              <a:ext cx="501193" cy="636196"/>
            </a:xfrm>
            <a:custGeom>
              <a:avLst/>
              <a:pathLst>
                <a:path w="501193" h="636196">
                  <a:moveTo>
                    <a:pt x="501193" y="0"/>
                  </a:moveTo>
                  <a:lnTo>
                    <a:pt x="495455" y="7283"/>
                  </a:lnTo>
                  <a:lnTo>
                    <a:pt x="489718" y="14566"/>
                  </a:lnTo>
                  <a:lnTo>
                    <a:pt x="483980" y="21849"/>
                  </a:lnTo>
                  <a:lnTo>
                    <a:pt x="478242" y="29132"/>
                  </a:lnTo>
                  <a:lnTo>
                    <a:pt x="472505" y="36415"/>
                  </a:lnTo>
                  <a:lnTo>
                    <a:pt x="466767" y="43698"/>
                  </a:lnTo>
                  <a:lnTo>
                    <a:pt x="461029" y="50982"/>
                  </a:lnTo>
                  <a:lnTo>
                    <a:pt x="455292" y="58265"/>
                  </a:lnTo>
                  <a:lnTo>
                    <a:pt x="449554" y="65548"/>
                  </a:lnTo>
                  <a:lnTo>
                    <a:pt x="443816" y="72831"/>
                  </a:lnTo>
                  <a:lnTo>
                    <a:pt x="438079" y="80114"/>
                  </a:lnTo>
                  <a:lnTo>
                    <a:pt x="432341" y="87397"/>
                  </a:lnTo>
                  <a:lnTo>
                    <a:pt x="426604" y="94681"/>
                  </a:lnTo>
                  <a:lnTo>
                    <a:pt x="420866" y="101964"/>
                  </a:lnTo>
                  <a:lnTo>
                    <a:pt x="415128" y="109247"/>
                  </a:lnTo>
                  <a:lnTo>
                    <a:pt x="409391" y="116530"/>
                  </a:lnTo>
                  <a:lnTo>
                    <a:pt x="403653" y="123813"/>
                  </a:lnTo>
                  <a:lnTo>
                    <a:pt x="397915" y="131096"/>
                  </a:lnTo>
                  <a:lnTo>
                    <a:pt x="392178" y="138380"/>
                  </a:lnTo>
                  <a:lnTo>
                    <a:pt x="386440" y="145663"/>
                  </a:lnTo>
                  <a:lnTo>
                    <a:pt x="380702" y="152946"/>
                  </a:lnTo>
                  <a:lnTo>
                    <a:pt x="374965" y="160229"/>
                  </a:lnTo>
                  <a:lnTo>
                    <a:pt x="369227" y="167512"/>
                  </a:lnTo>
                  <a:lnTo>
                    <a:pt x="363489" y="174795"/>
                  </a:lnTo>
                  <a:lnTo>
                    <a:pt x="357752" y="182078"/>
                  </a:lnTo>
                  <a:lnTo>
                    <a:pt x="352014" y="189362"/>
                  </a:lnTo>
                  <a:lnTo>
                    <a:pt x="346276" y="196645"/>
                  </a:lnTo>
                  <a:lnTo>
                    <a:pt x="340539" y="203928"/>
                  </a:lnTo>
                  <a:lnTo>
                    <a:pt x="334801" y="211211"/>
                  </a:lnTo>
                  <a:lnTo>
                    <a:pt x="329063" y="218494"/>
                  </a:lnTo>
                  <a:lnTo>
                    <a:pt x="323326" y="225777"/>
                  </a:lnTo>
                  <a:lnTo>
                    <a:pt x="317588" y="233061"/>
                  </a:lnTo>
                  <a:lnTo>
                    <a:pt x="311851" y="240344"/>
                  </a:lnTo>
                  <a:lnTo>
                    <a:pt x="306113" y="247627"/>
                  </a:lnTo>
                  <a:lnTo>
                    <a:pt x="300375" y="254910"/>
                  </a:lnTo>
                  <a:lnTo>
                    <a:pt x="294638" y="262193"/>
                  </a:lnTo>
                  <a:lnTo>
                    <a:pt x="288900" y="269476"/>
                  </a:lnTo>
                  <a:lnTo>
                    <a:pt x="283162" y="276760"/>
                  </a:lnTo>
                  <a:lnTo>
                    <a:pt x="277425" y="284043"/>
                  </a:lnTo>
                  <a:lnTo>
                    <a:pt x="271687" y="291326"/>
                  </a:lnTo>
                  <a:lnTo>
                    <a:pt x="265949" y="298609"/>
                  </a:lnTo>
                  <a:lnTo>
                    <a:pt x="260212" y="305892"/>
                  </a:lnTo>
                  <a:lnTo>
                    <a:pt x="254474" y="313175"/>
                  </a:lnTo>
                  <a:lnTo>
                    <a:pt x="248736" y="320459"/>
                  </a:lnTo>
                  <a:lnTo>
                    <a:pt x="242999" y="327742"/>
                  </a:lnTo>
                  <a:lnTo>
                    <a:pt x="237261" y="335025"/>
                  </a:lnTo>
                  <a:lnTo>
                    <a:pt x="231523" y="342308"/>
                  </a:lnTo>
                  <a:lnTo>
                    <a:pt x="225786" y="349591"/>
                  </a:lnTo>
                  <a:lnTo>
                    <a:pt x="220048" y="356874"/>
                  </a:lnTo>
                  <a:lnTo>
                    <a:pt x="214310" y="364157"/>
                  </a:lnTo>
                  <a:lnTo>
                    <a:pt x="208573" y="371441"/>
                  </a:lnTo>
                  <a:lnTo>
                    <a:pt x="202835" y="378724"/>
                  </a:lnTo>
                  <a:lnTo>
                    <a:pt x="197098" y="386007"/>
                  </a:lnTo>
                  <a:lnTo>
                    <a:pt x="191360" y="393290"/>
                  </a:lnTo>
                  <a:lnTo>
                    <a:pt x="185622" y="400573"/>
                  </a:lnTo>
                  <a:lnTo>
                    <a:pt x="179885" y="407856"/>
                  </a:lnTo>
                  <a:lnTo>
                    <a:pt x="174147" y="415140"/>
                  </a:lnTo>
                  <a:lnTo>
                    <a:pt x="168409" y="422423"/>
                  </a:lnTo>
                  <a:lnTo>
                    <a:pt x="162672" y="429706"/>
                  </a:lnTo>
                  <a:lnTo>
                    <a:pt x="156934" y="436989"/>
                  </a:lnTo>
                  <a:lnTo>
                    <a:pt x="151196" y="444272"/>
                  </a:lnTo>
                  <a:lnTo>
                    <a:pt x="145459" y="451555"/>
                  </a:lnTo>
                  <a:lnTo>
                    <a:pt x="139721" y="458839"/>
                  </a:lnTo>
                  <a:lnTo>
                    <a:pt x="133983" y="466122"/>
                  </a:lnTo>
                  <a:lnTo>
                    <a:pt x="128246" y="473405"/>
                  </a:lnTo>
                  <a:lnTo>
                    <a:pt x="122508" y="480688"/>
                  </a:lnTo>
                  <a:lnTo>
                    <a:pt x="116770" y="487971"/>
                  </a:lnTo>
                  <a:lnTo>
                    <a:pt x="111033" y="495254"/>
                  </a:lnTo>
                  <a:lnTo>
                    <a:pt x="105295" y="502537"/>
                  </a:lnTo>
                  <a:lnTo>
                    <a:pt x="99557" y="509821"/>
                  </a:lnTo>
                  <a:lnTo>
                    <a:pt x="93820" y="517104"/>
                  </a:lnTo>
                  <a:lnTo>
                    <a:pt x="88082" y="524387"/>
                  </a:lnTo>
                  <a:lnTo>
                    <a:pt x="82344" y="531670"/>
                  </a:lnTo>
                  <a:lnTo>
                    <a:pt x="76607" y="538953"/>
                  </a:lnTo>
                  <a:lnTo>
                    <a:pt x="70869" y="546236"/>
                  </a:lnTo>
                  <a:lnTo>
                    <a:pt x="65132" y="553520"/>
                  </a:lnTo>
                  <a:lnTo>
                    <a:pt x="59394" y="560803"/>
                  </a:lnTo>
                  <a:lnTo>
                    <a:pt x="53656" y="568086"/>
                  </a:lnTo>
                  <a:lnTo>
                    <a:pt x="47919" y="575369"/>
                  </a:lnTo>
                  <a:lnTo>
                    <a:pt x="42181" y="582652"/>
                  </a:lnTo>
                  <a:lnTo>
                    <a:pt x="36443" y="589935"/>
                  </a:lnTo>
                  <a:lnTo>
                    <a:pt x="30706" y="597219"/>
                  </a:lnTo>
                  <a:lnTo>
                    <a:pt x="24968" y="604502"/>
                  </a:lnTo>
                  <a:lnTo>
                    <a:pt x="19230" y="611785"/>
                  </a:lnTo>
                  <a:lnTo>
                    <a:pt x="13493" y="619068"/>
                  </a:lnTo>
                  <a:lnTo>
                    <a:pt x="7755" y="626351"/>
                  </a:lnTo>
                  <a:lnTo>
                    <a:pt x="2017" y="633634"/>
                  </a:lnTo>
                  <a:lnTo>
                    <a:pt x="0" y="6361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587818" y="3895167"/>
              <a:ext cx="133730" cy="142516"/>
            </a:xfrm>
            <a:custGeom>
              <a:avLst/>
              <a:pathLst>
                <a:path w="133730" h="142516">
                  <a:moveTo>
                    <a:pt x="20615" y="0"/>
                  </a:moveTo>
                  <a:lnTo>
                    <a:pt x="0" y="142516"/>
                  </a:lnTo>
                  <a:lnTo>
                    <a:pt x="133730" y="891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089012" y="1989532"/>
              <a:ext cx="267591" cy="1411955"/>
            </a:xfrm>
            <a:custGeom>
              <a:avLst/>
              <a:pathLst>
                <a:path w="267591" h="1411955">
                  <a:moveTo>
                    <a:pt x="0" y="1411955"/>
                  </a:moveTo>
                  <a:lnTo>
                    <a:pt x="2906" y="1396621"/>
                  </a:lnTo>
                  <a:lnTo>
                    <a:pt x="5812" y="1381287"/>
                  </a:lnTo>
                  <a:lnTo>
                    <a:pt x="8718" y="1365953"/>
                  </a:lnTo>
                  <a:lnTo>
                    <a:pt x="11624" y="1350619"/>
                  </a:lnTo>
                  <a:lnTo>
                    <a:pt x="14530" y="1335285"/>
                  </a:lnTo>
                  <a:lnTo>
                    <a:pt x="17436" y="1319951"/>
                  </a:lnTo>
                  <a:lnTo>
                    <a:pt x="20342" y="1304617"/>
                  </a:lnTo>
                  <a:lnTo>
                    <a:pt x="23248" y="1289283"/>
                  </a:lnTo>
                  <a:lnTo>
                    <a:pt x="26154" y="1273949"/>
                  </a:lnTo>
                  <a:lnTo>
                    <a:pt x="29060" y="1258615"/>
                  </a:lnTo>
                  <a:lnTo>
                    <a:pt x="31966" y="1243281"/>
                  </a:lnTo>
                  <a:lnTo>
                    <a:pt x="34872" y="1227947"/>
                  </a:lnTo>
                  <a:lnTo>
                    <a:pt x="37779" y="1212613"/>
                  </a:lnTo>
                  <a:lnTo>
                    <a:pt x="40685" y="1197279"/>
                  </a:lnTo>
                  <a:lnTo>
                    <a:pt x="43591" y="1181945"/>
                  </a:lnTo>
                  <a:lnTo>
                    <a:pt x="46497" y="1166611"/>
                  </a:lnTo>
                  <a:lnTo>
                    <a:pt x="49403" y="1151277"/>
                  </a:lnTo>
                  <a:lnTo>
                    <a:pt x="52309" y="1135943"/>
                  </a:lnTo>
                  <a:lnTo>
                    <a:pt x="55215" y="1120609"/>
                  </a:lnTo>
                  <a:lnTo>
                    <a:pt x="58121" y="1105275"/>
                  </a:lnTo>
                  <a:lnTo>
                    <a:pt x="61027" y="1089941"/>
                  </a:lnTo>
                  <a:lnTo>
                    <a:pt x="63933" y="1074607"/>
                  </a:lnTo>
                  <a:lnTo>
                    <a:pt x="66839" y="1059273"/>
                  </a:lnTo>
                  <a:lnTo>
                    <a:pt x="69745" y="1043939"/>
                  </a:lnTo>
                  <a:lnTo>
                    <a:pt x="72652" y="1028605"/>
                  </a:lnTo>
                  <a:lnTo>
                    <a:pt x="75558" y="1013271"/>
                  </a:lnTo>
                  <a:lnTo>
                    <a:pt x="78464" y="997937"/>
                  </a:lnTo>
                  <a:lnTo>
                    <a:pt x="81370" y="982603"/>
                  </a:lnTo>
                  <a:lnTo>
                    <a:pt x="84276" y="967269"/>
                  </a:lnTo>
                  <a:lnTo>
                    <a:pt x="87182" y="951935"/>
                  </a:lnTo>
                  <a:lnTo>
                    <a:pt x="90088" y="936601"/>
                  </a:lnTo>
                  <a:lnTo>
                    <a:pt x="92994" y="921267"/>
                  </a:lnTo>
                  <a:lnTo>
                    <a:pt x="95900" y="905933"/>
                  </a:lnTo>
                  <a:lnTo>
                    <a:pt x="98806" y="890598"/>
                  </a:lnTo>
                  <a:lnTo>
                    <a:pt x="101712" y="875264"/>
                  </a:lnTo>
                  <a:lnTo>
                    <a:pt x="104618" y="859930"/>
                  </a:lnTo>
                  <a:lnTo>
                    <a:pt x="107525" y="844596"/>
                  </a:lnTo>
                  <a:lnTo>
                    <a:pt x="110431" y="829262"/>
                  </a:lnTo>
                  <a:lnTo>
                    <a:pt x="113337" y="813928"/>
                  </a:lnTo>
                  <a:lnTo>
                    <a:pt x="116243" y="798594"/>
                  </a:lnTo>
                  <a:lnTo>
                    <a:pt x="119149" y="783260"/>
                  </a:lnTo>
                  <a:lnTo>
                    <a:pt x="122055" y="767926"/>
                  </a:lnTo>
                  <a:lnTo>
                    <a:pt x="124961" y="752592"/>
                  </a:lnTo>
                  <a:lnTo>
                    <a:pt x="127867" y="737258"/>
                  </a:lnTo>
                  <a:lnTo>
                    <a:pt x="130773" y="721924"/>
                  </a:lnTo>
                  <a:lnTo>
                    <a:pt x="133679" y="706590"/>
                  </a:lnTo>
                  <a:lnTo>
                    <a:pt x="136585" y="691256"/>
                  </a:lnTo>
                  <a:lnTo>
                    <a:pt x="139491" y="675922"/>
                  </a:lnTo>
                  <a:lnTo>
                    <a:pt x="142397" y="660588"/>
                  </a:lnTo>
                  <a:lnTo>
                    <a:pt x="145304" y="645254"/>
                  </a:lnTo>
                  <a:lnTo>
                    <a:pt x="148210" y="629920"/>
                  </a:lnTo>
                  <a:lnTo>
                    <a:pt x="151116" y="614586"/>
                  </a:lnTo>
                  <a:lnTo>
                    <a:pt x="154022" y="599252"/>
                  </a:lnTo>
                  <a:lnTo>
                    <a:pt x="156928" y="583918"/>
                  </a:lnTo>
                  <a:lnTo>
                    <a:pt x="159834" y="568584"/>
                  </a:lnTo>
                  <a:lnTo>
                    <a:pt x="162740" y="553250"/>
                  </a:lnTo>
                  <a:lnTo>
                    <a:pt x="165646" y="537916"/>
                  </a:lnTo>
                  <a:lnTo>
                    <a:pt x="168552" y="522582"/>
                  </a:lnTo>
                  <a:lnTo>
                    <a:pt x="171458" y="507248"/>
                  </a:lnTo>
                  <a:lnTo>
                    <a:pt x="174364" y="491914"/>
                  </a:lnTo>
                  <a:lnTo>
                    <a:pt x="177270" y="476580"/>
                  </a:lnTo>
                  <a:lnTo>
                    <a:pt x="180177" y="461246"/>
                  </a:lnTo>
                  <a:lnTo>
                    <a:pt x="183083" y="445912"/>
                  </a:lnTo>
                  <a:lnTo>
                    <a:pt x="185989" y="430578"/>
                  </a:lnTo>
                  <a:lnTo>
                    <a:pt x="188895" y="415244"/>
                  </a:lnTo>
                  <a:lnTo>
                    <a:pt x="191801" y="399910"/>
                  </a:lnTo>
                  <a:lnTo>
                    <a:pt x="194707" y="384576"/>
                  </a:lnTo>
                  <a:lnTo>
                    <a:pt x="197613" y="369242"/>
                  </a:lnTo>
                  <a:lnTo>
                    <a:pt x="200519" y="353908"/>
                  </a:lnTo>
                  <a:lnTo>
                    <a:pt x="203425" y="338574"/>
                  </a:lnTo>
                  <a:lnTo>
                    <a:pt x="206331" y="323240"/>
                  </a:lnTo>
                  <a:lnTo>
                    <a:pt x="209237" y="307906"/>
                  </a:lnTo>
                  <a:lnTo>
                    <a:pt x="212143" y="292572"/>
                  </a:lnTo>
                  <a:lnTo>
                    <a:pt x="215050" y="277238"/>
                  </a:lnTo>
                  <a:lnTo>
                    <a:pt x="217956" y="261904"/>
                  </a:lnTo>
                  <a:lnTo>
                    <a:pt x="220862" y="246570"/>
                  </a:lnTo>
                  <a:lnTo>
                    <a:pt x="223768" y="231236"/>
                  </a:lnTo>
                  <a:lnTo>
                    <a:pt x="226674" y="215902"/>
                  </a:lnTo>
                  <a:lnTo>
                    <a:pt x="229580" y="200568"/>
                  </a:lnTo>
                  <a:lnTo>
                    <a:pt x="232486" y="185234"/>
                  </a:lnTo>
                  <a:lnTo>
                    <a:pt x="235392" y="169900"/>
                  </a:lnTo>
                  <a:lnTo>
                    <a:pt x="238298" y="154566"/>
                  </a:lnTo>
                  <a:lnTo>
                    <a:pt x="241204" y="139232"/>
                  </a:lnTo>
                  <a:lnTo>
                    <a:pt x="244110" y="123898"/>
                  </a:lnTo>
                  <a:lnTo>
                    <a:pt x="247016" y="108564"/>
                  </a:lnTo>
                  <a:lnTo>
                    <a:pt x="249923" y="93230"/>
                  </a:lnTo>
                  <a:lnTo>
                    <a:pt x="252829" y="77896"/>
                  </a:lnTo>
                  <a:lnTo>
                    <a:pt x="255735" y="62562"/>
                  </a:lnTo>
                  <a:lnTo>
                    <a:pt x="258641" y="47228"/>
                  </a:lnTo>
                  <a:lnTo>
                    <a:pt x="261547" y="31894"/>
                  </a:lnTo>
                  <a:lnTo>
                    <a:pt x="264453" y="16560"/>
                  </a:lnTo>
                  <a:lnTo>
                    <a:pt x="267359" y="1226"/>
                  </a:lnTo>
                  <a:lnTo>
                    <a:pt x="26759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262642" y="1989532"/>
              <a:ext cx="141481" cy="135933"/>
            </a:xfrm>
            <a:custGeom>
              <a:avLst/>
              <a:pathLst>
                <a:path w="141481" h="135933">
                  <a:moveTo>
                    <a:pt x="141481" y="135933"/>
                  </a:moveTo>
                  <a:lnTo>
                    <a:pt x="93961" y="0"/>
                  </a:lnTo>
                  <a:lnTo>
                    <a:pt x="0" y="1091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801244" y="4863202"/>
              <a:ext cx="701424" cy="386092"/>
            </a:xfrm>
            <a:custGeom>
              <a:avLst/>
              <a:pathLst>
                <a:path w="701424" h="386092">
                  <a:moveTo>
                    <a:pt x="0" y="0"/>
                  </a:moveTo>
                  <a:lnTo>
                    <a:pt x="8040" y="4425"/>
                  </a:lnTo>
                  <a:lnTo>
                    <a:pt x="16081" y="8851"/>
                  </a:lnTo>
                  <a:lnTo>
                    <a:pt x="24122" y="13277"/>
                  </a:lnTo>
                  <a:lnTo>
                    <a:pt x="32163" y="17703"/>
                  </a:lnTo>
                  <a:lnTo>
                    <a:pt x="40203" y="22129"/>
                  </a:lnTo>
                  <a:lnTo>
                    <a:pt x="48244" y="26555"/>
                  </a:lnTo>
                  <a:lnTo>
                    <a:pt x="56285" y="30981"/>
                  </a:lnTo>
                  <a:lnTo>
                    <a:pt x="64326" y="35407"/>
                  </a:lnTo>
                  <a:lnTo>
                    <a:pt x="72367" y="39833"/>
                  </a:lnTo>
                  <a:lnTo>
                    <a:pt x="80407" y="44259"/>
                  </a:lnTo>
                  <a:lnTo>
                    <a:pt x="88448" y="48685"/>
                  </a:lnTo>
                  <a:lnTo>
                    <a:pt x="96489" y="53111"/>
                  </a:lnTo>
                  <a:lnTo>
                    <a:pt x="104530" y="57537"/>
                  </a:lnTo>
                  <a:lnTo>
                    <a:pt x="112571" y="61963"/>
                  </a:lnTo>
                  <a:lnTo>
                    <a:pt x="120611" y="66389"/>
                  </a:lnTo>
                  <a:lnTo>
                    <a:pt x="128652" y="70815"/>
                  </a:lnTo>
                  <a:lnTo>
                    <a:pt x="136693" y="75241"/>
                  </a:lnTo>
                  <a:lnTo>
                    <a:pt x="144734" y="79667"/>
                  </a:lnTo>
                  <a:lnTo>
                    <a:pt x="152774" y="84093"/>
                  </a:lnTo>
                  <a:lnTo>
                    <a:pt x="160815" y="88519"/>
                  </a:lnTo>
                  <a:lnTo>
                    <a:pt x="168856" y="92945"/>
                  </a:lnTo>
                  <a:lnTo>
                    <a:pt x="176897" y="97371"/>
                  </a:lnTo>
                  <a:lnTo>
                    <a:pt x="184938" y="101797"/>
                  </a:lnTo>
                  <a:lnTo>
                    <a:pt x="192978" y="106223"/>
                  </a:lnTo>
                  <a:lnTo>
                    <a:pt x="201019" y="110649"/>
                  </a:lnTo>
                  <a:lnTo>
                    <a:pt x="209060" y="115075"/>
                  </a:lnTo>
                  <a:lnTo>
                    <a:pt x="217101" y="119501"/>
                  </a:lnTo>
                  <a:lnTo>
                    <a:pt x="225142" y="123927"/>
                  </a:lnTo>
                  <a:lnTo>
                    <a:pt x="233182" y="128353"/>
                  </a:lnTo>
                  <a:lnTo>
                    <a:pt x="241223" y="132779"/>
                  </a:lnTo>
                  <a:lnTo>
                    <a:pt x="249264" y="137205"/>
                  </a:lnTo>
                  <a:lnTo>
                    <a:pt x="257305" y="141631"/>
                  </a:lnTo>
                  <a:lnTo>
                    <a:pt x="265345" y="146057"/>
                  </a:lnTo>
                  <a:lnTo>
                    <a:pt x="273386" y="150483"/>
                  </a:lnTo>
                  <a:lnTo>
                    <a:pt x="281427" y="154909"/>
                  </a:lnTo>
                  <a:lnTo>
                    <a:pt x="289468" y="159335"/>
                  </a:lnTo>
                  <a:lnTo>
                    <a:pt x="297509" y="163761"/>
                  </a:lnTo>
                  <a:lnTo>
                    <a:pt x="305549" y="168187"/>
                  </a:lnTo>
                  <a:lnTo>
                    <a:pt x="313590" y="172612"/>
                  </a:lnTo>
                  <a:lnTo>
                    <a:pt x="321631" y="177038"/>
                  </a:lnTo>
                  <a:lnTo>
                    <a:pt x="329672" y="181464"/>
                  </a:lnTo>
                  <a:lnTo>
                    <a:pt x="337713" y="185890"/>
                  </a:lnTo>
                  <a:lnTo>
                    <a:pt x="345753" y="190316"/>
                  </a:lnTo>
                  <a:lnTo>
                    <a:pt x="353794" y="194742"/>
                  </a:lnTo>
                  <a:lnTo>
                    <a:pt x="361835" y="199168"/>
                  </a:lnTo>
                  <a:lnTo>
                    <a:pt x="369876" y="203594"/>
                  </a:lnTo>
                  <a:lnTo>
                    <a:pt x="377917" y="208020"/>
                  </a:lnTo>
                  <a:lnTo>
                    <a:pt x="385957" y="212446"/>
                  </a:lnTo>
                  <a:lnTo>
                    <a:pt x="393998" y="216872"/>
                  </a:lnTo>
                  <a:lnTo>
                    <a:pt x="402039" y="221298"/>
                  </a:lnTo>
                  <a:lnTo>
                    <a:pt x="410080" y="225724"/>
                  </a:lnTo>
                  <a:lnTo>
                    <a:pt x="418120" y="230150"/>
                  </a:lnTo>
                  <a:lnTo>
                    <a:pt x="426161" y="234576"/>
                  </a:lnTo>
                  <a:lnTo>
                    <a:pt x="434202" y="239002"/>
                  </a:lnTo>
                  <a:lnTo>
                    <a:pt x="442243" y="243428"/>
                  </a:lnTo>
                  <a:lnTo>
                    <a:pt x="450284" y="247854"/>
                  </a:lnTo>
                  <a:lnTo>
                    <a:pt x="458324" y="252280"/>
                  </a:lnTo>
                  <a:lnTo>
                    <a:pt x="466365" y="256706"/>
                  </a:lnTo>
                  <a:lnTo>
                    <a:pt x="474406" y="261132"/>
                  </a:lnTo>
                  <a:lnTo>
                    <a:pt x="482447" y="265558"/>
                  </a:lnTo>
                  <a:lnTo>
                    <a:pt x="490488" y="269984"/>
                  </a:lnTo>
                  <a:lnTo>
                    <a:pt x="498528" y="274410"/>
                  </a:lnTo>
                  <a:lnTo>
                    <a:pt x="506569" y="278836"/>
                  </a:lnTo>
                  <a:lnTo>
                    <a:pt x="514610" y="283262"/>
                  </a:lnTo>
                  <a:lnTo>
                    <a:pt x="522651" y="287688"/>
                  </a:lnTo>
                  <a:lnTo>
                    <a:pt x="530691" y="292114"/>
                  </a:lnTo>
                  <a:lnTo>
                    <a:pt x="538732" y="296540"/>
                  </a:lnTo>
                  <a:lnTo>
                    <a:pt x="546773" y="300966"/>
                  </a:lnTo>
                  <a:lnTo>
                    <a:pt x="554814" y="305392"/>
                  </a:lnTo>
                  <a:lnTo>
                    <a:pt x="562855" y="309818"/>
                  </a:lnTo>
                  <a:lnTo>
                    <a:pt x="570895" y="314244"/>
                  </a:lnTo>
                  <a:lnTo>
                    <a:pt x="578936" y="318670"/>
                  </a:lnTo>
                  <a:lnTo>
                    <a:pt x="586977" y="323096"/>
                  </a:lnTo>
                  <a:lnTo>
                    <a:pt x="595018" y="327522"/>
                  </a:lnTo>
                  <a:lnTo>
                    <a:pt x="603059" y="331948"/>
                  </a:lnTo>
                  <a:lnTo>
                    <a:pt x="611099" y="336374"/>
                  </a:lnTo>
                  <a:lnTo>
                    <a:pt x="619140" y="340800"/>
                  </a:lnTo>
                  <a:lnTo>
                    <a:pt x="627181" y="345225"/>
                  </a:lnTo>
                  <a:lnTo>
                    <a:pt x="635222" y="349651"/>
                  </a:lnTo>
                  <a:lnTo>
                    <a:pt x="643262" y="354077"/>
                  </a:lnTo>
                  <a:lnTo>
                    <a:pt x="651303" y="358503"/>
                  </a:lnTo>
                  <a:lnTo>
                    <a:pt x="659344" y="362929"/>
                  </a:lnTo>
                  <a:lnTo>
                    <a:pt x="667385" y="367355"/>
                  </a:lnTo>
                  <a:lnTo>
                    <a:pt x="675426" y="371781"/>
                  </a:lnTo>
                  <a:lnTo>
                    <a:pt x="683466" y="376207"/>
                  </a:lnTo>
                  <a:lnTo>
                    <a:pt x="691507" y="380633"/>
                  </a:lnTo>
                  <a:lnTo>
                    <a:pt x="699548" y="385059"/>
                  </a:lnTo>
                  <a:lnTo>
                    <a:pt x="701424" y="3860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358698" y="5126082"/>
              <a:ext cx="143969" cy="126151"/>
            </a:xfrm>
            <a:custGeom>
              <a:avLst/>
              <a:pathLst>
                <a:path w="143969" h="126151">
                  <a:moveTo>
                    <a:pt x="0" y="126151"/>
                  </a:moveTo>
                  <a:lnTo>
                    <a:pt x="143969" y="123211"/>
                  </a:lnTo>
                  <a:lnTo>
                    <a:pt x="694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4801244" y="4213208"/>
              <a:ext cx="865851" cy="649993"/>
            </a:xfrm>
            <a:custGeom>
              <a:avLst/>
              <a:pathLst>
                <a:path w="865851" h="649993">
                  <a:moveTo>
                    <a:pt x="0" y="649993"/>
                  </a:moveTo>
                  <a:lnTo>
                    <a:pt x="9618" y="642772"/>
                  </a:lnTo>
                  <a:lnTo>
                    <a:pt x="19236" y="635552"/>
                  </a:lnTo>
                  <a:lnTo>
                    <a:pt x="28855" y="628331"/>
                  </a:lnTo>
                  <a:lnTo>
                    <a:pt x="38473" y="621111"/>
                  </a:lnTo>
                  <a:lnTo>
                    <a:pt x="48092" y="613890"/>
                  </a:lnTo>
                  <a:lnTo>
                    <a:pt x="57710" y="606670"/>
                  </a:lnTo>
                  <a:lnTo>
                    <a:pt x="67328" y="599449"/>
                  </a:lnTo>
                  <a:lnTo>
                    <a:pt x="76947" y="592229"/>
                  </a:lnTo>
                  <a:lnTo>
                    <a:pt x="86565" y="585008"/>
                  </a:lnTo>
                  <a:lnTo>
                    <a:pt x="96184" y="577788"/>
                  </a:lnTo>
                  <a:lnTo>
                    <a:pt x="105802" y="570567"/>
                  </a:lnTo>
                  <a:lnTo>
                    <a:pt x="115420" y="563347"/>
                  </a:lnTo>
                  <a:lnTo>
                    <a:pt x="125039" y="556126"/>
                  </a:lnTo>
                  <a:lnTo>
                    <a:pt x="134657" y="548906"/>
                  </a:lnTo>
                  <a:lnTo>
                    <a:pt x="144276" y="541685"/>
                  </a:lnTo>
                  <a:lnTo>
                    <a:pt x="153894" y="534464"/>
                  </a:lnTo>
                  <a:lnTo>
                    <a:pt x="163512" y="527244"/>
                  </a:lnTo>
                  <a:lnTo>
                    <a:pt x="173131" y="520023"/>
                  </a:lnTo>
                  <a:lnTo>
                    <a:pt x="182749" y="512803"/>
                  </a:lnTo>
                  <a:lnTo>
                    <a:pt x="192368" y="505582"/>
                  </a:lnTo>
                  <a:lnTo>
                    <a:pt x="201986" y="498362"/>
                  </a:lnTo>
                  <a:lnTo>
                    <a:pt x="211605" y="491141"/>
                  </a:lnTo>
                  <a:lnTo>
                    <a:pt x="221223" y="483921"/>
                  </a:lnTo>
                  <a:lnTo>
                    <a:pt x="230841" y="476700"/>
                  </a:lnTo>
                  <a:lnTo>
                    <a:pt x="240460" y="469480"/>
                  </a:lnTo>
                  <a:lnTo>
                    <a:pt x="250078" y="462259"/>
                  </a:lnTo>
                  <a:lnTo>
                    <a:pt x="259697" y="455039"/>
                  </a:lnTo>
                  <a:lnTo>
                    <a:pt x="269315" y="447818"/>
                  </a:lnTo>
                  <a:lnTo>
                    <a:pt x="278933" y="440598"/>
                  </a:lnTo>
                  <a:lnTo>
                    <a:pt x="288552" y="433377"/>
                  </a:lnTo>
                  <a:lnTo>
                    <a:pt x="298170" y="426157"/>
                  </a:lnTo>
                  <a:lnTo>
                    <a:pt x="307789" y="418936"/>
                  </a:lnTo>
                  <a:lnTo>
                    <a:pt x="317407" y="411716"/>
                  </a:lnTo>
                  <a:lnTo>
                    <a:pt x="327025" y="404495"/>
                  </a:lnTo>
                  <a:lnTo>
                    <a:pt x="336644" y="397275"/>
                  </a:lnTo>
                  <a:lnTo>
                    <a:pt x="346262" y="390054"/>
                  </a:lnTo>
                  <a:lnTo>
                    <a:pt x="355881" y="382833"/>
                  </a:lnTo>
                  <a:lnTo>
                    <a:pt x="365499" y="375613"/>
                  </a:lnTo>
                  <a:lnTo>
                    <a:pt x="375117" y="368392"/>
                  </a:lnTo>
                  <a:lnTo>
                    <a:pt x="384736" y="361172"/>
                  </a:lnTo>
                  <a:lnTo>
                    <a:pt x="394354" y="353951"/>
                  </a:lnTo>
                  <a:lnTo>
                    <a:pt x="403973" y="346731"/>
                  </a:lnTo>
                  <a:lnTo>
                    <a:pt x="413591" y="339510"/>
                  </a:lnTo>
                  <a:lnTo>
                    <a:pt x="423210" y="332290"/>
                  </a:lnTo>
                  <a:lnTo>
                    <a:pt x="432828" y="325069"/>
                  </a:lnTo>
                  <a:lnTo>
                    <a:pt x="442446" y="317849"/>
                  </a:lnTo>
                  <a:lnTo>
                    <a:pt x="452065" y="310628"/>
                  </a:lnTo>
                  <a:lnTo>
                    <a:pt x="461683" y="303408"/>
                  </a:lnTo>
                  <a:lnTo>
                    <a:pt x="471302" y="296187"/>
                  </a:lnTo>
                  <a:lnTo>
                    <a:pt x="480920" y="288967"/>
                  </a:lnTo>
                  <a:lnTo>
                    <a:pt x="490538" y="281746"/>
                  </a:lnTo>
                  <a:lnTo>
                    <a:pt x="500157" y="274526"/>
                  </a:lnTo>
                  <a:lnTo>
                    <a:pt x="509775" y="267305"/>
                  </a:lnTo>
                  <a:lnTo>
                    <a:pt x="519394" y="260085"/>
                  </a:lnTo>
                  <a:lnTo>
                    <a:pt x="529012" y="252864"/>
                  </a:lnTo>
                  <a:lnTo>
                    <a:pt x="538630" y="245643"/>
                  </a:lnTo>
                  <a:lnTo>
                    <a:pt x="548249" y="238423"/>
                  </a:lnTo>
                  <a:lnTo>
                    <a:pt x="557867" y="231202"/>
                  </a:lnTo>
                  <a:lnTo>
                    <a:pt x="567486" y="223982"/>
                  </a:lnTo>
                  <a:lnTo>
                    <a:pt x="577104" y="216761"/>
                  </a:lnTo>
                  <a:lnTo>
                    <a:pt x="586723" y="209541"/>
                  </a:lnTo>
                  <a:lnTo>
                    <a:pt x="596341" y="202320"/>
                  </a:lnTo>
                  <a:lnTo>
                    <a:pt x="605959" y="195100"/>
                  </a:lnTo>
                  <a:lnTo>
                    <a:pt x="615578" y="187879"/>
                  </a:lnTo>
                  <a:lnTo>
                    <a:pt x="625196" y="180659"/>
                  </a:lnTo>
                  <a:lnTo>
                    <a:pt x="634815" y="173438"/>
                  </a:lnTo>
                  <a:lnTo>
                    <a:pt x="644433" y="166218"/>
                  </a:lnTo>
                  <a:lnTo>
                    <a:pt x="654051" y="158997"/>
                  </a:lnTo>
                  <a:lnTo>
                    <a:pt x="663670" y="151777"/>
                  </a:lnTo>
                  <a:lnTo>
                    <a:pt x="673288" y="144556"/>
                  </a:lnTo>
                  <a:lnTo>
                    <a:pt x="682907" y="137336"/>
                  </a:lnTo>
                  <a:lnTo>
                    <a:pt x="692525" y="130115"/>
                  </a:lnTo>
                  <a:lnTo>
                    <a:pt x="702143" y="122895"/>
                  </a:lnTo>
                  <a:lnTo>
                    <a:pt x="711762" y="115674"/>
                  </a:lnTo>
                  <a:lnTo>
                    <a:pt x="721380" y="108454"/>
                  </a:lnTo>
                  <a:lnTo>
                    <a:pt x="730999" y="101233"/>
                  </a:lnTo>
                  <a:lnTo>
                    <a:pt x="740617" y="94012"/>
                  </a:lnTo>
                  <a:lnTo>
                    <a:pt x="750235" y="86792"/>
                  </a:lnTo>
                  <a:lnTo>
                    <a:pt x="759854" y="79571"/>
                  </a:lnTo>
                  <a:lnTo>
                    <a:pt x="769472" y="72351"/>
                  </a:lnTo>
                  <a:lnTo>
                    <a:pt x="779091" y="65130"/>
                  </a:lnTo>
                  <a:lnTo>
                    <a:pt x="788709" y="57910"/>
                  </a:lnTo>
                  <a:lnTo>
                    <a:pt x="798328" y="50689"/>
                  </a:lnTo>
                  <a:lnTo>
                    <a:pt x="807946" y="43469"/>
                  </a:lnTo>
                  <a:lnTo>
                    <a:pt x="817564" y="36248"/>
                  </a:lnTo>
                  <a:lnTo>
                    <a:pt x="827183" y="29028"/>
                  </a:lnTo>
                  <a:lnTo>
                    <a:pt x="836801" y="21807"/>
                  </a:lnTo>
                  <a:lnTo>
                    <a:pt x="846420" y="14587"/>
                  </a:lnTo>
                  <a:lnTo>
                    <a:pt x="856038" y="7366"/>
                  </a:lnTo>
                  <a:lnTo>
                    <a:pt x="865656" y="146"/>
                  </a:lnTo>
                  <a:lnTo>
                    <a:pt x="8658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5524137" y="4213208"/>
              <a:ext cx="142958" cy="132449"/>
            </a:xfrm>
            <a:custGeom>
              <a:avLst/>
              <a:pathLst>
                <a:path w="142958" h="132449">
                  <a:moveTo>
                    <a:pt x="86451" y="132449"/>
                  </a:moveTo>
                  <a:lnTo>
                    <a:pt x="142958" y="0"/>
                  </a:lnTo>
                  <a:lnTo>
                    <a:pt x="0" y="172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801244" y="4047266"/>
              <a:ext cx="134411" cy="815935"/>
            </a:xfrm>
            <a:custGeom>
              <a:avLst/>
              <a:pathLst>
                <a:path w="134411" h="815935">
                  <a:moveTo>
                    <a:pt x="0" y="815935"/>
                  </a:moveTo>
                  <a:lnTo>
                    <a:pt x="1535" y="806616"/>
                  </a:lnTo>
                  <a:lnTo>
                    <a:pt x="3070" y="797298"/>
                  </a:lnTo>
                  <a:lnTo>
                    <a:pt x="4605" y="787980"/>
                  </a:lnTo>
                  <a:lnTo>
                    <a:pt x="6140" y="778662"/>
                  </a:lnTo>
                  <a:lnTo>
                    <a:pt x="7675" y="769344"/>
                  </a:lnTo>
                  <a:lnTo>
                    <a:pt x="9210" y="760026"/>
                  </a:lnTo>
                  <a:lnTo>
                    <a:pt x="10745" y="750707"/>
                  </a:lnTo>
                  <a:lnTo>
                    <a:pt x="12280" y="741389"/>
                  </a:lnTo>
                  <a:lnTo>
                    <a:pt x="13815" y="732071"/>
                  </a:lnTo>
                  <a:lnTo>
                    <a:pt x="15350" y="722753"/>
                  </a:lnTo>
                  <a:lnTo>
                    <a:pt x="16885" y="713435"/>
                  </a:lnTo>
                  <a:lnTo>
                    <a:pt x="18420" y="704117"/>
                  </a:lnTo>
                  <a:lnTo>
                    <a:pt x="19955" y="694798"/>
                  </a:lnTo>
                  <a:lnTo>
                    <a:pt x="21490" y="685480"/>
                  </a:lnTo>
                  <a:lnTo>
                    <a:pt x="23025" y="676162"/>
                  </a:lnTo>
                  <a:lnTo>
                    <a:pt x="24560" y="666844"/>
                  </a:lnTo>
                  <a:lnTo>
                    <a:pt x="26095" y="657526"/>
                  </a:lnTo>
                  <a:lnTo>
                    <a:pt x="27630" y="648208"/>
                  </a:lnTo>
                  <a:lnTo>
                    <a:pt x="29165" y="638889"/>
                  </a:lnTo>
                  <a:lnTo>
                    <a:pt x="30700" y="629571"/>
                  </a:lnTo>
                  <a:lnTo>
                    <a:pt x="32235" y="620253"/>
                  </a:lnTo>
                  <a:lnTo>
                    <a:pt x="33770" y="610935"/>
                  </a:lnTo>
                  <a:lnTo>
                    <a:pt x="35305" y="601617"/>
                  </a:lnTo>
                  <a:lnTo>
                    <a:pt x="36840" y="592299"/>
                  </a:lnTo>
                  <a:lnTo>
                    <a:pt x="38375" y="582980"/>
                  </a:lnTo>
                  <a:lnTo>
                    <a:pt x="39910" y="573662"/>
                  </a:lnTo>
                  <a:lnTo>
                    <a:pt x="41445" y="564344"/>
                  </a:lnTo>
                  <a:lnTo>
                    <a:pt x="42980" y="555026"/>
                  </a:lnTo>
                  <a:lnTo>
                    <a:pt x="44515" y="545708"/>
                  </a:lnTo>
                  <a:lnTo>
                    <a:pt x="46050" y="536390"/>
                  </a:lnTo>
                  <a:lnTo>
                    <a:pt x="47585" y="527071"/>
                  </a:lnTo>
                  <a:lnTo>
                    <a:pt x="49120" y="517753"/>
                  </a:lnTo>
                  <a:lnTo>
                    <a:pt x="50655" y="508435"/>
                  </a:lnTo>
                  <a:lnTo>
                    <a:pt x="52190" y="499117"/>
                  </a:lnTo>
                  <a:lnTo>
                    <a:pt x="53725" y="489799"/>
                  </a:lnTo>
                  <a:lnTo>
                    <a:pt x="55260" y="480481"/>
                  </a:lnTo>
                  <a:lnTo>
                    <a:pt x="56795" y="471162"/>
                  </a:lnTo>
                  <a:lnTo>
                    <a:pt x="58330" y="461844"/>
                  </a:lnTo>
                  <a:lnTo>
                    <a:pt x="59865" y="452526"/>
                  </a:lnTo>
                  <a:lnTo>
                    <a:pt x="61400" y="443208"/>
                  </a:lnTo>
                  <a:lnTo>
                    <a:pt x="62935" y="433890"/>
                  </a:lnTo>
                  <a:lnTo>
                    <a:pt x="64470" y="424571"/>
                  </a:lnTo>
                  <a:lnTo>
                    <a:pt x="66005" y="415253"/>
                  </a:lnTo>
                  <a:lnTo>
                    <a:pt x="67540" y="405935"/>
                  </a:lnTo>
                  <a:lnTo>
                    <a:pt x="69075" y="396617"/>
                  </a:lnTo>
                  <a:lnTo>
                    <a:pt x="70610" y="387299"/>
                  </a:lnTo>
                  <a:lnTo>
                    <a:pt x="72145" y="377981"/>
                  </a:lnTo>
                  <a:lnTo>
                    <a:pt x="73680" y="368662"/>
                  </a:lnTo>
                  <a:lnTo>
                    <a:pt x="75215" y="359344"/>
                  </a:lnTo>
                  <a:lnTo>
                    <a:pt x="76750" y="350026"/>
                  </a:lnTo>
                  <a:lnTo>
                    <a:pt x="78285" y="340708"/>
                  </a:lnTo>
                  <a:lnTo>
                    <a:pt x="79820" y="331390"/>
                  </a:lnTo>
                  <a:lnTo>
                    <a:pt x="81355" y="322072"/>
                  </a:lnTo>
                  <a:lnTo>
                    <a:pt x="82890" y="312753"/>
                  </a:lnTo>
                  <a:lnTo>
                    <a:pt x="84425" y="303435"/>
                  </a:lnTo>
                  <a:lnTo>
                    <a:pt x="85960" y="294117"/>
                  </a:lnTo>
                  <a:lnTo>
                    <a:pt x="87495" y="284799"/>
                  </a:lnTo>
                  <a:lnTo>
                    <a:pt x="89030" y="275481"/>
                  </a:lnTo>
                  <a:lnTo>
                    <a:pt x="90565" y="266163"/>
                  </a:lnTo>
                  <a:lnTo>
                    <a:pt x="92100" y="256844"/>
                  </a:lnTo>
                  <a:lnTo>
                    <a:pt x="93635" y="247526"/>
                  </a:lnTo>
                  <a:lnTo>
                    <a:pt x="95170" y="238208"/>
                  </a:lnTo>
                  <a:lnTo>
                    <a:pt x="96705" y="228890"/>
                  </a:lnTo>
                  <a:lnTo>
                    <a:pt x="98240" y="219572"/>
                  </a:lnTo>
                  <a:lnTo>
                    <a:pt x="99775" y="210254"/>
                  </a:lnTo>
                  <a:lnTo>
                    <a:pt x="101310" y="200935"/>
                  </a:lnTo>
                  <a:lnTo>
                    <a:pt x="102845" y="191617"/>
                  </a:lnTo>
                  <a:lnTo>
                    <a:pt x="104380" y="182299"/>
                  </a:lnTo>
                  <a:lnTo>
                    <a:pt x="105915" y="172981"/>
                  </a:lnTo>
                  <a:lnTo>
                    <a:pt x="107450" y="163663"/>
                  </a:lnTo>
                  <a:lnTo>
                    <a:pt x="108985" y="154345"/>
                  </a:lnTo>
                  <a:lnTo>
                    <a:pt x="110520" y="145026"/>
                  </a:lnTo>
                  <a:lnTo>
                    <a:pt x="112055" y="135708"/>
                  </a:lnTo>
                  <a:lnTo>
                    <a:pt x="113590" y="126390"/>
                  </a:lnTo>
                  <a:lnTo>
                    <a:pt x="115125" y="117072"/>
                  </a:lnTo>
                  <a:lnTo>
                    <a:pt x="116660" y="107754"/>
                  </a:lnTo>
                  <a:lnTo>
                    <a:pt x="118195" y="98435"/>
                  </a:lnTo>
                  <a:lnTo>
                    <a:pt x="119730" y="89117"/>
                  </a:lnTo>
                  <a:lnTo>
                    <a:pt x="121265" y="79799"/>
                  </a:lnTo>
                  <a:lnTo>
                    <a:pt x="122800" y="70481"/>
                  </a:lnTo>
                  <a:lnTo>
                    <a:pt x="124335" y="61163"/>
                  </a:lnTo>
                  <a:lnTo>
                    <a:pt x="125870" y="51845"/>
                  </a:lnTo>
                  <a:lnTo>
                    <a:pt x="127405" y="42526"/>
                  </a:lnTo>
                  <a:lnTo>
                    <a:pt x="128940" y="33208"/>
                  </a:lnTo>
                  <a:lnTo>
                    <a:pt x="130475" y="23890"/>
                  </a:lnTo>
                  <a:lnTo>
                    <a:pt x="132010" y="14572"/>
                  </a:lnTo>
                  <a:lnTo>
                    <a:pt x="133545" y="5254"/>
                  </a:lnTo>
                  <a:lnTo>
                    <a:pt x="1344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844343" y="4047266"/>
              <a:ext cx="142085" cy="134752"/>
            </a:xfrm>
            <a:custGeom>
              <a:avLst/>
              <a:pathLst>
                <a:path w="142085" h="134752">
                  <a:moveTo>
                    <a:pt x="142085" y="134752"/>
                  </a:moveTo>
                  <a:lnTo>
                    <a:pt x="91312" y="0"/>
                  </a:lnTo>
                  <a:lnTo>
                    <a:pt x="0" y="1113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3407225" y="4863202"/>
              <a:ext cx="1394019" cy="725958"/>
            </a:xfrm>
            <a:custGeom>
              <a:avLst/>
              <a:pathLst>
                <a:path w="1394019" h="725958">
                  <a:moveTo>
                    <a:pt x="1394019" y="0"/>
                  </a:moveTo>
                  <a:lnTo>
                    <a:pt x="1378970" y="7836"/>
                  </a:lnTo>
                  <a:lnTo>
                    <a:pt x="1363921" y="15673"/>
                  </a:lnTo>
                  <a:lnTo>
                    <a:pt x="1348873" y="23510"/>
                  </a:lnTo>
                  <a:lnTo>
                    <a:pt x="1333824" y="31347"/>
                  </a:lnTo>
                  <a:lnTo>
                    <a:pt x="1318776" y="39183"/>
                  </a:lnTo>
                  <a:lnTo>
                    <a:pt x="1303727" y="47020"/>
                  </a:lnTo>
                  <a:lnTo>
                    <a:pt x="1288679" y="54857"/>
                  </a:lnTo>
                  <a:lnTo>
                    <a:pt x="1273630" y="62694"/>
                  </a:lnTo>
                  <a:lnTo>
                    <a:pt x="1258581" y="70531"/>
                  </a:lnTo>
                  <a:lnTo>
                    <a:pt x="1243533" y="78367"/>
                  </a:lnTo>
                  <a:lnTo>
                    <a:pt x="1228484" y="86204"/>
                  </a:lnTo>
                  <a:lnTo>
                    <a:pt x="1213436" y="94041"/>
                  </a:lnTo>
                  <a:lnTo>
                    <a:pt x="1198387" y="101878"/>
                  </a:lnTo>
                  <a:lnTo>
                    <a:pt x="1183339" y="109715"/>
                  </a:lnTo>
                  <a:lnTo>
                    <a:pt x="1168290" y="117551"/>
                  </a:lnTo>
                  <a:lnTo>
                    <a:pt x="1153241" y="125388"/>
                  </a:lnTo>
                  <a:lnTo>
                    <a:pt x="1138193" y="133225"/>
                  </a:lnTo>
                  <a:lnTo>
                    <a:pt x="1123144" y="141062"/>
                  </a:lnTo>
                  <a:lnTo>
                    <a:pt x="1108096" y="148898"/>
                  </a:lnTo>
                  <a:lnTo>
                    <a:pt x="1093047" y="156735"/>
                  </a:lnTo>
                  <a:lnTo>
                    <a:pt x="1077999" y="164572"/>
                  </a:lnTo>
                  <a:lnTo>
                    <a:pt x="1062950" y="172409"/>
                  </a:lnTo>
                  <a:lnTo>
                    <a:pt x="1047902" y="180246"/>
                  </a:lnTo>
                  <a:lnTo>
                    <a:pt x="1032853" y="188082"/>
                  </a:lnTo>
                  <a:lnTo>
                    <a:pt x="1017804" y="195919"/>
                  </a:lnTo>
                  <a:lnTo>
                    <a:pt x="1002756" y="203756"/>
                  </a:lnTo>
                  <a:lnTo>
                    <a:pt x="987707" y="211593"/>
                  </a:lnTo>
                  <a:lnTo>
                    <a:pt x="972659" y="219430"/>
                  </a:lnTo>
                  <a:lnTo>
                    <a:pt x="957610" y="227266"/>
                  </a:lnTo>
                  <a:lnTo>
                    <a:pt x="942562" y="235103"/>
                  </a:lnTo>
                  <a:lnTo>
                    <a:pt x="927513" y="242940"/>
                  </a:lnTo>
                  <a:lnTo>
                    <a:pt x="912464" y="250777"/>
                  </a:lnTo>
                  <a:lnTo>
                    <a:pt x="897416" y="258614"/>
                  </a:lnTo>
                  <a:lnTo>
                    <a:pt x="882367" y="266450"/>
                  </a:lnTo>
                  <a:lnTo>
                    <a:pt x="867319" y="274287"/>
                  </a:lnTo>
                  <a:lnTo>
                    <a:pt x="852270" y="282124"/>
                  </a:lnTo>
                  <a:lnTo>
                    <a:pt x="837222" y="289961"/>
                  </a:lnTo>
                  <a:lnTo>
                    <a:pt x="822173" y="297797"/>
                  </a:lnTo>
                  <a:lnTo>
                    <a:pt x="807124" y="305634"/>
                  </a:lnTo>
                  <a:lnTo>
                    <a:pt x="792076" y="313471"/>
                  </a:lnTo>
                  <a:lnTo>
                    <a:pt x="777027" y="321308"/>
                  </a:lnTo>
                  <a:lnTo>
                    <a:pt x="761979" y="329145"/>
                  </a:lnTo>
                  <a:lnTo>
                    <a:pt x="746930" y="336981"/>
                  </a:lnTo>
                  <a:lnTo>
                    <a:pt x="731882" y="344818"/>
                  </a:lnTo>
                  <a:lnTo>
                    <a:pt x="716833" y="352655"/>
                  </a:lnTo>
                  <a:lnTo>
                    <a:pt x="701784" y="360492"/>
                  </a:lnTo>
                  <a:lnTo>
                    <a:pt x="686736" y="368329"/>
                  </a:lnTo>
                  <a:lnTo>
                    <a:pt x="671687" y="376165"/>
                  </a:lnTo>
                  <a:lnTo>
                    <a:pt x="656639" y="384002"/>
                  </a:lnTo>
                  <a:lnTo>
                    <a:pt x="641590" y="391839"/>
                  </a:lnTo>
                  <a:lnTo>
                    <a:pt x="626542" y="399676"/>
                  </a:lnTo>
                  <a:lnTo>
                    <a:pt x="611493" y="407512"/>
                  </a:lnTo>
                  <a:lnTo>
                    <a:pt x="596444" y="415349"/>
                  </a:lnTo>
                  <a:lnTo>
                    <a:pt x="581396" y="423186"/>
                  </a:lnTo>
                  <a:lnTo>
                    <a:pt x="566347" y="431023"/>
                  </a:lnTo>
                  <a:lnTo>
                    <a:pt x="551299" y="438860"/>
                  </a:lnTo>
                  <a:lnTo>
                    <a:pt x="536250" y="446696"/>
                  </a:lnTo>
                  <a:lnTo>
                    <a:pt x="521202" y="454533"/>
                  </a:lnTo>
                  <a:lnTo>
                    <a:pt x="506153" y="462370"/>
                  </a:lnTo>
                  <a:lnTo>
                    <a:pt x="491104" y="470207"/>
                  </a:lnTo>
                  <a:lnTo>
                    <a:pt x="476056" y="478044"/>
                  </a:lnTo>
                  <a:lnTo>
                    <a:pt x="461007" y="485880"/>
                  </a:lnTo>
                  <a:lnTo>
                    <a:pt x="445959" y="493717"/>
                  </a:lnTo>
                  <a:lnTo>
                    <a:pt x="430910" y="501554"/>
                  </a:lnTo>
                  <a:lnTo>
                    <a:pt x="415862" y="509391"/>
                  </a:lnTo>
                  <a:lnTo>
                    <a:pt x="400813" y="517228"/>
                  </a:lnTo>
                  <a:lnTo>
                    <a:pt x="385764" y="525064"/>
                  </a:lnTo>
                  <a:lnTo>
                    <a:pt x="370716" y="532901"/>
                  </a:lnTo>
                  <a:lnTo>
                    <a:pt x="355667" y="540738"/>
                  </a:lnTo>
                  <a:lnTo>
                    <a:pt x="340619" y="548575"/>
                  </a:lnTo>
                  <a:lnTo>
                    <a:pt x="325570" y="556411"/>
                  </a:lnTo>
                  <a:lnTo>
                    <a:pt x="310522" y="564248"/>
                  </a:lnTo>
                  <a:lnTo>
                    <a:pt x="295473" y="572085"/>
                  </a:lnTo>
                  <a:lnTo>
                    <a:pt x="280424" y="579922"/>
                  </a:lnTo>
                  <a:lnTo>
                    <a:pt x="265376" y="587759"/>
                  </a:lnTo>
                  <a:lnTo>
                    <a:pt x="250327" y="595595"/>
                  </a:lnTo>
                  <a:lnTo>
                    <a:pt x="235279" y="603432"/>
                  </a:lnTo>
                  <a:lnTo>
                    <a:pt x="220230" y="611269"/>
                  </a:lnTo>
                  <a:lnTo>
                    <a:pt x="205182" y="619106"/>
                  </a:lnTo>
                  <a:lnTo>
                    <a:pt x="190133" y="626943"/>
                  </a:lnTo>
                  <a:lnTo>
                    <a:pt x="175084" y="634779"/>
                  </a:lnTo>
                  <a:lnTo>
                    <a:pt x="160036" y="642616"/>
                  </a:lnTo>
                  <a:lnTo>
                    <a:pt x="144987" y="650453"/>
                  </a:lnTo>
                  <a:lnTo>
                    <a:pt x="129939" y="658290"/>
                  </a:lnTo>
                  <a:lnTo>
                    <a:pt x="114890" y="666126"/>
                  </a:lnTo>
                  <a:lnTo>
                    <a:pt x="99842" y="673963"/>
                  </a:lnTo>
                  <a:lnTo>
                    <a:pt x="84793" y="681800"/>
                  </a:lnTo>
                  <a:lnTo>
                    <a:pt x="69744" y="689637"/>
                  </a:lnTo>
                  <a:lnTo>
                    <a:pt x="54696" y="697474"/>
                  </a:lnTo>
                  <a:lnTo>
                    <a:pt x="39647" y="705310"/>
                  </a:lnTo>
                  <a:lnTo>
                    <a:pt x="24599" y="713147"/>
                  </a:lnTo>
                  <a:lnTo>
                    <a:pt x="9550" y="720984"/>
                  </a:lnTo>
                  <a:lnTo>
                    <a:pt x="0" y="7259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3407225" y="5467699"/>
              <a:ext cx="143863" cy="127719"/>
            </a:xfrm>
            <a:custGeom>
              <a:avLst/>
              <a:pathLst>
                <a:path w="143863" h="127719">
                  <a:moveTo>
                    <a:pt x="77352" y="0"/>
                  </a:moveTo>
                  <a:lnTo>
                    <a:pt x="0" y="121460"/>
                  </a:lnTo>
                  <a:lnTo>
                    <a:pt x="143863" y="1277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801244" y="3242158"/>
              <a:ext cx="693093" cy="1621043"/>
            </a:xfrm>
            <a:custGeom>
              <a:avLst/>
              <a:pathLst>
                <a:path w="693093" h="1621043">
                  <a:moveTo>
                    <a:pt x="0" y="1621043"/>
                  </a:moveTo>
                  <a:lnTo>
                    <a:pt x="7429" y="1603666"/>
                  </a:lnTo>
                  <a:lnTo>
                    <a:pt x="14859" y="1586289"/>
                  </a:lnTo>
                  <a:lnTo>
                    <a:pt x="22289" y="1568912"/>
                  </a:lnTo>
                  <a:lnTo>
                    <a:pt x="29719" y="1551534"/>
                  </a:lnTo>
                  <a:lnTo>
                    <a:pt x="37149" y="1534157"/>
                  </a:lnTo>
                  <a:lnTo>
                    <a:pt x="44578" y="1516780"/>
                  </a:lnTo>
                  <a:lnTo>
                    <a:pt x="52008" y="1499403"/>
                  </a:lnTo>
                  <a:lnTo>
                    <a:pt x="59438" y="1482025"/>
                  </a:lnTo>
                  <a:lnTo>
                    <a:pt x="66868" y="1464648"/>
                  </a:lnTo>
                  <a:lnTo>
                    <a:pt x="74298" y="1447271"/>
                  </a:lnTo>
                  <a:lnTo>
                    <a:pt x="81728" y="1429894"/>
                  </a:lnTo>
                  <a:lnTo>
                    <a:pt x="89157" y="1412516"/>
                  </a:lnTo>
                  <a:lnTo>
                    <a:pt x="96587" y="1395139"/>
                  </a:lnTo>
                  <a:lnTo>
                    <a:pt x="104017" y="1377762"/>
                  </a:lnTo>
                  <a:lnTo>
                    <a:pt x="111447" y="1360385"/>
                  </a:lnTo>
                  <a:lnTo>
                    <a:pt x="118877" y="1343007"/>
                  </a:lnTo>
                  <a:lnTo>
                    <a:pt x="126306" y="1325630"/>
                  </a:lnTo>
                  <a:lnTo>
                    <a:pt x="133736" y="1308253"/>
                  </a:lnTo>
                  <a:lnTo>
                    <a:pt x="141166" y="1290876"/>
                  </a:lnTo>
                  <a:lnTo>
                    <a:pt x="148596" y="1273498"/>
                  </a:lnTo>
                  <a:lnTo>
                    <a:pt x="156026" y="1256121"/>
                  </a:lnTo>
                  <a:lnTo>
                    <a:pt x="163456" y="1238744"/>
                  </a:lnTo>
                  <a:lnTo>
                    <a:pt x="170885" y="1221367"/>
                  </a:lnTo>
                  <a:lnTo>
                    <a:pt x="178315" y="1203989"/>
                  </a:lnTo>
                  <a:lnTo>
                    <a:pt x="185745" y="1186612"/>
                  </a:lnTo>
                  <a:lnTo>
                    <a:pt x="193175" y="1169235"/>
                  </a:lnTo>
                  <a:lnTo>
                    <a:pt x="200605" y="1151858"/>
                  </a:lnTo>
                  <a:lnTo>
                    <a:pt x="208034" y="1134480"/>
                  </a:lnTo>
                  <a:lnTo>
                    <a:pt x="215464" y="1117103"/>
                  </a:lnTo>
                  <a:lnTo>
                    <a:pt x="222894" y="1099726"/>
                  </a:lnTo>
                  <a:lnTo>
                    <a:pt x="230324" y="1082349"/>
                  </a:lnTo>
                  <a:lnTo>
                    <a:pt x="237754" y="1064971"/>
                  </a:lnTo>
                  <a:lnTo>
                    <a:pt x="245184" y="1047594"/>
                  </a:lnTo>
                  <a:lnTo>
                    <a:pt x="252613" y="1030217"/>
                  </a:lnTo>
                  <a:lnTo>
                    <a:pt x="260043" y="1012840"/>
                  </a:lnTo>
                  <a:lnTo>
                    <a:pt x="267473" y="995462"/>
                  </a:lnTo>
                  <a:lnTo>
                    <a:pt x="274903" y="978085"/>
                  </a:lnTo>
                  <a:lnTo>
                    <a:pt x="282333" y="960708"/>
                  </a:lnTo>
                  <a:lnTo>
                    <a:pt x="289762" y="943331"/>
                  </a:lnTo>
                  <a:lnTo>
                    <a:pt x="297192" y="925953"/>
                  </a:lnTo>
                  <a:lnTo>
                    <a:pt x="304622" y="908576"/>
                  </a:lnTo>
                  <a:lnTo>
                    <a:pt x="312052" y="891199"/>
                  </a:lnTo>
                  <a:lnTo>
                    <a:pt x="319482" y="873822"/>
                  </a:lnTo>
                  <a:lnTo>
                    <a:pt x="326912" y="856444"/>
                  </a:lnTo>
                  <a:lnTo>
                    <a:pt x="334341" y="839067"/>
                  </a:lnTo>
                  <a:lnTo>
                    <a:pt x="341771" y="821690"/>
                  </a:lnTo>
                  <a:lnTo>
                    <a:pt x="349201" y="804313"/>
                  </a:lnTo>
                  <a:lnTo>
                    <a:pt x="356631" y="786935"/>
                  </a:lnTo>
                  <a:lnTo>
                    <a:pt x="364061" y="769558"/>
                  </a:lnTo>
                  <a:lnTo>
                    <a:pt x="371490" y="752181"/>
                  </a:lnTo>
                  <a:lnTo>
                    <a:pt x="378920" y="734804"/>
                  </a:lnTo>
                  <a:lnTo>
                    <a:pt x="386350" y="717426"/>
                  </a:lnTo>
                  <a:lnTo>
                    <a:pt x="393780" y="700049"/>
                  </a:lnTo>
                  <a:lnTo>
                    <a:pt x="401210" y="682672"/>
                  </a:lnTo>
                  <a:lnTo>
                    <a:pt x="408640" y="665295"/>
                  </a:lnTo>
                  <a:lnTo>
                    <a:pt x="416069" y="647917"/>
                  </a:lnTo>
                  <a:lnTo>
                    <a:pt x="423499" y="630540"/>
                  </a:lnTo>
                  <a:lnTo>
                    <a:pt x="430929" y="613163"/>
                  </a:lnTo>
                  <a:lnTo>
                    <a:pt x="438359" y="595786"/>
                  </a:lnTo>
                  <a:lnTo>
                    <a:pt x="445789" y="578408"/>
                  </a:lnTo>
                  <a:lnTo>
                    <a:pt x="453218" y="561031"/>
                  </a:lnTo>
                  <a:lnTo>
                    <a:pt x="460648" y="543654"/>
                  </a:lnTo>
                  <a:lnTo>
                    <a:pt x="468078" y="526277"/>
                  </a:lnTo>
                  <a:lnTo>
                    <a:pt x="475508" y="508899"/>
                  </a:lnTo>
                  <a:lnTo>
                    <a:pt x="482938" y="491522"/>
                  </a:lnTo>
                  <a:lnTo>
                    <a:pt x="490368" y="474145"/>
                  </a:lnTo>
                  <a:lnTo>
                    <a:pt x="497797" y="456768"/>
                  </a:lnTo>
                  <a:lnTo>
                    <a:pt x="505227" y="439390"/>
                  </a:lnTo>
                  <a:lnTo>
                    <a:pt x="512657" y="422013"/>
                  </a:lnTo>
                  <a:lnTo>
                    <a:pt x="520087" y="404636"/>
                  </a:lnTo>
                  <a:lnTo>
                    <a:pt x="527517" y="387259"/>
                  </a:lnTo>
                  <a:lnTo>
                    <a:pt x="534946" y="369881"/>
                  </a:lnTo>
                  <a:lnTo>
                    <a:pt x="542376" y="352504"/>
                  </a:lnTo>
                  <a:lnTo>
                    <a:pt x="549806" y="335127"/>
                  </a:lnTo>
                  <a:lnTo>
                    <a:pt x="557236" y="317750"/>
                  </a:lnTo>
                  <a:lnTo>
                    <a:pt x="564666" y="300372"/>
                  </a:lnTo>
                  <a:lnTo>
                    <a:pt x="572096" y="282995"/>
                  </a:lnTo>
                  <a:lnTo>
                    <a:pt x="579525" y="265618"/>
                  </a:lnTo>
                  <a:lnTo>
                    <a:pt x="586955" y="248241"/>
                  </a:lnTo>
                  <a:lnTo>
                    <a:pt x="594385" y="230863"/>
                  </a:lnTo>
                  <a:lnTo>
                    <a:pt x="601815" y="213486"/>
                  </a:lnTo>
                  <a:lnTo>
                    <a:pt x="609245" y="196109"/>
                  </a:lnTo>
                  <a:lnTo>
                    <a:pt x="616674" y="178732"/>
                  </a:lnTo>
                  <a:lnTo>
                    <a:pt x="624104" y="161354"/>
                  </a:lnTo>
                  <a:lnTo>
                    <a:pt x="631534" y="143977"/>
                  </a:lnTo>
                  <a:lnTo>
                    <a:pt x="638964" y="126600"/>
                  </a:lnTo>
                  <a:lnTo>
                    <a:pt x="646394" y="109223"/>
                  </a:lnTo>
                  <a:lnTo>
                    <a:pt x="653824" y="91845"/>
                  </a:lnTo>
                  <a:lnTo>
                    <a:pt x="661253" y="74468"/>
                  </a:lnTo>
                  <a:lnTo>
                    <a:pt x="668683" y="57091"/>
                  </a:lnTo>
                  <a:lnTo>
                    <a:pt x="676113" y="39714"/>
                  </a:lnTo>
                  <a:lnTo>
                    <a:pt x="683543" y="22336"/>
                  </a:lnTo>
                  <a:lnTo>
                    <a:pt x="690973" y="4959"/>
                  </a:lnTo>
                  <a:lnTo>
                    <a:pt x="6930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5379108" y="3242158"/>
              <a:ext cx="132405" cy="142971"/>
            </a:xfrm>
            <a:custGeom>
              <a:avLst/>
              <a:pathLst>
                <a:path w="132405" h="142971">
                  <a:moveTo>
                    <a:pt x="132405" y="142971"/>
                  </a:moveTo>
                  <a:lnTo>
                    <a:pt x="115229" y="0"/>
                  </a:lnTo>
                  <a:lnTo>
                    <a:pt x="0" y="863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953210" y="3940703"/>
              <a:ext cx="695719" cy="180539"/>
            </a:xfrm>
            <a:custGeom>
              <a:avLst/>
              <a:pathLst>
                <a:path w="695719" h="180539">
                  <a:moveTo>
                    <a:pt x="0" y="0"/>
                  </a:moveTo>
                  <a:lnTo>
                    <a:pt x="8083" y="2097"/>
                  </a:lnTo>
                  <a:lnTo>
                    <a:pt x="16166" y="4195"/>
                  </a:lnTo>
                  <a:lnTo>
                    <a:pt x="24250" y="6292"/>
                  </a:lnTo>
                  <a:lnTo>
                    <a:pt x="32333" y="8390"/>
                  </a:lnTo>
                  <a:lnTo>
                    <a:pt x="40417" y="10488"/>
                  </a:lnTo>
                  <a:lnTo>
                    <a:pt x="48500" y="12585"/>
                  </a:lnTo>
                  <a:lnTo>
                    <a:pt x="56583" y="14683"/>
                  </a:lnTo>
                  <a:lnTo>
                    <a:pt x="64667" y="16781"/>
                  </a:lnTo>
                  <a:lnTo>
                    <a:pt x="72750" y="18878"/>
                  </a:lnTo>
                  <a:lnTo>
                    <a:pt x="80834" y="20976"/>
                  </a:lnTo>
                  <a:lnTo>
                    <a:pt x="88917" y="23074"/>
                  </a:lnTo>
                  <a:lnTo>
                    <a:pt x="97000" y="25171"/>
                  </a:lnTo>
                  <a:lnTo>
                    <a:pt x="105084" y="27269"/>
                  </a:lnTo>
                  <a:lnTo>
                    <a:pt x="113167" y="29367"/>
                  </a:lnTo>
                  <a:lnTo>
                    <a:pt x="121251" y="31464"/>
                  </a:lnTo>
                  <a:lnTo>
                    <a:pt x="129334" y="33562"/>
                  </a:lnTo>
                  <a:lnTo>
                    <a:pt x="137417" y="35659"/>
                  </a:lnTo>
                  <a:lnTo>
                    <a:pt x="145501" y="37757"/>
                  </a:lnTo>
                  <a:lnTo>
                    <a:pt x="153584" y="39855"/>
                  </a:lnTo>
                  <a:lnTo>
                    <a:pt x="161668" y="41952"/>
                  </a:lnTo>
                  <a:lnTo>
                    <a:pt x="169751" y="44050"/>
                  </a:lnTo>
                  <a:lnTo>
                    <a:pt x="177834" y="46148"/>
                  </a:lnTo>
                  <a:lnTo>
                    <a:pt x="185918" y="48245"/>
                  </a:lnTo>
                  <a:lnTo>
                    <a:pt x="194001" y="50343"/>
                  </a:lnTo>
                  <a:lnTo>
                    <a:pt x="202085" y="52441"/>
                  </a:lnTo>
                  <a:lnTo>
                    <a:pt x="210168" y="54538"/>
                  </a:lnTo>
                  <a:lnTo>
                    <a:pt x="218251" y="56636"/>
                  </a:lnTo>
                  <a:lnTo>
                    <a:pt x="226335" y="58734"/>
                  </a:lnTo>
                  <a:lnTo>
                    <a:pt x="234418" y="60831"/>
                  </a:lnTo>
                  <a:lnTo>
                    <a:pt x="242502" y="62929"/>
                  </a:lnTo>
                  <a:lnTo>
                    <a:pt x="250585" y="65027"/>
                  </a:lnTo>
                  <a:lnTo>
                    <a:pt x="258668" y="67124"/>
                  </a:lnTo>
                  <a:lnTo>
                    <a:pt x="266752" y="69222"/>
                  </a:lnTo>
                  <a:lnTo>
                    <a:pt x="274835" y="71319"/>
                  </a:lnTo>
                  <a:lnTo>
                    <a:pt x="282919" y="73417"/>
                  </a:lnTo>
                  <a:lnTo>
                    <a:pt x="291002" y="75515"/>
                  </a:lnTo>
                  <a:lnTo>
                    <a:pt x="299085" y="77612"/>
                  </a:lnTo>
                  <a:lnTo>
                    <a:pt x="307169" y="79710"/>
                  </a:lnTo>
                  <a:lnTo>
                    <a:pt x="315252" y="81808"/>
                  </a:lnTo>
                  <a:lnTo>
                    <a:pt x="323336" y="83905"/>
                  </a:lnTo>
                  <a:lnTo>
                    <a:pt x="331419" y="86003"/>
                  </a:lnTo>
                  <a:lnTo>
                    <a:pt x="339502" y="88101"/>
                  </a:lnTo>
                  <a:lnTo>
                    <a:pt x="347586" y="90198"/>
                  </a:lnTo>
                  <a:lnTo>
                    <a:pt x="355669" y="92296"/>
                  </a:lnTo>
                  <a:lnTo>
                    <a:pt x="363753" y="94394"/>
                  </a:lnTo>
                  <a:lnTo>
                    <a:pt x="371836" y="96491"/>
                  </a:lnTo>
                  <a:lnTo>
                    <a:pt x="379919" y="98589"/>
                  </a:lnTo>
                  <a:lnTo>
                    <a:pt x="388003" y="100686"/>
                  </a:lnTo>
                  <a:lnTo>
                    <a:pt x="396086" y="102784"/>
                  </a:lnTo>
                  <a:lnTo>
                    <a:pt x="404170" y="104882"/>
                  </a:lnTo>
                  <a:lnTo>
                    <a:pt x="412253" y="106979"/>
                  </a:lnTo>
                  <a:lnTo>
                    <a:pt x="420336" y="109077"/>
                  </a:lnTo>
                  <a:lnTo>
                    <a:pt x="428420" y="111175"/>
                  </a:lnTo>
                  <a:lnTo>
                    <a:pt x="436503" y="113272"/>
                  </a:lnTo>
                  <a:lnTo>
                    <a:pt x="444587" y="115370"/>
                  </a:lnTo>
                  <a:lnTo>
                    <a:pt x="452670" y="117468"/>
                  </a:lnTo>
                  <a:lnTo>
                    <a:pt x="460753" y="119565"/>
                  </a:lnTo>
                  <a:lnTo>
                    <a:pt x="468837" y="121663"/>
                  </a:lnTo>
                  <a:lnTo>
                    <a:pt x="476920" y="123761"/>
                  </a:lnTo>
                  <a:lnTo>
                    <a:pt x="485004" y="125858"/>
                  </a:lnTo>
                  <a:lnTo>
                    <a:pt x="493087" y="127956"/>
                  </a:lnTo>
                  <a:lnTo>
                    <a:pt x="501170" y="130054"/>
                  </a:lnTo>
                  <a:lnTo>
                    <a:pt x="509254" y="132151"/>
                  </a:lnTo>
                  <a:lnTo>
                    <a:pt x="517337" y="134249"/>
                  </a:lnTo>
                  <a:lnTo>
                    <a:pt x="525421" y="136346"/>
                  </a:lnTo>
                  <a:lnTo>
                    <a:pt x="533504" y="138444"/>
                  </a:lnTo>
                  <a:lnTo>
                    <a:pt x="541587" y="140542"/>
                  </a:lnTo>
                  <a:lnTo>
                    <a:pt x="549671" y="142639"/>
                  </a:lnTo>
                  <a:lnTo>
                    <a:pt x="557754" y="144737"/>
                  </a:lnTo>
                  <a:lnTo>
                    <a:pt x="565838" y="146835"/>
                  </a:lnTo>
                  <a:lnTo>
                    <a:pt x="573921" y="148932"/>
                  </a:lnTo>
                  <a:lnTo>
                    <a:pt x="582004" y="151030"/>
                  </a:lnTo>
                  <a:lnTo>
                    <a:pt x="590088" y="153128"/>
                  </a:lnTo>
                  <a:lnTo>
                    <a:pt x="598171" y="155225"/>
                  </a:lnTo>
                  <a:lnTo>
                    <a:pt x="606255" y="157323"/>
                  </a:lnTo>
                  <a:lnTo>
                    <a:pt x="614338" y="159421"/>
                  </a:lnTo>
                  <a:lnTo>
                    <a:pt x="622421" y="161518"/>
                  </a:lnTo>
                  <a:lnTo>
                    <a:pt x="630505" y="163616"/>
                  </a:lnTo>
                  <a:lnTo>
                    <a:pt x="638588" y="165714"/>
                  </a:lnTo>
                  <a:lnTo>
                    <a:pt x="646672" y="167811"/>
                  </a:lnTo>
                  <a:lnTo>
                    <a:pt x="654755" y="169909"/>
                  </a:lnTo>
                  <a:lnTo>
                    <a:pt x="662838" y="172006"/>
                  </a:lnTo>
                  <a:lnTo>
                    <a:pt x="670922" y="174104"/>
                  </a:lnTo>
                  <a:lnTo>
                    <a:pt x="679005" y="176202"/>
                  </a:lnTo>
                  <a:lnTo>
                    <a:pt x="687089" y="178299"/>
                  </a:lnTo>
                  <a:lnTo>
                    <a:pt x="695172" y="180397"/>
                  </a:lnTo>
                  <a:lnTo>
                    <a:pt x="695719" y="1805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5510135" y="4020226"/>
              <a:ext cx="138794" cy="139383"/>
            </a:xfrm>
            <a:custGeom>
              <a:avLst/>
              <a:pathLst>
                <a:path w="138794" h="139383">
                  <a:moveTo>
                    <a:pt x="0" y="139383"/>
                  </a:moveTo>
                  <a:lnTo>
                    <a:pt x="138794" y="101015"/>
                  </a:lnTo>
                  <a:lnTo>
                    <a:pt x="361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3743989" y="4863202"/>
              <a:ext cx="1057255" cy="1005732"/>
            </a:xfrm>
            <a:custGeom>
              <a:avLst/>
              <a:pathLst>
                <a:path w="1057255" h="1005732">
                  <a:moveTo>
                    <a:pt x="1057255" y="0"/>
                  </a:moveTo>
                  <a:lnTo>
                    <a:pt x="1045785" y="10910"/>
                  </a:lnTo>
                  <a:lnTo>
                    <a:pt x="1034315" y="21821"/>
                  </a:lnTo>
                  <a:lnTo>
                    <a:pt x="1022846" y="32732"/>
                  </a:lnTo>
                  <a:lnTo>
                    <a:pt x="1011376" y="43643"/>
                  </a:lnTo>
                  <a:lnTo>
                    <a:pt x="999906" y="54554"/>
                  </a:lnTo>
                  <a:lnTo>
                    <a:pt x="988436" y="65464"/>
                  </a:lnTo>
                  <a:lnTo>
                    <a:pt x="976967" y="76375"/>
                  </a:lnTo>
                  <a:lnTo>
                    <a:pt x="965497" y="87286"/>
                  </a:lnTo>
                  <a:lnTo>
                    <a:pt x="954027" y="98197"/>
                  </a:lnTo>
                  <a:lnTo>
                    <a:pt x="942557" y="109108"/>
                  </a:lnTo>
                  <a:lnTo>
                    <a:pt x="931088" y="120018"/>
                  </a:lnTo>
                  <a:lnTo>
                    <a:pt x="919618" y="130929"/>
                  </a:lnTo>
                  <a:lnTo>
                    <a:pt x="908148" y="141840"/>
                  </a:lnTo>
                  <a:lnTo>
                    <a:pt x="896678" y="152751"/>
                  </a:lnTo>
                  <a:lnTo>
                    <a:pt x="885209" y="163662"/>
                  </a:lnTo>
                  <a:lnTo>
                    <a:pt x="873739" y="174572"/>
                  </a:lnTo>
                  <a:lnTo>
                    <a:pt x="862269" y="185483"/>
                  </a:lnTo>
                  <a:lnTo>
                    <a:pt x="850799" y="196394"/>
                  </a:lnTo>
                  <a:lnTo>
                    <a:pt x="839330" y="207305"/>
                  </a:lnTo>
                  <a:lnTo>
                    <a:pt x="827860" y="218216"/>
                  </a:lnTo>
                  <a:lnTo>
                    <a:pt x="816390" y="229126"/>
                  </a:lnTo>
                  <a:lnTo>
                    <a:pt x="804920" y="240037"/>
                  </a:lnTo>
                  <a:lnTo>
                    <a:pt x="793451" y="250948"/>
                  </a:lnTo>
                  <a:lnTo>
                    <a:pt x="781981" y="261859"/>
                  </a:lnTo>
                  <a:lnTo>
                    <a:pt x="770511" y="272770"/>
                  </a:lnTo>
                  <a:lnTo>
                    <a:pt x="759041" y="283680"/>
                  </a:lnTo>
                  <a:lnTo>
                    <a:pt x="747572" y="294591"/>
                  </a:lnTo>
                  <a:lnTo>
                    <a:pt x="736102" y="305502"/>
                  </a:lnTo>
                  <a:lnTo>
                    <a:pt x="724632" y="316413"/>
                  </a:lnTo>
                  <a:lnTo>
                    <a:pt x="713162" y="327324"/>
                  </a:lnTo>
                  <a:lnTo>
                    <a:pt x="701692" y="338234"/>
                  </a:lnTo>
                  <a:lnTo>
                    <a:pt x="690223" y="349145"/>
                  </a:lnTo>
                  <a:lnTo>
                    <a:pt x="678753" y="360056"/>
                  </a:lnTo>
                  <a:lnTo>
                    <a:pt x="667283" y="370967"/>
                  </a:lnTo>
                  <a:lnTo>
                    <a:pt x="655813" y="381878"/>
                  </a:lnTo>
                  <a:lnTo>
                    <a:pt x="644344" y="392789"/>
                  </a:lnTo>
                  <a:lnTo>
                    <a:pt x="632874" y="403699"/>
                  </a:lnTo>
                  <a:lnTo>
                    <a:pt x="621404" y="414610"/>
                  </a:lnTo>
                  <a:lnTo>
                    <a:pt x="609934" y="425521"/>
                  </a:lnTo>
                  <a:lnTo>
                    <a:pt x="598465" y="436432"/>
                  </a:lnTo>
                  <a:lnTo>
                    <a:pt x="586995" y="447343"/>
                  </a:lnTo>
                  <a:lnTo>
                    <a:pt x="575525" y="458253"/>
                  </a:lnTo>
                  <a:lnTo>
                    <a:pt x="564055" y="469164"/>
                  </a:lnTo>
                  <a:lnTo>
                    <a:pt x="552586" y="480075"/>
                  </a:lnTo>
                  <a:lnTo>
                    <a:pt x="541116" y="490986"/>
                  </a:lnTo>
                  <a:lnTo>
                    <a:pt x="529646" y="501897"/>
                  </a:lnTo>
                  <a:lnTo>
                    <a:pt x="518176" y="512807"/>
                  </a:lnTo>
                  <a:lnTo>
                    <a:pt x="506707" y="523718"/>
                  </a:lnTo>
                  <a:lnTo>
                    <a:pt x="495237" y="534629"/>
                  </a:lnTo>
                  <a:lnTo>
                    <a:pt x="483767" y="545540"/>
                  </a:lnTo>
                  <a:lnTo>
                    <a:pt x="472297" y="556451"/>
                  </a:lnTo>
                  <a:lnTo>
                    <a:pt x="460828" y="567361"/>
                  </a:lnTo>
                  <a:lnTo>
                    <a:pt x="449358" y="578272"/>
                  </a:lnTo>
                  <a:lnTo>
                    <a:pt x="437888" y="589183"/>
                  </a:lnTo>
                  <a:lnTo>
                    <a:pt x="426418" y="600094"/>
                  </a:lnTo>
                  <a:lnTo>
                    <a:pt x="414949" y="611005"/>
                  </a:lnTo>
                  <a:lnTo>
                    <a:pt x="403479" y="621915"/>
                  </a:lnTo>
                  <a:lnTo>
                    <a:pt x="392009" y="632826"/>
                  </a:lnTo>
                  <a:lnTo>
                    <a:pt x="380539" y="643737"/>
                  </a:lnTo>
                  <a:lnTo>
                    <a:pt x="369070" y="654648"/>
                  </a:lnTo>
                  <a:lnTo>
                    <a:pt x="357600" y="665559"/>
                  </a:lnTo>
                  <a:lnTo>
                    <a:pt x="346130" y="676469"/>
                  </a:lnTo>
                  <a:lnTo>
                    <a:pt x="334660" y="687380"/>
                  </a:lnTo>
                  <a:lnTo>
                    <a:pt x="323191" y="698291"/>
                  </a:lnTo>
                  <a:lnTo>
                    <a:pt x="311721" y="709202"/>
                  </a:lnTo>
                  <a:lnTo>
                    <a:pt x="300251" y="720113"/>
                  </a:lnTo>
                  <a:lnTo>
                    <a:pt x="288781" y="731024"/>
                  </a:lnTo>
                  <a:lnTo>
                    <a:pt x="277312" y="741934"/>
                  </a:lnTo>
                  <a:lnTo>
                    <a:pt x="265842" y="752845"/>
                  </a:lnTo>
                  <a:lnTo>
                    <a:pt x="254372" y="763756"/>
                  </a:lnTo>
                  <a:lnTo>
                    <a:pt x="242902" y="774667"/>
                  </a:lnTo>
                  <a:lnTo>
                    <a:pt x="231433" y="785578"/>
                  </a:lnTo>
                  <a:lnTo>
                    <a:pt x="219963" y="796488"/>
                  </a:lnTo>
                  <a:lnTo>
                    <a:pt x="208493" y="807399"/>
                  </a:lnTo>
                  <a:lnTo>
                    <a:pt x="197023" y="818310"/>
                  </a:lnTo>
                  <a:lnTo>
                    <a:pt x="185553" y="829221"/>
                  </a:lnTo>
                  <a:lnTo>
                    <a:pt x="174084" y="840132"/>
                  </a:lnTo>
                  <a:lnTo>
                    <a:pt x="162614" y="851042"/>
                  </a:lnTo>
                  <a:lnTo>
                    <a:pt x="151144" y="861953"/>
                  </a:lnTo>
                  <a:lnTo>
                    <a:pt x="139674" y="872864"/>
                  </a:lnTo>
                  <a:lnTo>
                    <a:pt x="128205" y="883775"/>
                  </a:lnTo>
                  <a:lnTo>
                    <a:pt x="116735" y="894686"/>
                  </a:lnTo>
                  <a:lnTo>
                    <a:pt x="105265" y="905596"/>
                  </a:lnTo>
                  <a:lnTo>
                    <a:pt x="93795" y="916507"/>
                  </a:lnTo>
                  <a:lnTo>
                    <a:pt x="82326" y="927418"/>
                  </a:lnTo>
                  <a:lnTo>
                    <a:pt x="70856" y="938329"/>
                  </a:lnTo>
                  <a:lnTo>
                    <a:pt x="59386" y="949240"/>
                  </a:lnTo>
                  <a:lnTo>
                    <a:pt x="47916" y="960150"/>
                  </a:lnTo>
                  <a:lnTo>
                    <a:pt x="36447" y="971061"/>
                  </a:lnTo>
                  <a:lnTo>
                    <a:pt x="24977" y="981972"/>
                  </a:lnTo>
                  <a:lnTo>
                    <a:pt x="13507" y="992883"/>
                  </a:lnTo>
                  <a:lnTo>
                    <a:pt x="2037" y="1003794"/>
                  </a:lnTo>
                  <a:lnTo>
                    <a:pt x="0" y="100573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743989" y="5730815"/>
              <a:ext cx="139980" cy="138119"/>
            </a:xfrm>
            <a:custGeom>
              <a:avLst/>
              <a:pathLst>
                <a:path w="139980" h="138119">
                  <a:moveTo>
                    <a:pt x="40731" y="0"/>
                  </a:moveTo>
                  <a:lnTo>
                    <a:pt x="0" y="138119"/>
                  </a:lnTo>
                  <a:lnTo>
                    <a:pt x="139980" y="10433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801244" y="4863202"/>
              <a:ext cx="139026" cy="1293126"/>
            </a:xfrm>
            <a:custGeom>
              <a:avLst/>
              <a:pathLst>
                <a:path w="139026" h="1293126">
                  <a:moveTo>
                    <a:pt x="0" y="0"/>
                  </a:moveTo>
                  <a:lnTo>
                    <a:pt x="1520" y="14146"/>
                  </a:lnTo>
                  <a:lnTo>
                    <a:pt x="3041" y="28293"/>
                  </a:lnTo>
                  <a:lnTo>
                    <a:pt x="4562" y="42439"/>
                  </a:lnTo>
                  <a:lnTo>
                    <a:pt x="6083" y="56586"/>
                  </a:lnTo>
                  <a:lnTo>
                    <a:pt x="7604" y="70732"/>
                  </a:lnTo>
                  <a:lnTo>
                    <a:pt x="9125" y="84879"/>
                  </a:lnTo>
                  <a:lnTo>
                    <a:pt x="10646" y="99025"/>
                  </a:lnTo>
                  <a:lnTo>
                    <a:pt x="12167" y="113172"/>
                  </a:lnTo>
                  <a:lnTo>
                    <a:pt x="13688" y="127318"/>
                  </a:lnTo>
                  <a:lnTo>
                    <a:pt x="15209" y="141465"/>
                  </a:lnTo>
                  <a:lnTo>
                    <a:pt x="16730" y="155611"/>
                  </a:lnTo>
                  <a:lnTo>
                    <a:pt x="18251" y="169758"/>
                  </a:lnTo>
                  <a:lnTo>
                    <a:pt x="19771" y="183905"/>
                  </a:lnTo>
                  <a:lnTo>
                    <a:pt x="21292" y="198051"/>
                  </a:lnTo>
                  <a:lnTo>
                    <a:pt x="22813" y="212198"/>
                  </a:lnTo>
                  <a:lnTo>
                    <a:pt x="24334" y="226344"/>
                  </a:lnTo>
                  <a:lnTo>
                    <a:pt x="25855" y="240491"/>
                  </a:lnTo>
                  <a:lnTo>
                    <a:pt x="27376" y="254637"/>
                  </a:lnTo>
                  <a:lnTo>
                    <a:pt x="28897" y="268784"/>
                  </a:lnTo>
                  <a:lnTo>
                    <a:pt x="30418" y="282930"/>
                  </a:lnTo>
                  <a:lnTo>
                    <a:pt x="31939" y="297077"/>
                  </a:lnTo>
                  <a:lnTo>
                    <a:pt x="33460" y="311223"/>
                  </a:lnTo>
                  <a:lnTo>
                    <a:pt x="34981" y="325370"/>
                  </a:lnTo>
                  <a:lnTo>
                    <a:pt x="36502" y="339517"/>
                  </a:lnTo>
                  <a:lnTo>
                    <a:pt x="38023" y="353663"/>
                  </a:lnTo>
                  <a:lnTo>
                    <a:pt x="39543" y="367810"/>
                  </a:lnTo>
                  <a:lnTo>
                    <a:pt x="41064" y="381956"/>
                  </a:lnTo>
                  <a:lnTo>
                    <a:pt x="42585" y="396103"/>
                  </a:lnTo>
                  <a:lnTo>
                    <a:pt x="44106" y="410249"/>
                  </a:lnTo>
                  <a:lnTo>
                    <a:pt x="45627" y="424396"/>
                  </a:lnTo>
                  <a:lnTo>
                    <a:pt x="47148" y="438542"/>
                  </a:lnTo>
                  <a:lnTo>
                    <a:pt x="48669" y="452689"/>
                  </a:lnTo>
                  <a:lnTo>
                    <a:pt x="50190" y="466835"/>
                  </a:lnTo>
                  <a:lnTo>
                    <a:pt x="51711" y="480982"/>
                  </a:lnTo>
                  <a:lnTo>
                    <a:pt x="53232" y="495129"/>
                  </a:lnTo>
                  <a:lnTo>
                    <a:pt x="54753" y="509275"/>
                  </a:lnTo>
                  <a:lnTo>
                    <a:pt x="56274" y="523422"/>
                  </a:lnTo>
                  <a:lnTo>
                    <a:pt x="57795" y="537568"/>
                  </a:lnTo>
                  <a:lnTo>
                    <a:pt x="59315" y="551715"/>
                  </a:lnTo>
                  <a:lnTo>
                    <a:pt x="60836" y="565861"/>
                  </a:lnTo>
                  <a:lnTo>
                    <a:pt x="62357" y="580008"/>
                  </a:lnTo>
                  <a:lnTo>
                    <a:pt x="63878" y="594154"/>
                  </a:lnTo>
                  <a:lnTo>
                    <a:pt x="65399" y="608301"/>
                  </a:lnTo>
                  <a:lnTo>
                    <a:pt x="66920" y="622447"/>
                  </a:lnTo>
                  <a:lnTo>
                    <a:pt x="68441" y="636594"/>
                  </a:lnTo>
                  <a:lnTo>
                    <a:pt x="69962" y="650741"/>
                  </a:lnTo>
                  <a:lnTo>
                    <a:pt x="71483" y="664887"/>
                  </a:lnTo>
                  <a:lnTo>
                    <a:pt x="73004" y="679034"/>
                  </a:lnTo>
                  <a:lnTo>
                    <a:pt x="74525" y="693180"/>
                  </a:lnTo>
                  <a:lnTo>
                    <a:pt x="76046" y="707327"/>
                  </a:lnTo>
                  <a:lnTo>
                    <a:pt x="77567" y="721473"/>
                  </a:lnTo>
                  <a:lnTo>
                    <a:pt x="79087" y="735620"/>
                  </a:lnTo>
                  <a:lnTo>
                    <a:pt x="80608" y="749766"/>
                  </a:lnTo>
                  <a:lnTo>
                    <a:pt x="82129" y="763913"/>
                  </a:lnTo>
                  <a:lnTo>
                    <a:pt x="83650" y="778059"/>
                  </a:lnTo>
                  <a:lnTo>
                    <a:pt x="85171" y="792206"/>
                  </a:lnTo>
                  <a:lnTo>
                    <a:pt x="86692" y="806353"/>
                  </a:lnTo>
                  <a:lnTo>
                    <a:pt x="88213" y="820499"/>
                  </a:lnTo>
                  <a:lnTo>
                    <a:pt x="89734" y="834646"/>
                  </a:lnTo>
                  <a:lnTo>
                    <a:pt x="91255" y="848792"/>
                  </a:lnTo>
                  <a:lnTo>
                    <a:pt x="92776" y="862939"/>
                  </a:lnTo>
                  <a:lnTo>
                    <a:pt x="94297" y="877085"/>
                  </a:lnTo>
                  <a:lnTo>
                    <a:pt x="95818" y="891232"/>
                  </a:lnTo>
                  <a:lnTo>
                    <a:pt x="97339" y="905378"/>
                  </a:lnTo>
                  <a:lnTo>
                    <a:pt x="98859" y="919525"/>
                  </a:lnTo>
                  <a:lnTo>
                    <a:pt x="100380" y="933671"/>
                  </a:lnTo>
                  <a:lnTo>
                    <a:pt x="101901" y="947818"/>
                  </a:lnTo>
                  <a:lnTo>
                    <a:pt x="103422" y="961965"/>
                  </a:lnTo>
                  <a:lnTo>
                    <a:pt x="104943" y="976111"/>
                  </a:lnTo>
                  <a:lnTo>
                    <a:pt x="106464" y="990258"/>
                  </a:lnTo>
                  <a:lnTo>
                    <a:pt x="107985" y="1004404"/>
                  </a:lnTo>
                  <a:lnTo>
                    <a:pt x="109506" y="1018551"/>
                  </a:lnTo>
                  <a:lnTo>
                    <a:pt x="111027" y="1032697"/>
                  </a:lnTo>
                  <a:lnTo>
                    <a:pt x="112548" y="1046844"/>
                  </a:lnTo>
                  <a:lnTo>
                    <a:pt x="114069" y="1060990"/>
                  </a:lnTo>
                  <a:lnTo>
                    <a:pt x="115590" y="1075137"/>
                  </a:lnTo>
                  <a:lnTo>
                    <a:pt x="117111" y="1089283"/>
                  </a:lnTo>
                  <a:lnTo>
                    <a:pt x="118631" y="1103430"/>
                  </a:lnTo>
                  <a:lnTo>
                    <a:pt x="120152" y="1117577"/>
                  </a:lnTo>
                  <a:lnTo>
                    <a:pt x="121673" y="1131723"/>
                  </a:lnTo>
                  <a:lnTo>
                    <a:pt x="123194" y="1145870"/>
                  </a:lnTo>
                  <a:lnTo>
                    <a:pt x="124715" y="1160016"/>
                  </a:lnTo>
                  <a:lnTo>
                    <a:pt x="126236" y="1174163"/>
                  </a:lnTo>
                  <a:lnTo>
                    <a:pt x="127757" y="1188309"/>
                  </a:lnTo>
                  <a:lnTo>
                    <a:pt x="129278" y="1202456"/>
                  </a:lnTo>
                  <a:lnTo>
                    <a:pt x="130799" y="1216602"/>
                  </a:lnTo>
                  <a:lnTo>
                    <a:pt x="132320" y="1230749"/>
                  </a:lnTo>
                  <a:lnTo>
                    <a:pt x="133841" y="1244895"/>
                  </a:lnTo>
                  <a:lnTo>
                    <a:pt x="135362" y="1259042"/>
                  </a:lnTo>
                  <a:lnTo>
                    <a:pt x="136883" y="1273189"/>
                  </a:lnTo>
                  <a:lnTo>
                    <a:pt x="138403" y="1287335"/>
                  </a:lnTo>
                  <a:lnTo>
                    <a:pt x="139026" y="12931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855352" y="6024639"/>
              <a:ext cx="143174" cy="131689"/>
            </a:xfrm>
            <a:custGeom>
              <a:avLst/>
              <a:pathLst>
                <a:path w="143174" h="131689">
                  <a:moveTo>
                    <a:pt x="0" y="15393"/>
                  </a:moveTo>
                  <a:lnTo>
                    <a:pt x="84918" y="131689"/>
                  </a:lnTo>
                  <a:lnTo>
                    <a:pt x="1431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1492993" y="4863202"/>
              <a:ext cx="3308251" cy="768930"/>
            </a:xfrm>
            <a:custGeom>
              <a:avLst/>
              <a:pathLst>
                <a:path w="3308251" h="768930">
                  <a:moveTo>
                    <a:pt x="3308251" y="0"/>
                  </a:moveTo>
                  <a:lnTo>
                    <a:pt x="3273772" y="8013"/>
                  </a:lnTo>
                  <a:lnTo>
                    <a:pt x="3239292" y="16027"/>
                  </a:lnTo>
                  <a:lnTo>
                    <a:pt x="3204813" y="24041"/>
                  </a:lnTo>
                  <a:lnTo>
                    <a:pt x="3170334" y="32055"/>
                  </a:lnTo>
                  <a:lnTo>
                    <a:pt x="3135855" y="40069"/>
                  </a:lnTo>
                  <a:lnTo>
                    <a:pt x="3101375" y="48083"/>
                  </a:lnTo>
                  <a:lnTo>
                    <a:pt x="3066896" y="56097"/>
                  </a:lnTo>
                  <a:lnTo>
                    <a:pt x="3032417" y="64111"/>
                  </a:lnTo>
                  <a:lnTo>
                    <a:pt x="2997938" y="72125"/>
                  </a:lnTo>
                  <a:lnTo>
                    <a:pt x="2963458" y="80139"/>
                  </a:lnTo>
                  <a:lnTo>
                    <a:pt x="2928979" y="88153"/>
                  </a:lnTo>
                  <a:lnTo>
                    <a:pt x="2894500" y="96167"/>
                  </a:lnTo>
                  <a:lnTo>
                    <a:pt x="2860020" y="104181"/>
                  </a:lnTo>
                  <a:lnTo>
                    <a:pt x="2825541" y="112195"/>
                  </a:lnTo>
                  <a:lnTo>
                    <a:pt x="2791062" y="120209"/>
                  </a:lnTo>
                  <a:lnTo>
                    <a:pt x="2756583" y="128223"/>
                  </a:lnTo>
                  <a:lnTo>
                    <a:pt x="2722103" y="136237"/>
                  </a:lnTo>
                  <a:lnTo>
                    <a:pt x="2687624" y="144251"/>
                  </a:lnTo>
                  <a:lnTo>
                    <a:pt x="2653145" y="152265"/>
                  </a:lnTo>
                  <a:lnTo>
                    <a:pt x="2618666" y="160279"/>
                  </a:lnTo>
                  <a:lnTo>
                    <a:pt x="2584186" y="168292"/>
                  </a:lnTo>
                  <a:lnTo>
                    <a:pt x="2549707" y="176306"/>
                  </a:lnTo>
                  <a:lnTo>
                    <a:pt x="2515228" y="184320"/>
                  </a:lnTo>
                  <a:lnTo>
                    <a:pt x="2480749" y="192334"/>
                  </a:lnTo>
                  <a:lnTo>
                    <a:pt x="2446269" y="200348"/>
                  </a:lnTo>
                  <a:lnTo>
                    <a:pt x="2411790" y="208362"/>
                  </a:lnTo>
                  <a:lnTo>
                    <a:pt x="2377311" y="216376"/>
                  </a:lnTo>
                  <a:lnTo>
                    <a:pt x="2342831" y="224390"/>
                  </a:lnTo>
                  <a:lnTo>
                    <a:pt x="2308352" y="232404"/>
                  </a:lnTo>
                  <a:lnTo>
                    <a:pt x="2273873" y="240418"/>
                  </a:lnTo>
                  <a:lnTo>
                    <a:pt x="2239394" y="248432"/>
                  </a:lnTo>
                  <a:lnTo>
                    <a:pt x="2204914" y="256446"/>
                  </a:lnTo>
                  <a:lnTo>
                    <a:pt x="2170435" y="264460"/>
                  </a:lnTo>
                  <a:lnTo>
                    <a:pt x="2135956" y="272474"/>
                  </a:lnTo>
                  <a:lnTo>
                    <a:pt x="2101477" y="280488"/>
                  </a:lnTo>
                  <a:lnTo>
                    <a:pt x="2066997" y="288502"/>
                  </a:lnTo>
                  <a:lnTo>
                    <a:pt x="2032518" y="296516"/>
                  </a:lnTo>
                  <a:lnTo>
                    <a:pt x="1998039" y="304530"/>
                  </a:lnTo>
                  <a:lnTo>
                    <a:pt x="1963560" y="312544"/>
                  </a:lnTo>
                  <a:lnTo>
                    <a:pt x="1929080" y="320558"/>
                  </a:lnTo>
                  <a:lnTo>
                    <a:pt x="1894601" y="328572"/>
                  </a:lnTo>
                  <a:lnTo>
                    <a:pt x="1860122" y="336585"/>
                  </a:lnTo>
                  <a:lnTo>
                    <a:pt x="1825643" y="344599"/>
                  </a:lnTo>
                  <a:lnTo>
                    <a:pt x="1791163" y="352613"/>
                  </a:lnTo>
                  <a:lnTo>
                    <a:pt x="1756684" y="360627"/>
                  </a:lnTo>
                  <a:lnTo>
                    <a:pt x="1722205" y="368641"/>
                  </a:lnTo>
                  <a:lnTo>
                    <a:pt x="1687725" y="376655"/>
                  </a:lnTo>
                  <a:lnTo>
                    <a:pt x="1653246" y="384669"/>
                  </a:lnTo>
                  <a:lnTo>
                    <a:pt x="1618767" y="392683"/>
                  </a:lnTo>
                  <a:lnTo>
                    <a:pt x="1584288" y="400697"/>
                  </a:lnTo>
                  <a:lnTo>
                    <a:pt x="1549808" y="408711"/>
                  </a:lnTo>
                  <a:lnTo>
                    <a:pt x="1515329" y="416725"/>
                  </a:lnTo>
                  <a:lnTo>
                    <a:pt x="1480850" y="424739"/>
                  </a:lnTo>
                  <a:lnTo>
                    <a:pt x="1446371" y="432753"/>
                  </a:lnTo>
                  <a:lnTo>
                    <a:pt x="1411891" y="440767"/>
                  </a:lnTo>
                  <a:lnTo>
                    <a:pt x="1377412" y="448781"/>
                  </a:lnTo>
                  <a:lnTo>
                    <a:pt x="1342933" y="456795"/>
                  </a:lnTo>
                  <a:lnTo>
                    <a:pt x="1308454" y="464809"/>
                  </a:lnTo>
                  <a:lnTo>
                    <a:pt x="1273974" y="472823"/>
                  </a:lnTo>
                  <a:lnTo>
                    <a:pt x="1239495" y="480837"/>
                  </a:lnTo>
                  <a:lnTo>
                    <a:pt x="1205016" y="488851"/>
                  </a:lnTo>
                  <a:lnTo>
                    <a:pt x="1170536" y="496865"/>
                  </a:lnTo>
                  <a:lnTo>
                    <a:pt x="1136057" y="504878"/>
                  </a:lnTo>
                  <a:lnTo>
                    <a:pt x="1101578" y="512892"/>
                  </a:lnTo>
                  <a:lnTo>
                    <a:pt x="1067099" y="520906"/>
                  </a:lnTo>
                  <a:lnTo>
                    <a:pt x="1032619" y="528920"/>
                  </a:lnTo>
                  <a:lnTo>
                    <a:pt x="998140" y="536934"/>
                  </a:lnTo>
                  <a:lnTo>
                    <a:pt x="963661" y="544948"/>
                  </a:lnTo>
                  <a:lnTo>
                    <a:pt x="929182" y="552962"/>
                  </a:lnTo>
                  <a:lnTo>
                    <a:pt x="894702" y="560976"/>
                  </a:lnTo>
                  <a:lnTo>
                    <a:pt x="860223" y="568990"/>
                  </a:lnTo>
                  <a:lnTo>
                    <a:pt x="825744" y="577004"/>
                  </a:lnTo>
                  <a:lnTo>
                    <a:pt x="791265" y="585018"/>
                  </a:lnTo>
                  <a:lnTo>
                    <a:pt x="756785" y="593032"/>
                  </a:lnTo>
                  <a:lnTo>
                    <a:pt x="722306" y="601046"/>
                  </a:lnTo>
                  <a:lnTo>
                    <a:pt x="687827" y="609060"/>
                  </a:lnTo>
                  <a:lnTo>
                    <a:pt x="653347" y="617074"/>
                  </a:lnTo>
                  <a:lnTo>
                    <a:pt x="618868" y="625088"/>
                  </a:lnTo>
                  <a:lnTo>
                    <a:pt x="584389" y="633102"/>
                  </a:lnTo>
                  <a:lnTo>
                    <a:pt x="549910" y="641116"/>
                  </a:lnTo>
                  <a:lnTo>
                    <a:pt x="515430" y="649130"/>
                  </a:lnTo>
                  <a:lnTo>
                    <a:pt x="480951" y="657144"/>
                  </a:lnTo>
                  <a:lnTo>
                    <a:pt x="446472" y="665158"/>
                  </a:lnTo>
                  <a:lnTo>
                    <a:pt x="411993" y="673171"/>
                  </a:lnTo>
                  <a:lnTo>
                    <a:pt x="377513" y="681185"/>
                  </a:lnTo>
                  <a:lnTo>
                    <a:pt x="343034" y="689199"/>
                  </a:lnTo>
                  <a:lnTo>
                    <a:pt x="308555" y="697213"/>
                  </a:lnTo>
                  <a:lnTo>
                    <a:pt x="274076" y="705227"/>
                  </a:lnTo>
                  <a:lnTo>
                    <a:pt x="239596" y="713241"/>
                  </a:lnTo>
                  <a:lnTo>
                    <a:pt x="205117" y="721255"/>
                  </a:lnTo>
                  <a:lnTo>
                    <a:pt x="170638" y="729269"/>
                  </a:lnTo>
                  <a:lnTo>
                    <a:pt x="136158" y="737283"/>
                  </a:lnTo>
                  <a:lnTo>
                    <a:pt x="101679" y="745297"/>
                  </a:lnTo>
                  <a:lnTo>
                    <a:pt x="67200" y="753311"/>
                  </a:lnTo>
                  <a:lnTo>
                    <a:pt x="32721" y="761325"/>
                  </a:lnTo>
                  <a:lnTo>
                    <a:pt x="0" y="7689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1492993" y="5533769"/>
              <a:ext cx="137770" cy="140261"/>
            </a:xfrm>
            <a:custGeom>
              <a:avLst/>
              <a:pathLst>
                <a:path w="137770" h="140261">
                  <a:moveTo>
                    <a:pt x="105169" y="0"/>
                  </a:moveTo>
                  <a:lnTo>
                    <a:pt x="0" y="98363"/>
                  </a:lnTo>
                  <a:lnTo>
                    <a:pt x="137770" y="1402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5704309" y="5077872"/>
              <a:ext cx="1546869" cy="209038"/>
            </a:xfrm>
            <a:custGeom>
              <a:avLst/>
              <a:pathLst>
                <a:path w="1546869" h="209038">
                  <a:moveTo>
                    <a:pt x="1546869" y="0"/>
                  </a:moveTo>
                  <a:lnTo>
                    <a:pt x="1530163" y="2257"/>
                  </a:lnTo>
                  <a:lnTo>
                    <a:pt x="1513457" y="4515"/>
                  </a:lnTo>
                  <a:lnTo>
                    <a:pt x="1496751" y="6772"/>
                  </a:lnTo>
                  <a:lnTo>
                    <a:pt x="1480045" y="9030"/>
                  </a:lnTo>
                  <a:lnTo>
                    <a:pt x="1463339" y="11287"/>
                  </a:lnTo>
                  <a:lnTo>
                    <a:pt x="1446633" y="13545"/>
                  </a:lnTo>
                  <a:lnTo>
                    <a:pt x="1429927" y="15803"/>
                  </a:lnTo>
                  <a:lnTo>
                    <a:pt x="1413221" y="18060"/>
                  </a:lnTo>
                  <a:lnTo>
                    <a:pt x="1396515" y="20318"/>
                  </a:lnTo>
                  <a:lnTo>
                    <a:pt x="1379809" y="22575"/>
                  </a:lnTo>
                  <a:lnTo>
                    <a:pt x="1363103" y="24833"/>
                  </a:lnTo>
                  <a:lnTo>
                    <a:pt x="1346397" y="27091"/>
                  </a:lnTo>
                  <a:lnTo>
                    <a:pt x="1329691" y="29348"/>
                  </a:lnTo>
                  <a:lnTo>
                    <a:pt x="1312984" y="31606"/>
                  </a:lnTo>
                  <a:lnTo>
                    <a:pt x="1296278" y="33863"/>
                  </a:lnTo>
                  <a:lnTo>
                    <a:pt x="1279572" y="36121"/>
                  </a:lnTo>
                  <a:lnTo>
                    <a:pt x="1262866" y="38379"/>
                  </a:lnTo>
                  <a:lnTo>
                    <a:pt x="1246160" y="40636"/>
                  </a:lnTo>
                  <a:lnTo>
                    <a:pt x="1229454" y="42894"/>
                  </a:lnTo>
                  <a:lnTo>
                    <a:pt x="1212748" y="45151"/>
                  </a:lnTo>
                  <a:lnTo>
                    <a:pt x="1196042" y="47409"/>
                  </a:lnTo>
                  <a:lnTo>
                    <a:pt x="1179336" y="49666"/>
                  </a:lnTo>
                  <a:lnTo>
                    <a:pt x="1162630" y="51924"/>
                  </a:lnTo>
                  <a:lnTo>
                    <a:pt x="1145924" y="54182"/>
                  </a:lnTo>
                  <a:lnTo>
                    <a:pt x="1129218" y="56439"/>
                  </a:lnTo>
                  <a:lnTo>
                    <a:pt x="1112512" y="58697"/>
                  </a:lnTo>
                  <a:lnTo>
                    <a:pt x="1095806" y="60954"/>
                  </a:lnTo>
                  <a:lnTo>
                    <a:pt x="1079100" y="63212"/>
                  </a:lnTo>
                  <a:lnTo>
                    <a:pt x="1062394" y="65470"/>
                  </a:lnTo>
                  <a:lnTo>
                    <a:pt x="1045688" y="67727"/>
                  </a:lnTo>
                  <a:lnTo>
                    <a:pt x="1028982" y="69985"/>
                  </a:lnTo>
                  <a:lnTo>
                    <a:pt x="1012276" y="72242"/>
                  </a:lnTo>
                  <a:lnTo>
                    <a:pt x="995570" y="74500"/>
                  </a:lnTo>
                  <a:lnTo>
                    <a:pt x="978864" y="76758"/>
                  </a:lnTo>
                  <a:lnTo>
                    <a:pt x="962158" y="79015"/>
                  </a:lnTo>
                  <a:lnTo>
                    <a:pt x="945452" y="81273"/>
                  </a:lnTo>
                  <a:lnTo>
                    <a:pt x="928746" y="83530"/>
                  </a:lnTo>
                  <a:lnTo>
                    <a:pt x="912040" y="85788"/>
                  </a:lnTo>
                  <a:lnTo>
                    <a:pt x="895334" y="88046"/>
                  </a:lnTo>
                  <a:lnTo>
                    <a:pt x="878628" y="90303"/>
                  </a:lnTo>
                  <a:lnTo>
                    <a:pt x="861922" y="92561"/>
                  </a:lnTo>
                  <a:lnTo>
                    <a:pt x="845216" y="94818"/>
                  </a:lnTo>
                  <a:lnTo>
                    <a:pt x="828510" y="97076"/>
                  </a:lnTo>
                  <a:lnTo>
                    <a:pt x="811804" y="99333"/>
                  </a:lnTo>
                  <a:lnTo>
                    <a:pt x="795098" y="101591"/>
                  </a:lnTo>
                  <a:lnTo>
                    <a:pt x="778392" y="103849"/>
                  </a:lnTo>
                  <a:lnTo>
                    <a:pt x="761686" y="106106"/>
                  </a:lnTo>
                  <a:lnTo>
                    <a:pt x="744980" y="108364"/>
                  </a:lnTo>
                  <a:lnTo>
                    <a:pt x="728274" y="110621"/>
                  </a:lnTo>
                  <a:lnTo>
                    <a:pt x="711568" y="112879"/>
                  </a:lnTo>
                  <a:lnTo>
                    <a:pt x="694862" y="115137"/>
                  </a:lnTo>
                  <a:lnTo>
                    <a:pt x="678156" y="117394"/>
                  </a:lnTo>
                  <a:lnTo>
                    <a:pt x="661449" y="119652"/>
                  </a:lnTo>
                  <a:lnTo>
                    <a:pt x="644743" y="121909"/>
                  </a:lnTo>
                  <a:lnTo>
                    <a:pt x="628037" y="124167"/>
                  </a:lnTo>
                  <a:lnTo>
                    <a:pt x="611331" y="126425"/>
                  </a:lnTo>
                  <a:lnTo>
                    <a:pt x="594625" y="128682"/>
                  </a:lnTo>
                  <a:lnTo>
                    <a:pt x="577919" y="130940"/>
                  </a:lnTo>
                  <a:lnTo>
                    <a:pt x="561213" y="133197"/>
                  </a:lnTo>
                  <a:lnTo>
                    <a:pt x="544507" y="135455"/>
                  </a:lnTo>
                  <a:lnTo>
                    <a:pt x="527801" y="137713"/>
                  </a:lnTo>
                  <a:lnTo>
                    <a:pt x="511095" y="139970"/>
                  </a:lnTo>
                  <a:lnTo>
                    <a:pt x="494389" y="142228"/>
                  </a:lnTo>
                  <a:lnTo>
                    <a:pt x="477683" y="144485"/>
                  </a:lnTo>
                  <a:lnTo>
                    <a:pt x="460977" y="146743"/>
                  </a:lnTo>
                  <a:lnTo>
                    <a:pt x="444271" y="149000"/>
                  </a:lnTo>
                  <a:lnTo>
                    <a:pt x="427565" y="151258"/>
                  </a:lnTo>
                  <a:lnTo>
                    <a:pt x="410859" y="153516"/>
                  </a:lnTo>
                  <a:lnTo>
                    <a:pt x="394153" y="155773"/>
                  </a:lnTo>
                  <a:lnTo>
                    <a:pt x="377447" y="158031"/>
                  </a:lnTo>
                  <a:lnTo>
                    <a:pt x="360741" y="160288"/>
                  </a:lnTo>
                  <a:lnTo>
                    <a:pt x="344035" y="162546"/>
                  </a:lnTo>
                  <a:lnTo>
                    <a:pt x="327329" y="164804"/>
                  </a:lnTo>
                  <a:lnTo>
                    <a:pt x="310623" y="167061"/>
                  </a:lnTo>
                  <a:lnTo>
                    <a:pt x="293917" y="169319"/>
                  </a:lnTo>
                  <a:lnTo>
                    <a:pt x="277211" y="171576"/>
                  </a:lnTo>
                  <a:lnTo>
                    <a:pt x="260505" y="173834"/>
                  </a:lnTo>
                  <a:lnTo>
                    <a:pt x="243799" y="176092"/>
                  </a:lnTo>
                  <a:lnTo>
                    <a:pt x="227093" y="178349"/>
                  </a:lnTo>
                  <a:lnTo>
                    <a:pt x="210387" y="180607"/>
                  </a:lnTo>
                  <a:lnTo>
                    <a:pt x="193681" y="182864"/>
                  </a:lnTo>
                  <a:lnTo>
                    <a:pt x="176975" y="185122"/>
                  </a:lnTo>
                  <a:lnTo>
                    <a:pt x="160269" y="187380"/>
                  </a:lnTo>
                  <a:lnTo>
                    <a:pt x="143563" y="189637"/>
                  </a:lnTo>
                  <a:lnTo>
                    <a:pt x="126857" y="191895"/>
                  </a:lnTo>
                  <a:lnTo>
                    <a:pt x="110151" y="194152"/>
                  </a:lnTo>
                  <a:lnTo>
                    <a:pt x="93445" y="196410"/>
                  </a:lnTo>
                  <a:lnTo>
                    <a:pt x="76739" y="198667"/>
                  </a:lnTo>
                  <a:lnTo>
                    <a:pt x="60033" y="200925"/>
                  </a:lnTo>
                  <a:lnTo>
                    <a:pt x="43327" y="203183"/>
                  </a:lnTo>
                  <a:lnTo>
                    <a:pt x="26621" y="205440"/>
                  </a:lnTo>
                  <a:lnTo>
                    <a:pt x="9915" y="207698"/>
                  </a:lnTo>
                  <a:lnTo>
                    <a:pt x="0" y="2090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5704309" y="5198858"/>
              <a:ext cx="133226" cy="142702"/>
            </a:xfrm>
            <a:custGeom>
              <a:avLst/>
              <a:pathLst>
                <a:path w="133226" h="142702">
                  <a:moveTo>
                    <a:pt x="113942" y="0"/>
                  </a:moveTo>
                  <a:lnTo>
                    <a:pt x="0" y="88052"/>
                  </a:lnTo>
                  <a:lnTo>
                    <a:pt x="133226" y="1427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6090794" y="5077872"/>
              <a:ext cx="1160384" cy="527824"/>
            </a:xfrm>
            <a:custGeom>
              <a:avLst/>
              <a:pathLst>
                <a:path w="1160384" h="527824">
                  <a:moveTo>
                    <a:pt x="1160384" y="0"/>
                  </a:moveTo>
                  <a:lnTo>
                    <a:pt x="1147670" y="5783"/>
                  </a:lnTo>
                  <a:lnTo>
                    <a:pt x="1134956" y="11566"/>
                  </a:lnTo>
                  <a:lnTo>
                    <a:pt x="1122242" y="17349"/>
                  </a:lnTo>
                  <a:lnTo>
                    <a:pt x="1109528" y="23133"/>
                  </a:lnTo>
                  <a:lnTo>
                    <a:pt x="1096814" y="28916"/>
                  </a:lnTo>
                  <a:lnTo>
                    <a:pt x="1084100" y="34699"/>
                  </a:lnTo>
                  <a:lnTo>
                    <a:pt x="1071385" y="40482"/>
                  </a:lnTo>
                  <a:lnTo>
                    <a:pt x="1058671" y="46266"/>
                  </a:lnTo>
                  <a:lnTo>
                    <a:pt x="1045957" y="52049"/>
                  </a:lnTo>
                  <a:lnTo>
                    <a:pt x="1033243" y="57832"/>
                  </a:lnTo>
                  <a:lnTo>
                    <a:pt x="1020529" y="63615"/>
                  </a:lnTo>
                  <a:lnTo>
                    <a:pt x="1007815" y="69399"/>
                  </a:lnTo>
                  <a:lnTo>
                    <a:pt x="995101" y="75182"/>
                  </a:lnTo>
                  <a:lnTo>
                    <a:pt x="982387" y="80965"/>
                  </a:lnTo>
                  <a:lnTo>
                    <a:pt x="969673" y="86748"/>
                  </a:lnTo>
                  <a:lnTo>
                    <a:pt x="956959" y="92532"/>
                  </a:lnTo>
                  <a:lnTo>
                    <a:pt x="944245" y="98315"/>
                  </a:lnTo>
                  <a:lnTo>
                    <a:pt x="931531" y="104098"/>
                  </a:lnTo>
                  <a:lnTo>
                    <a:pt x="918817" y="109881"/>
                  </a:lnTo>
                  <a:lnTo>
                    <a:pt x="906103" y="115665"/>
                  </a:lnTo>
                  <a:lnTo>
                    <a:pt x="893389" y="121448"/>
                  </a:lnTo>
                  <a:lnTo>
                    <a:pt x="880675" y="127231"/>
                  </a:lnTo>
                  <a:lnTo>
                    <a:pt x="867961" y="133014"/>
                  </a:lnTo>
                  <a:lnTo>
                    <a:pt x="855246" y="138798"/>
                  </a:lnTo>
                  <a:lnTo>
                    <a:pt x="842532" y="144581"/>
                  </a:lnTo>
                  <a:lnTo>
                    <a:pt x="829818" y="150364"/>
                  </a:lnTo>
                  <a:lnTo>
                    <a:pt x="817104" y="156147"/>
                  </a:lnTo>
                  <a:lnTo>
                    <a:pt x="804390" y="161931"/>
                  </a:lnTo>
                  <a:lnTo>
                    <a:pt x="791676" y="167714"/>
                  </a:lnTo>
                  <a:lnTo>
                    <a:pt x="778962" y="173497"/>
                  </a:lnTo>
                  <a:lnTo>
                    <a:pt x="766248" y="179280"/>
                  </a:lnTo>
                  <a:lnTo>
                    <a:pt x="753534" y="185064"/>
                  </a:lnTo>
                  <a:lnTo>
                    <a:pt x="740820" y="190847"/>
                  </a:lnTo>
                  <a:lnTo>
                    <a:pt x="728106" y="196630"/>
                  </a:lnTo>
                  <a:lnTo>
                    <a:pt x="715392" y="202413"/>
                  </a:lnTo>
                  <a:lnTo>
                    <a:pt x="702678" y="208197"/>
                  </a:lnTo>
                  <a:lnTo>
                    <a:pt x="689964" y="213980"/>
                  </a:lnTo>
                  <a:lnTo>
                    <a:pt x="677250" y="219763"/>
                  </a:lnTo>
                  <a:lnTo>
                    <a:pt x="664536" y="225546"/>
                  </a:lnTo>
                  <a:lnTo>
                    <a:pt x="651821" y="231330"/>
                  </a:lnTo>
                  <a:lnTo>
                    <a:pt x="639107" y="237113"/>
                  </a:lnTo>
                  <a:lnTo>
                    <a:pt x="626393" y="242896"/>
                  </a:lnTo>
                  <a:lnTo>
                    <a:pt x="613679" y="248679"/>
                  </a:lnTo>
                  <a:lnTo>
                    <a:pt x="600965" y="254463"/>
                  </a:lnTo>
                  <a:lnTo>
                    <a:pt x="588251" y="260246"/>
                  </a:lnTo>
                  <a:lnTo>
                    <a:pt x="575537" y="266029"/>
                  </a:lnTo>
                  <a:lnTo>
                    <a:pt x="562823" y="271812"/>
                  </a:lnTo>
                  <a:lnTo>
                    <a:pt x="550109" y="277596"/>
                  </a:lnTo>
                  <a:lnTo>
                    <a:pt x="537395" y="283379"/>
                  </a:lnTo>
                  <a:lnTo>
                    <a:pt x="524681" y="289162"/>
                  </a:lnTo>
                  <a:lnTo>
                    <a:pt x="511967" y="294945"/>
                  </a:lnTo>
                  <a:lnTo>
                    <a:pt x="499253" y="300729"/>
                  </a:lnTo>
                  <a:lnTo>
                    <a:pt x="486539" y="306512"/>
                  </a:lnTo>
                  <a:lnTo>
                    <a:pt x="473825" y="312295"/>
                  </a:lnTo>
                  <a:lnTo>
                    <a:pt x="461111" y="318078"/>
                  </a:lnTo>
                  <a:lnTo>
                    <a:pt x="448397" y="323862"/>
                  </a:lnTo>
                  <a:lnTo>
                    <a:pt x="435682" y="329645"/>
                  </a:lnTo>
                  <a:lnTo>
                    <a:pt x="422968" y="335428"/>
                  </a:lnTo>
                  <a:lnTo>
                    <a:pt x="410254" y="341212"/>
                  </a:lnTo>
                  <a:lnTo>
                    <a:pt x="397540" y="346995"/>
                  </a:lnTo>
                  <a:lnTo>
                    <a:pt x="384826" y="352778"/>
                  </a:lnTo>
                  <a:lnTo>
                    <a:pt x="372112" y="358561"/>
                  </a:lnTo>
                  <a:lnTo>
                    <a:pt x="359398" y="364345"/>
                  </a:lnTo>
                  <a:lnTo>
                    <a:pt x="346684" y="370128"/>
                  </a:lnTo>
                  <a:lnTo>
                    <a:pt x="333970" y="375911"/>
                  </a:lnTo>
                  <a:lnTo>
                    <a:pt x="321256" y="381694"/>
                  </a:lnTo>
                  <a:lnTo>
                    <a:pt x="308542" y="387478"/>
                  </a:lnTo>
                  <a:lnTo>
                    <a:pt x="295828" y="393261"/>
                  </a:lnTo>
                  <a:lnTo>
                    <a:pt x="283114" y="399044"/>
                  </a:lnTo>
                  <a:lnTo>
                    <a:pt x="270400" y="404827"/>
                  </a:lnTo>
                  <a:lnTo>
                    <a:pt x="257686" y="410611"/>
                  </a:lnTo>
                  <a:lnTo>
                    <a:pt x="244972" y="416394"/>
                  </a:lnTo>
                  <a:lnTo>
                    <a:pt x="232258" y="422177"/>
                  </a:lnTo>
                  <a:lnTo>
                    <a:pt x="219543" y="427960"/>
                  </a:lnTo>
                  <a:lnTo>
                    <a:pt x="206829" y="433744"/>
                  </a:lnTo>
                  <a:lnTo>
                    <a:pt x="194115" y="439527"/>
                  </a:lnTo>
                  <a:lnTo>
                    <a:pt x="181401" y="445310"/>
                  </a:lnTo>
                  <a:lnTo>
                    <a:pt x="168687" y="451093"/>
                  </a:lnTo>
                  <a:lnTo>
                    <a:pt x="155973" y="456877"/>
                  </a:lnTo>
                  <a:lnTo>
                    <a:pt x="143259" y="462660"/>
                  </a:lnTo>
                  <a:lnTo>
                    <a:pt x="130545" y="468443"/>
                  </a:lnTo>
                  <a:lnTo>
                    <a:pt x="117831" y="474226"/>
                  </a:lnTo>
                  <a:lnTo>
                    <a:pt x="105117" y="480010"/>
                  </a:lnTo>
                  <a:lnTo>
                    <a:pt x="92403" y="485793"/>
                  </a:lnTo>
                  <a:lnTo>
                    <a:pt x="79689" y="491576"/>
                  </a:lnTo>
                  <a:lnTo>
                    <a:pt x="66975" y="497359"/>
                  </a:lnTo>
                  <a:lnTo>
                    <a:pt x="54261" y="503143"/>
                  </a:lnTo>
                  <a:lnTo>
                    <a:pt x="41547" y="508926"/>
                  </a:lnTo>
                  <a:lnTo>
                    <a:pt x="28833" y="514709"/>
                  </a:lnTo>
                  <a:lnTo>
                    <a:pt x="16119" y="520492"/>
                  </a:lnTo>
                  <a:lnTo>
                    <a:pt x="3404" y="526276"/>
                  </a:lnTo>
                  <a:lnTo>
                    <a:pt x="0" y="5278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6090794" y="5488523"/>
              <a:ext cx="143327" cy="131076"/>
            </a:xfrm>
            <a:custGeom>
              <a:avLst/>
              <a:pathLst>
                <a:path w="143327" h="131076">
                  <a:moveTo>
                    <a:pt x="83704" y="0"/>
                  </a:moveTo>
                  <a:lnTo>
                    <a:pt x="0" y="117173"/>
                  </a:lnTo>
                  <a:lnTo>
                    <a:pt x="143327" y="1310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3915701" y="4749381"/>
              <a:ext cx="3335477" cy="328490"/>
            </a:xfrm>
            <a:custGeom>
              <a:avLst/>
              <a:pathLst>
                <a:path w="3335477" h="328490">
                  <a:moveTo>
                    <a:pt x="3335477" y="328490"/>
                  </a:moveTo>
                  <a:lnTo>
                    <a:pt x="3300700" y="325065"/>
                  </a:lnTo>
                  <a:lnTo>
                    <a:pt x="3265923" y="321640"/>
                  </a:lnTo>
                  <a:lnTo>
                    <a:pt x="3231145" y="318215"/>
                  </a:lnTo>
                  <a:lnTo>
                    <a:pt x="3196368" y="314790"/>
                  </a:lnTo>
                  <a:lnTo>
                    <a:pt x="3161590" y="311365"/>
                  </a:lnTo>
                  <a:lnTo>
                    <a:pt x="3126813" y="307940"/>
                  </a:lnTo>
                  <a:lnTo>
                    <a:pt x="3092036" y="304515"/>
                  </a:lnTo>
                  <a:lnTo>
                    <a:pt x="3057258" y="301090"/>
                  </a:lnTo>
                  <a:lnTo>
                    <a:pt x="3022481" y="297665"/>
                  </a:lnTo>
                  <a:lnTo>
                    <a:pt x="2987704" y="294240"/>
                  </a:lnTo>
                  <a:lnTo>
                    <a:pt x="2952926" y="290815"/>
                  </a:lnTo>
                  <a:lnTo>
                    <a:pt x="2918149" y="287390"/>
                  </a:lnTo>
                  <a:lnTo>
                    <a:pt x="2883372" y="283965"/>
                  </a:lnTo>
                  <a:lnTo>
                    <a:pt x="2848594" y="280540"/>
                  </a:lnTo>
                  <a:lnTo>
                    <a:pt x="2813817" y="277115"/>
                  </a:lnTo>
                  <a:lnTo>
                    <a:pt x="2779040" y="273690"/>
                  </a:lnTo>
                  <a:lnTo>
                    <a:pt x="2744262" y="270265"/>
                  </a:lnTo>
                  <a:lnTo>
                    <a:pt x="2709485" y="266840"/>
                  </a:lnTo>
                  <a:lnTo>
                    <a:pt x="2674708" y="263415"/>
                  </a:lnTo>
                  <a:lnTo>
                    <a:pt x="2639930" y="259990"/>
                  </a:lnTo>
                  <a:lnTo>
                    <a:pt x="2605153" y="256565"/>
                  </a:lnTo>
                  <a:lnTo>
                    <a:pt x="2570376" y="253140"/>
                  </a:lnTo>
                  <a:lnTo>
                    <a:pt x="2535598" y="249715"/>
                  </a:lnTo>
                  <a:lnTo>
                    <a:pt x="2500821" y="246290"/>
                  </a:lnTo>
                  <a:lnTo>
                    <a:pt x="2466043" y="242865"/>
                  </a:lnTo>
                  <a:lnTo>
                    <a:pt x="2431266" y="239440"/>
                  </a:lnTo>
                  <a:lnTo>
                    <a:pt x="2396489" y="236015"/>
                  </a:lnTo>
                  <a:lnTo>
                    <a:pt x="2361711" y="232590"/>
                  </a:lnTo>
                  <a:lnTo>
                    <a:pt x="2326934" y="229165"/>
                  </a:lnTo>
                  <a:lnTo>
                    <a:pt x="2292157" y="225740"/>
                  </a:lnTo>
                  <a:lnTo>
                    <a:pt x="2257379" y="222315"/>
                  </a:lnTo>
                  <a:lnTo>
                    <a:pt x="2222602" y="218890"/>
                  </a:lnTo>
                  <a:lnTo>
                    <a:pt x="2187825" y="215465"/>
                  </a:lnTo>
                  <a:lnTo>
                    <a:pt x="2153047" y="212040"/>
                  </a:lnTo>
                  <a:lnTo>
                    <a:pt x="2118270" y="208615"/>
                  </a:lnTo>
                  <a:lnTo>
                    <a:pt x="2083493" y="205190"/>
                  </a:lnTo>
                  <a:lnTo>
                    <a:pt x="2048715" y="201765"/>
                  </a:lnTo>
                  <a:lnTo>
                    <a:pt x="2013938" y="198340"/>
                  </a:lnTo>
                  <a:lnTo>
                    <a:pt x="1979161" y="194915"/>
                  </a:lnTo>
                  <a:lnTo>
                    <a:pt x="1944383" y="191490"/>
                  </a:lnTo>
                  <a:lnTo>
                    <a:pt x="1909606" y="188065"/>
                  </a:lnTo>
                  <a:lnTo>
                    <a:pt x="1874828" y="184640"/>
                  </a:lnTo>
                  <a:lnTo>
                    <a:pt x="1840051" y="181215"/>
                  </a:lnTo>
                  <a:lnTo>
                    <a:pt x="1805274" y="177790"/>
                  </a:lnTo>
                  <a:lnTo>
                    <a:pt x="1770496" y="174365"/>
                  </a:lnTo>
                  <a:lnTo>
                    <a:pt x="1735719" y="170940"/>
                  </a:lnTo>
                  <a:lnTo>
                    <a:pt x="1700942" y="167515"/>
                  </a:lnTo>
                  <a:lnTo>
                    <a:pt x="1666164" y="164090"/>
                  </a:lnTo>
                  <a:lnTo>
                    <a:pt x="1631387" y="160665"/>
                  </a:lnTo>
                  <a:lnTo>
                    <a:pt x="1596610" y="157240"/>
                  </a:lnTo>
                  <a:lnTo>
                    <a:pt x="1561832" y="153815"/>
                  </a:lnTo>
                  <a:lnTo>
                    <a:pt x="1527055" y="150390"/>
                  </a:lnTo>
                  <a:lnTo>
                    <a:pt x="1492278" y="146965"/>
                  </a:lnTo>
                  <a:lnTo>
                    <a:pt x="1457500" y="143540"/>
                  </a:lnTo>
                  <a:lnTo>
                    <a:pt x="1422723" y="140115"/>
                  </a:lnTo>
                  <a:lnTo>
                    <a:pt x="1387946" y="136690"/>
                  </a:lnTo>
                  <a:lnTo>
                    <a:pt x="1353168" y="133265"/>
                  </a:lnTo>
                  <a:lnTo>
                    <a:pt x="1318391" y="129840"/>
                  </a:lnTo>
                  <a:lnTo>
                    <a:pt x="1283614" y="126415"/>
                  </a:lnTo>
                  <a:lnTo>
                    <a:pt x="1248836" y="122990"/>
                  </a:lnTo>
                  <a:lnTo>
                    <a:pt x="1214059" y="119565"/>
                  </a:lnTo>
                  <a:lnTo>
                    <a:pt x="1179281" y="116140"/>
                  </a:lnTo>
                  <a:lnTo>
                    <a:pt x="1144504" y="112715"/>
                  </a:lnTo>
                  <a:lnTo>
                    <a:pt x="1109727" y="109290"/>
                  </a:lnTo>
                  <a:lnTo>
                    <a:pt x="1074949" y="105865"/>
                  </a:lnTo>
                  <a:lnTo>
                    <a:pt x="1040172" y="102440"/>
                  </a:lnTo>
                  <a:lnTo>
                    <a:pt x="1005395" y="99015"/>
                  </a:lnTo>
                  <a:lnTo>
                    <a:pt x="970617" y="95590"/>
                  </a:lnTo>
                  <a:lnTo>
                    <a:pt x="935840" y="92165"/>
                  </a:lnTo>
                  <a:lnTo>
                    <a:pt x="901063" y="88740"/>
                  </a:lnTo>
                  <a:lnTo>
                    <a:pt x="866285" y="85315"/>
                  </a:lnTo>
                  <a:lnTo>
                    <a:pt x="831508" y="81890"/>
                  </a:lnTo>
                  <a:lnTo>
                    <a:pt x="796731" y="78465"/>
                  </a:lnTo>
                  <a:lnTo>
                    <a:pt x="761953" y="75040"/>
                  </a:lnTo>
                  <a:lnTo>
                    <a:pt x="727176" y="71615"/>
                  </a:lnTo>
                  <a:lnTo>
                    <a:pt x="692399" y="68190"/>
                  </a:lnTo>
                  <a:lnTo>
                    <a:pt x="657621" y="64765"/>
                  </a:lnTo>
                  <a:lnTo>
                    <a:pt x="622844" y="61340"/>
                  </a:lnTo>
                  <a:lnTo>
                    <a:pt x="588066" y="57915"/>
                  </a:lnTo>
                  <a:lnTo>
                    <a:pt x="553289" y="54490"/>
                  </a:lnTo>
                  <a:lnTo>
                    <a:pt x="518512" y="51065"/>
                  </a:lnTo>
                  <a:lnTo>
                    <a:pt x="483734" y="47640"/>
                  </a:lnTo>
                  <a:lnTo>
                    <a:pt x="448957" y="44215"/>
                  </a:lnTo>
                  <a:lnTo>
                    <a:pt x="414180" y="40790"/>
                  </a:lnTo>
                  <a:lnTo>
                    <a:pt x="379402" y="37365"/>
                  </a:lnTo>
                  <a:lnTo>
                    <a:pt x="344625" y="33940"/>
                  </a:lnTo>
                  <a:lnTo>
                    <a:pt x="309848" y="30515"/>
                  </a:lnTo>
                  <a:lnTo>
                    <a:pt x="275070" y="27090"/>
                  </a:lnTo>
                  <a:lnTo>
                    <a:pt x="240293" y="23665"/>
                  </a:lnTo>
                  <a:lnTo>
                    <a:pt x="205516" y="20239"/>
                  </a:lnTo>
                  <a:lnTo>
                    <a:pt x="170738" y="16814"/>
                  </a:lnTo>
                  <a:lnTo>
                    <a:pt x="135961" y="13389"/>
                  </a:lnTo>
                  <a:lnTo>
                    <a:pt x="101184" y="9964"/>
                  </a:lnTo>
                  <a:lnTo>
                    <a:pt x="66406" y="6539"/>
                  </a:lnTo>
                  <a:lnTo>
                    <a:pt x="31629" y="311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915701" y="4689950"/>
              <a:ext cx="131163" cy="143306"/>
            </a:xfrm>
            <a:custGeom>
              <a:avLst/>
              <a:pathLst>
                <a:path w="131163" h="143306">
                  <a:moveTo>
                    <a:pt x="131163" y="0"/>
                  </a:moveTo>
                  <a:lnTo>
                    <a:pt x="0" y="59430"/>
                  </a:lnTo>
                  <a:lnTo>
                    <a:pt x="117050" y="1433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000550" y="3385856"/>
              <a:ext cx="705375" cy="923883"/>
            </a:xfrm>
            <a:custGeom>
              <a:avLst/>
              <a:pathLst>
                <a:path w="705375" h="923883">
                  <a:moveTo>
                    <a:pt x="0" y="923883"/>
                  </a:moveTo>
                  <a:lnTo>
                    <a:pt x="7787" y="913684"/>
                  </a:lnTo>
                  <a:lnTo>
                    <a:pt x="15574" y="903485"/>
                  </a:lnTo>
                  <a:lnTo>
                    <a:pt x="23361" y="893286"/>
                  </a:lnTo>
                  <a:lnTo>
                    <a:pt x="31148" y="883086"/>
                  </a:lnTo>
                  <a:lnTo>
                    <a:pt x="38935" y="872887"/>
                  </a:lnTo>
                  <a:lnTo>
                    <a:pt x="46722" y="862688"/>
                  </a:lnTo>
                  <a:lnTo>
                    <a:pt x="54509" y="852489"/>
                  </a:lnTo>
                  <a:lnTo>
                    <a:pt x="62296" y="842289"/>
                  </a:lnTo>
                  <a:lnTo>
                    <a:pt x="70083" y="832090"/>
                  </a:lnTo>
                  <a:lnTo>
                    <a:pt x="77870" y="821891"/>
                  </a:lnTo>
                  <a:lnTo>
                    <a:pt x="85657" y="811692"/>
                  </a:lnTo>
                  <a:lnTo>
                    <a:pt x="93444" y="801492"/>
                  </a:lnTo>
                  <a:lnTo>
                    <a:pt x="101231" y="791293"/>
                  </a:lnTo>
                  <a:lnTo>
                    <a:pt x="109018" y="781094"/>
                  </a:lnTo>
                  <a:lnTo>
                    <a:pt x="116805" y="770895"/>
                  </a:lnTo>
                  <a:lnTo>
                    <a:pt x="124592" y="760695"/>
                  </a:lnTo>
                  <a:lnTo>
                    <a:pt x="132379" y="750496"/>
                  </a:lnTo>
                  <a:lnTo>
                    <a:pt x="140166" y="740297"/>
                  </a:lnTo>
                  <a:lnTo>
                    <a:pt x="147953" y="730098"/>
                  </a:lnTo>
                  <a:lnTo>
                    <a:pt x="155740" y="719898"/>
                  </a:lnTo>
                  <a:lnTo>
                    <a:pt x="163527" y="709699"/>
                  </a:lnTo>
                  <a:lnTo>
                    <a:pt x="171314" y="699500"/>
                  </a:lnTo>
                  <a:lnTo>
                    <a:pt x="179101" y="689301"/>
                  </a:lnTo>
                  <a:lnTo>
                    <a:pt x="186888" y="679101"/>
                  </a:lnTo>
                  <a:lnTo>
                    <a:pt x="194675" y="668902"/>
                  </a:lnTo>
                  <a:lnTo>
                    <a:pt x="202462" y="658703"/>
                  </a:lnTo>
                  <a:lnTo>
                    <a:pt x="210249" y="648504"/>
                  </a:lnTo>
                  <a:lnTo>
                    <a:pt x="218036" y="638305"/>
                  </a:lnTo>
                  <a:lnTo>
                    <a:pt x="225823" y="628105"/>
                  </a:lnTo>
                  <a:lnTo>
                    <a:pt x="233610" y="617906"/>
                  </a:lnTo>
                  <a:lnTo>
                    <a:pt x="241397" y="607707"/>
                  </a:lnTo>
                  <a:lnTo>
                    <a:pt x="249184" y="597508"/>
                  </a:lnTo>
                  <a:lnTo>
                    <a:pt x="256971" y="587308"/>
                  </a:lnTo>
                  <a:lnTo>
                    <a:pt x="264758" y="577109"/>
                  </a:lnTo>
                  <a:lnTo>
                    <a:pt x="272545" y="566910"/>
                  </a:lnTo>
                  <a:lnTo>
                    <a:pt x="280332" y="556711"/>
                  </a:lnTo>
                  <a:lnTo>
                    <a:pt x="288119" y="546511"/>
                  </a:lnTo>
                  <a:lnTo>
                    <a:pt x="295906" y="536312"/>
                  </a:lnTo>
                  <a:lnTo>
                    <a:pt x="303693" y="526113"/>
                  </a:lnTo>
                  <a:lnTo>
                    <a:pt x="311480" y="515914"/>
                  </a:lnTo>
                  <a:lnTo>
                    <a:pt x="319267" y="505714"/>
                  </a:lnTo>
                  <a:lnTo>
                    <a:pt x="327054" y="495515"/>
                  </a:lnTo>
                  <a:lnTo>
                    <a:pt x="334841" y="485316"/>
                  </a:lnTo>
                  <a:lnTo>
                    <a:pt x="342628" y="475117"/>
                  </a:lnTo>
                  <a:lnTo>
                    <a:pt x="350415" y="464917"/>
                  </a:lnTo>
                  <a:lnTo>
                    <a:pt x="358202" y="454718"/>
                  </a:lnTo>
                  <a:lnTo>
                    <a:pt x="365989" y="444519"/>
                  </a:lnTo>
                  <a:lnTo>
                    <a:pt x="373776" y="434320"/>
                  </a:lnTo>
                  <a:lnTo>
                    <a:pt x="381563" y="424120"/>
                  </a:lnTo>
                  <a:lnTo>
                    <a:pt x="389350" y="413921"/>
                  </a:lnTo>
                  <a:lnTo>
                    <a:pt x="397137" y="403722"/>
                  </a:lnTo>
                  <a:lnTo>
                    <a:pt x="404924" y="393523"/>
                  </a:lnTo>
                  <a:lnTo>
                    <a:pt x="412711" y="383324"/>
                  </a:lnTo>
                  <a:lnTo>
                    <a:pt x="420498" y="373124"/>
                  </a:lnTo>
                  <a:lnTo>
                    <a:pt x="428285" y="362925"/>
                  </a:lnTo>
                  <a:lnTo>
                    <a:pt x="436072" y="352726"/>
                  </a:lnTo>
                  <a:lnTo>
                    <a:pt x="443859" y="342527"/>
                  </a:lnTo>
                  <a:lnTo>
                    <a:pt x="451646" y="332327"/>
                  </a:lnTo>
                  <a:lnTo>
                    <a:pt x="459433" y="322128"/>
                  </a:lnTo>
                  <a:lnTo>
                    <a:pt x="467220" y="311929"/>
                  </a:lnTo>
                  <a:lnTo>
                    <a:pt x="475007" y="301730"/>
                  </a:lnTo>
                  <a:lnTo>
                    <a:pt x="482794" y="291530"/>
                  </a:lnTo>
                  <a:lnTo>
                    <a:pt x="490581" y="281331"/>
                  </a:lnTo>
                  <a:lnTo>
                    <a:pt x="498368" y="271132"/>
                  </a:lnTo>
                  <a:lnTo>
                    <a:pt x="506155" y="260933"/>
                  </a:lnTo>
                  <a:lnTo>
                    <a:pt x="513942" y="250733"/>
                  </a:lnTo>
                  <a:lnTo>
                    <a:pt x="521729" y="240534"/>
                  </a:lnTo>
                  <a:lnTo>
                    <a:pt x="529516" y="230335"/>
                  </a:lnTo>
                  <a:lnTo>
                    <a:pt x="537303" y="220136"/>
                  </a:lnTo>
                  <a:lnTo>
                    <a:pt x="545090" y="209936"/>
                  </a:lnTo>
                  <a:lnTo>
                    <a:pt x="552877" y="199737"/>
                  </a:lnTo>
                  <a:lnTo>
                    <a:pt x="560664" y="189538"/>
                  </a:lnTo>
                  <a:lnTo>
                    <a:pt x="568451" y="179339"/>
                  </a:lnTo>
                  <a:lnTo>
                    <a:pt x="576238" y="169139"/>
                  </a:lnTo>
                  <a:lnTo>
                    <a:pt x="584025" y="158940"/>
                  </a:lnTo>
                  <a:lnTo>
                    <a:pt x="591812" y="148741"/>
                  </a:lnTo>
                  <a:lnTo>
                    <a:pt x="599599" y="138542"/>
                  </a:lnTo>
                  <a:lnTo>
                    <a:pt x="607386" y="128343"/>
                  </a:lnTo>
                  <a:lnTo>
                    <a:pt x="615173" y="118143"/>
                  </a:lnTo>
                  <a:lnTo>
                    <a:pt x="622960" y="107944"/>
                  </a:lnTo>
                  <a:lnTo>
                    <a:pt x="630747" y="97745"/>
                  </a:lnTo>
                  <a:lnTo>
                    <a:pt x="638534" y="87546"/>
                  </a:lnTo>
                  <a:lnTo>
                    <a:pt x="646321" y="77346"/>
                  </a:lnTo>
                  <a:lnTo>
                    <a:pt x="654108" y="67147"/>
                  </a:lnTo>
                  <a:lnTo>
                    <a:pt x="661895" y="56948"/>
                  </a:lnTo>
                  <a:lnTo>
                    <a:pt x="669682" y="46749"/>
                  </a:lnTo>
                  <a:lnTo>
                    <a:pt x="677469" y="36549"/>
                  </a:lnTo>
                  <a:lnTo>
                    <a:pt x="685256" y="26350"/>
                  </a:lnTo>
                  <a:lnTo>
                    <a:pt x="693044" y="16151"/>
                  </a:lnTo>
                  <a:lnTo>
                    <a:pt x="700831" y="5952"/>
                  </a:lnTo>
                  <a:lnTo>
                    <a:pt x="7053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573020" y="3385856"/>
              <a:ext cx="132904" cy="142813"/>
            </a:xfrm>
            <a:custGeom>
              <a:avLst/>
              <a:pathLst>
                <a:path w="132904" h="142813">
                  <a:moveTo>
                    <a:pt x="114454" y="142813"/>
                  </a:moveTo>
                  <a:lnTo>
                    <a:pt x="132904" y="0"/>
                  </a:lnTo>
                  <a:lnTo>
                    <a:pt x="0" y="554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3192068" y="4309739"/>
              <a:ext cx="808481" cy="538523"/>
            </a:xfrm>
            <a:custGeom>
              <a:avLst/>
              <a:pathLst>
                <a:path w="808481" h="538523">
                  <a:moveTo>
                    <a:pt x="808481" y="0"/>
                  </a:moveTo>
                  <a:lnTo>
                    <a:pt x="799406" y="6044"/>
                  </a:lnTo>
                  <a:lnTo>
                    <a:pt x="790332" y="12088"/>
                  </a:lnTo>
                  <a:lnTo>
                    <a:pt x="781258" y="18133"/>
                  </a:lnTo>
                  <a:lnTo>
                    <a:pt x="772183" y="24177"/>
                  </a:lnTo>
                  <a:lnTo>
                    <a:pt x="763109" y="30221"/>
                  </a:lnTo>
                  <a:lnTo>
                    <a:pt x="754034" y="36266"/>
                  </a:lnTo>
                  <a:lnTo>
                    <a:pt x="744960" y="42310"/>
                  </a:lnTo>
                  <a:lnTo>
                    <a:pt x="735885" y="48355"/>
                  </a:lnTo>
                  <a:lnTo>
                    <a:pt x="726811" y="54399"/>
                  </a:lnTo>
                  <a:lnTo>
                    <a:pt x="717737" y="60443"/>
                  </a:lnTo>
                  <a:lnTo>
                    <a:pt x="708662" y="66488"/>
                  </a:lnTo>
                  <a:lnTo>
                    <a:pt x="699588" y="72532"/>
                  </a:lnTo>
                  <a:lnTo>
                    <a:pt x="690513" y="78577"/>
                  </a:lnTo>
                  <a:lnTo>
                    <a:pt x="681439" y="84621"/>
                  </a:lnTo>
                  <a:lnTo>
                    <a:pt x="672365" y="90665"/>
                  </a:lnTo>
                  <a:lnTo>
                    <a:pt x="663290" y="96710"/>
                  </a:lnTo>
                  <a:lnTo>
                    <a:pt x="654216" y="102754"/>
                  </a:lnTo>
                  <a:lnTo>
                    <a:pt x="645141" y="108799"/>
                  </a:lnTo>
                  <a:lnTo>
                    <a:pt x="636067" y="114843"/>
                  </a:lnTo>
                  <a:lnTo>
                    <a:pt x="626993" y="120887"/>
                  </a:lnTo>
                  <a:lnTo>
                    <a:pt x="617918" y="126932"/>
                  </a:lnTo>
                  <a:lnTo>
                    <a:pt x="608844" y="132976"/>
                  </a:lnTo>
                  <a:lnTo>
                    <a:pt x="599769" y="139021"/>
                  </a:lnTo>
                  <a:lnTo>
                    <a:pt x="590695" y="145065"/>
                  </a:lnTo>
                  <a:lnTo>
                    <a:pt x="581621" y="151109"/>
                  </a:lnTo>
                  <a:lnTo>
                    <a:pt x="572546" y="157154"/>
                  </a:lnTo>
                  <a:lnTo>
                    <a:pt x="563472" y="163198"/>
                  </a:lnTo>
                  <a:lnTo>
                    <a:pt x="554397" y="169243"/>
                  </a:lnTo>
                  <a:lnTo>
                    <a:pt x="545323" y="175287"/>
                  </a:lnTo>
                  <a:lnTo>
                    <a:pt x="536248" y="181331"/>
                  </a:lnTo>
                  <a:lnTo>
                    <a:pt x="527174" y="187376"/>
                  </a:lnTo>
                  <a:lnTo>
                    <a:pt x="518100" y="193420"/>
                  </a:lnTo>
                  <a:lnTo>
                    <a:pt x="509025" y="199465"/>
                  </a:lnTo>
                  <a:lnTo>
                    <a:pt x="499951" y="205509"/>
                  </a:lnTo>
                  <a:lnTo>
                    <a:pt x="490876" y="211553"/>
                  </a:lnTo>
                  <a:lnTo>
                    <a:pt x="481802" y="217598"/>
                  </a:lnTo>
                  <a:lnTo>
                    <a:pt x="472728" y="223642"/>
                  </a:lnTo>
                  <a:lnTo>
                    <a:pt x="463653" y="229687"/>
                  </a:lnTo>
                  <a:lnTo>
                    <a:pt x="454579" y="235731"/>
                  </a:lnTo>
                  <a:lnTo>
                    <a:pt x="445504" y="241775"/>
                  </a:lnTo>
                  <a:lnTo>
                    <a:pt x="436430" y="247820"/>
                  </a:lnTo>
                  <a:lnTo>
                    <a:pt x="427356" y="253864"/>
                  </a:lnTo>
                  <a:lnTo>
                    <a:pt x="418281" y="259909"/>
                  </a:lnTo>
                  <a:lnTo>
                    <a:pt x="409207" y="265953"/>
                  </a:lnTo>
                  <a:lnTo>
                    <a:pt x="400132" y="271997"/>
                  </a:lnTo>
                  <a:lnTo>
                    <a:pt x="391058" y="278042"/>
                  </a:lnTo>
                  <a:lnTo>
                    <a:pt x="381984" y="284086"/>
                  </a:lnTo>
                  <a:lnTo>
                    <a:pt x="372909" y="290131"/>
                  </a:lnTo>
                  <a:lnTo>
                    <a:pt x="363835" y="296175"/>
                  </a:lnTo>
                  <a:lnTo>
                    <a:pt x="354760" y="302219"/>
                  </a:lnTo>
                  <a:lnTo>
                    <a:pt x="345686" y="308264"/>
                  </a:lnTo>
                  <a:lnTo>
                    <a:pt x="336611" y="314308"/>
                  </a:lnTo>
                  <a:lnTo>
                    <a:pt x="327537" y="320353"/>
                  </a:lnTo>
                  <a:lnTo>
                    <a:pt x="318463" y="326397"/>
                  </a:lnTo>
                  <a:lnTo>
                    <a:pt x="309388" y="332441"/>
                  </a:lnTo>
                  <a:lnTo>
                    <a:pt x="300314" y="338486"/>
                  </a:lnTo>
                  <a:lnTo>
                    <a:pt x="291239" y="344530"/>
                  </a:lnTo>
                  <a:lnTo>
                    <a:pt x="282165" y="350575"/>
                  </a:lnTo>
                  <a:lnTo>
                    <a:pt x="273091" y="356619"/>
                  </a:lnTo>
                  <a:lnTo>
                    <a:pt x="264016" y="362663"/>
                  </a:lnTo>
                  <a:lnTo>
                    <a:pt x="254942" y="368708"/>
                  </a:lnTo>
                  <a:lnTo>
                    <a:pt x="245867" y="374752"/>
                  </a:lnTo>
                  <a:lnTo>
                    <a:pt x="236793" y="380797"/>
                  </a:lnTo>
                  <a:lnTo>
                    <a:pt x="227719" y="386841"/>
                  </a:lnTo>
                  <a:lnTo>
                    <a:pt x="218644" y="392885"/>
                  </a:lnTo>
                  <a:lnTo>
                    <a:pt x="209570" y="398930"/>
                  </a:lnTo>
                  <a:lnTo>
                    <a:pt x="200495" y="404974"/>
                  </a:lnTo>
                  <a:lnTo>
                    <a:pt x="191421" y="411018"/>
                  </a:lnTo>
                  <a:lnTo>
                    <a:pt x="182347" y="417063"/>
                  </a:lnTo>
                  <a:lnTo>
                    <a:pt x="173272" y="423107"/>
                  </a:lnTo>
                  <a:lnTo>
                    <a:pt x="164198" y="429152"/>
                  </a:lnTo>
                  <a:lnTo>
                    <a:pt x="155123" y="435196"/>
                  </a:lnTo>
                  <a:lnTo>
                    <a:pt x="146049" y="441240"/>
                  </a:lnTo>
                  <a:lnTo>
                    <a:pt x="136974" y="447285"/>
                  </a:lnTo>
                  <a:lnTo>
                    <a:pt x="127900" y="453329"/>
                  </a:lnTo>
                  <a:lnTo>
                    <a:pt x="118826" y="459374"/>
                  </a:lnTo>
                  <a:lnTo>
                    <a:pt x="109751" y="465418"/>
                  </a:lnTo>
                  <a:lnTo>
                    <a:pt x="100677" y="471462"/>
                  </a:lnTo>
                  <a:lnTo>
                    <a:pt x="91602" y="477507"/>
                  </a:lnTo>
                  <a:lnTo>
                    <a:pt x="82528" y="483551"/>
                  </a:lnTo>
                  <a:lnTo>
                    <a:pt x="73454" y="489596"/>
                  </a:lnTo>
                  <a:lnTo>
                    <a:pt x="64379" y="495640"/>
                  </a:lnTo>
                  <a:lnTo>
                    <a:pt x="55305" y="501684"/>
                  </a:lnTo>
                  <a:lnTo>
                    <a:pt x="46230" y="507729"/>
                  </a:lnTo>
                  <a:lnTo>
                    <a:pt x="37156" y="513773"/>
                  </a:lnTo>
                  <a:lnTo>
                    <a:pt x="28082" y="519818"/>
                  </a:lnTo>
                  <a:lnTo>
                    <a:pt x="19007" y="525862"/>
                  </a:lnTo>
                  <a:lnTo>
                    <a:pt x="9933" y="531906"/>
                  </a:lnTo>
                  <a:lnTo>
                    <a:pt x="858" y="537951"/>
                  </a:lnTo>
                  <a:lnTo>
                    <a:pt x="0" y="5385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3192068" y="4719205"/>
              <a:ext cx="143705" cy="129057"/>
            </a:xfrm>
            <a:custGeom>
              <a:avLst/>
              <a:pathLst>
                <a:path w="143705" h="129057">
                  <a:moveTo>
                    <a:pt x="63875" y="0"/>
                  </a:moveTo>
                  <a:lnTo>
                    <a:pt x="0" y="129057"/>
                  </a:lnTo>
                  <a:lnTo>
                    <a:pt x="143705" y="1198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000550" y="4309739"/>
              <a:ext cx="2543329" cy="955994"/>
            </a:xfrm>
            <a:custGeom>
              <a:avLst/>
              <a:pathLst>
                <a:path w="2543329" h="955994">
                  <a:moveTo>
                    <a:pt x="0" y="0"/>
                  </a:moveTo>
                  <a:lnTo>
                    <a:pt x="26711" y="10040"/>
                  </a:lnTo>
                  <a:lnTo>
                    <a:pt x="53422" y="20080"/>
                  </a:lnTo>
                  <a:lnTo>
                    <a:pt x="80134" y="30121"/>
                  </a:lnTo>
                  <a:lnTo>
                    <a:pt x="106845" y="40161"/>
                  </a:lnTo>
                  <a:lnTo>
                    <a:pt x="133556" y="50201"/>
                  </a:lnTo>
                  <a:lnTo>
                    <a:pt x="160268" y="60242"/>
                  </a:lnTo>
                  <a:lnTo>
                    <a:pt x="186979" y="70282"/>
                  </a:lnTo>
                  <a:lnTo>
                    <a:pt x="213690" y="80322"/>
                  </a:lnTo>
                  <a:lnTo>
                    <a:pt x="240402" y="90363"/>
                  </a:lnTo>
                  <a:lnTo>
                    <a:pt x="267113" y="100403"/>
                  </a:lnTo>
                  <a:lnTo>
                    <a:pt x="293824" y="110443"/>
                  </a:lnTo>
                  <a:lnTo>
                    <a:pt x="320536" y="120484"/>
                  </a:lnTo>
                  <a:lnTo>
                    <a:pt x="347247" y="130524"/>
                  </a:lnTo>
                  <a:lnTo>
                    <a:pt x="373958" y="140564"/>
                  </a:lnTo>
                  <a:lnTo>
                    <a:pt x="400670" y="150605"/>
                  </a:lnTo>
                  <a:lnTo>
                    <a:pt x="427381" y="160645"/>
                  </a:lnTo>
                  <a:lnTo>
                    <a:pt x="454092" y="170685"/>
                  </a:lnTo>
                  <a:lnTo>
                    <a:pt x="480804" y="180726"/>
                  </a:lnTo>
                  <a:lnTo>
                    <a:pt x="507515" y="190766"/>
                  </a:lnTo>
                  <a:lnTo>
                    <a:pt x="534227" y="200806"/>
                  </a:lnTo>
                  <a:lnTo>
                    <a:pt x="560938" y="210847"/>
                  </a:lnTo>
                  <a:lnTo>
                    <a:pt x="587649" y="220887"/>
                  </a:lnTo>
                  <a:lnTo>
                    <a:pt x="614361" y="230927"/>
                  </a:lnTo>
                  <a:lnTo>
                    <a:pt x="641072" y="240968"/>
                  </a:lnTo>
                  <a:lnTo>
                    <a:pt x="667783" y="251008"/>
                  </a:lnTo>
                  <a:lnTo>
                    <a:pt x="694495" y="261048"/>
                  </a:lnTo>
                  <a:lnTo>
                    <a:pt x="721206" y="271089"/>
                  </a:lnTo>
                  <a:lnTo>
                    <a:pt x="747917" y="281129"/>
                  </a:lnTo>
                  <a:lnTo>
                    <a:pt x="774629" y="291169"/>
                  </a:lnTo>
                  <a:lnTo>
                    <a:pt x="801340" y="301210"/>
                  </a:lnTo>
                  <a:lnTo>
                    <a:pt x="828051" y="311250"/>
                  </a:lnTo>
                  <a:lnTo>
                    <a:pt x="854763" y="321290"/>
                  </a:lnTo>
                  <a:lnTo>
                    <a:pt x="881474" y="331331"/>
                  </a:lnTo>
                  <a:lnTo>
                    <a:pt x="908185" y="341371"/>
                  </a:lnTo>
                  <a:lnTo>
                    <a:pt x="934897" y="351411"/>
                  </a:lnTo>
                  <a:lnTo>
                    <a:pt x="961608" y="361452"/>
                  </a:lnTo>
                  <a:lnTo>
                    <a:pt x="988319" y="371492"/>
                  </a:lnTo>
                  <a:lnTo>
                    <a:pt x="1015031" y="381532"/>
                  </a:lnTo>
                  <a:lnTo>
                    <a:pt x="1041742" y="391573"/>
                  </a:lnTo>
                  <a:lnTo>
                    <a:pt x="1068454" y="401613"/>
                  </a:lnTo>
                  <a:lnTo>
                    <a:pt x="1095165" y="411653"/>
                  </a:lnTo>
                  <a:lnTo>
                    <a:pt x="1121876" y="421694"/>
                  </a:lnTo>
                  <a:lnTo>
                    <a:pt x="1148588" y="431734"/>
                  </a:lnTo>
                  <a:lnTo>
                    <a:pt x="1175299" y="441774"/>
                  </a:lnTo>
                  <a:lnTo>
                    <a:pt x="1202010" y="451815"/>
                  </a:lnTo>
                  <a:lnTo>
                    <a:pt x="1228722" y="461855"/>
                  </a:lnTo>
                  <a:lnTo>
                    <a:pt x="1255433" y="471895"/>
                  </a:lnTo>
                  <a:lnTo>
                    <a:pt x="1282144" y="481936"/>
                  </a:lnTo>
                  <a:lnTo>
                    <a:pt x="1308856" y="491976"/>
                  </a:lnTo>
                  <a:lnTo>
                    <a:pt x="1335567" y="502016"/>
                  </a:lnTo>
                  <a:lnTo>
                    <a:pt x="1362278" y="512057"/>
                  </a:lnTo>
                  <a:lnTo>
                    <a:pt x="1388990" y="522097"/>
                  </a:lnTo>
                  <a:lnTo>
                    <a:pt x="1415701" y="532138"/>
                  </a:lnTo>
                  <a:lnTo>
                    <a:pt x="1442412" y="542178"/>
                  </a:lnTo>
                  <a:lnTo>
                    <a:pt x="1469124" y="552218"/>
                  </a:lnTo>
                  <a:lnTo>
                    <a:pt x="1495835" y="562259"/>
                  </a:lnTo>
                  <a:lnTo>
                    <a:pt x="1522546" y="572299"/>
                  </a:lnTo>
                  <a:lnTo>
                    <a:pt x="1549258" y="582339"/>
                  </a:lnTo>
                  <a:lnTo>
                    <a:pt x="1575969" y="592380"/>
                  </a:lnTo>
                  <a:lnTo>
                    <a:pt x="1602681" y="602420"/>
                  </a:lnTo>
                  <a:lnTo>
                    <a:pt x="1629392" y="612460"/>
                  </a:lnTo>
                  <a:lnTo>
                    <a:pt x="1656103" y="622501"/>
                  </a:lnTo>
                  <a:lnTo>
                    <a:pt x="1682815" y="632541"/>
                  </a:lnTo>
                  <a:lnTo>
                    <a:pt x="1709526" y="642581"/>
                  </a:lnTo>
                  <a:lnTo>
                    <a:pt x="1736237" y="652622"/>
                  </a:lnTo>
                  <a:lnTo>
                    <a:pt x="1762949" y="662662"/>
                  </a:lnTo>
                  <a:lnTo>
                    <a:pt x="1789660" y="672702"/>
                  </a:lnTo>
                  <a:lnTo>
                    <a:pt x="1816371" y="682743"/>
                  </a:lnTo>
                  <a:lnTo>
                    <a:pt x="1843083" y="692783"/>
                  </a:lnTo>
                  <a:lnTo>
                    <a:pt x="1869794" y="702823"/>
                  </a:lnTo>
                  <a:lnTo>
                    <a:pt x="1896505" y="712864"/>
                  </a:lnTo>
                  <a:lnTo>
                    <a:pt x="1923217" y="722904"/>
                  </a:lnTo>
                  <a:lnTo>
                    <a:pt x="1949928" y="732944"/>
                  </a:lnTo>
                  <a:lnTo>
                    <a:pt x="1976639" y="742985"/>
                  </a:lnTo>
                  <a:lnTo>
                    <a:pt x="2003351" y="753025"/>
                  </a:lnTo>
                  <a:lnTo>
                    <a:pt x="2030062" y="763065"/>
                  </a:lnTo>
                  <a:lnTo>
                    <a:pt x="2056773" y="773106"/>
                  </a:lnTo>
                  <a:lnTo>
                    <a:pt x="2083485" y="783146"/>
                  </a:lnTo>
                  <a:lnTo>
                    <a:pt x="2110196" y="793186"/>
                  </a:lnTo>
                  <a:lnTo>
                    <a:pt x="2136908" y="803227"/>
                  </a:lnTo>
                  <a:lnTo>
                    <a:pt x="2163619" y="813267"/>
                  </a:lnTo>
                  <a:lnTo>
                    <a:pt x="2190330" y="823307"/>
                  </a:lnTo>
                  <a:lnTo>
                    <a:pt x="2217042" y="833348"/>
                  </a:lnTo>
                  <a:lnTo>
                    <a:pt x="2243753" y="843388"/>
                  </a:lnTo>
                  <a:lnTo>
                    <a:pt x="2270464" y="853428"/>
                  </a:lnTo>
                  <a:lnTo>
                    <a:pt x="2297176" y="863469"/>
                  </a:lnTo>
                  <a:lnTo>
                    <a:pt x="2323887" y="873509"/>
                  </a:lnTo>
                  <a:lnTo>
                    <a:pt x="2350598" y="883549"/>
                  </a:lnTo>
                  <a:lnTo>
                    <a:pt x="2377310" y="893590"/>
                  </a:lnTo>
                  <a:lnTo>
                    <a:pt x="2404021" y="903630"/>
                  </a:lnTo>
                  <a:lnTo>
                    <a:pt x="2430732" y="913670"/>
                  </a:lnTo>
                  <a:lnTo>
                    <a:pt x="2457444" y="923711"/>
                  </a:lnTo>
                  <a:lnTo>
                    <a:pt x="2484155" y="933751"/>
                  </a:lnTo>
                  <a:lnTo>
                    <a:pt x="2510866" y="943791"/>
                  </a:lnTo>
                  <a:lnTo>
                    <a:pt x="2537578" y="953832"/>
                  </a:lnTo>
                  <a:lnTo>
                    <a:pt x="2543329" y="955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6401813" y="5154459"/>
              <a:ext cx="142066" cy="134792"/>
            </a:xfrm>
            <a:custGeom>
              <a:avLst/>
              <a:pathLst>
                <a:path w="142066" h="134792">
                  <a:moveTo>
                    <a:pt x="0" y="134792"/>
                  </a:moveTo>
                  <a:lnTo>
                    <a:pt x="142066" y="111274"/>
                  </a:lnTo>
                  <a:lnTo>
                    <a:pt x="506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409650" y="4309739"/>
              <a:ext cx="1590899" cy="524951"/>
            </a:xfrm>
            <a:custGeom>
              <a:avLst/>
              <a:pathLst>
                <a:path w="1590899" h="524951">
                  <a:moveTo>
                    <a:pt x="1590899" y="0"/>
                  </a:moveTo>
                  <a:lnTo>
                    <a:pt x="1573793" y="5644"/>
                  </a:lnTo>
                  <a:lnTo>
                    <a:pt x="1556688" y="11288"/>
                  </a:lnTo>
                  <a:lnTo>
                    <a:pt x="1539582" y="16933"/>
                  </a:lnTo>
                  <a:lnTo>
                    <a:pt x="1522476" y="22577"/>
                  </a:lnTo>
                  <a:lnTo>
                    <a:pt x="1505371" y="28221"/>
                  </a:lnTo>
                  <a:lnTo>
                    <a:pt x="1488265" y="33866"/>
                  </a:lnTo>
                  <a:lnTo>
                    <a:pt x="1471159" y="39510"/>
                  </a:lnTo>
                  <a:lnTo>
                    <a:pt x="1454054" y="45154"/>
                  </a:lnTo>
                  <a:lnTo>
                    <a:pt x="1436948" y="50799"/>
                  </a:lnTo>
                  <a:lnTo>
                    <a:pt x="1419842" y="56443"/>
                  </a:lnTo>
                  <a:lnTo>
                    <a:pt x="1402737" y="62088"/>
                  </a:lnTo>
                  <a:lnTo>
                    <a:pt x="1385631" y="67732"/>
                  </a:lnTo>
                  <a:lnTo>
                    <a:pt x="1368525" y="73376"/>
                  </a:lnTo>
                  <a:lnTo>
                    <a:pt x="1351420" y="79021"/>
                  </a:lnTo>
                  <a:lnTo>
                    <a:pt x="1334314" y="84665"/>
                  </a:lnTo>
                  <a:lnTo>
                    <a:pt x="1317208" y="90309"/>
                  </a:lnTo>
                  <a:lnTo>
                    <a:pt x="1300103" y="95954"/>
                  </a:lnTo>
                  <a:lnTo>
                    <a:pt x="1282997" y="101598"/>
                  </a:lnTo>
                  <a:lnTo>
                    <a:pt x="1265891" y="107243"/>
                  </a:lnTo>
                  <a:lnTo>
                    <a:pt x="1248786" y="112887"/>
                  </a:lnTo>
                  <a:lnTo>
                    <a:pt x="1231680" y="118531"/>
                  </a:lnTo>
                  <a:lnTo>
                    <a:pt x="1214575" y="124176"/>
                  </a:lnTo>
                  <a:lnTo>
                    <a:pt x="1197469" y="129820"/>
                  </a:lnTo>
                  <a:lnTo>
                    <a:pt x="1180363" y="135464"/>
                  </a:lnTo>
                  <a:lnTo>
                    <a:pt x="1163258" y="141109"/>
                  </a:lnTo>
                  <a:lnTo>
                    <a:pt x="1146152" y="146753"/>
                  </a:lnTo>
                  <a:lnTo>
                    <a:pt x="1129046" y="152398"/>
                  </a:lnTo>
                  <a:lnTo>
                    <a:pt x="1111941" y="158042"/>
                  </a:lnTo>
                  <a:lnTo>
                    <a:pt x="1094835" y="163686"/>
                  </a:lnTo>
                  <a:lnTo>
                    <a:pt x="1077729" y="169331"/>
                  </a:lnTo>
                  <a:lnTo>
                    <a:pt x="1060624" y="174975"/>
                  </a:lnTo>
                  <a:lnTo>
                    <a:pt x="1043518" y="180619"/>
                  </a:lnTo>
                  <a:lnTo>
                    <a:pt x="1026412" y="186264"/>
                  </a:lnTo>
                  <a:lnTo>
                    <a:pt x="1009307" y="191908"/>
                  </a:lnTo>
                  <a:lnTo>
                    <a:pt x="992201" y="197553"/>
                  </a:lnTo>
                  <a:lnTo>
                    <a:pt x="975095" y="203197"/>
                  </a:lnTo>
                  <a:lnTo>
                    <a:pt x="957990" y="208841"/>
                  </a:lnTo>
                  <a:lnTo>
                    <a:pt x="940884" y="214486"/>
                  </a:lnTo>
                  <a:lnTo>
                    <a:pt x="923778" y="220130"/>
                  </a:lnTo>
                  <a:lnTo>
                    <a:pt x="906673" y="225774"/>
                  </a:lnTo>
                  <a:lnTo>
                    <a:pt x="889567" y="231419"/>
                  </a:lnTo>
                  <a:lnTo>
                    <a:pt x="872461" y="237063"/>
                  </a:lnTo>
                  <a:lnTo>
                    <a:pt x="855356" y="242708"/>
                  </a:lnTo>
                  <a:lnTo>
                    <a:pt x="838250" y="248352"/>
                  </a:lnTo>
                  <a:lnTo>
                    <a:pt x="821144" y="253996"/>
                  </a:lnTo>
                  <a:lnTo>
                    <a:pt x="804039" y="259641"/>
                  </a:lnTo>
                  <a:lnTo>
                    <a:pt x="786933" y="265285"/>
                  </a:lnTo>
                  <a:lnTo>
                    <a:pt x="769827" y="270929"/>
                  </a:lnTo>
                  <a:lnTo>
                    <a:pt x="752722" y="276574"/>
                  </a:lnTo>
                  <a:lnTo>
                    <a:pt x="735616" y="282218"/>
                  </a:lnTo>
                  <a:lnTo>
                    <a:pt x="718510" y="287863"/>
                  </a:lnTo>
                  <a:lnTo>
                    <a:pt x="701405" y="293507"/>
                  </a:lnTo>
                  <a:lnTo>
                    <a:pt x="684299" y="299151"/>
                  </a:lnTo>
                  <a:lnTo>
                    <a:pt x="667193" y="304796"/>
                  </a:lnTo>
                  <a:lnTo>
                    <a:pt x="650088" y="310440"/>
                  </a:lnTo>
                  <a:lnTo>
                    <a:pt x="632982" y="316084"/>
                  </a:lnTo>
                  <a:lnTo>
                    <a:pt x="615876" y="321729"/>
                  </a:lnTo>
                  <a:lnTo>
                    <a:pt x="598771" y="327373"/>
                  </a:lnTo>
                  <a:lnTo>
                    <a:pt x="581665" y="333018"/>
                  </a:lnTo>
                  <a:lnTo>
                    <a:pt x="564559" y="338662"/>
                  </a:lnTo>
                  <a:lnTo>
                    <a:pt x="547454" y="344306"/>
                  </a:lnTo>
                  <a:lnTo>
                    <a:pt x="530348" y="349951"/>
                  </a:lnTo>
                  <a:lnTo>
                    <a:pt x="513242" y="355595"/>
                  </a:lnTo>
                  <a:lnTo>
                    <a:pt x="496137" y="361239"/>
                  </a:lnTo>
                  <a:lnTo>
                    <a:pt x="479031" y="366884"/>
                  </a:lnTo>
                  <a:lnTo>
                    <a:pt x="461925" y="372528"/>
                  </a:lnTo>
                  <a:lnTo>
                    <a:pt x="444820" y="378173"/>
                  </a:lnTo>
                  <a:lnTo>
                    <a:pt x="427714" y="383817"/>
                  </a:lnTo>
                  <a:lnTo>
                    <a:pt x="410609" y="389461"/>
                  </a:lnTo>
                  <a:lnTo>
                    <a:pt x="393503" y="395106"/>
                  </a:lnTo>
                  <a:lnTo>
                    <a:pt x="376397" y="400750"/>
                  </a:lnTo>
                  <a:lnTo>
                    <a:pt x="359292" y="406394"/>
                  </a:lnTo>
                  <a:lnTo>
                    <a:pt x="342186" y="412039"/>
                  </a:lnTo>
                  <a:lnTo>
                    <a:pt x="325080" y="417683"/>
                  </a:lnTo>
                  <a:lnTo>
                    <a:pt x="307975" y="423328"/>
                  </a:lnTo>
                  <a:lnTo>
                    <a:pt x="290869" y="428972"/>
                  </a:lnTo>
                  <a:lnTo>
                    <a:pt x="273763" y="434616"/>
                  </a:lnTo>
                  <a:lnTo>
                    <a:pt x="256658" y="440261"/>
                  </a:lnTo>
                  <a:lnTo>
                    <a:pt x="239552" y="445905"/>
                  </a:lnTo>
                  <a:lnTo>
                    <a:pt x="222446" y="451549"/>
                  </a:lnTo>
                  <a:lnTo>
                    <a:pt x="205341" y="457194"/>
                  </a:lnTo>
                  <a:lnTo>
                    <a:pt x="188235" y="462838"/>
                  </a:lnTo>
                  <a:lnTo>
                    <a:pt x="171129" y="468483"/>
                  </a:lnTo>
                  <a:lnTo>
                    <a:pt x="154024" y="474127"/>
                  </a:lnTo>
                  <a:lnTo>
                    <a:pt x="136918" y="479771"/>
                  </a:lnTo>
                  <a:lnTo>
                    <a:pt x="119812" y="485416"/>
                  </a:lnTo>
                  <a:lnTo>
                    <a:pt x="102707" y="491060"/>
                  </a:lnTo>
                  <a:lnTo>
                    <a:pt x="85601" y="496704"/>
                  </a:lnTo>
                  <a:lnTo>
                    <a:pt x="68495" y="502349"/>
                  </a:lnTo>
                  <a:lnTo>
                    <a:pt x="51390" y="507993"/>
                  </a:lnTo>
                  <a:lnTo>
                    <a:pt x="34284" y="513638"/>
                  </a:lnTo>
                  <a:lnTo>
                    <a:pt x="17178" y="519282"/>
                  </a:lnTo>
                  <a:lnTo>
                    <a:pt x="73" y="524926"/>
                  </a:lnTo>
                  <a:lnTo>
                    <a:pt x="0" y="524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409650" y="4727239"/>
              <a:ext cx="140988" cy="136747"/>
            </a:xfrm>
            <a:custGeom>
              <a:avLst/>
              <a:pathLst>
                <a:path w="140988" h="136747">
                  <a:moveTo>
                    <a:pt x="95865" y="0"/>
                  </a:moveTo>
                  <a:lnTo>
                    <a:pt x="0" y="107451"/>
                  </a:lnTo>
                  <a:lnTo>
                    <a:pt x="140988" y="1367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000550" y="4309739"/>
              <a:ext cx="75313" cy="1184660"/>
            </a:xfrm>
            <a:custGeom>
              <a:avLst/>
              <a:pathLst>
                <a:path w="75313" h="1184660">
                  <a:moveTo>
                    <a:pt x="0" y="0"/>
                  </a:moveTo>
                  <a:lnTo>
                    <a:pt x="829" y="13054"/>
                  </a:lnTo>
                  <a:lnTo>
                    <a:pt x="1659" y="26109"/>
                  </a:lnTo>
                  <a:lnTo>
                    <a:pt x="2489" y="39164"/>
                  </a:lnTo>
                  <a:lnTo>
                    <a:pt x="3319" y="52219"/>
                  </a:lnTo>
                  <a:lnTo>
                    <a:pt x="4149" y="65274"/>
                  </a:lnTo>
                  <a:lnTo>
                    <a:pt x="4979" y="78329"/>
                  </a:lnTo>
                  <a:lnTo>
                    <a:pt x="5809" y="91384"/>
                  </a:lnTo>
                  <a:lnTo>
                    <a:pt x="6639" y="104439"/>
                  </a:lnTo>
                  <a:lnTo>
                    <a:pt x="7469" y="117494"/>
                  </a:lnTo>
                  <a:lnTo>
                    <a:pt x="8299" y="130549"/>
                  </a:lnTo>
                  <a:lnTo>
                    <a:pt x="9129" y="143604"/>
                  </a:lnTo>
                  <a:lnTo>
                    <a:pt x="9959" y="156659"/>
                  </a:lnTo>
                  <a:lnTo>
                    <a:pt x="10789" y="169714"/>
                  </a:lnTo>
                  <a:lnTo>
                    <a:pt x="11619" y="182769"/>
                  </a:lnTo>
                  <a:lnTo>
                    <a:pt x="12449" y="195824"/>
                  </a:lnTo>
                  <a:lnTo>
                    <a:pt x="13279" y="208879"/>
                  </a:lnTo>
                  <a:lnTo>
                    <a:pt x="14109" y="221934"/>
                  </a:lnTo>
                  <a:lnTo>
                    <a:pt x="14939" y="234989"/>
                  </a:lnTo>
                  <a:lnTo>
                    <a:pt x="15769" y="248044"/>
                  </a:lnTo>
                  <a:lnTo>
                    <a:pt x="16599" y="261099"/>
                  </a:lnTo>
                  <a:lnTo>
                    <a:pt x="17428" y="274154"/>
                  </a:lnTo>
                  <a:lnTo>
                    <a:pt x="18258" y="287209"/>
                  </a:lnTo>
                  <a:lnTo>
                    <a:pt x="19088" y="300264"/>
                  </a:lnTo>
                  <a:lnTo>
                    <a:pt x="19918" y="313319"/>
                  </a:lnTo>
                  <a:lnTo>
                    <a:pt x="20748" y="326374"/>
                  </a:lnTo>
                  <a:lnTo>
                    <a:pt x="21578" y="339429"/>
                  </a:lnTo>
                  <a:lnTo>
                    <a:pt x="22408" y="352484"/>
                  </a:lnTo>
                  <a:lnTo>
                    <a:pt x="23238" y="365539"/>
                  </a:lnTo>
                  <a:lnTo>
                    <a:pt x="24068" y="378594"/>
                  </a:lnTo>
                  <a:lnTo>
                    <a:pt x="24898" y="391649"/>
                  </a:lnTo>
                  <a:lnTo>
                    <a:pt x="25728" y="404704"/>
                  </a:lnTo>
                  <a:lnTo>
                    <a:pt x="26558" y="417759"/>
                  </a:lnTo>
                  <a:lnTo>
                    <a:pt x="27388" y="430814"/>
                  </a:lnTo>
                  <a:lnTo>
                    <a:pt x="28218" y="443869"/>
                  </a:lnTo>
                  <a:lnTo>
                    <a:pt x="29048" y="456924"/>
                  </a:lnTo>
                  <a:lnTo>
                    <a:pt x="29878" y="469979"/>
                  </a:lnTo>
                  <a:lnTo>
                    <a:pt x="30708" y="483034"/>
                  </a:lnTo>
                  <a:lnTo>
                    <a:pt x="31538" y="496089"/>
                  </a:lnTo>
                  <a:lnTo>
                    <a:pt x="32368" y="509144"/>
                  </a:lnTo>
                  <a:lnTo>
                    <a:pt x="33198" y="522199"/>
                  </a:lnTo>
                  <a:lnTo>
                    <a:pt x="34027" y="535254"/>
                  </a:lnTo>
                  <a:lnTo>
                    <a:pt x="34857" y="548309"/>
                  </a:lnTo>
                  <a:lnTo>
                    <a:pt x="35687" y="561364"/>
                  </a:lnTo>
                  <a:lnTo>
                    <a:pt x="36517" y="574419"/>
                  </a:lnTo>
                  <a:lnTo>
                    <a:pt x="37347" y="587474"/>
                  </a:lnTo>
                  <a:lnTo>
                    <a:pt x="38177" y="600529"/>
                  </a:lnTo>
                  <a:lnTo>
                    <a:pt x="39007" y="613584"/>
                  </a:lnTo>
                  <a:lnTo>
                    <a:pt x="39837" y="626639"/>
                  </a:lnTo>
                  <a:lnTo>
                    <a:pt x="40667" y="639694"/>
                  </a:lnTo>
                  <a:lnTo>
                    <a:pt x="41497" y="652749"/>
                  </a:lnTo>
                  <a:lnTo>
                    <a:pt x="42327" y="665804"/>
                  </a:lnTo>
                  <a:lnTo>
                    <a:pt x="43157" y="678859"/>
                  </a:lnTo>
                  <a:lnTo>
                    <a:pt x="43987" y="691913"/>
                  </a:lnTo>
                  <a:lnTo>
                    <a:pt x="44817" y="704968"/>
                  </a:lnTo>
                  <a:lnTo>
                    <a:pt x="45647" y="718023"/>
                  </a:lnTo>
                  <a:lnTo>
                    <a:pt x="46477" y="731078"/>
                  </a:lnTo>
                  <a:lnTo>
                    <a:pt x="47307" y="744133"/>
                  </a:lnTo>
                  <a:lnTo>
                    <a:pt x="48137" y="757188"/>
                  </a:lnTo>
                  <a:lnTo>
                    <a:pt x="48967" y="770243"/>
                  </a:lnTo>
                  <a:lnTo>
                    <a:pt x="49797" y="783298"/>
                  </a:lnTo>
                  <a:lnTo>
                    <a:pt x="50627" y="796353"/>
                  </a:lnTo>
                  <a:lnTo>
                    <a:pt x="51456" y="809408"/>
                  </a:lnTo>
                  <a:lnTo>
                    <a:pt x="52286" y="822463"/>
                  </a:lnTo>
                  <a:lnTo>
                    <a:pt x="53116" y="835518"/>
                  </a:lnTo>
                  <a:lnTo>
                    <a:pt x="53946" y="848573"/>
                  </a:lnTo>
                  <a:lnTo>
                    <a:pt x="54776" y="861628"/>
                  </a:lnTo>
                  <a:lnTo>
                    <a:pt x="55606" y="874683"/>
                  </a:lnTo>
                  <a:lnTo>
                    <a:pt x="56436" y="887738"/>
                  </a:lnTo>
                  <a:lnTo>
                    <a:pt x="57266" y="900793"/>
                  </a:lnTo>
                  <a:lnTo>
                    <a:pt x="58096" y="913848"/>
                  </a:lnTo>
                  <a:lnTo>
                    <a:pt x="58926" y="926903"/>
                  </a:lnTo>
                  <a:lnTo>
                    <a:pt x="59756" y="939958"/>
                  </a:lnTo>
                  <a:lnTo>
                    <a:pt x="60586" y="953013"/>
                  </a:lnTo>
                  <a:lnTo>
                    <a:pt x="61416" y="966068"/>
                  </a:lnTo>
                  <a:lnTo>
                    <a:pt x="62246" y="979123"/>
                  </a:lnTo>
                  <a:lnTo>
                    <a:pt x="63076" y="992178"/>
                  </a:lnTo>
                  <a:lnTo>
                    <a:pt x="63906" y="1005233"/>
                  </a:lnTo>
                  <a:lnTo>
                    <a:pt x="64736" y="1018288"/>
                  </a:lnTo>
                  <a:lnTo>
                    <a:pt x="65566" y="1031343"/>
                  </a:lnTo>
                  <a:lnTo>
                    <a:pt x="66396" y="1044398"/>
                  </a:lnTo>
                  <a:lnTo>
                    <a:pt x="67226" y="1057453"/>
                  </a:lnTo>
                  <a:lnTo>
                    <a:pt x="68055" y="1070508"/>
                  </a:lnTo>
                  <a:lnTo>
                    <a:pt x="68885" y="1083563"/>
                  </a:lnTo>
                  <a:lnTo>
                    <a:pt x="69715" y="1096618"/>
                  </a:lnTo>
                  <a:lnTo>
                    <a:pt x="70545" y="1109673"/>
                  </a:lnTo>
                  <a:lnTo>
                    <a:pt x="71375" y="1122728"/>
                  </a:lnTo>
                  <a:lnTo>
                    <a:pt x="72205" y="1135783"/>
                  </a:lnTo>
                  <a:lnTo>
                    <a:pt x="73035" y="1148838"/>
                  </a:lnTo>
                  <a:lnTo>
                    <a:pt x="73865" y="1161893"/>
                  </a:lnTo>
                  <a:lnTo>
                    <a:pt x="74695" y="1174948"/>
                  </a:lnTo>
                  <a:lnTo>
                    <a:pt x="75313" y="11846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3996096" y="5365375"/>
              <a:ext cx="143709" cy="129024"/>
            </a:xfrm>
            <a:custGeom>
              <a:avLst/>
              <a:pathLst>
                <a:path w="143709" h="129024">
                  <a:moveTo>
                    <a:pt x="0" y="9136"/>
                  </a:moveTo>
                  <a:lnTo>
                    <a:pt x="79767" y="129024"/>
                  </a:lnTo>
                  <a:lnTo>
                    <a:pt x="14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000550" y="4041503"/>
              <a:ext cx="174804" cy="268236"/>
            </a:xfrm>
            <a:custGeom>
              <a:avLst/>
              <a:pathLst>
                <a:path w="174804" h="268236">
                  <a:moveTo>
                    <a:pt x="0" y="268236"/>
                  </a:moveTo>
                  <a:lnTo>
                    <a:pt x="2361" y="264613"/>
                  </a:lnTo>
                  <a:lnTo>
                    <a:pt x="4722" y="260989"/>
                  </a:lnTo>
                  <a:lnTo>
                    <a:pt x="7083" y="257366"/>
                  </a:lnTo>
                  <a:lnTo>
                    <a:pt x="9445" y="253742"/>
                  </a:lnTo>
                  <a:lnTo>
                    <a:pt x="11806" y="250119"/>
                  </a:lnTo>
                  <a:lnTo>
                    <a:pt x="14167" y="246496"/>
                  </a:lnTo>
                  <a:lnTo>
                    <a:pt x="16529" y="242872"/>
                  </a:lnTo>
                  <a:lnTo>
                    <a:pt x="18890" y="239249"/>
                  </a:lnTo>
                  <a:lnTo>
                    <a:pt x="21251" y="235625"/>
                  </a:lnTo>
                  <a:lnTo>
                    <a:pt x="23613" y="232002"/>
                  </a:lnTo>
                  <a:lnTo>
                    <a:pt x="25974" y="228378"/>
                  </a:lnTo>
                  <a:lnTo>
                    <a:pt x="28335" y="224755"/>
                  </a:lnTo>
                  <a:lnTo>
                    <a:pt x="30697" y="221132"/>
                  </a:lnTo>
                  <a:lnTo>
                    <a:pt x="33058" y="217508"/>
                  </a:lnTo>
                  <a:lnTo>
                    <a:pt x="35419" y="213885"/>
                  </a:lnTo>
                  <a:lnTo>
                    <a:pt x="37780" y="210261"/>
                  </a:lnTo>
                  <a:lnTo>
                    <a:pt x="40142" y="206638"/>
                  </a:lnTo>
                  <a:lnTo>
                    <a:pt x="42503" y="203014"/>
                  </a:lnTo>
                  <a:lnTo>
                    <a:pt x="44864" y="199391"/>
                  </a:lnTo>
                  <a:lnTo>
                    <a:pt x="47226" y="195768"/>
                  </a:lnTo>
                  <a:lnTo>
                    <a:pt x="49587" y="192144"/>
                  </a:lnTo>
                  <a:lnTo>
                    <a:pt x="51948" y="188521"/>
                  </a:lnTo>
                  <a:lnTo>
                    <a:pt x="54310" y="184897"/>
                  </a:lnTo>
                  <a:lnTo>
                    <a:pt x="56671" y="181274"/>
                  </a:lnTo>
                  <a:lnTo>
                    <a:pt x="59032" y="177651"/>
                  </a:lnTo>
                  <a:lnTo>
                    <a:pt x="61394" y="174027"/>
                  </a:lnTo>
                  <a:lnTo>
                    <a:pt x="63755" y="170404"/>
                  </a:lnTo>
                  <a:lnTo>
                    <a:pt x="66116" y="166780"/>
                  </a:lnTo>
                  <a:lnTo>
                    <a:pt x="68477" y="163157"/>
                  </a:lnTo>
                  <a:lnTo>
                    <a:pt x="70839" y="159533"/>
                  </a:lnTo>
                  <a:lnTo>
                    <a:pt x="73200" y="155910"/>
                  </a:lnTo>
                  <a:lnTo>
                    <a:pt x="75561" y="152287"/>
                  </a:lnTo>
                  <a:lnTo>
                    <a:pt x="77923" y="148663"/>
                  </a:lnTo>
                  <a:lnTo>
                    <a:pt x="80284" y="145040"/>
                  </a:lnTo>
                  <a:lnTo>
                    <a:pt x="82645" y="141416"/>
                  </a:lnTo>
                  <a:lnTo>
                    <a:pt x="85007" y="137793"/>
                  </a:lnTo>
                  <a:lnTo>
                    <a:pt x="87368" y="134169"/>
                  </a:lnTo>
                  <a:lnTo>
                    <a:pt x="89729" y="130546"/>
                  </a:lnTo>
                  <a:lnTo>
                    <a:pt x="92091" y="126923"/>
                  </a:lnTo>
                  <a:lnTo>
                    <a:pt x="94452" y="123299"/>
                  </a:lnTo>
                  <a:lnTo>
                    <a:pt x="96813" y="119676"/>
                  </a:lnTo>
                  <a:lnTo>
                    <a:pt x="99174" y="116052"/>
                  </a:lnTo>
                  <a:lnTo>
                    <a:pt x="101536" y="112429"/>
                  </a:lnTo>
                  <a:lnTo>
                    <a:pt x="103897" y="108805"/>
                  </a:lnTo>
                  <a:lnTo>
                    <a:pt x="106258" y="105182"/>
                  </a:lnTo>
                  <a:lnTo>
                    <a:pt x="108620" y="101559"/>
                  </a:lnTo>
                  <a:lnTo>
                    <a:pt x="110981" y="97935"/>
                  </a:lnTo>
                  <a:lnTo>
                    <a:pt x="113342" y="94312"/>
                  </a:lnTo>
                  <a:lnTo>
                    <a:pt x="115704" y="90688"/>
                  </a:lnTo>
                  <a:lnTo>
                    <a:pt x="118065" y="87065"/>
                  </a:lnTo>
                  <a:lnTo>
                    <a:pt x="120426" y="83441"/>
                  </a:lnTo>
                  <a:lnTo>
                    <a:pt x="122788" y="79818"/>
                  </a:lnTo>
                  <a:lnTo>
                    <a:pt x="125149" y="76195"/>
                  </a:lnTo>
                  <a:lnTo>
                    <a:pt x="127510" y="72571"/>
                  </a:lnTo>
                  <a:lnTo>
                    <a:pt x="129871" y="68948"/>
                  </a:lnTo>
                  <a:lnTo>
                    <a:pt x="132233" y="65324"/>
                  </a:lnTo>
                  <a:lnTo>
                    <a:pt x="134594" y="61701"/>
                  </a:lnTo>
                  <a:lnTo>
                    <a:pt x="136955" y="58077"/>
                  </a:lnTo>
                  <a:lnTo>
                    <a:pt x="139317" y="54454"/>
                  </a:lnTo>
                  <a:lnTo>
                    <a:pt x="141678" y="50831"/>
                  </a:lnTo>
                  <a:lnTo>
                    <a:pt x="144039" y="47207"/>
                  </a:lnTo>
                  <a:lnTo>
                    <a:pt x="146401" y="43584"/>
                  </a:lnTo>
                  <a:lnTo>
                    <a:pt x="148762" y="39960"/>
                  </a:lnTo>
                  <a:lnTo>
                    <a:pt x="151123" y="36337"/>
                  </a:lnTo>
                  <a:lnTo>
                    <a:pt x="153485" y="32714"/>
                  </a:lnTo>
                  <a:lnTo>
                    <a:pt x="155846" y="29090"/>
                  </a:lnTo>
                  <a:lnTo>
                    <a:pt x="158207" y="25467"/>
                  </a:lnTo>
                  <a:lnTo>
                    <a:pt x="160569" y="21843"/>
                  </a:lnTo>
                  <a:lnTo>
                    <a:pt x="162930" y="18220"/>
                  </a:lnTo>
                  <a:lnTo>
                    <a:pt x="165291" y="14596"/>
                  </a:lnTo>
                  <a:lnTo>
                    <a:pt x="167652" y="10973"/>
                  </a:lnTo>
                  <a:lnTo>
                    <a:pt x="170014" y="7350"/>
                  </a:lnTo>
                  <a:lnTo>
                    <a:pt x="172375" y="3726"/>
                  </a:lnTo>
                  <a:lnTo>
                    <a:pt x="174736" y="103"/>
                  </a:lnTo>
                  <a:lnTo>
                    <a:pt x="17480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046945" y="4041503"/>
              <a:ext cx="128409" cy="143790"/>
            </a:xfrm>
            <a:custGeom>
              <a:avLst/>
              <a:pathLst>
                <a:path w="128409" h="143790">
                  <a:moveTo>
                    <a:pt x="120643" y="143790"/>
                  </a:moveTo>
                  <a:lnTo>
                    <a:pt x="128409" y="0"/>
                  </a:lnTo>
                  <a:lnTo>
                    <a:pt x="0" y="6516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4000550" y="4309739"/>
              <a:ext cx="504568" cy="116217"/>
            </a:xfrm>
            <a:custGeom>
              <a:avLst/>
              <a:pathLst>
                <a:path w="504568" h="116217">
                  <a:moveTo>
                    <a:pt x="0" y="0"/>
                  </a:moveTo>
                  <a:lnTo>
                    <a:pt x="6159" y="1418"/>
                  </a:lnTo>
                  <a:lnTo>
                    <a:pt x="12319" y="2837"/>
                  </a:lnTo>
                  <a:lnTo>
                    <a:pt x="18479" y="4256"/>
                  </a:lnTo>
                  <a:lnTo>
                    <a:pt x="24638" y="5675"/>
                  </a:lnTo>
                  <a:lnTo>
                    <a:pt x="30798" y="7093"/>
                  </a:lnTo>
                  <a:lnTo>
                    <a:pt x="36958" y="8512"/>
                  </a:lnTo>
                  <a:lnTo>
                    <a:pt x="43118" y="9931"/>
                  </a:lnTo>
                  <a:lnTo>
                    <a:pt x="49277" y="11350"/>
                  </a:lnTo>
                  <a:lnTo>
                    <a:pt x="55437" y="12768"/>
                  </a:lnTo>
                  <a:lnTo>
                    <a:pt x="61597" y="14187"/>
                  </a:lnTo>
                  <a:lnTo>
                    <a:pt x="67756" y="15606"/>
                  </a:lnTo>
                  <a:lnTo>
                    <a:pt x="73916" y="17025"/>
                  </a:lnTo>
                  <a:lnTo>
                    <a:pt x="80076" y="18443"/>
                  </a:lnTo>
                  <a:lnTo>
                    <a:pt x="86236" y="19862"/>
                  </a:lnTo>
                  <a:lnTo>
                    <a:pt x="92395" y="21281"/>
                  </a:lnTo>
                  <a:lnTo>
                    <a:pt x="98555" y="22700"/>
                  </a:lnTo>
                  <a:lnTo>
                    <a:pt x="104715" y="24119"/>
                  </a:lnTo>
                  <a:lnTo>
                    <a:pt x="110875" y="25537"/>
                  </a:lnTo>
                  <a:lnTo>
                    <a:pt x="117034" y="26956"/>
                  </a:lnTo>
                  <a:lnTo>
                    <a:pt x="123194" y="28375"/>
                  </a:lnTo>
                  <a:lnTo>
                    <a:pt x="129354" y="29794"/>
                  </a:lnTo>
                  <a:lnTo>
                    <a:pt x="135513" y="31212"/>
                  </a:lnTo>
                  <a:lnTo>
                    <a:pt x="141673" y="32631"/>
                  </a:lnTo>
                  <a:lnTo>
                    <a:pt x="147833" y="34050"/>
                  </a:lnTo>
                  <a:lnTo>
                    <a:pt x="153993" y="35469"/>
                  </a:lnTo>
                  <a:lnTo>
                    <a:pt x="160152" y="36887"/>
                  </a:lnTo>
                  <a:lnTo>
                    <a:pt x="166312" y="38306"/>
                  </a:lnTo>
                  <a:lnTo>
                    <a:pt x="172472" y="39725"/>
                  </a:lnTo>
                  <a:lnTo>
                    <a:pt x="178632" y="41144"/>
                  </a:lnTo>
                  <a:lnTo>
                    <a:pt x="184791" y="42563"/>
                  </a:lnTo>
                  <a:lnTo>
                    <a:pt x="190951" y="43981"/>
                  </a:lnTo>
                  <a:lnTo>
                    <a:pt x="197111" y="45400"/>
                  </a:lnTo>
                  <a:lnTo>
                    <a:pt x="203270" y="46819"/>
                  </a:lnTo>
                  <a:lnTo>
                    <a:pt x="209430" y="48238"/>
                  </a:lnTo>
                  <a:lnTo>
                    <a:pt x="215590" y="49656"/>
                  </a:lnTo>
                  <a:lnTo>
                    <a:pt x="221750" y="51075"/>
                  </a:lnTo>
                  <a:lnTo>
                    <a:pt x="227909" y="52494"/>
                  </a:lnTo>
                  <a:lnTo>
                    <a:pt x="234069" y="53913"/>
                  </a:lnTo>
                  <a:lnTo>
                    <a:pt x="240229" y="55331"/>
                  </a:lnTo>
                  <a:lnTo>
                    <a:pt x="246388" y="56750"/>
                  </a:lnTo>
                  <a:lnTo>
                    <a:pt x="252548" y="58169"/>
                  </a:lnTo>
                  <a:lnTo>
                    <a:pt x="258708" y="59588"/>
                  </a:lnTo>
                  <a:lnTo>
                    <a:pt x="264868" y="61006"/>
                  </a:lnTo>
                  <a:lnTo>
                    <a:pt x="271027" y="62425"/>
                  </a:lnTo>
                  <a:lnTo>
                    <a:pt x="277187" y="63844"/>
                  </a:lnTo>
                  <a:lnTo>
                    <a:pt x="283347" y="65263"/>
                  </a:lnTo>
                  <a:lnTo>
                    <a:pt x="289507" y="66682"/>
                  </a:lnTo>
                  <a:lnTo>
                    <a:pt x="295666" y="68100"/>
                  </a:lnTo>
                  <a:lnTo>
                    <a:pt x="301826" y="69519"/>
                  </a:lnTo>
                  <a:lnTo>
                    <a:pt x="307986" y="70938"/>
                  </a:lnTo>
                  <a:lnTo>
                    <a:pt x="314145" y="72357"/>
                  </a:lnTo>
                  <a:lnTo>
                    <a:pt x="320305" y="73775"/>
                  </a:lnTo>
                  <a:lnTo>
                    <a:pt x="326465" y="75194"/>
                  </a:lnTo>
                  <a:lnTo>
                    <a:pt x="332625" y="76613"/>
                  </a:lnTo>
                  <a:lnTo>
                    <a:pt x="338784" y="78032"/>
                  </a:lnTo>
                  <a:lnTo>
                    <a:pt x="344944" y="79450"/>
                  </a:lnTo>
                  <a:lnTo>
                    <a:pt x="351104" y="80869"/>
                  </a:lnTo>
                  <a:lnTo>
                    <a:pt x="357264" y="82288"/>
                  </a:lnTo>
                  <a:lnTo>
                    <a:pt x="363423" y="83707"/>
                  </a:lnTo>
                  <a:lnTo>
                    <a:pt x="369583" y="85126"/>
                  </a:lnTo>
                  <a:lnTo>
                    <a:pt x="375743" y="86544"/>
                  </a:lnTo>
                  <a:lnTo>
                    <a:pt x="381902" y="87963"/>
                  </a:lnTo>
                  <a:lnTo>
                    <a:pt x="388062" y="89382"/>
                  </a:lnTo>
                  <a:lnTo>
                    <a:pt x="394222" y="90801"/>
                  </a:lnTo>
                  <a:lnTo>
                    <a:pt x="400382" y="92219"/>
                  </a:lnTo>
                  <a:lnTo>
                    <a:pt x="406541" y="93638"/>
                  </a:lnTo>
                  <a:lnTo>
                    <a:pt x="412701" y="95057"/>
                  </a:lnTo>
                  <a:lnTo>
                    <a:pt x="418861" y="96476"/>
                  </a:lnTo>
                  <a:lnTo>
                    <a:pt x="425021" y="97894"/>
                  </a:lnTo>
                  <a:lnTo>
                    <a:pt x="431180" y="99313"/>
                  </a:lnTo>
                  <a:lnTo>
                    <a:pt x="437340" y="100732"/>
                  </a:lnTo>
                  <a:lnTo>
                    <a:pt x="443500" y="102151"/>
                  </a:lnTo>
                  <a:lnTo>
                    <a:pt x="449659" y="103569"/>
                  </a:lnTo>
                  <a:lnTo>
                    <a:pt x="455819" y="104988"/>
                  </a:lnTo>
                  <a:lnTo>
                    <a:pt x="461979" y="106407"/>
                  </a:lnTo>
                  <a:lnTo>
                    <a:pt x="468139" y="107826"/>
                  </a:lnTo>
                  <a:lnTo>
                    <a:pt x="474298" y="109245"/>
                  </a:lnTo>
                  <a:lnTo>
                    <a:pt x="480458" y="110663"/>
                  </a:lnTo>
                  <a:lnTo>
                    <a:pt x="486618" y="112082"/>
                  </a:lnTo>
                  <a:lnTo>
                    <a:pt x="492777" y="113501"/>
                  </a:lnTo>
                  <a:lnTo>
                    <a:pt x="498937" y="114920"/>
                  </a:lnTo>
                  <a:lnTo>
                    <a:pt x="504568" y="1162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4367432" y="4327802"/>
              <a:ext cx="137686" cy="140325"/>
            </a:xfrm>
            <a:custGeom>
              <a:avLst/>
              <a:pathLst>
                <a:path w="137686" h="140325">
                  <a:moveTo>
                    <a:pt x="0" y="140325"/>
                  </a:moveTo>
                  <a:lnTo>
                    <a:pt x="137686" y="98153"/>
                  </a:lnTo>
                  <a:lnTo>
                    <a:pt x="323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852398" y="4309739"/>
              <a:ext cx="148152" cy="330505"/>
            </a:xfrm>
            <a:custGeom>
              <a:avLst/>
              <a:pathLst>
                <a:path w="148152" h="330505">
                  <a:moveTo>
                    <a:pt x="148152" y="0"/>
                  </a:moveTo>
                  <a:lnTo>
                    <a:pt x="146209" y="4333"/>
                  </a:lnTo>
                  <a:lnTo>
                    <a:pt x="144266" y="8667"/>
                  </a:lnTo>
                  <a:lnTo>
                    <a:pt x="142323" y="13001"/>
                  </a:lnTo>
                  <a:lnTo>
                    <a:pt x="140381" y="17335"/>
                  </a:lnTo>
                  <a:lnTo>
                    <a:pt x="138438" y="21669"/>
                  </a:lnTo>
                  <a:lnTo>
                    <a:pt x="136495" y="26003"/>
                  </a:lnTo>
                  <a:lnTo>
                    <a:pt x="134553" y="30337"/>
                  </a:lnTo>
                  <a:lnTo>
                    <a:pt x="132610" y="34671"/>
                  </a:lnTo>
                  <a:lnTo>
                    <a:pt x="130667" y="39005"/>
                  </a:lnTo>
                  <a:lnTo>
                    <a:pt x="128724" y="43339"/>
                  </a:lnTo>
                  <a:lnTo>
                    <a:pt x="126782" y="47672"/>
                  </a:lnTo>
                  <a:lnTo>
                    <a:pt x="124839" y="52006"/>
                  </a:lnTo>
                  <a:lnTo>
                    <a:pt x="122896" y="56340"/>
                  </a:lnTo>
                  <a:lnTo>
                    <a:pt x="120954" y="60674"/>
                  </a:lnTo>
                  <a:lnTo>
                    <a:pt x="119011" y="65008"/>
                  </a:lnTo>
                  <a:lnTo>
                    <a:pt x="117068" y="69342"/>
                  </a:lnTo>
                  <a:lnTo>
                    <a:pt x="115125" y="73676"/>
                  </a:lnTo>
                  <a:lnTo>
                    <a:pt x="113183" y="78010"/>
                  </a:lnTo>
                  <a:lnTo>
                    <a:pt x="111240" y="82344"/>
                  </a:lnTo>
                  <a:lnTo>
                    <a:pt x="109297" y="86678"/>
                  </a:lnTo>
                  <a:lnTo>
                    <a:pt x="107355" y="91012"/>
                  </a:lnTo>
                  <a:lnTo>
                    <a:pt x="105412" y="95345"/>
                  </a:lnTo>
                  <a:lnTo>
                    <a:pt x="103469" y="99679"/>
                  </a:lnTo>
                  <a:lnTo>
                    <a:pt x="101526" y="104013"/>
                  </a:lnTo>
                  <a:lnTo>
                    <a:pt x="99584" y="108347"/>
                  </a:lnTo>
                  <a:lnTo>
                    <a:pt x="97641" y="112681"/>
                  </a:lnTo>
                  <a:lnTo>
                    <a:pt x="95698" y="117015"/>
                  </a:lnTo>
                  <a:lnTo>
                    <a:pt x="93756" y="121349"/>
                  </a:lnTo>
                  <a:lnTo>
                    <a:pt x="91813" y="125683"/>
                  </a:lnTo>
                  <a:lnTo>
                    <a:pt x="89870" y="130017"/>
                  </a:lnTo>
                  <a:lnTo>
                    <a:pt x="87927" y="134351"/>
                  </a:lnTo>
                  <a:lnTo>
                    <a:pt x="85985" y="138685"/>
                  </a:lnTo>
                  <a:lnTo>
                    <a:pt x="84042" y="143018"/>
                  </a:lnTo>
                  <a:lnTo>
                    <a:pt x="82099" y="147352"/>
                  </a:lnTo>
                  <a:lnTo>
                    <a:pt x="80157" y="151686"/>
                  </a:lnTo>
                  <a:lnTo>
                    <a:pt x="78214" y="156020"/>
                  </a:lnTo>
                  <a:lnTo>
                    <a:pt x="76271" y="160354"/>
                  </a:lnTo>
                  <a:lnTo>
                    <a:pt x="74328" y="164688"/>
                  </a:lnTo>
                  <a:lnTo>
                    <a:pt x="72386" y="169022"/>
                  </a:lnTo>
                  <a:lnTo>
                    <a:pt x="70443" y="173356"/>
                  </a:lnTo>
                  <a:lnTo>
                    <a:pt x="68500" y="177690"/>
                  </a:lnTo>
                  <a:lnTo>
                    <a:pt x="66558" y="182024"/>
                  </a:lnTo>
                  <a:lnTo>
                    <a:pt x="64615" y="186358"/>
                  </a:lnTo>
                  <a:lnTo>
                    <a:pt x="62672" y="190691"/>
                  </a:lnTo>
                  <a:lnTo>
                    <a:pt x="60729" y="195025"/>
                  </a:lnTo>
                  <a:lnTo>
                    <a:pt x="58787" y="199359"/>
                  </a:lnTo>
                  <a:lnTo>
                    <a:pt x="56844" y="203693"/>
                  </a:lnTo>
                  <a:lnTo>
                    <a:pt x="54901" y="208027"/>
                  </a:lnTo>
                  <a:lnTo>
                    <a:pt x="52959" y="212361"/>
                  </a:lnTo>
                  <a:lnTo>
                    <a:pt x="51016" y="216695"/>
                  </a:lnTo>
                  <a:lnTo>
                    <a:pt x="49073" y="221029"/>
                  </a:lnTo>
                  <a:lnTo>
                    <a:pt x="47130" y="225363"/>
                  </a:lnTo>
                  <a:lnTo>
                    <a:pt x="45188" y="229697"/>
                  </a:lnTo>
                  <a:lnTo>
                    <a:pt x="43245" y="234031"/>
                  </a:lnTo>
                  <a:lnTo>
                    <a:pt x="41302" y="238364"/>
                  </a:lnTo>
                  <a:lnTo>
                    <a:pt x="39360" y="242698"/>
                  </a:lnTo>
                  <a:lnTo>
                    <a:pt x="37417" y="247032"/>
                  </a:lnTo>
                  <a:lnTo>
                    <a:pt x="35474" y="251366"/>
                  </a:lnTo>
                  <a:lnTo>
                    <a:pt x="33531" y="255700"/>
                  </a:lnTo>
                  <a:lnTo>
                    <a:pt x="31589" y="260034"/>
                  </a:lnTo>
                  <a:lnTo>
                    <a:pt x="29646" y="264368"/>
                  </a:lnTo>
                  <a:lnTo>
                    <a:pt x="27703" y="268702"/>
                  </a:lnTo>
                  <a:lnTo>
                    <a:pt x="25761" y="273036"/>
                  </a:lnTo>
                  <a:lnTo>
                    <a:pt x="23818" y="277370"/>
                  </a:lnTo>
                  <a:lnTo>
                    <a:pt x="21875" y="281704"/>
                  </a:lnTo>
                  <a:lnTo>
                    <a:pt x="19932" y="286037"/>
                  </a:lnTo>
                  <a:lnTo>
                    <a:pt x="17990" y="290371"/>
                  </a:lnTo>
                  <a:lnTo>
                    <a:pt x="16047" y="294705"/>
                  </a:lnTo>
                  <a:lnTo>
                    <a:pt x="14104" y="299039"/>
                  </a:lnTo>
                  <a:lnTo>
                    <a:pt x="12162" y="303373"/>
                  </a:lnTo>
                  <a:lnTo>
                    <a:pt x="10219" y="307707"/>
                  </a:lnTo>
                  <a:lnTo>
                    <a:pt x="8276" y="312041"/>
                  </a:lnTo>
                  <a:lnTo>
                    <a:pt x="6333" y="316375"/>
                  </a:lnTo>
                  <a:lnTo>
                    <a:pt x="4391" y="320709"/>
                  </a:lnTo>
                  <a:lnTo>
                    <a:pt x="2448" y="325043"/>
                  </a:lnTo>
                  <a:lnTo>
                    <a:pt x="505" y="329377"/>
                  </a:lnTo>
                  <a:lnTo>
                    <a:pt x="0" y="3305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837707" y="4496996"/>
              <a:ext cx="131402" cy="143248"/>
            </a:xfrm>
            <a:custGeom>
              <a:avLst/>
              <a:pathLst>
                <a:path w="131402" h="143248">
                  <a:moveTo>
                    <a:pt x="0" y="0"/>
                  </a:moveTo>
                  <a:lnTo>
                    <a:pt x="14690" y="143248"/>
                  </a:lnTo>
                  <a:lnTo>
                    <a:pt x="131402" y="589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000550" y="4309739"/>
              <a:ext cx="200027" cy="541720"/>
            </a:xfrm>
            <a:custGeom>
              <a:avLst/>
              <a:pathLst>
                <a:path w="200027" h="541720">
                  <a:moveTo>
                    <a:pt x="0" y="0"/>
                  </a:moveTo>
                  <a:lnTo>
                    <a:pt x="2398" y="6495"/>
                  </a:lnTo>
                  <a:lnTo>
                    <a:pt x="4796" y="12990"/>
                  </a:lnTo>
                  <a:lnTo>
                    <a:pt x="7195" y="19485"/>
                  </a:lnTo>
                  <a:lnTo>
                    <a:pt x="9593" y="25981"/>
                  </a:lnTo>
                  <a:lnTo>
                    <a:pt x="11991" y="32476"/>
                  </a:lnTo>
                  <a:lnTo>
                    <a:pt x="14390" y="38971"/>
                  </a:lnTo>
                  <a:lnTo>
                    <a:pt x="16788" y="45467"/>
                  </a:lnTo>
                  <a:lnTo>
                    <a:pt x="19186" y="51962"/>
                  </a:lnTo>
                  <a:lnTo>
                    <a:pt x="21585" y="58457"/>
                  </a:lnTo>
                  <a:lnTo>
                    <a:pt x="23983" y="64952"/>
                  </a:lnTo>
                  <a:lnTo>
                    <a:pt x="26381" y="71448"/>
                  </a:lnTo>
                  <a:lnTo>
                    <a:pt x="28780" y="77943"/>
                  </a:lnTo>
                  <a:lnTo>
                    <a:pt x="31178" y="84438"/>
                  </a:lnTo>
                  <a:lnTo>
                    <a:pt x="33576" y="90934"/>
                  </a:lnTo>
                  <a:lnTo>
                    <a:pt x="35975" y="97429"/>
                  </a:lnTo>
                  <a:lnTo>
                    <a:pt x="38373" y="103924"/>
                  </a:lnTo>
                  <a:lnTo>
                    <a:pt x="40772" y="110420"/>
                  </a:lnTo>
                  <a:lnTo>
                    <a:pt x="43170" y="116915"/>
                  </a:lnTo>
                  <a:lnTo>
                    <a:pt x="45568" y="123410"/>
                  </a:lnTo>
                  <a:lnTo>
                    <a:pt x="47967" y="129905"/>
                  </a:lnTo>
                  <a:lnTo>
                    <a:pt x="50365" y="136401"/>
                  </a:lnTo>
                  <a:lnTo>
                    <a:pt x="52763" y="142896"/>
                  </a:lnTo>
                  <a:lnTo>
                    <a:pt x="55162" y="149391"/>
                  </a:lnTo>
                  <a:lnTo>
                    <a:pt x="57560" y="155887"/>
                  </a:lnTo>
                  <a:lnTo>
                    <a:pt x="59958" y="162382"/>
                  </a:lnTo>
                  <a:lnTo>
                    <a:pt x="62357" y="168877"/>
                  </a:lnTo>
                  <a:lnTo>
                    <a:pt x="64755" y="175372"/>
                  </a:lnTo>
                  <a:lnTo>
                    <a:pt x="67153" y="181868"/>
                  </a:lnTo>
                  <a:lnTo>
                    <a:pt x="69552" y="188363"/>
                  </a:lnTo>
                  <a:lnTo>
                    <a:pt x="71950" y="194858"/>
                  </a:lnTo>
                  <a:lnTo>
                    <a:pt x="74349" y="201354"/>
                  </a:lnTo>
                  <a:lnTo>
                    <a:pt x="76747" y="207849"/>
                  </a:lnTo>
                  <a:lnTo>
                    <a:pt x="79145" y="214344"/>
                  </a:lnTo>
                  <a:lnTo>
                    <a:pt x="81544" y="220840"/>
                  </a:lnTo>
                  <a:lnTo>
                    <a:pt x="83942" y="227335"/>
                  </a:lnTo>
                  <a:lnTo>
                    <a:pt x="86340" y="233830"/>
                  </a:lnTo>
                  <a:lnTo>
                    <a:pt x="88739" y="240325"/>
                  </a:lnTo>
                  <a:lnTo>
                    <a:pt x="91137" y="246821"/>
                  </a:lnTo>
                  <a:lnTo>
                    <a:pt x="93535" y="253316"/>
                  </a:lnTo>
                  <a:lnTo>
                    <a:pt x="95934" y="259811"/>
                  </a:lnTo>
                  <a:lnTo>
                    <a:pt x="98332" y="266307"/>
                  </a:lnTo>
                  <a:lnTo>
                    <a:pt x="100730" y="272802"/>
                  </a:lnTo>
                  <a:lnTo>
                    <a:pt x="103129" y="279297"/>
                  </a:lnTo>
                  <a:lnTo>
                    <a:pt x="105527" y="285793"/>
                  </a:lnTo>
                  <a:lnTo>
                    <a:pt x="107926" y="292288"/>
                  </a:lnTo>
                  <a:lnTo>
                    <a:pt x="110324" y="298783"/>
                  </a:lnTo>
                  <a:lnTo>
                    <a:pt x="112722" y="305278"/>
                  </a:lnTo>
                  <a:lnTo>
                    <a:pt x="115121" y="311774"/>
                  </a:lnTo>
                  <a:lnTo>
                    <a:pt x="117519" y="318269"/>
                  </a:lnTo>
                  <a:lnTo>
                    <a:pt x="119917" y="324764"/>
                  </a:lnTo>
                  <a:lnTo>
                    <a:pt x="122316" y="331260"/>
                  </a:lnTo>
                  <a:lnTo>
                    <a:pt x="124714" y="337755"/>
                  </a:lnTo>
                  <a:lnTo>
                    <a:pt x="127112" y="344250"/>
                  </a:lnTo>
                  <a:lnTo>
                    <a:pt x="129511" y="350745"/>
                  </a:lnTo>
                  <a:lnTo>
                    <a:pt x="131909" y="357241"/>
                  </a:lnTo>
                  <a:lnTo>
                    <a:pt x="134307" y="363736"/>
                  </a:lnTo>
                  <a:lnTo>
                    <a:pt x="136706" y="370231"/>
                  </a:lnTo>
                  <a:lnTo>
                    <a:pt x="139104" y="376727"/>
                  </a:lnTo>
                  <a:lnTo>
                    <a:pt x="141503" y="383222"/>
                  </a:lnTo>
                  <a:lnTo>
                    <a:pt x="143901" y="389717"/>
                  </a:lnTo>
                  <a:lnTo>
                    <a:pt x="146299" y="396213"/>
                  </a:lnTo>
                  <a:lnTo>
                    <a:pt x="148698" y="402708"/>
                  </a:lnTo>
                  <a:lnTo>
                    <a:pt x="151096" y="409203"/>
                  </a:lnTo>
                  <a:lnTo>
                    <a:pt x="153494" y="415698"/>
                  </a:lnTo>
                  <a:lnTo>
                    <a:pt x="155893" y="422194"/>
                  </a:lnTo>
                  <a:lnTo>
                    <a:pt x="158291" y="428689"/>
                  </a:lnTo>
                  <a:lnTo>
                    <a:pt x="160689" y="435184"/>
                  </a:lnTo>
                  <a:lnTo>
                    <a:pt x="163088" y="441680"/>
                  </a:lnTo>
                  <a:lnTo>
                    <a:pt x="165486" y="448175"/>
                  </a:lnTo>
                  <a:lnTo>
                    <a:pt x="167884" y="454670"/>
                  </a:lnTo>
                  <a:lnTo>
                    <a:pt x="170283" y="461166"/>
                  </a:lnTo>
                  <a:lnTo>
                    <a:pt x="172681" y="467661"/>
                  </a:lnTo>
                  <a:lnTo>
                    <a:pt x="175080" y="474156"/>
                  </a:lnTo>
                  <a:lnTo>
                    <a:pt x="177478" y="480651"/>
                  </a:lnTo>
                  <a:lnTo>
                    <a:pt x="179876" y="487147"/>
                  </a:lnTo>
                  <a:lnTo>
                    <a:pt x="182275" y="493642"/>
                  </a:lnTo>
                  <a:lnTo>
                    <a:pt x="184673" y="500137"/>
                  </a:lnTo>
                  <a:lnTo>
                    <a:pt x="187071" y="506633"/>
                  </a:lnTo>
                  <a:lnTo>
                    <a:pt x="189470" y="513128"/>
                  </a:lnTo>
                  <a:lnTo>
                    <a:pt x="191868" y="519623"/>
                  </a:lnTo>
                  <a:lnTo>
                    <a:pt x="194266" y="526118"/>
                  </a:lnTo>
                  <a:lnTo>
                    <a:pt x="196665" y="532614"/>
                  </a:lnTo>
                  <a:lnTo>
                    <a:pt x="199063" y="539109"/>
                  </a:lnTo>
                  <a:lnTo>
                    <a:pt x="200027" y="5417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089838" y="4709533"/>
              <a:ext cx="135085" cy="141927"/>
            </a:xfrm>
            <a:custGeom>
              <a:avLst/>
              <a:pathLst>
                <a:path w="135085" h="141927">
                  <a:moveTo>
                    <a:pt x="0" y="49879"/>
                  </a:moveTo>
                  <a:lnTo>
                    <a:pt x="110739" y="141927"/>
                  </a:lnTo>
                  <a:lnTo>
                    <a:pt x="1350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3663298" y="4309739"/>
              <a:ext cx="337251" cy="856601"/>
            </a:xfrm>
            <a:custGeom>
              <a:avLst/>
              <a:pathLst>
                <a:path w="337251" h="856601">
                  <a:moveTo>
                    <a:pt x="337251" y="0"/>
                  </a:moveTo>
                  <a:lnTo>
                    <a:pt x="333445" y="9667"/>
                  </a:lnTo>
                  <a:lnTo>
                    <a:pt x="329638" y="19335"/>
                  </a:lnTo>
                  <a:lnTo>
                    <a:pt x="325832" y="29002"/>
                  </a:lnTo>
                  <a:lnTo>
                    <a:pt x="322026" y="38670"/>
                  </a:lnTo>
                  <a:lnTo>
                    <a:pt x="318220" y="48338"/>
                  </a:lnTo>
                  <a:lnTo>
                    <a:pt x="314414" y="58005"/>
                  </a:lnTo>
                  <a:lnTo>
                    <a:pt x="310607" y="67673"/>
                  </a:lnTo>
                  <a:lnTo>
                    <a:pt x="306801" y="77340"/>
                  </a:lnTo>
                  <a:lnTo>
                    <a:pt x="302995" y="87008"/>
                  </a:lnTo>
                  <a:lnTo>
                    <a:pt x="299189" y="96676"/>
                  </a:lnTo>
                  <a:lnTo>
                    <a:pt x="295382" y="106343"/>
                  </a:lnTo>
                  <a:lnTo>
                    <a:pt x="291576" y="116011"/>
                  </a:lnTo>
                  <a:lnTo>
                    <a:pt x="287770" y="125678"/>
                  </a:lnTo>
                  <a:lnTo>
                    <a:pt x="283964" y="135346"/>
                  </a:lnTo>
                  <a:lnTo>
                    <a:pt x="280158" y="145014"/>
                  </a:lnTo>
                  <a:lnTo>
                    <a:pt x="276351" y="154681"/>
                  </a:lnTo>
                  <a:lnTo>
                    <a:pt x="272545" y="164349"/>
                  </a:lnTo>
                  <a:lnTo>
                    <a:pt x="268739" y="174016"/>
                  </a:lnTo>
                  <a:lnTo>
                    <a:pt x="264933" y="183684"/>
                  </a:lnTo>
                  <a:lnTo>
                    <a:pt x="261126" y="193352"/>
                  </a:lnTo>
                  <a:lnTo>
                    <a:pt x="257320" y="203019"/>
                  </a:lnTo>
                  <a:lnTo>
                    <a:pt x="253514" y="212687"/>
                  </a:lnTo>
                  <a:lnTo>
                    <a:pt x="249708" y="222355"/>
                  </a:lnTo>
                  <a:lnTo>
                    <a:pt x="245902" y="232022"/>
                  </a:lnTo>
                  <a:lnTo>
                    <a:pt x="242095" y="241690"/>
                  </a:lnTo>
                  <a:lnTo>
                    <a:pt x="238289" y="251357"/>
                  </a:lnTo>
                  <a:lnTo>
                    <a:pt x="234483" y="261025"/>
                  </a:lnTo>
                  <a:lnTo>
                    <a:pt x="230677" y="270693"/>
                  </a:lnTo>
                  <a:lnTo>
                    <a:pt x="226870" y="280360"/>
                  </a:lnTo>
                  <a:lnTo>
                    <a:pt x="223064" y="290028"/>
                  </a:lnTo>
                  <a:lnTo>
                    <a:pt x="219258" y="299695"/>
                  </a:lnTo>
                  <a:lnTo>
                    <a:pt x="215452" y="309363"/>
                  </a:lnTo>
                  <a:lnTo>
                    <a:pt x="211646" y="319031"/>
                  </a:lnTo>
                  <a:lnTo>
                    <a:pt x="207839" y="328698"/>
                  </a:lnTo>
                  <a:lnTo>
                    <a:pt x="204033" y="338366"/>
                  </a:lnTo>
                  <a:lnTo>
                    <a:pt x="200227" y="348033"/>
                  </a:lnTo>
                  <a:lnTo>
                    <a:pt x="196421" y="357701"/>
                  </a:lnTo>
                  <a:lnTo>
                    <a:pt x="192614" y="367369"/>
                  </a:lnTo>
                  <a:lnTo>
                    <a:pt x="188808" y="377036"/>
                  </a:lnTo>
                  <a:lnTo>
                    <a:pt x="185002" y="386704"/>
                  </a:lnTo>
                  <a:lnTo>
                    <a:pt x="181196" y="396372"/>
                  </a:lnTo>
                  <a:lnTo>
                    <a:pt x="177390" y="406039"/>
                  </a:lnTo>
                  <a:lnTo>
                    <a:pt x="173583" y="415707"/>
                  </a:lnTo>
                  <a:lnTo>
                    <a:pt x="169777" y="425374"/>
                  </a:lnTo>
                  <a:lnTo>
                    <a:pt x="165971" y="435042"/>
                  </a:lnTo>
                  <a:lnTo>
                    <a:pt x="162165" y="444710"/>
                  </a:lnTo>
                  <a:lnTo>
                    <a:pt x="158358" y="454377"/>
                  </a:lnTo>
                  <a:lnTo>
                    <a:pt x="154552" y="464045"/>
                  </a:lnTo>
                  <a:lnTo>
                    <a:pt x="150746" y="473712"/>
                  </a:lnTo>
                  <a:lnTo>
                    <a:pt x="146940" y="483380"/>
                  </a:lnTo>
                  <a:lnTo>
                    <a:pt x="143134" y="493048"/>
                  </a:lnTo>
                  <a:lnTo>
                    <a:pt x="139327" y="502715"/>
                  </a:lnTo>
                  <a:lnTo>
                    <a:pt x="135521" y="512383"/>
                  </a:lnTo>
                  <a:lnTo>
                    <a:pt x="131715" y="522050"/>
                  </a:lnTo>
                  <a:lnTo>
                    <a:pt x="127909" y="531718"/>
                  </a:lnTo>
                  <a:lnTo>
                    <a:pt x="124102" y="541386"/>
                  </a:lnTo>
                  <a:lnTo>
                    <a:pt x="120296" y="551053"/>
                  </a:lnTo>
                  <a:lnTo>
                    <a:pt x="116490" y="560721"/>
                  </a:lnTo>
                  <a:lnTo>
                    <a:pt x="112684" y="570389"/>
                  </a:lnTo>
                  <a:lnTo>
                    <a:pt x="108878" y="580056"/>
                  </a:lnTo>
                  <a:lnTo>
                    <a:pt x="105071" y="589724"/>
                  </a:lnTo>
                  <a:lnTo>
                    <a:pt x="101265" y="599391"/>
                  </a:lnTo>
                  <a:lnTo>
                    <a:pt x="97459" y="609059"/>
                  </a:lnTo>
                  <a:lnTo>
                    <a:pt x="93653" y="618727"/>
                  </a:lnTo>
                  <a:lnTo>
                    <a:pt x="89846" y="628394"/>
                  </a:lnTo>
                  <a:lnTo>
                    <a:pt x="86040" y="638062"/>
                  </a:lnTo>
                  <a:lnTo>
                    <a:pt x="82234" y="647729"/>
                  </a:lnTo>
                  <a:lnTo>
                    <a:pt x="78428" y="657397"/>
                  </a:lnTo>
                  <a:lnTo>
                    <a:pt x="74622" y="667065"/>
                  </a:lnTo>
                  <a:lnTo>
                    <a:pt x="70815" y="676732"/>
                  </a:lnTo>
                  <a:lnTo>
                    <a:pt x="67009" y="686400"/>
                  </a:lnTo>
                  <a:lnTo>
                    <a:pt x="63203" y="696067"/>
                  </a:lnTo>
                  <a:lnTo>
                    <a:pt x="59397" y="705735"/>
                  </a:lnTo>
                  <a:lnTo>
                    <a:pt x="55590" y="715403"/>
                  </a:lnTo>
                  <a:lnTo>
                    <a:pt x="51784" y="725070"/>
                  </a:lnTo>
                  <a:lnTo>
                    <a:pt x="47978" y="734738"/>
                  </a:lnTo>
                  <a:lnTo>
                    <a:pt x="44172" y="744406"/>
                  </a:lnTo>
                  <a:lnTo>
                    <a:pt x="40366" y="754073"/>
                  </a:lnTo>
                  <a:lnTo>
                    <a:pt x="36559" y="763741"/>
                  </a:lnTo>
                  <a:lnTo>
                    <a:pt x="32753" y="773408"/>
                  </a:lnTo>
                  <a:lnTo>
                    <a:pt x="28947" y="783076"/>
                  </a:lnTo>
                  <a:lnTo>
                    <a:pt x="25141" y="792744"/>
                  </a:lnTo>
                  <a:lnTo>
                    <a:pt x="21334" y="802411"/>
                  </a:lnTo>
                  <a:lnTo>
                    <a:pt x="17528" y="812079"/>
                  </a:lnTo>
                  <a:lnTo>
                    <a:pt x="13722" y="821746"/>
                  </a:lnTo>
                  <a:lnTo>
                    <a:pt x="9916" y="831414"/>
                  </a:lnTo>
                  <a:lnTo>
                    <a:pt x="6110" y="841082"/>
                  </a:lnTo>
                  <a:lnTo>
                    <a:pt x="2303" y="850749"/>
                  </a:lnTo>
                  <a:lnTo>
                    <a:pt x="0" y="8566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3641989" y="5023926"/>
              <a:ext cx="133989" cy="142414"/>
            </a:xfrm>
            <a:custGeom>
              <a:avLst/>
              <a:pathLst>
                <a:path w="133989" h="142414">
                  <a:moveTo>
                    <a:pt x="0" y="0"/>
                  </a:moveTo>
                  <a:lnTo>
                    <a:pt x="21309" y="142414"/>
                  </a:lnTo>
                  <a:lnTo>
                    <a:pt x="133989" y="527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4000550" y="2448904"/>
              <a:ext cx="1401151" cy="1860835"/>
            </a:xfrm>
            <a:custGeom>
              <a:avLst/>
              <a:pathLst>
                <a:path w="1401151" h="1860835">
                  <a:moveTo>
                    <a:pt x="0" y="1860835"/>
                  </a:moveTo>
                  <a:lnTo>
                    <a:pt x="14809" y="1841167"/>
                  </a:lnTo>
                  <a:lnTo>
                    <a:pt x="29618" y="1821499"/>
                  </a:lnTo>
                  <a:lnTo>
                    <a:pt x="44427" y="1801831"/>
                  </a:lnTo>
                  <a:lnTo>
                    <a:pt x="59236" y="1782164"/>
                  </a:lnTo>
                  <a:lnTo>
                    <a:pt x="74046" y="1762496"/>
                  </a:lnTo>
                  <a:lnTo>
                    <a:pt x="88855" y="1742828"/>
                  </a:lnTo>
                  <a:lnTo>
                    <a:pt x="103664" y="1723160"/>
                  </a:lnTo>
                  <a:lnTo>
                    <a:pt x="118473" y="1703492"/>
                  </a:lnTo>
                  <a:lnTo>
                    <a:pt x="133283" y="1683825"/>
                  </a:lnTo>
                  <a:lnTo>
                    <a:pt x="148092" y="1664157"/>
                  </a:lnTo>
                  <a:lnTo>
                    <a:pt x="162901" y="1644489"/>
                  </a:lnTo>
                  <a:lnTo>
                    <a:pt x="177710" y="1624821"/>
                  </a:lnTo>
                  <a:lnTo>
                    <a:pt x="192520" y="1605153"/>
                  </a:lnTo>
                  <a:lnTo>
                    <a:pt x="207329" y="1585486"/>
                  </a:lnTo>
                  <a:lnTo>
                    <a:pt x="222138" y="1565818"/>
                  </a:lnTo>
                  <a:lnTo>
                    <a:pt x="236947" y="1546150"/>
                  </a:lnTo>
                  <a:lnTo>
                    <a:pt x="251757" y="1526482"/>
                  </a:lnTo>
                  <a:lnTo>
                    <a:pt x="266566" y="1506814"/>
                  </a:lnTo>
                  <a:lnTo>
                    <a:pt x="281375" y="1487147"/>
                  </a:lnTo>
                  <a:lnTo>
                    <a:pt x="296184" y="1467479"/>
                  </a:lnTo>
                  <a:lnTo>
                    <a:pt x="310994" y="1447811"/>
                  </a:lnTo>
                  <a:lnTo>
                    <a:pt x="325803" y="1428143"/>
                  </a:lnTo>
                  <a:lnTo>
                    <a:pt x="340612" y="1408475"/>
                  </a:lnTo>
                  <a:lnTo>
                    <a:pt x="355421" y="1388808"/>
                  </a:lnTo>
                  <a:lnTo>
                    <a:pt x="370231" y="1369140"/>
                  </a:lnTo>
                  <a:lnTo>
                    <a:pt x="385040" y="1349472"/>
                  </a:lnTo>
                  <a:lnTo>
                    <a:pt x="399849" y="1329804"/>
                  </a:lnTo>
                  <a:lnTo>
                    <a:pt x="414658" y="1310136"/>
                  </a:lnTo>
                  <a:lnTo>
                    <a:pt x="429468" y="1290469"/>
                  </a:lnTo>
                  <a:lnTo>
                    <a:pt x="444277" y="1270801"/>
                  </a:lnTo>
                  <a:lnTo>
                    <a:pt x="459086" y="1251133"/>
                  </a:lnTo>
                  <a:lnTo>
                    <a:pt x="473895" y="1231465"/>
                  </a:lnTo>
                  <a:lnTo>
                    <a:pt x="488705" y="1211797"/>
                  </a:lnTo>
                  <a:lnTo>
                    <a:pt x="503514" y="1192130"/>
                  </a:lnTo>
                  <a:lnTo>
                    <a:pt x="518323" y="1172462"/>
                  </a:lnTo>
                  <a:lnTo>
                    <a:pt x="533132" y="1152794"/>
                  </a:lnTo>
                  <a:lnTo>
                    <a:pt x="547942" y="1133126"/>
                  </a:lnTo>
                  <a:lnTo>
                    <a:pt x="562751" y="1113458"/>
                  </a:lnTo>
                  <a:lnTo>
                    <a:pt x="577560" y="1093791"/>
                  </a:lnTo>
                  <a:lnTo>
                    <a:pt x="592369" y="1074123"/>
                  </a:lnTo>
                  <a:lnTo>
                    <a:pt x="607179" y="1054455"/>
                  </a:lnTo>
                  <a:lnTo>
                    <a:pt x="621988" y="1034787"/>
                  </a:lnTo>
                  <a:lnTo>
                    <a:pt x="636797" y="1015119"/>
                  </a:lnTo>
                  <a:lnTo>
                    <a:pt x="651606" y="995452"/>
                  </a:lnTo>
                  <a:lnTo>
                    <a:pt x="666416" y="975784"/>
                  </a:lnTo>
                  <a:lnTo>
                    <a:pt x="681225" y="956116"/>
                  </a:lnTo>
                  <a:lnTo>
                    <a:pt x="696034" y="936448"/>
                  </a:lnTo>
                  <a:lnTo>
                    <a:pt x="710843" y="916780"/>
                  </a:lnTo>
                  <a:lnTo>
                    <a:pt x="725653" y="897113"/>
                  </a:lnTo>
                  <a:lnTo>
                    <a:pt x="740462" y="877445"/>
                  </a:lnTo>
                  <a:lnTo>
                    <a:pt x="755271" y="857777"/>
                  </a:lnTo>
                  <a:lnTo>
                    <a:pt x="770080" y="838109"/>
                  </a:lnTo>
                  <a:lnTo>
                    <a:pt x="784890" y="818441"/>
                  </a:lnTo>
                  <a:lnTo>
                    <a:pt x="799699" y="798774"/>
                  </a:lnTo>
                  <a:lnTo>
                    <a:pt x="814508" y="779106"/>
                  </a:lnTo>
                  <a:lnTo>
                    <a:pt x="829317" y="759438"/>
                  </a:lnTo>
                  <a:lnTo>
                    <a:pt x="844127" y="739770"/>
                  </a:lnTo>
                  <a:lnTo>
                    <a:pt x="858936" y="720102"/>
                  </a:lnTo>
                  <a:lnTo>
                    <a:pt x="873745" y="700435"/>
                  </a:lnTo>
                  <a:lnTo>
                    <a:pt x="888554" y="680767"/>
                  </a:lnTo>
                  <a:lnTo>
                    <a:pt x="903364" y="661099"/>
                  </a:lnTo>
                  <a:lnTo>
                    <a:pt x="918173" y="641431"/>
                  </a:lnTo>
                  <a:lnTo>
                    <a:pt x="932982" y="621763"/>
                  </a:lnTo>
                  <a:lnTo>
                    <a:pt x="947791" y="602096"/>
                  </a:lnTo>
                  <a:lnTo>
                    <a:pt x="962601" y="582428"/>
                  </a:lnTo>
                  <a:lnTo>
                    <a:pt x="977410" y="562760"/>
                  </a:lnTo>
                  <a:lnTo>
                    <a:pt x="992219" y="543092"/>
                  </a:lnTo>
                  <a:lnTo>
                    <a:pt x="1007028" y="523424"/>
                  </a:lnTo>
                  <a:lnTo>
                    <a:pt x="1021838" y="503757"/>
                  </a:lnTo>
                  <a:lnTo>
                    <a:pt x="1036647" y="484089"/>
                  </a:lnTo>
                  <a:lnTo>
                    <a:pt x="1051456" y="464421"/>
                  </a:lnTo>
                  <a:lnTo>
                    <a:pt x="1066265" y="444753"/>
                  </a:lnTo>
                  <a:lnTo>
                    <a:pt x="1081075" y="425085"/>
                  </a:lnTo>
                  <a:lnTo>
                    <a:pt x="1095884" y="405418"/>
                  </a:lnTo>
                  <a:lnTo>
                    <a:pt x="1110693" y="385750"/>
                  </a:lnTo>
                  <a:lnTo>
                    <a:pt x="1125502" y="366082"/>
                  </a:lnTo>
                  <a:lnTo>
                    <a:pt x="1140311" y="346414"/>
                  </a:lnTo>
                  <a:lnTo>
                    <a:pt x="1155121" y="326746"/>
                  </a:lnTo>
                  <a:lnTo>
                    <a:pt x="1169930" y="307079"/>
                  </a:lnTo>
                  <a:lnTo>
                    <a:pt x="1184739" y="287411"/>
                  </a:lnTo>
                  <a:lnTo>
                    <a:pt x="1199548" y="267743"/>
                  </a:lnTo>
                  <a:lnTo>
                    <a:pt x="1214358" y="248075"/>
                  </a:lnTo>
                  <a:lnTo>
                    <a:pt x="1229167" y="228407"/>
                  </a:lnTo>
                  <a:lnTo>
                    <a:pt x="1243976" y="208740"/>
                  </a:lnTo>
                  <a:lnTo>
                    <a:pt x="1258785" y="189072"/>
                  </a:lnTo>
                  <a:lnTo>
                    <a:pt x="1273595" y="169404"/>
                  </a:lnTo>
                  <a:lnTo>
                    <a:pt x="1288404" y="149736"/>
                  </a:lnTo>
                  <a:lnTo>
                    <a:pt x="1303213" y="130068"/>
                  </a:lnTo>
                  <a:lnTo>
                    <a:pt x="1318022" y="110401"/>
                  </a:lnTo>
                  <a:lnTo>
                    <a:pt x="1332832" y="90733"/>
                  </a:lnTo>
                  <a:lnTo>
                    <a:pt x="1347641" y="71065"/>
                  </a:lnTo>
                  <a:lnTo>
                    <a:pt x="1362450" y="51397"/>
                  </a:lnTo>
                  <a:lnTo>
                    <a:pt x="1377259" y="31729"/>
                  </a:lnTo>
                  <a:lnTo>
                    <a:pt x="1392069" y="12062"/>
                  </a:lnTo>
                  <a:lnTo>
                    <a:pt x="1401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269170" y="2448904"/>
              <a:ext cx="132531" cy="142933"/>
            </a:xfrm>
            <a:custGeom>
              <a:avLst/>
              <a:pathLst>
                <a:path w="132531" h="142933">
                  <a:moveTo>
                    <a:pt x="115035" y="142933"/>
                  </a:moveTo>
                  <a:lnTo>
                    <a:pt x="132531" y="0"/>
                  </a:lnTo>
                  <a:lnTo>
                    <a:pt x="0" y="563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1477690" y="4283576"/>
              <a:ext cx="2522859" cy="26163"/>
            </a:xfrm>
            <a:custGeom>
              <a:avLst/>
              <a:pathLst>
                <a:path w="2522859" h="26163">
                  <a:moveTo>
                    <a:pt x="2522859" y="26163"/>
                  </a:moveTo>
                  <a:lnTo>
                    <a:pt x="2496285" y="25888"/>
                  </a:lnTo>
                  <a:lnTo>
                    <a:pt x="2469711" y="25612"/>
                  </a:lnTo>
                  <a:lnTo>
                    <a:pt x="2443136" y="25336"/>
                  </a:lnTo>
                  <a:lnTo>
                    <a:pt x="2416562" y="25061"/>
                  </a:lnTo>
                  <a:lnTo>
                    <a:pt x="2389988" y="24785"/>
                  </a:lnTo>
                  <a:lnTo>
                    <a:pt x="2363413" y="24510"/>
                  </a:lnTo>
                  <a:lnTo>
                    <a:pt x="2336839" y="24234"/>
                  </a:lnTo>
                  <a:lnTo>
                    <a:pt x="2310265" y="23958"/>
                  </a:lnTo>
                  <a:lnTo>
                    <a:pt x="2283691" y="23683"/>
                  </a:lnTo>
                  <a:lnTo>
                    <a:pt x="2257116" y="23407"/>
                  </a:lnTo>
                  <a:lnTo>
                    <a:pt x="2230542" y="23132"/>
                  </a:lnTo>
                  <a:lnTo>
                    <a:pt x="2203968" y="22856"/>
                  </a:lnTo>
                  <a:lnTo>
                    <a:pt x="2177393" y="22581"/>
                  </a:lnTo>
                  <a:lnTo>
                    <a:pt x="2150819" y="22305"/>
                  </a:lnTo>
                  <a:lnTo>
                    <a:pt x="2124245" y="22029"/>
                  </a:lnTo>
                  <a:lnTo>
                    <a:pt x="2097671" y="21754"/>
                  </a:lnTo>
                  <a:lnTo>
                    <a:pt x="2071096" y="21478"/>
                  </a:lnTo>
                  <a:lnTo>
                    <a:pt x="2044522" y="21203"/>
                  </a:lnTo>
                  <a:lnTo>
                    <a:pt x="2017948" y="20927"/>
                  </a:lnTo>
                  <a:lnTo>
                    <a:pt x="1991373" y="20651"/>
                  </a:lnTo>
                  <a:lnTo>
                    <a:pt x="1964799" y="20376"/>
                  </a:lnTo>
                  <a:lnTo>
                    <a:pt x="1938225" y="20100"/>
                  </a:lnTo>
                  <a:lnTo>
                    <a:pt x="1911651" y="19825"/>
                  </a:lnTo>
                  <a:lnTo>
                    <a:pt x="1885076" y="19549"/>
                  </a:lnTo>
                  <a:lnTo>
                    <a:pt x="1858502" y="19273"/>
                  </a:lnTo>
                  <a:lnTo>
                    <a:pt x="1831928" y="18998"/>
                  </a:lnTo>
                  <a:lnTo>
                    <a:pt x="1805354" y="18722"/>
                  </a:lnTo>
                  <a:lnTo>
                    <a:pt x="1778779" y="18447"/>
                  </a:lnTo>
                  <a:lnTo>
                    <a:pt x="1752205" y="18171"/>
                  </a:lnTo>
                  <a:lnTo>
                    <a:pt x="1725631" y="17895"/>
                  </a:lnTo>
                  <a:lnTo>
                    <a:pt x="1699056" y="17620"/>
                  </a:lnTo>
                  <a:lnTo>
                    <a:pt x="1672482" y="17344"/>
                  </a:lnTo>
                  <a:lnTo>
                    <a:pt x="1645908" y="17069"/>
                  </a:lnTo>
                  <a:lnTo>
                    <a:pt x="1619334" y="16793"/>
                  </a:lnTo>
                  <a:lnTo>
                    <a:pt x="1592759" y="16517"/>
                  </a:lnTo>
                  <a:lnTo>
                    <a:pt x="1566185" y="16242"/>
                  </a:lnTo>
                  <a:lnTo>
                    <a:pt x="1539611" y="15966"/>
                  </a:lnTo>
                  <a:lnTo>
                    <a:pt x="1513036" y="15691"/>
                  </a:lnTo>
                  <a:lnTo>
                    <a:pt x="1486462" y="15415"/>
                  </a:lnTo>
                  <a:lnTo>
                    <a:pt x="1459888" y="15140"/>
                  </a:lnTo>
                  <a:lnTo>
                    <a:pt x="1433314" y="14864"/>
                  </a:lnTo>
                  <a:lnTo>
                    <a:pt x="1406739" y="14588"/>
                  </a:lnTo>
                  <a:lnTo>
                    <a:pt x="1380165" y="14313"/>
                  </a:lnTo>
                  <a:lnTo>
                    <a:pt x="1353591" y="14037"/>
                  </a:lnTo>
                  <a:lnTo>
                    <a:pt x="1327016" y="13762"/>
                  </a:lnTo>
                  <a:lnTo>
                    <a:pt x="1300442" y="13486"/>
                  </a:lnTo>
                  <a:lnTo>
                    <a:pt x="1273868" y="13210"/>
                  </a:lnTo>
                  <a:lnTo>
                    <a:pt x="1247294" y="12935"/>
                  </a:lnTo>
                  <a:lnTo>
                    <a:pt x="1220719" y="12659"/>
                  </a:lnTo>
                  <a:lnTo>
                    <a:pt x="1194145" y="12384"/>
                  </a:lnTo>
                  <a:lnTo>
                    <a:pt x="1167571" y="12108"/>
                  </a:lnTo>
                  <a:lnTo>
                    <a:pt x="1140996" y="11832"/>
                  </a:lnTo>
                  <a:lnTo>
                    <a:pt x="1114422" y="11557"/>
                  </a:lnTo>
                  <a:lnTo>
                    <a:pt x="1087848" y="11281"/>
                  </a:lnTo>
                  <a:lnTo>
                    <a:pt x="1061274" y="11006"/>
                  </a:lnTo>
                  <a:lnTo>
                    <a:pt x="1034699" y="10730"/>
                  </a:lnTo>
                  <a:lnTo>
                    <a:pt x="1008125" y="10454"/>
                  </a:lnTo>
                  <a:lnTo>
                    <a:pt x="981551" y="10179"/>
                  </a:lnTo>
                  <a:lnTo>
                    <a:pt x="954977" y="9903"/>
                  </a:lnTo>
                  <a:lnTo>
                    <a:pt x="928402" y="9628"/>
                  </a:lnTo>
                  <a:lnTo>
                    <a:pt x="901828" y="9352"/>
                  </a:lnTo>
                  <a:lnTo>
                    <a:pt x="875254" y="9076"/>
                  </a:lnTo>
                  <a:lnTo>
                    <a:pt x="848679" y="8801"/>
                  </a:lnTo>
                  <a:lnTo>
                    <a:pt x="822105" y="8525"/>
                  </a:lnTo>
                  <a:lnTo>
                    <a:pt x="795531" y="8250"/>
                  </a:lnTo>
                  <a:lnTo>
                    <a:pt x="768957" y="7974"/>
                  </a:lnTo>
                  <a:lnTo>
                    <a:pt x="742382" y="7699"/>
                  </a:lnTo>
                  <a:lnTo>
                    <a:pt x="715808" y="7423"/>
                  </a:lnTo>
                  <a:lnTo>
                    <a:pt x="689234" y="7147"/>
                  </a:lnTo>
                  <a:lnTo>
                    <a:pt x="662659" y="6872"/>
                  </a:lnTo>
                  <a:lnTo>
                    <a:pt x="636085" y="6596"/>
                  </a:lnTo>
                  <a:lnTo>
                    <a:pt x="609511" y="6321"/>
                  </a:lnTo>
                  <a:lnTo>
                    <a:pt x="582937" y="6045"/>
                  </a:lnTo>
                  <a:lnTo>
                    <a:pt x="556362" y="5769"/>
                  </a:lnTo>
                  <a:lnTo>
                    <a:pt x="529788" y="5494"/>
                  </a:lnTo>
                  <a:lnTo>
                    <a:pt x="503214" y="5218"/>
                  </a:lnTo>
                  <a:lnTo>
                    <a:pt x="476639" y="4943"/>
                  </a:lnTo>
                  <a:lnTo>
                    <a:pt x="450065" y="4667"/>
                  </a:lnTo>
                  <a:lnTo>
                    <a:pt x="423491" y="4391"/>
                  </a:lnTo>
                  <a:lnTo>
                    <a:pt x="396917" y="4116"/>
                  </a:lnTo>
                  <a:lnTo>
                    <a:pt x="370342" y="3840"/>
                  </a:lnTo>
                  <a:lnTo>
                    <a:pt x="343768" y="3565"/>
                  </a:lnTo>
                  <a:lnTo>
                    <a:pt x="317194" y="3289"/>
                  </a:lnTo>
                  <a:lnTo>
                    <a:pt x="290620" y="3013"/>
                  </a:lnTo>
                  <a:lnTo>
                    <a:pt x="264045" y="2738"/>
                  </a:lnTo>
                  <a:lnTo>
                    <a:pt x="237471" y="2462"/>
                  </a:lnTo>
                  <a:lnTo>
                    <a:pt x="210897" y="2187"/>
                  </a:lnTo>
                  <a:lnTo>
                    <a:pt x="184322" y="1911"/>
                  </a:lnTo>
                  <a:lnTo>
                    <a:pt x="157748" y="1635"/>
                  </a:lnTo>
                  <a:lnTo>
                    <a:pt x="131174" y="1360"/>
                  </a:lnTo>
                  <a:lnTo>
                    <a:pt x="104600" y="1084"/>
                  </a:lnTo>
                  <a:lnTo>
                    <a:pt x="78025" y="809"/>
                  </a:lnTo>
                  <a:lnTo>
                    <a:pt x="51451" y="533"/>
                  </a:lnTo>
                  <a:lnTo>
                    <a:pt x="24877" y="25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1477690" y="4212873"/>
              <a:ext cx="125447" cy="143992"/>
            </a:xfrm>
            <a:custGeom>
              <a:avLst/>
              <a:pathLst>
                <a:path w="125447" h="143992">
                  <a:moveTo>
                    <a:pt x="125447" y="0"/>
                  </a:moveTo>
                  <a:lnTo>
                    <a:pt x="0" y="70702"/>
                  </a:lnTo>
                  <a:lnTo>
                    <a:pt x="123954" y="1439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4000550" y="4276872"/>
              <a:ext cx="2245402" cy="32867"/>
            </a:xfrm>
            <a:custGeom>
              <a:avLst/>
              <a:pathLst>
                <a:path w="2245402" h="32867">
                  <a:moveTo>
                    <a:pt x="0" y="32867"/>
                  </a:moveTo>
                  <a:lnTo>
                    <a:pt x="23771" y="32519"/>
                  </a:lnTo>
                  <a:lnTo>
                    <a:pt x="47543" y="32171"/>
                  </a:lnTo>
                  <a:lnTo>
                    <a:pt x="71314" y="31823"/>
                  </a:lnTo>
                  <a:lnTo>
                    <a:pt x="95086" y="31475"/>
                  </a:lnTo>
                  <a:lnTo>
                    <a:pt x="118858" y="31127"/>
                  </a:lnTo>
                  <a:lnTo>
                    <a:pt x="142629" y="30779"/>
                  </a:lnTo>
                  <a:lnTo>
                    <a:pt x="166401" y="30431"/>
                  </a:lnTo>
                  <a:lnTo>
                    <a:pt x="190172" y="30083"/>
                  </a:lnTo>
                  <a:lnTo>
                    <a:pt x="213944" y="29735"/>
                  </a:lnTo>
                  <a:lnTo>
                    <a:pt x="237716" y="29387"/>
                  </a:lnTo>
                  <a:lnTo>
                    <a:pt x="261487" y="29039"/>
                  </a:lnTo>
                  <a:lnTo>
                    <a:pt x="285259" y="28691"/>
                  </a:lnTo>
                  <a:lnTo>
                    <a:pt x="309031" y="28343"/>
                  </a:lnTo>
                  <a:lnTo>
                    <a:pt x="332802" y="27996"/>
                  </a:lnTo>
                  <a:lnTo>
                    <a:pt x="356574" y="27648"/>
                  </a:lnTo>
                  <a:lnTo>
                    <a:pt x="380345" y="27300"/>
                  </a:lnTo>
                  <a:lnTo>
                    <a:pt x="404117" y="26952"/>
                  </a:lnTo>
                  <a:lnTo>
                    <a:pt x="427889" y="26604"/>
                  </a:lnTo>
                  <a:lnTo>
                    <a:pt x="451660" y="26256"/>
                  </a:lnTo>
                  <a:lnTo>
                    <a:pt x="475432" y="25908"/>
                  </a:lnTo>
                  <a:lnTo>
                    <a:pt x="499204" y="25560"/>
                  </a:lnTo>
                  <a:lnTo>
                    <a:pt x="522975" y="25212"/>
                  </a:lnTo>
                  <a:lnTo>
                    <a:pt x="546747" y="24864"/>
                  </a:lnTo>
                  <a:lnTo>
                    <a:pt x="570518" y="24516"/>
                  </a:lnTo>
                  <a:lnTo>
                    <a:pt x="594290" y="24168"/>
                  </a:lnTo>
                  <a:lnTo>
                    <a:pt x="618062" y="23820"/>
                  </a:lnTo>
                  <a:lnTo>
                    <a:pt x="641833" y="23472"/>
                  </a:lnTo>
                  <a:lnTo>
                    <a:pt x="665605" y="23124"/>
                  </a:lnTo>
                  <a:lnTo>
                    <a:pt x="689377" y="22776"/>
                  </a:lnTo>
                  <a:lnTo>
                    <a:pt x="713148" y="22428"/>
                  </a:lnTo>
                  <a:lnTo>
                    <a:pt x="736920" y="22080"/>
                  </a:lnTo>
                  <a:lnTo>
                    <a:pt x="760691" y="21732"/>
                  </a:lnTo>
                  <a:lnTo>
                    <a:pt x="784463" y="21384"/>
                  </a:lnTo>
                  <a:lnTo>
                    <a:pt x="808235" y="21036"/>
                  </a:lnTo>
                  <a:lnTo>
                    <a:pt x="832006" y="20688"/>
                  </a:lnTo>
                  <a:lnTo>
                    <a:pt x="855778" y="20340"/>
                  </a:lnTo>
                  <a:lnTo>
                    <a:pt x="879550" y="19992"/>
                  </a:lnTo>
                  <a:lnTo>
                    <a:pt x="903321" y="19644"/>
                  </a:lnTo>
                  <a:lnTo>
                    <a:pt x="927093" y="19296"/>
                  </a:lnTo>
                  <a:lnTo>
                    <a:pt x="950864" y="18949"/>
                  </a:lnTo>
                  <a:lnTo>
                    <a:pt x="974636" y="18601"/>
                  </a:lnTo>
                  <a:lnTo>
                    <a:pt x="998408" y="18253"/>
                  </a:lnTo>
                  <a:lnTo>
                    <a:pt x="1022179" y="17905"/>
                  </a:lnTo>
                  <a:lnTo>
                    <a:pt x="1045951" y="17557"/>
                  </a:lnTo>
                  <a:lnTo>
                    <a:pt x="1069723" y="17209"/>
                  </a:lnTo>
                  <a:lnTo>
                    <a:pt x="1093494" y="16861"/>
                  </a:lnTo>
                  <a:lnTo>
                    <a:pt x="1117266" y="16513"/>
                  </a:lnTo>
                  <a:lnTo>
                    <a:pt x="1141037" y="16165"/>
                  </a:lnTo>
                  <a:lnTo>
                    <a:pt x="1164809" y="15817"/>
                  </a:lnTo>
                  <a:lnTo>
                    <a:pt x="1188581" y="15469"/>
                  </a:lnTo>
                  <a:lnTo>
                    <a:pt x="1212352" y="15121"/>
                  </a:lnTo>
                  <a:lnTo>
                    <a:pt x="1236124" y="14773"/>
                  </a:lnTo>
                  <a:lnTo>
                    <a:pt x="1259896" y="14425"/>
                  </a:lnTo>
                  <a:lnTo>
                    <a:pt x="1283667" y="14077"/>
                  </a:lnTo>
                  <a:lnTo>
                    <a:pt x="1307439" y="13729"/>
                  </a:lnTo>
                  <a:lnTo>
                    <a:pt x="1331210" y="13381"/>
                  </a:lnTo>
                  <a:lnTo>
                    <a:pt x="1354982" y="13033"/>
                  </a:lnTo>
                  <a:lnTo>
                    <a:pt x="1378754" y="12685"/>
                  </a:lnTo>
                  <a:lnTo>
                    <a:pt x="1402525" y="12337"/>
                  </a:lnTo>
                  <a:lnTo>
                    <a:pt x="1426297" y="11989"/>
                  </a:lnTo>
                  <a:lnTo>
                    <a:pt x="1450069" y="11641"/>
                  </a:lnTo>
                  <a:lnTo>
                    <a:pt x="1473840" y="11293"/>
                  </a:lnTo>
                  <a:lnTo>
                    <a:pt x="1497612" y="10945"/>
                  </a:lnTo>
                  <a:lnTo>
                    <a:pt x="1521383" y="10597"/>
                  </a:lnTo>
                  <a:lnTo>
                    <a:pt x="1545155" y="10249"/>
                  </a:lnTo>
                  <a:lnTo>
                    <a:pt x="1568927" y="9902"/>
                  </a:lnTo>
                  <a:lnTo>
                    <a:pt x="1592698" y="9554"/>
                  </a:lnTo>
                  <a:lnTo>
                    <a:pt x="1616470" y="9206"/>
                  </a:lnTo>
                  <a:lnTo>
                    <a:pt x="1640242" y="8858"/>
                  </a:lnTo>
                  <a:lnTo>
                    <a:pt x="1664013" y="8510"/>
                  </a:lnTo>
                  <a:lnTo>
                    <a:pt x="1687785" y="8162"/>
                  </a:lnTo>
                  <a:lnTo>
                    <a:pt x="1711556" y="7814"/>
                  </a:lnTo>
                  <a:lnTo>
                    <a:pt x="1735328" y="7466"/>
                  </a:lnTo>
                  <a:lnTo>
                    <a:pt x="1759100" y="7118"/>
                  </a:lnTo>
                  <a:lnTo>
                    <a:pt x="1782871" y="6770"/>
                  </a:lnTo>
                  <a:lnTo>
                    <a:pt x="1806643" y="6422"/>
                  </a:lnTo>
                  <a:lnTo>
                    <a:pt x="1830415" y="6074"/>
                  </a:lnTo>
                  <a:lnTo>
                    <a:pt x="1854186" y="5726"/>
                  </a:lnTo>
                  <a:lnTo>
                    <a:pt x="1877958" y="5378"/>
                  </a:lnTo>
                  <a:lnTo>
                    <a:pt x="1901729" y="5030"/>
                  </a:lnTo>
                  <a:lnTo>
                    <a:pt x="1925501" y="4682"/>
                  </a:lnTo>
                  <a:lnTo>
                    <a:pt x="1949273" y="4334"/>
                  </a:lnTo>
                  <a:lnTo>
                    <a:pt x="1973044" y="3986"/>
                  </a:lnTo>
                  <a:lnTo>
                    <a:pt x="1996816" y="3638"/>
                  </a:lnTo>
                  <a:lnTo>
                    <a:pt x="2020588" y="3290"/>
                  </a:lnTo>
                  <a:lnTo>
                    <a:pt x="2044359" y="2942"/>
                  </a:lnTo>
                  <a:lnTo>
                    <a:pt x="2068131" y="2594"/>
                  </a:lnTo>
                  <a:lnTo>
                    <a:pt x="2091902" y="2246"/>
                  </a:lnTo>
                  <a:lnTo>
                    <a:pt x="2115674" y="1898"/>
                  </a:lnTo>
                  <a:lnTo>
                    <a:pt x="2139446" y="1550"/>
                  </a:lnTo>
                  <a:lnTo>
                    <a:pt x="2163217" y="1202"/>
                  </a:lnTo>
                  <a:lnTo>
                    <a:pt x="2186989" y="855"/>
                  </a:lnTo>
                  <a:lnTo>
                    <a:pt x="2210761" y="507"/>
                  </a:lnTo>
                  <a:lnTo>
                    <a:pt x="2234532" y="159"/>
                  </a:lnTo>
                  <a:lnTo>
                    <a:pt x="22454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6120204" y="4206705"/>
              <a:ext cx="125748" cy="143984"/>
            </a:xfrm>
            <a:custGeom>
              <a:avLst/>
              <a:pathLst>
                <a:path w="125748" h="143984">
                  <a:moveTo>
                    <a:pt x="2107" y="143984"/>
                  </a:moveTo>
                  <a:lnTo>
                    <a:pt x="125748" y="701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953210" y="3940703"/>
              <a:ext cx="129311" cy="1269183"/>
            </a:xfrm>
            <a:custGeom>
              <a:avLst/>
              <a:pathLst>
                <a:path w="129311" h="1269183">
                  <a:moveTo>
                    <a:pt x="0" y="0"/>
                  </a:moveTo>
                  <a:lnTo>
                    <a:pt x="1416" y="13905"/>
                  </a:lnTo>
                  <a:lnTo>
                    <a:pt x="2833" y="27810"/>
                  </a:lnTo>
                  <a:lnTo>
                    <a:pt x="4250" y="41715"/>
                  </a:lnTo>
                  <a:lnTo>
                    <a:pt x="5667" y="55621"/>
                  </a:lnTo>
                  <a:lnTo>
                    <a:pt x="7083" y="69526"/>
                  </a:lnTo>
                  <a:lnTo>
                    <a:pt x="8500" y="83431"/>
                  </a:lnTo>
                  <a:lnTo>
                    <a:pt x="9917" y="97337"/>
                  </a:lnTo>
                  <a:lnTo>
                    <a:pt x="11334" y="111242"/>
                  </a:lnTo>
                  <a:lnTo>
                    <a:pt x="12750" y="125147"/>
                  </a:lnTo>
                  <a:lnTo>
                    <a:pt x="14167" y="139053"/>
                  </a:lnTo>
                  <a:lnTo>
                    <a:pt x="15584" y="152958"/>
                  </a:lnTo>
                  <a:lnTo>
                    <a:pt x="17001" y="166863"/>
                  </a:lnTo>
                  <a:lnTo>
                    <a:pt x="18417" y="180769"/>
                  </a:lnTo>
                  <a:lnTo>
                    <a:pt x="19834" y="194674"/>
                  </a:lnTo>
                  <a:lnTo>
                    <a:pt x="21251" y="208579"/>
                  </a:lnTo>
                  <a:lnTo>
                    <a:pt x="22668" y="222485"/>
                  </a:lnTo>
                  <a:lnTo>
                    <a:pt x="24084" y="236390"/>
                  </a:lnTo>
                  <a:lnTo>
                    <a:pt x="25501" y="250295"/>
                  </a:lnTo>
                  <a:lnTo>
                    <a:pt x="26918" y="264201"/>
                  </a:lnTo>
                  <a:lnTo>
                    <a:pt x="28335" y="278106"/>
                  </a:lnTo>
                  <a:lnTo>
                    <a:pt x="29751" y="292011"/>
                  </a:lnTo>
                  <a:lnTo>
                    <a:pt x="31168" y="305917"/>
                  </a:lnTo>
                  <a:lnTo>
                    <a:pt x="32585" y="319822"/>
                  </a:lnTo>
                  <a:lnTo>
                    <a:pt x="34002" y="333727"/>
                  </a:lnTo>
                  <a:lnTo>
                    <a:pt x="35418" y="347633"/>
                  </a:lnTo>
                  <a:lnTo>
                    <a:pt x="36835" y="361538"/>
                  </a:lnTo>
                  <a:lnTo>
                    <a:pt x="38252" y="375443"/>
                  </a:lnTo>
                  <a:lnTo>
                    <a:pt x="39669" y="389349"/>
                  </a:lnTo>
                  <a:lnTo>
                    <a:pt x="41085" y="403254"/>
                  </a:lnTo>
                  <a:lnTo>
                    <a:pt x="42502" y="417159"/>
                  </a:lnTo>
                  <a:lnTo>
                    <a:pt x="43919" y="431065"/>
                  </a:lnTo>
                  <a:lnTo>
                    <a:pt x="45336" y="444970"/>
                  </a:lnTo>
                  <a:lnTo>
                    <a:pt x="46752" y="458875"/>
                  </a:lnTo>
                  <a:lnTo>
                    <a:pt x="48169" y="472781"/>
                  </a:lnTo>
                  <a:lnTo>
                    <a:pt x="49586" y="486686"/>
                  </a:lnTo>
                  <a:lnTo>
                    <a:pt x="51003" y="500591"/>
                  </a:lnTo>
                  <a:lnTo>
                    <a:pt x="52419" y="514497"/>
                  </a:lnTo>
                  <a:lnTo>
                    <a:pt x="53836" y="528402"/>
                  </a:lnTo>
                  <a:lnTo>
                    <a:pt x="55253" y="542307"/>
                  </a:lnTo>
                  <a:lnTo>
                    <a:pt x="56670" y="556213"/>
                  </a:lnTo>
                  <a:lnTo>
                    <a:pt x="58086" y="570118"/>
                  </a:lnTo>
                  <a:lnTo>
                    <a:pt x="59503" y="584023"/>
                  </a:lnTo>
                  <a:lnTo>
                    <a:pt x="60920" y="597929"/>
                  </a:lnTo>
                  <a:lnTo>
                    <a:pt x="62337" y="611834"/>
                  </a:lnTo>
                  <a:lnTo>
                    <a:pt x="63753" y="625739"/>
                  </a:lnTo>
                  <a:lnTo>
                    <a:pt x="65170" y="639645"/>
                  </a:lnTo>
                  <a:lnTo>
                    <a:pt x="66587" y="653550"/>
                  </a:lnTo>
                  <a:lnTo>
                    <a:pt x="68004" y="667455"/>
                  </a:lnTo>
                  <a:lnTo>
                    <a:pt x="69421" y="681361"/>
                  </a:lnTo>
                  <a:lnTo>
                    <a:pt x="70837" y="695266"/>
                  </a:lnTo>
                  <a:lnTo>
                    <a:pt x="72254" y="709171"/>
                  </a:lnTo>
                  <a:lnTo>
                    <a:pt x="73671" y="723076"/>
                  </a:lnTo>
                  <a:lnTo>
                    <a:pt x="75088" y="736982"/>
                  </a:lnTo>
                  <a:lnTo>
                    <a:pt x="76504" y="750887"/>
                  </a:lnTo>
                  <a:lnTo>
                    <a:pt x="77921" y="764792"/>
                  </a:lnTo>
                  <a:lnTo>
                    <a:pt x="79338" y="778698"/>
                  </a:lnTo>
                  <a:lnTo>
                    <a:pt x="80755" y="792603"/>
                  </a:lnTo>
                  <a:lnTo>
                    <a:pt x="82171" y="806508"/>
                  </a:lnTo>
                  <a:lnTo>
                    <a:pt x="83588" y="820414"/>
                  </a:lnTo>
                  <a:lnTo>
                    <a:pt x="85005" y="834319"/>
                  </a:lnTo>
                  <a:lnTo>
                    <a:pt x="86422" y="848224"/>
                  </a:lnTo>
                  <a:lnTo>
                    <a:pt x="87838" y="862130"/>
                  </a:lnTo>
                  <a:lnTo>
                    <a:pt x="89255" y="876035"/>
                  </a:lnTo>
                  <a:lnTo>
                    <a:pt x="90672" y="889940"/>
                  </a:lnTo>
                  <a:lnTo>
                    <a:pt x="92089" y="903846"/>
                  </a:lnTo>
                  <a:lnTo>
                    <a:pt x="93505" y="917751"/>
                  </a:lnTo>
                  <a:lnTo>
                    <a:pt x="94922" y="931656"/>
                  </a:lnTo>
                  <a:lnTo>
                    <a:pt x="96339" y="945562"/>
                  </a:lnTo>
                  <a:lnTo>
                    <a:pt x="97756" y="959467"/>
                  </a:lnTo>
                  <a:lnTo>
                    <a:pt x="99172" y="973372"/>
                  </a:lnTo>
                  <a:lnTo>
                    <a:pt x="100589" y="987278"/>
                  </a:lnTo>
                  <a:lnTo>
                    <a:pt x="102006" y="1001183"/>
                  </a:lnTo>
                  <a:lnTo>
                    <a:pt x="103423" y="1015088"/>
                  </a:lnTo>
                  <a:lnTo>
                    <a:pt x="104839" y="1028994"/>
                  </a:lnTo>
                  <a:lnTo>
                    <a:pt x="106256" y="1042899"/>
                  </a:lnTo>
                  <a:lnTo>
                    <a:pt x="107673" y="1056804"/>
                  </a:lnTo>
                  <a:lnTo>
                    <a:pt x="109090" y="1070710"/>
                  </a:lnTo>
                  <a:lnTo>
                    <a:pt x="110506" y="1084615"/>
                  </a:lnTo>
                  <a:lnTo>
                    <a:pt x="111923" y="1098520"/>
                  </a:lnTo>
                  <a:lnTo>
                    <a:pt x="113340" y="1112426"/>
                  </a:lnTo>
                  <a:lnTo>
                    <a:pt x="114757" y="1126331"/>
                  </a:lnTo>
                  <a:lnTo>
                    <a:pt x="116173" y="1140236"/>
                  </a:lnTo>
                  <a:lnTo>
                    <a:pt x="117590" y="1154142"/>
                  </a:lnTo>
                  <a:lnTo>
                    <a:pt x="119007" y="1168047"/>
                  </a:lnTo>
                  <a:lnTo>
                    <a:pt x="120424" y="1181952"/>
                  </a:lnTo>
                  <a:lnTo>
                    <a:pt x="121840" y="1195858"/>
                  </a:lnTo>
                  <a:lnTo>
                    <a:pt x="123257" y="1209763"/>
                  </a:lnTo>
                  <a:lnTo>
                    <a:pt x="124674" y="1223668"/>
                  </a:lnTo>
                  <a:lnTo>
                    <a:pt x="126091" y="1237574"/>
                  </a:lnTo>
                  <a:lnTo>
                    <a:pt x="127507" y="1251479"/>
                  </a:lnTo>
                  <a:lnTo>
                    <a:pt x="128924" y="1265384"/>
                  </a:lnTo>
                  <a:lnTo>
                    <a:pt x="129311" y="12691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998252" y="5078523"/>
              <a:ext cx="143258" cy="131363"/>
            </a:xfrm>
            <a:custGeom>
              <a:avLst/>
              <a:pathLst>
                <a:path w="143258" h="131363">
                  <a:moveTo>
                    <a:pt x="0" y="14595"/>
                  </a:moveTo>
                  <a:lnTo>
                    <a:pt x="84269" y="131363"/>
                  </a:lnTo>
                  <a:lnTo>
                    <a:pt x="1432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4000550" y="4309739"/>
              <a:ext cx="2511455" cy="384036"/>
            </a:xfrm>
            <a:custGeom>
              <a:avLst/>
              <a:pathLst>
                <a:path w="2511455" h="384036">
                  <a:moveTo>
                    <a:pt x="0" y="0"/>
                  </a:moveTo>
                  <a:lnTo>
                    <a:pt x="26446" y="4044"/>
                  </a:lnTo>
                  <a:lnTo>
                    <a:pt x="52893" y="8088"/>
                  </a:lnTo>
                  <a:lnTo>
                    <a:pt x="79339" y="12132"/>
                  </a:lnTo>
                  <a:lnTo>
                    <a:pt x="105786" y="16176"/>
                  </a:lnTo>
                  <a:lnTo>
                    <a:pt x="132233" y="20220"/>
                  </a:lnTo>
                  <a:lnTo>
                    <a:pt x="158679" y="24264"/>
                  </a:lnTo>
                  <a:lnTo>
                    <a:pt x="185126" y="28308"/>
                  </a:lnTo>
                  <a:lnTo>
                    <a:pt x="211572" y="32352"/>
                  </a:lnTo>
                  <a:lnTo>
                    <a:pt x="238019" y="36396"/>
                  </a:lnTo>
                  <a:lnTo>
                    <a:pt x="264466" y="40440"/>
                  </a:lnTo>
                  <a:lnTo>
                    <a:pt x="290912" y="44484"/>
                  </a:lnTo>
                  <a:lnTo>
                    <a:pt x="317359" y="48528"/>
                  </a:lnTo>
                  <a:lnTo>
                    <a:pt x="343805" y="52572"/>
                  </a:lnTo>
                  <a:lnTo>
                    <a:pt x="370252" y="56616"/>
                  </a:lnTo>
                  <a:lnTo>
                    <a:pt x="396699" y="60660"/>
                  </a:lnTo>
                  <a:lnTo>
                    <a:pt x="423145" y="64704"/>
                  </a:lnTo>
                  <a:lnTo>
                    <a:pt x="449592" y="68748"/>
                  </a:lnTo>
                  <a:lnTo>
                    <a:pt x="476038" y="72793"/>
                  </a:lnTo>
                  <a:lnTo>
                    <a:pt x="502485" y="76837"/>
                  </a:lnTo>
                  <a:lnTo>
                    <a:pt x="528932" y="80881"/>
                  </a:lnTo>
                  <a:lnTo>
                    <a:pt x="555378" y="84925"/>
                  </a:lnTo>
                  <a:lnTo>
                    <a:pt x="581825" y="88969"/>
                  </a:lnTo>
                  <a:lnTo>
                    <a:pt x="608272" y="93013"/>
                  </a:lnTo>
                  <a:lnTo>
                    <a:pt x="634718" y="97057"/>
                  </a:lnTo>
                  <a:lnTo>
                    <a:pt x="661165" y="101101"/>
                  </a:lnTo>
                  <a:lnTo>
                    <a:pt x="687611" y="105145"/>
                  </a:lnTo>
                  <a:lnTo>
                    <a:pt x="714058" y="109189"/>
                  </a:lnTo>
                  <a:lnTo>
                    <a:pt x="740505" y="113233"/>
                  </a:lnTo>
                  <a:lnTo>
                    <a:pt x="766951" y="117277"/>
                  </a:lnTo>
                  <a:lnTo>
                    <a:pt x="793398" y="121321"/>
                  </a:lnTo>
                  <a:lnTo>
                    <a:pt x="819844" y="125365"/>
                  </a:lnTo>
                  <a:lnTo>
                    <a:pt x="846291" y="129409"/>
                  </a:lnTo>
                  <a:lnTo>
                    <a:pt x="872738" y="133453"/>
                  </a:lnTo>
                  <a:lnTo>
                    <a:pt x="899184" y="137497"/>
                  </a:lnTo>
                  <a:lnTo>
                    <a:pt x="925631" y="141541"/>
                  </a:lnTo>
                  <a:lnTo>
                    <a:pt x="952077" y="145586"/>
                  </a:lnTo>
                  <a:lnTo>
                    <a:pt x="978524" y="149630"/>
                  </a:lnTo>
                  <a:lnTo>
                    <a:pt x="1004971" y="153674"/>
                  </a:lnTo>
                  <a:lnTo>
                    <a:pt x="1031417" y="157718"/>
                  </a:lnTo>
                  <a:lnTo>
                    <a:pt x="1057864" y="161762"/>
                  </a:lnTo>
                  <a:lnTo>
                    <a:pt x="1084310" y="165806"/>
                  </a:lnTo>
                  <a:lnTo>
                    <a:pt x="1110757" y="169850"/>
                  </a:lnTo>
                  <a:lnTo>
                    <a:pt x="1137204" y="173894"/>
                  </a:lnTo>
                  <a:lnTo>
                    <a:pt x="1163650" y="177938"/>
                  </a:lnTo>
                  <a:lnTo>
                    <a:pt x="1190097" y="181982"/>
                  </a:lnTo>
                  <a:lnTo>
                    <a:pt x="1216544" y="186026"/>
                  </a:lnTo>
                  <a:lnTo>
                    <a:pt x="1242990" y="190070"/>
                  </a:lnTo>
                  <a:lnTo>
                    <a:pt x="1269437" y="194114"/>
                  </a:lnTo>
                  <a:lnTo>
                    <a:pt x="1295883" y="198158"/>
                  </a:lnTo>
                  <a:lnTo>
                    <a:pt x="1322330" y="202202"/>
                  </a:lnTo>
                  <a:lnTo>
                    <a:pt x="1348777" y="206246"/>
                  </a:lnTo>
                  <a:lnTo>
                    <a:pt x="1375223" y="210290"/>
                  </a:lnTo>
                  <a:lnTo>
                    <a:pt x="1401670" y="214334"/>
                  </a:lnTo>
                  <a:lnTo>
                    <a:pt x="1428116" y="218379"/>
                  </a:lnTo>
                  <a:lnTo>
                    <a:pt x="1454563" y="222423"/>
                  </a:lnTo>
                  <a:lnTo>
                    <a:pt x="1481010" y="226467"/>
                  </a:lnTo>
                  <a:lnTo>
                    <a:pt x="1507456" y="230511"/>
                  </a:lnTo>
                  <a:lnTo>
                    <a:pt x="1533903" y="234555"/>
                  </a:lnTo>
                  <a:lnTo>
                    <a:pt x="1560349" y="238599"/>
                  </a:lnTo>
                  <a:lnTo>
                    <a:pt x="1586796" y="242643"/>
                  </a:lnTo>
                  <a:lnTo>
                    <a:pt x="1613243" y="246687"/>
                  </a:lnTo>
                  <a:lnTo>
                    <a:pt x="1639689" y="250731"/>
                  </a:lnTo>
                  <a:lnTo>
                    <a:pt x="1666136" y="254775"/>
                  </a:lnTo>
                  <a:lnTo>
                    <a:pt x="1692582" y="258819"/>
                  </a:lnTo>
                  <a:lnTo>
                    <a:pt x="1719029" y="262863"/>
                  </a:lnTo>
                  <a:lnTo>
                    <a:pt x="1745476" y="266907"/>
                  </a:lnTo>
                  <a:lnTo>
                    <a:pt x="1771922" y="270951"/>
                  </a:lnTo>
                  <a:lnTo>
                    <a:pt x="1798369" y="274995"/>
                  </a:lnTo>
                  <a:lnTo>
                    <a:pt x="1824816" y="279039"/>
                  </a:lnTo>
                  <a:lnTo>
                    <a:pt x="1851262" y="283083"/>
                  </a:lnTo>
                  <a:lnTo>
                    <a:pt x="1877709" y="287127"/>
                  </a:lnTo>
                  <a:lnTo>
                    <a:pt x="1904155" y="291172"/>
                  </a:lnTo>
                  <a:lnTo>
                    <a:pt x="1930602" y="295216"/>
                  </a:lnTo>
                  <a:lnTo>
                    <a:pt x="1957049" y="299260"/>
                  </a:lnTo>
                  <a:lnTo>
                    <a:pt x="1983495" y="303304"/>
                  </a:lnTo>
                  <a:lnTo>
                    <a:pt x="2009942" y="307348"/>
                  </a:lnTo>
                  <a:lnTo>
                    <a:pt x="2036388" y="311392"/>
                  </a:lnTo>
                  <a:lnTo>
                    <a:pt x="2062835" y="315436"/>
                  </a:lnTo>
                  <a:lnTo>
                    <a:pt x="2089282" y="319480"/>
                  </a:lnTo>
                  <a:lnTo>
                    <a:pt x="2115728" y="323524"/>
                  </a:lnTo>
                  <a:lnTo>
                    <a:pt x="2142175" y="327568"/>
                  </a:lnTo>
                  <a:lnTo>
                    <a:pt x="2168621" y="331612"/>
                  </a:lnTo>
                  <a:lnTo>
                    <a:pt x="2195068" y="335656"/>
                  </a:lnTo>
                  <a:lnTo>
                    <a:pt x="2221515" y="339700"/>
                  </a:lnTo>
                  <a:lnTo>
                    <a:pt x="2247961" y="343744"/>
                  </a:lnTo>
                  <a:lnTo>
                    <a:pt x="2274408" y="347788"/>
                  </a:lnTo>
                  <a:lnTo>
                    <a:pt x="2300855" y="351832"/>
                  </a:lnTo>
                  <a:lnTo>
                    <a:pt x="2327301" y="355876"/>
                  </a:lnTo>
                  <a:lnTo>
                    <a:pt x="2353748" y="359921"/>
                  </a:lnTo>
                  <a:lnTo>
                    <a:pt x="2380194" y="363965"/>
                  </a:lnTo>
                  <a:lnTo>
                    <a:pt x="2406641" y="368009"/>
                  </a:lnTo>
                  <a:lnTo>
                    <a:pt x="2433088" y="372053"/>
                  </a:lnTo>
                  <a:lnTo>
                    <a:pt x="2459534" y="376097"/>
                  </a:lnTo>
                  <a:lnTo>
                    <a:pt x="2485981" y="380141"/>
                  </a:lnTo>
                  <a:lnTo>
                    <a:pt x="2511455" y="3840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6377847" y="4603753"/>
              <a:ext cx="134158" cy="142345"/>
            </a:xfrm>
            <a:custGeom>
              <a:avLst/>
              <a:pathLst>
                <a:path w="134158" h="142345">
                  <a:moveTo>
                    <a:pt x="0" y="142345"/>
                  </a:moveTo>
                  <a:lnTo>
                    <a:pt x="134158" y="90023"/>
                  </a:lnTo>
                  <a:lnTo>
                    <a:pt x="217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3409541" y="2318216"/>
              <a:ext cx="591008" cy="1991523"/>
            </a:xfrm>
            <a:custGeom>
              <a:avLst/>
              <a:pathLst>
                <a:path w="591008" h="1991523">
                  <a:moveTo>
                    <a:pt x="591008" y="1991523"/>
                  </a:moveTo>
                  <a:lnTo>
                    <a:pt x="584728" y="1970360"/>
                  </a:lnTo>
                  <a:lnTo>
                    <a:pt x="578448" y="1949198"/>
                  </a:lnTo>
                  <a:lnTo>
                    <a:pt x="572168" y="1928036"/>
                  </a:lnTo>
                  <a:lnTo>
                    <a:pt x="565887" y="1906874"/>
                  </a:lnTo>
                  <a:lnTo>
                    <a:pt x="559607" y="1885711"/>
                  </a:lnTo>
                  <a:lnTo>
                    <a:pt x="553327" y="1864549"/>
                  </a:lnTo>
                  <a:lnTo>
                    <a:pt x="547047" y="1843387"/>
                  </a:lnTo>
                  <a:lnTo>
                    <a:pt x="540767" y="1822225"/>
                  </a:lnTo>
                  <a:lnTo>
                    <a:pt x="534487" y="1801063"/>
                  </a:lnTo>
                  <a:lnTo>
                    <a:pt x="528207" y="1779900"/>
                  </a:lnTo>
                  <a:lnTo>
                    <a:pt x="521926" y="1758738"/>
                  </a:lnTo>
                  <a:lnTo>
                    <a:pt x="515646" y="1737576"/>
                  </a:lnTo>
                  <a:lnTo>
                    <a:pt x="509366" y="1716414"/>
                  </a:lnTo>
                  <a:lnTo>
                    <a:pt x="503086" y="1695251"/>
                  </a:lnTo>
                  <a:lnTo>
                    <a:pt x="496806" y="1674089"/>
                  </a:lnTo>
                  <a:lnTo>
                    <a:pt x="490526" y="1652927"/>
                  </a:lnTo>
                  <a:lnTo>
                    <a:pt x="484246" y="1631765"/>
                  </a:lnTo>
                  <a:lnTo>
                    <a:pt x="477965" y="1610603"/>
                  </a:lnTo>
                  <a:lnTo>
                    <a:pt x="471685" y="1589440"/>
                  </a:lnTo>
                  <a:lnTo>
                    <a:pt x="465405" y="1568278"/>
                  </a:lnTo>
                  <a:lnTo>
                    <a:pt x="459125" y="1547116"/>
                  </a:lnTo>
                  <a:lnTo>
                    <a:pt x="452845" y="1525954"/>
                  </a:lnTo>
                  <a:lnTo>
                    <a:pt x="446565" y="1504791"/>
                  </a:lnTo>
                  <a:lnTo>
                    <a:pt x="440285" y="1483629"/>
                  </a:lnTo>
                  <a:lnTo>
                    <a:pt x="434004" y="1462467"/>
                  </a:lnTo>
                  <a:lnTo>
                    <a:pt x="427724" y="1441305"/>
                  </a:lnTo>
                  <a:lnTo>
                    <a:pt x="421444" y="1420143"/>
                  </a:lnTo>
                  <a:lnTo>
                    <a:pt x="415164" y="1398980"/>
                  </a:lnTo>
                  <a:lnTo>
                    <a:pt x="408884" y="1377818"/>
                  </a:lnTo>
                  <a:lnTo>
                    <a:pt x="402604" y="1356656"/>
                  </a:lnTo>
                  <a:lnTo>
                    <a:pt x="396324" y="1335494"/>
                  </a:lnTo>
                  <a:lnTo>
                    <a:pt x="390043" y="1314331"/>
                  </a:lnTo>
                  <a:lnTo>
                    <a:pt x="383763" y="1293169"/>
                  </a:lnTo>
                  <a:lnTo>
                    <a:pt x="377483" y="1272007"/>
                  </a:lnTo>
                  <a:lnTo>
                    <a:pt x="371203" y="1250845"/>
                  </a:lnTo>
                  <a:lnTo>
                    <a:pt x="364923" y="1229683"/>
                  </a:lnTo>
                  <a:lnTo>
                    <a:pt x="358643" y="1208520"/>
                  </a:lnTo>
                  <a:lnTo>
                    <a:pt x="352363" y="1187358"/>
                  </a:lnTo>
                  <a:lnTo>
                    <a:pt x="346082" y="1166196"/>
                  </a:lnTo>
                  <a:lnTo>
                    <a:pt x="339802" y="1145034"/>
                  </a:lnTo>
                  <a:lnTo>
                    <a:pt x="333522" y="1123871"/>
                  </a:lnTo>
                  <a:lnTo>
                    <a:pt x="327242" y="1102709"/>
                  </a:lnTo>
                  <a:lnTo>
                    <a:pt x="320962" y="1081547"/>
                  </a:lnTo>
                  <a:lnTo>
                    <a:pt x="314682" y="1060385"/>
                  </a:lnTo>
                  <a:lnTo>
                    <a:pt x="308402" y="1039223"/>
                  </a:lnTo>
                  <a:lnTo>
                    <a:pt x="302121" y="1018060"/>
                  </a:lnTo>
                  <a:lnTo>
                    <a:pt x="295841" y="996898"/>
                  </a:lnTo>
                  <a:lnTo>
                    <a:pt x="289561" y="975736"/>
                  </a:lnTo>
                  <a:lnTo>
                    <a:pt x="283281" y="954574"/>
                  </a:lnTo>
                  <a:lnTo>
                    <a:pt x="277001" y="933411"/>
                  </a:lnTo>
                  <a:lnTo>
                    <a:pt x="270721" y="912249"/>
                  </a:lnTo>
                  <a:lnTo>
                    <a:pt x="264440" y="891087"/>
                  </a:lnTo>
                  <a:lnTo>
                    <a:pt x="258160" y="869925"/>
                  </a:lnTo>
                  <a:lnTo>
                    <a:pt x="251880" y="848763"/>
                  </a:lnTo>
                  <a:lnTo>
                    <a:pt x="245600" y="827600"/>
                  </a:lnTo>
                  <a:lnTo>
                    <a:pt x="239320" y="806438"/>
                  </a:lnTo>
                  <a:lnTo>
                    <a:pt x="233040" y="785276"/>
                  </a:lnTo>
                  <a:lnTo>
                    <a:pt x="226760" y="764114"/>
                  </a:lnTo>
                  <a:lnTo>
                    <a:pt x="220479" y="742951"/>
                  </a:lnTo>
                  <a:lnTo>
                    <a:pt x="214199" y="721789"/>
                  </a:lnTo>
                  <a:lnTo>
                    <a:pt x="207919" y="700627"/>
                  </a:lnTo>
                  <a:lnTo>
                    <a:pt x="201639" y="679465"/>
                  </a:lnTo>
                  <a:lnTo>
                    <a:pt x="195359" y="658302"/>
                  </a:lnTo>
                  <a:lnTo>
                    <a:pt x="189079" y="637140"/>
                  </a:lnTo>
                  <a:lnTo>
                    <a:pt x="182799" y="615978"/>
                  </a:lnTo>
                  <a:lnTo>
                    <a:pt x="176518" y="594816"/>
                  </a:lnTo>
                  <a:lnTo>
                    <a:pt x="170238" y="573654"/>
                  </a:lnTo>
                  <a:lnTo>
                    <a:pt x="163958" y="552491"/>
                  </a:lnTo>
                  <a:lnTo>
                    <a:pt x="157678" y="531329"/>
                  </a:lnTo>
                  <a:lnTo>
                    <a:pt x="151398" y="510167"/>
                  </a:lnTo>
                  <a:lnTo>
                    <a:pt x="145118" y="489005"/>
                  </a:lnTo>
                  <a:lnTo>
                    <a:pt x="138838" y="467842"/>
                  </a:lnTo>
                  <a:lnTo>
                    <a:pt x="132557" y="446680"/>
                  </a:lnTo>
                  <a:lnTo>
                    <a:pt x="126277" y="425518"/>
                  </a:lnTo>
                  <a:lnTo>
                    <a:pt x="119997" y="404356"/>
                  </a:lnTo>
                  <a:lnTo>
                    <a:pt x="113717" y="383194"/>
                  </a:lnTo>
                  <a:lnTo>
                    <a:pt x="107437" y="362031"/>
                  </a:lnTo>
                  <a:lnTo>
                    <a:pt x="101157" y="340869"/>
                  </a:lnTo>
                  <a:lnTo>
                    <a:pt x="94877" y="319707"/>
                  </a:lnTo>
                  <a:lnTo>
                    <a:pt x="88596" y="298545"/>
                  </a:lnTo>
                  <a:lnTo>
                    <a:pt x="82316" y="277382"/>
                  </a:lnTo>
                  <a:lnTo>
                    <a:pt x="76036" y="256220"/>
                  </a:lnTo>
                  <a:lnTo>
                    <a:pt x="69756" y="235058"/>
                  </a:lnTo>
                  <a:lnTo>
                    <a:pt x="63476" y="213896"/>
                  </a:lnTo>
                  <a:lnTo>
                    <a:pt x="57196" y="192734"/>
                  </a:lnTo>
                  <a:lnTo>
                    <a:pt x="50916" y="171571"/>
                  </a:lnTo>
                  <a:lnTo>
                    <a:pt x="44635" y="150409"/>
                  </a:lnTo>
                  <a:lnTo>
                    <a:pt x="38355" y="129247"/>
                  </a:lnTo>
                  <a:lnTo>
                    <a:pt x="32075" y="108085"/>
                  </a:lnTo>
                  <a:lnTo>
                    <a:pt x="25795" y="86922"/>
                  </a:lnTo>
                  <a:lnTo>
                    <a:pt x="19515" y="65760"/>
                  </a:lnTo>
                  <a:lnTo>
                    <a:pt x="13235" y="44598"/>
                  </a:lnTo>
                  <a:lnTo>
                    <a:pt x="6955" y="23436"/>
                  </a:lnTo>
                  <a:lnTo>
                    <a:pt x="674" y="227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3375996" y="2318216"/>
              <a:ext cx="138049" cy="140038"/>
            </a:xfrm>
            <a:custGeom>
              <a:avLst/>
              <a:pathLst>
                <a:path w="138049" h="140038">
                  <a:moveTo>
                    <a:pt x="138049" y="99070"/>
                  </a:moveTo>
                  <a:lnTo>
                    <a:pt x="33545" y="0"/>
                  </a:lnTo>
                  <a:lnTo>
                    <a:pt x="0" y="1400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4000550" y="2790223"/>
              <a:ext cx="328493" cy="1519516"/>
            </a:xfrm>
            <a:custGeom>
              <a:avLst/>
              <a:pathLst>
                <a:path w="328493" h="1519516">
                  <a:moveTo>
                    <a:pt x="0" y="1519516"/>
                  </a:moveTo>
                  <a:lnTo>
                    <a:pt x="3548" y="1503101"/>
                  </a:lnTo>
                  <a:lnTo>
                    <a:pt x="7097" y="1486686"/>
                  </a:lnTo>
                  <a:lnTo>
                    <a:pt x="10645" y="1470271"/>
                  </a:lnTo>
                  <a:lnTo>
                    <a:pt x="14194" y="1453856"/>
                  </a:lnTo>
                  <a:lnTo>
                    <a:pt x="17743" y="1437441"/>
                  </a:lnTo>
                  <a:lnTo>
                    <a:pt x="21291" y="1421026"/>
                  </a:lnTo>
                  <a:lnTo>
                    <a:pt x="24840" y="1404611"/>
                  </a:lnTo>
                  <a:lnTo>
                    <a:pt x="28389" y="1388196"/>
                  </a:lnTo>
                  <a:lnTo>
                    <a:pt x="31937" y="1371781"/>
                  </a:lnTo>
                  <a:lnTo>
                    <a:pt x="35486" y="1355366"/>
                  </a:lnTo>
                  <a:lnTo>
                    <a:pt x="39034" y="1338951"/>
                  </a:lnTo>
                  <a:lnTo>
                    <a:pt x="42583" y="1322536"/>
                  </a:lnTo>
                  <a:lnTo>
                    <a:pt x="46132" y="1306122"/>
                  </a:lnTo>
                  <a:lnTo>
                    <a:pt x="49680" y="1289707"/>
                  </a:lnTo>
                  <a:lnTo>
                    <a:pt x="53229" y="1273292"/>
                  </a:lnTo>
                  <a:lnTo>
                    <a:pt x="56778" y="1256877"/>
                  </a:lnTo>
                  <a:lnTo>
                    <a:pt x="60326" y="1240462"/>
                  </a:lnTo>
                  <a:lnTo>
                    <a:pt x="63875" y="1224047"/>
                  </a:lnTo>
                  <a:lnTo>
                    <a:pt x="67423" y="1207632"/>
                  </a:lnTo>
                  <a:lnTo>
                    <a:pt x="70972" y="1191217"/>
                  </a:lnTo>
                  <a:lnTo>
                    <a:pt x="74521" y="1174802"/>
                  </a:lnTo>
                  <a:lnTo>
                    <a:pt x="78069" y="1158387"/>
                  </a:lnTo>
                  <a:lnTo>
                    <a:pt x="81618" y="1141972"/>
                  </a:lnTo>
                  <a:lnTo>
                    <a:pt x="85167" y="1125557"/>
                  </a:lnTo>
                  <a:lnTo>
                    <a:pt x="88715" y="1109142"/>
                  </a:lnTo>
                  <a:lnTo>
                    <a:pt x="92264" y="1092728"/>
                  </a:lnTo>
                  <a:lnTo>
                    <a:pt x="95812" y="1076313"/>
                  </a:lnTo>
                  <a:lnTo>
                    <a:pt x="99361" y="1059898"/>
                  </a:lnTo>
                  <a:lnTo>
                    <a:pt x="102910" y="1043483"/>
                  </a:lnTo>
                  <a:lnTo>
                    <a:pt x="106458" y="1027068"/>
                  </a:lnTo>
                  <a:lnTo>
                    <a:pt x="110007" y="1010653"/>
                  </a:lnTo>
                  <a:lnTo>
                    <a:pt x="113556" y="994238"/>
                  </a:lnTo>
                  <a:lnTo>
                    <a:pt x="117104" y="977823"/>
                  </a:lnTo>
                  <a:lnTo>
                    <a:pt x="120653" y="961408"/>
                  </a:lnTo>
                  <a:lnTo>
                    <a:pt x="124201" y="944993"/>
                  </a:lnTo>
                  <a:lnTo>
                    <a:pt x="127750" y="928578"/>
                  </a:lnTo>
                  <a:lnTo>
                    <a:pt x="131299" y="912163"/>
                  </a:lnTo>
                  <a:lnTo>
                    <a:pt x="134847" y="895748"/>
                  </a:lnTo>
                  <a:lnTo>
                    <a:pt x="138396" y="879334"/>
                  </a:lnTo>
                  <a:lnTo>
                    <a:pt x="141945" y="862919"/>
                  </a:lnTo>
                  <a:lnTo>
                    <a:pt x="145493" y="846504"/>
                  </a:lnTo>
                  <a:lnTo>
                    <a:pt x="149042" y="830089"/>
                  </a:lnTo>
                  <a:lnTo>
                    <a:pt x="152590" y="813674"/>
                  </a:lnTo>
                  <a:lnTo>
                    <a:pt x="156139" y="797259"/>
                  </a:lnTo>
                  <a:lnTo>
                    <a:pt x="159688" y="780844"/>
                  </a:lnTo>
                  <a:lnTo>
                    <a:pt x="163236" y="764429"/>
                  </a:lnTo>
                  <a:lnTo>
                    <a:pt x="166785" y="748014"/>
                  </a:lnTo>
                  <a:lnTo>
                    <a:pt x="170334" y="731599"/>
                  </a:lnTo>
                  <a:lnTo>
                    <a:pt x="173882" y="715184"/>
                  </a:lnTo>
                  <a:lnTo>
                    <a:pt x="177431" y="698769"/>
                  </a:lnTo>
                  <a:lnTo>
                    <a:pt x="180980" y="682354"/>
                  </a:lnTo>
                  <a:lnTo>
                    <a:pt x="184528" y="665940"/>
                  </a:lnTo>
                  <a:lnTo>
                    <a:pt x="188077" y="649525"/>
                  </a:lnTo>
                  <a:lnTo>
                    <a:pt x="191625" y="633110"/>
                  </a:lnTo>
                  <a:lnTo>
                    <a:pt x="195174" y="616695"/>
                  </a:lnTo>
                  <a:lnTo>
                    <a:pt x="198723" y="600280"/>
                  </a:lnTo>
                  <a:lnTo>
                    <a:pt x="202271" y="583865"/>
                  </a:lnTo>
                  <a:lnTo>
                    <a:pt x="205820" y="567450"/>
                  </a:lnTo>
                  <a:lnTo>
                    <a:pt x="209369" y="551035"/>
                  </a:lnTo>
                  <a:lnTo>
                    <a:pt x="212917" y="534620"/>
                  </a:lnTo>
                  <a:lnTo>
                    <a:pt x="216466" y="518205"/>
                  </a:lnTo>
                  <a:lnTo>
                    <a:pt x="220014" y="501790"/>
                  </a:lnTo>
                  <a:lnTo>
                    <a:pt x="223563" y="485375"/>
                  </a:lnTo>
                  <a:lnTo>
                    <a:pt x="227112" y="468960"/>
                  </a:lnTo>
                  <a:lnTo>
                    <a:pt x="230660" y="452545"/>
                  </a:lnTo>
                  <a:lnTo>
                    <a:pt x="234209" y="436131"/>
                  </a:lnTo>
                  <a:lnTo>
                    <a:pt x="237758" y="419716"/>
                  </a:lnTo>
                  <a:lnTo>
                    <a:pt x="241306" y="403301"/>
                  </a:lnTo>
                  <a:lnTo>
                    <a:pt x="244855" y="386886"/>
                  </a:lnTo>
                  <a:lnTo>
                    <a:pt x="248403" y="370471"/>
                  </a:lnTo>
                  <a:lnTo>
                    <a:pt x="251952" y="354056"/>
                  </a:lnTo>
                  <a:lnTo>
                    <a:pt x="255501" y="337641"/>
                  </a:lnTo>
                  <a:lnTo>
                    <a:pt x="259049" y="321226"/>
                  </a:lnTo>
                  <a:lnTo>
                    <a:pt x="262598" y="304811"/>
                  </a:lnTo>
                  <a:lnTo>
                    <a:pt x="266147" y="288396"/>
                  </a:lnTo>
                  <a:lnTo>
                    <a:pt x="269695" y="271981"/>
                  </a:lnTo>
                  <a:lnTo>
                    <a:pt x="273244" y="255566"/>
                  </a:lnTo>
                  <a:lnTo>
                    <a:pt x="276792" y="239151"/>
                  </a:lnTo>
                  <a:lnTo>
                    <a:pt x="280341" y="222737"/>
                  </a:lnTo>
                  <a:lnTo>
                    <a:pt x="283890" y="206322"/>
                  </a:lnTo>
                  <a:lnTo>
                    <a:pt x="287438" y="189907"/>
                  </a:lnTo>
                  <a:lnTo>
                    <a:pt x="290987" y="173492"/>
                  </a:lnTo>
                  <a:lnTo>
                    <a:pt x="294536" y="157077"/>
                  </a:lnTo>
                  <a:lnTo>
                    <a:pt x="298084" y="140662"/>
                  </a:lnTo>
                  <a:lnTo>
                    <a:pt x="301633" y="124247"/>
                  </a:lnTo>
                  <a:lnTo>
                    <a:pt x="305181" y="107832"/>
                  </a:lnTo>
                  <a:lnTo>
                    <a:pt x="308730" y="91417"/>
                  </a:lnTo>
                  <a:lnTo>
                    <a:pt x="312279" y="75002"/>
                  </a:lnTo>
                  <a:lnTo>
                    <a:pt x="315827" y="58587"/>
                  </a:lnTo>
                  <a:lnTo>
                    <a:pt x="319376" y="42172"/>
                  </a:lnTo>
                  <a:lnTo>
                    <a:pt x="322925" y="25757"/>
                  </a:lnTo>
                  <a:lnTo>
                    <a:pt x="326473" y="9343"/>
                  </a:lnTo>
                  <a:lnTo>
                    <a:pt x="32849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4232318" y="2790223"/>
              <a:ext cx="140748" cy="137105"/>
            </a:xfrm>
            <a:custGeom>
              <a:avLst/>
              <a:pathLst>
                <a:path w="140748" h="137105">
                  <a:moveTo>
                    <a:pt x="140748" y="137105"/>
                  </a:moveTo>
                  <a:lnTo>
                    <a:pt x="96725" y="0"/>
                  </a:lnTo>
                  <a:lnTo>
                    <a:pt x="0" y="10667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4000550" y="3208179"/>
              <a:ext cx="1450243" cy="1101560"/>
            </a:xfrm>
            <a:custGeom>
              <a:avLst/>
              <a:pathLst>
                <a:path w="1450243" h="1101560">
                  <a:moveTo>
                    <a:pt x="0" y="1101560"/>
                  </a:moveTo>
                  <a:lnTo>
                    <a:pt x="15517" y="1089773"/>
                  </a:lnTo>
                  <a:lnTo>
                    <a:pt x="31035" y="1077986"/>
                  </a:lnTo>
                  <a:lnTo>
                    <a:pt x="46552" y="1066199"/>
                  </a:lnTo>
                  <a:lnTo>
                    <a:pt x="62070" y="1054413"/>
                  </a:lnTo>
                  <a:lnTo>
                    <a:pt x="77588" y="1042626"/>
                  </a:lnTo>
                  <a:lnTo>
                    <a:pt x="93105" y="1030839"/>
                  </a:lnTo>
                  <a:lnTo>
                    <a:pt x="108623" y="1019052"/>
                  </a:lnTo>
                  <a:lnTo>
                    <a:pt x="124141" y="1007266"/>
                  </a:lnTo>
                  <a:lnTo>
                    <a:pt x="139658" y="995479"/>
                  </a:lnTo>
                  <a:lnTo>
                    <a:pt x="155176" y="983692"/>
                  </a:lnTo>
                  <a:lnTo>
                    <a:pt x="170694" y="971906"/>
                  </a:lnTo>
                  <a:lnTo>
                    <a:pt x="186211" y="960119"/>
                  </a:lnTo>
                  <a:lnTo>
                    <a:pt x="201729" y="948332"/>
                  </a:lnTo>
                  <a:lnTo>
                    <a:pt x="217246" y="936545"/>
                  </a:lnTo>
                  <a:lnTo>
                    <a:pt x="232764" y="924759"/>
                  </a:lnTo>
                  <a:lnTo>
                    <a:pt x="248282" y="912972"/>
                  </a:lnTo>
                  <a:lnTo>
                    <a:pt x="263799" y="901185"/>
                  </a:lnTo>
                  <a:lnTo>
                    <a:pt x="279317" y="889399"/>
                  </a:lnTo>
                  <a:lnTo>
                    <a:pt x="294835" y="877612"/>
                  </a:lnTo>
                  <a:lnTo>
                    <a:pt x="310352" y="865825"/>
                  </a:lnTo>
                  <a:lnTo>
                    <a:pt x="325870" y="854038"/>
                  </a:lnTo>
                  <a:lnTo>
                    <a:pt x="341388" y="842252"/>
                  </a:lnTo>
                  <a:lnTo>
                    <a:pt x="356905" y="830465"/>
                  </a:lnTo>
                  <a:lnTo>
                    <a:pt x="372423" y="818678"/>
                  </a:lnTo>
                  <a:lnTo>
                    <a:pt x="387941" y="806891"/>
                  </a:lnTo>
                  <a:lnTo>
                    <a:pt x="403458" y="795105"/>
                  </a:lnTo>
                  <a:lnTo>
                    <a:pt x="418976" y="783318"/>
                  </a:lnTo>
                  <a:lnTo>
                    <a:pt x="434493" y="771531"/>
                  </a:lnTo>
                  <a:lnTo>
                    <a:pt x="450011" y="759745"/>
                  </a:lnTo>
                  <a:lnTo>
                    <a:pt x="465529" y="747958"/>
                  </a:lnTo>
                  <a:lnTo>
                    <a:pt x="481046" y="736171"/>
                  </a:lnTo>
                  <a:lnTo>
                    <a:pt x="496564" y="724384"/>
                  </a:lnTo>
                  <a:lnTo>
                    <a:pt x="512082" y="712598"/>
                  </a:lnTo>
                  <a:lnTo>
                    <a:pt x="527599" y="700811"/>
                  </a:lnTo>
                  <a:lnTo>
                    <a:pt x="543117" y="689024"/>
                  </a:lnTo>
                  <a:lnTo>
                    <a:pt x="558635" y="677238"/>
                  </a:lnTo>
                  <a:lnTo>
                    <a:pt x="574152" y="665451"/>
                  </a:lnTo>
                  <a:lnTo>
                    <a:pt x="589670" y="653664"/>
                  </a:lnTo>
                  <a:lnTo>
                    <a:pt x="605188" y="641877"/>
                  </a:lnTo>
                  <a:lnTo>
                    <a:pt x="620705" y="630091"/>
                  </a:lnTo>
                  <a:lnTo>
                    <a:pt x="636223" y="618304"/>
                  </a:lnTo>
                  <a:lnTo>
                    <a:pt x="651740" y="606517"/>
                  </a:lnTo>
                  <a:lnTo>
                    <a:pt x="667258" y="594730"/>
                  </a:lnTo>
                  <a:lnTo>
                    <a:pt x="682776" y="582944"/>
                  </a:lnTo>
                  <a:lnTo>
                    <a:pt x="698293" y="571157"/>
                  </a:lnTo>
                  <a:lnTo>
                    <a:pt x="713811" y="559370"/>
                  </a:lnTo>
                  <a:lnTo>
                    <a:pt x="729329" y="547584"/>
                  </a:lnTo>
                  <a:lnTo>
                    <a:pt x="744846" y="535797"/>
                  </a:lnTo>
                  <a:lnTo>
                    <a:pt x="760364" y="524010"/>
                  </a:lnTo>
                  <a:lnTo>
                    <a:pt x="775882" y="512223"/>
                  </a:lnTo>
                  <a:lnTo>
                    <a:pt x="791399" y="500437"/>
                  </a:lnTo>
                  <a:lnTo>
                    <a:pt x="806917" y="488650"/>
                  </a:lnTo>
                  <a:lnTo>
                    <a:pt x="822435" y="476863"/>
                  </a:lnTo>
                  <a:lnTo>
                    <a:pt x="837952" y="465077"/>
                  </a:lnTo>
                  <a:lnTo>
                    <a:pt x="853470" y="453290"/>
                  </a:lnTo>
                  <a:lnTo>
                    <a:pt x="868987" y="441503"/>
                  </a:lnTo>
                  <a:lnTo>
                    <a:pt x="884505" y="429716"/>
                  </a:lnTo>
                  <a:lnTo>
                    <a:pt x="900023" y="417930"/>
                  </a:lnTo>
                  <a:lnTo>
                    <a:pt x="915540" y="406143"/>
                  </a:lnTo>
                  <a:lnTo>
                    <a:pt x="931058" y="394356"/>
                  </a:lnTo>
                  <a:lnTo>
                    <a:pt x="946576" y="382569"/>
                  </a:lnTo>
                  <a:lnTo>
                    <a:pt x="962093" y="370783"/>
                  </a:lnTo>
                  <a:lnTo>
                    <a:pt x="977611" y="358996"/>
                  </a:lnTo>
                  <a:lnTo>
                    <a:pt x="993129" y="347209"/>
                  </a:lnTo>
                  <a:lnTo>
                    <a:pt x="1008646" y="335423"/>
                  </a:lnTo>
                  <a:lnTo>
                    <a:pt x="1024164" y="323636"/>
                  </a:lnTo>
                  <a:lnTo>
                    <a:pt x="1039681" y="311849"/>
                  </a:lnTo>
                  <a:lnTo>
                    <a:pt x="1055199" y="300062"/>
                  </a:lnTo>
                  <a:lnTo>
                    <a:pt x="1070717" y="288276"/>
                  </a:lnTo>
                  <a:lnTo>
                    <a:pt x="1086234" y="276489"/>
                  </a:lnTo>
                  <a:lnTo>
                    <a:pt x="1101752" y="264702"/>
                  </a:lnTo>
                  <a:lnTo>
                    <a:pt x="1117270" y="252916"/>
                  </a:lnTo>
                  <a:lnTo>
                    <a:pt x="1132787" y="241129"/>
                  </a:lnTo>
                  <a:lnTo>
                    <a:pt x="1148305" y="229342"/>
                  </a:lnTo>
                  <a:lnTo>
                    <a:pt x="1163823" y="217555"/>
                  </a:lnTo>
                  <a:lnTo>
                    <a:pt x="1179340" y="205769"/>
                  </a:lnTo>
                  <a:lnTo>
                    <a:pt x="1194858" y="193982"/>
                  </a:lnTo>
                  <a:lnTo>
                    <a:pt x="1210376" y="182195"/>
                  </a:lnTo>
                  <a:lnTo>
                    <a:pt x="1225893" y="170408"/>
                  </a:lnTo>
                  <a:lnTo>
                    <a:pt x="1241411" y="158622"/>
                  </a:lnTo>
                  <a:lnTo>
                    <a:pt x="1256928" y="146835"/>
                  </a:lnTo>
                  <a:lnTo>
                    <a:pt x="1272446" y="135048"/>
                  </a:lnTo>
                  <a:lnTo>
                    <a:pt x="1287964" y="123262"/>
                  </a:lnTo>
                  <a:lnTo>
                    <a:pt x="1303481" y="111475"/>
                  </a:lnTo>
                  <a:lnTo>
                    <a:pt x="1318999" y="99688"/>
                  </a:lnTo>
                  <a:lnTo>
                    <a:pt x="1334517" y="87901"/>
                  </a:lnTo>
                  <a:lnTo>
                    <a:pt x="1350034" y="76115"/>
                  </a:lnTo>
                  <a:lnTo>
                    <a:pt x="1365552" y="64328"/>
                  </a:lnTo>
                  <a:lnTo>
                    <a:pt x="1381070" y="52541"/>
                  </a:lnTo>
                  <a:lnTo>
                    <a:pt x="1396587" y="40754"/>
                  </a:lnTo>
                  <a:lnTo>
                    <a:pt x="1412105" y="28968"/>
                  </a:lnTo>
                  <a:lnTo>
                    <a:pt x="1427623" y="17181"/>
                  </a:lnTo>
                  <a:lnTo>
                    <a:pt x="1443140" y="5394"/>
                  </a:lnTo>
                  <a:lnTo>
                    <a:pt x="14502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5307934" y="3208179"/>
              <a:ext cx="142858" cy="132766"/>
            </a:xfrm>
            <a:custGeom>
              <a:avLst/>
              <a:pathLst>
                <a:path w="142858" h="132766">
                  <a:moveTo>
                    <a:pt x="87100" y="132766"/>
                  </a:moveTo>
                  <a:lnTo>
                    <a:pt x="142858" y="0"/>
                  </a:lnTo>
                  <a:lnTo>
                    <a:pt x="0" y="180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3768070" y="4309739"/>
              <a:ext cx="232479" cy="2367430"/>
            </a:xfrm>
            <a:custGeom>
              <a:avLst/>
              <a:pathLst>
                <a:path w="232479" h="2367430">
                  <a:moveTo>
                    <a:pt x="232479" y="0"/>
                  </a:moveTo>
                  <a:lnTo>
                    <a:pt x="230025" y="24999"/>
                  </a:lnTo>
                  <a:lnTo>
                    <a:pt x="227570" y="49998"/>
                  </a:lnTo>
                  <a:lnTo>
                    <a:pt x="225115" y="74997"/>
                  </a:lnTo>
                  <a:lnTo>
                    <a:pt x="222660" y="99996"/>
                  </a:lnTo>
                  <a:lnTo>
                    <a:pt x="220205" y="124995"/>
                  </a:lnTo>
                  <a:lnTo>
                    <a:pt x="217750" y="149994"/>
                  </a:lnTo>
                  <a:lnTo>
                    <a:pt x="215295" y="174993"/>
                  </a:lnTo>
                  <a:lnTo>
                    <a:pt x="212840" y="199993"/>
                  </a:lnTo>
                  <a:lnTo>
                    <a:pt x="210385" y="224992"/>
                  </a:lnTo>
                  <a:lnTo>
                    <a:pt x="207930" y="249991"/>
                  </a:lnTo>
                  <a:lnTo>
                    <a:pt x="205476" y="274990"/>
                  </a:lnTo>
                  <a:lnTo>
                    <a:pt x="203021" y="299989"/>
                  </a:lnTo>
                  <a:lnTo>
                    <a:pt x="200566" y="324988"/>
                  </a:lnTo>
                  <a:lnTo>
                    <a:pt x="198111" y="349987"/>
                  </a:lnTo>
                  <a:lnTo>
                    <a:pt x="195656" y="374986"/>
                  </a:lnTo>
                  <a:lnTo>
                    <a:pt x="193201" y="399986"/>
                  </a:lnTo>
                  <a:lnTo>
                    <a:pt x="190746" y="424985"/>
                  </a:lnTo>
                  <a:lnTo>
                    <a:pt x="188291" y="449984"/>
                  </a:lnTo>
                  <a:lnTo>
                    <a:pt x="185836" y="474983"/>
                  </a:lnTo>
                  <a:lnTo>
                    <a:pt x="183382" y="499982"/>
                  </a:lnTo>
                  <a:lnTo>
                    <a:pt x="180927" y="524981"/>
                  </a:lnTo>
                  <a:lnTo>
                    <a:pt x="178472" y="549980"/>
                  </a:lnTo>
                  <a:lnTo>
                    <a:pt x="176017" y="574979"/>
                  </a:lnTo>
                  <a:lnTo>
                    <a:pt x="173562" y="599979"/>
                  </a:lnTo>
                  <a:lnTo>
                    <a:pt x="171107" y="624978"/>
                  </a:lnTo>
                  <a:lnTo>
                    <a:pt x="168652" y="649977"/>
                  </a:lnTo>
                  <a:lnTo>
                    <a:pt x="166197" y="674976"/>
                  </a:lnTo>
                  <a:lnTo>
                    <a:pt x="163742" y="699975"/>
                  </a:lnTo>
                  <a:lnTo>
                    <a:pt x="161287" y="724974"/>
                  </a:lnTo>
                  <a:lnTo>
                    <a:pt x="158833" y="749973"/>
                  </a:lnTo>
                  <a:lnTo>
                    <a:pt x="156378" y="774972"/>
                  </a:lnTo>
                  <a:lnTo>
                    <a:pt x="153923" y="799972"/>
                  </a:lnTo>
                  <a:lnTo>
                    <a:pt x="151468" y="824971"/>
                  </a:lnTo>
                  <a:lnTo>
                    <a:pt x="149013" y="849970"/>
                  </a:lnTo>
                  <a:lnTo>
                    <a:pt x="146558" y="874969"/>
                  </a:lnTo>
                  <a:lnTo>
                    <a:pt x="144103" y="899968"/>
                  </a:lnTo>
                  <a:lnTo>
                    <a:pt x="141648" y="924967"/>
                  </a:lnTo>
                  <a:lnTo>
                    <a:pt x="139193" y="949966"/>
                  </a:lnTo>
                  <a:lnTo>
                    <a:pt x="136738" y="974965"/>
                  </a:lnTo>
                  <a:lnTo>
                    <a:pt x="134284" y="999965"/>
                  </a:lnTo>
                  <a:lnTo>
                    <a:pt x="131829" y="1024964"/>
                  </a:lnTo>
                  <a:lnTo>
                    <a:pt x="129374" y="1049963"/>
                  </a:lnTo>
                  <a:lnTo>
                    <a:pt x="126919" y="1074962"/>
                  </a:lnTo>
                  <a:lnTo>
                    <a:pt x="124464" y="1099961"/>
                  </a:lnTo>
                  <a:lnTo>
                    <a:pt x="122009" y="1124960"/>
                  </a:lnTo>
                  <a:lnTo>
                    <a:pt x="119554" y="1149959"/>
                  </a:lnTo>
                  <a:lnTo>
                    <a:pt x="117099" y="1174959"/>
                  </a:lnTo>
                  <a:lnTo>
                    <a:pt x="114644" y="1199958"/>
                  </a:lnTo>
                  <a:lnTo>
                    <a:pt x="112190" y="1224957"/>
                  </a:lnTo>
                  <a:lnTo>
                    <a:pt x="109735" y="1249956"/>
                  </a:lnTo>
                  <a:lnTo>
                    <a:pt x="107280" y="1274955"/>
                  </a:lnTo>
                  <a:lnTo>
                    <a:pt x="104825" y="1299954"/>
                  </a:lnTo>
                  <a:lnTo>
                    <a:pt x="102370" y="1324953"/>
                  </a:lnTo>
                  <a:lnTo>
                    <a:pt x="99915" y="1349952"/>
                  </a:lnTo>
                  <a:lnTo>
                    <a:pt x="97460" y="1374952"/>
                  </a:lnTo>
                  <a:lnTo>
                    <a:pt x="95005" y="1399951"/>
                  </a:lnTo>
                  <a:lnTo>
                    <a:pt x="92550" y="1424950"/>
                  </a:lnTo>
                  <a:lnTo>
                    <a:pt x="90095" y="1449949"/>
                  </a:lnTo>
                  <a:lnTo>
                    <a:pt x="87641" y="1474948"/>
                  </a:lnTo>
                  <a:lnTo>
                    <a:pt x="85186" y="1499947"/>
                  </a:lnTo>
                  <a:lnTo>
                    <a:pt x="82731" y="1524946"/>
                  </a:lnTo>
                  <a:lnTo>
                    <a:pt x="80276" y="1549945"/>
                  </a:lnTo>
                  <a:lnTo>
                    <a:pt x="77821" y="1574945"/>
                  </a:lnTo>
                  <a:lnTo>
                    <a:pt x="75366" y="1599944"/>
                  </a:lnTo>
                  <a:lnTo>
                    <a:pt x="72911" y="1624943"/>
                  </a:lnTo>
                  <a:lnTo>
                    <a:pt x="70456" y="1649942"/>
                  </a:lnTo>
                  <a:lnTo>
                    <a:pt x="68001" y="1674941"/>
                  </a:lnTo>
                  <a:lnTo>
                    <a:pt x="65547" y="1699940"/>
                  </a:lnTo>
                  <a:lnTo>
                    <a:pt x="63092" y="1724939"/>
                  </a:lnTo>
                  <a:lnTo>
                    <a:pt x="60637" y="1749938"/>
                  </a:lnTo>
                  <a:lnTo>
                    <a:pt x="58182" y="1774938"/>
                  </a:lnTo>
                  <a:lnTo>
                    <a:pt x="55727" y="1799937"/>
                  </a:lnTo>
                  <a:lnTo>
                    <a:pt x="53272" y="1824936"/>
                  </a:lnTo>
                  <a:lnTo>
                    <a:pt x="50817" y="1849935"/>
                  </a:lnTo>
                  <a:lnTo>
                    <a:pt x="48362" y="1874934"/>
                  </a:lnTo>
                  <a:lnTo>
                    <a:pt x="45907" y="1899933"/>
                  </a:lnTo>
                  <a:lnTo>
                    <a:pt x="43452" y="1924932"/>
                  </a:lnTo>
                  <a:lnTo>
                    <a:pt x="40998" y="1949931"/>
                  </a:lnTo>
                  <a:lnTo>
                    <a:pt x="38543" y="1974931"/>
                  </a:lnTo>
                  <a:lnTo>
                    <a:pt x="36088" y="1999930"/>
                  </a:lnTo>
                  <a:lnTo>
                    <a:pt x="33633" y="2024929"/>
                  </a:lnTo>
                  <a:lnTo>
                    <a:pt x="31178" y="2049928"/>
                  </a:lnTo>
                  <a:lnTo>
                    <a:pt x="28723" y="2074927"/>
                  </a:lnTo>
                  <a:lnTo>
                    <a:pt x="26268" y="2099926"/>
                  </a:lnTo>
                  <a:lnTo>
                    <a:pt x="23813" y="2124925"/>
                  </a:lnTo>
                  <a:lnTo>
                    <a:pt x="21358" y="2149925"/>
                  </a:lnTo>
                  <a:lnTo>
                    <a:pt x="18903" y="2174924"/>
                  </a:lnTo>
                  <a:lnTo>
                    <a:pt x="16449" y="2199923"/>
                  </a:lnTo>
                  <a:lnTo>
                    <a:pt x="13994" y="2224922"/>
                  </a:lnTo>
                  <a:lnTo>
                    <a:pt x="11539" y="2249921"/>
                  </a:lnTo>
                  <a:lnTo>
                    <a:pt x="9084" y="2274920"/>
                  </a:lnTo>
                  <a:lnTo>
                    <a:pt x="6629" y="2299919"/>
                  </a:lnTo>
                  <a:lnTo>
                    <a:pt x="4174" y="2324918"/>
                  </a:lnTo>
                  <a:lnTo>
                    <a:pt x="1719" y="2349918"/>
                  </a:lnTo>
                  <a:lnTo>
                    <a:pt x="0" y="23674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3708602" y="6546023"/>
              <a:ext cx="143310" cy="131147"/>
            </a:xfrm>
            <a:custGeom>
              <a:avLst/>
              <a:pathLst>
                <a:path w="143310" h="131147">
                  <a:moveTo>
                    <a:pt x="0" y="0"/>
                  </a:moveTo>
                  <a:lnTo>
                    <a:pt x="59467" y="131147"/>
                  </a:lnTo>
                  <a:lnTo>
                    <a:pt x="143310" y="140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1778245" y="3672702"/>
              <a:ext cx="2222304" cy="637037"/>
            </a:xfrm>
            <a:custGeom>
              <a:avLst/>
              <a:pathLst>
                <a:path w="2222304" h="637037">
                  <a:moveTo>
                    <a:pt x="2222304" y="637037"/>
                  </a:moveTo>
                  <a:lnTo>
                    <a:pt x="2198808" y="630302"/>
                  </a:lnTo>
                  <a:lnTo>
                    <a:pt x="2175312" y="623567"/>
                  </a:lnTo>
                  <a:lnTo>
                    <a:pt x="2151815" y="616831"/>
                  </a:lnTo>
                  <a:lnTo>
                    <a:pt x="2128319" y="610096"/>
                  </a:lnTo>
                  <a:lnTo>
                    <a:pt x="2104823" y="603361"/>
                  </a:lnTo>
                  <a:lnTo>
                    <a:pt x="2081327" y="596625"/>
                  </a:lnTo>
                  <a:lnTo>
                    <a:pt x="2057831" y="589890"/>
                  </a:lnTo>
                  <a:lnTo>
                    <a:pt x="2034334" y="583155"/>
                  </a:lnTo>
                  <a:lnTo>
                    <a:pt x="2010838" y="576419"/>
                  </a:lnTo>
                  <a:lnTo>
                    <a:pt x="1987342" y="569684"/>
                  </a:lnTo>
                  <a:lnTo>
                    <a:pt x="1963846" y="562949"/>
                  </a:lnTo>
                  <a:lnTo>
                    <a:pt x="1940350" y="556213"/>
                  </a:lnTo>
                  <a:lnTo>
                    <a:pt x="1916854" y="549478"/>
                  </a:lnTo>
                  <a:lnTo>
                    <a:pt x="1893357" y="542743"/>
                  </a:lnTo>
                  <a:lnTo>
                    <a:pt x="1869861" y="536007"/>
                  </a:lnTo>
                  <a:lnTo>
                    <a:pt x="1846365" y="529272"/>
                  </a:lnTo>
                  <a:lnTo>
                    <a:pt x="1822869" y="522537"/>
                  </a:lnTo>
                  <a:lnTo>
                    <a:pt x="1799373" y="515801"/>
                  </a:lnTo>
                  <a:lnTo>
                    <a:pt x="1775876" y="509066"/>
                  </a:lnTo>
                  <a:lnTo>
                    <a:pt x="1752380" y="502331"/>
                  </a:lnTo>
                  <a:lnTo>
                    <a:pt x="1728884" y="495595"/>
                  </a:lnTo>
                  <a:lnTo>
                    <a:pt x="1705388" y="488860"/>
                  </a:lnTo>
                  <a:lnTo>
                    <a:pt x="1681892" y="482125"/>
                  </a:lnTo>
                  <a:lnTo>
                    <a:pt x="1658395" y="475389"/>
                  </a:lnTo>
                  <a:lnTo>
                    <a:pt x="1634899" y="468654"/>
                  </a:lnTo>
                  <a:lnTo>
                    <a:pt x="1611403" y="461919"/>
                  </a:lnTo>
                  <a:lnTo>
                    <a:pt x="1587907" y="455183"/>
                  </a:lnTo>
                  <a:lnTo>
                    <a:pt x="1564411" y="448448"/>
                  </a:lnTo>
                  <a:lnTo>
                    <a:pt x="1540914" y="441713"/>
                  </a:lnTo>
                  <a:lnTo>
                    <a:pt x="1517418" y="434977"/>
                  </a:lnTo>
                  <a:lnTo>
                    <a:pt x="1493922" y="428242"/>
                  </a:lnTo>
                  <a:lnTo>
                    <a:pt x="1470426" y="421507"/>
                  </a:lnTo>
                  <a:lnTo>
                    <a:pt x="1446930" y="414771"/>
                  </a:lnTo>
                  <a:lnTo>
                    <a:pt x="1423433" y="408036"/>
                  </a:lnTo>
                  <a:lnTo>
                    <a:pt x="1399937" y="401301"/>
                  </a:lnTo>
                  <a:lnTo>
                    <a:pt x="1376441" y="394565"/>
                  </a:lnTo>
                  <a:lnTo>
                    <a:pt x="1352945" y="387830"/>
                  </a:lnTo>
                  <a:lnTo>
                    <a:pt x="1329449" y="381095"/>
                  </a:lnTo>
                  <a:lnTo>
                    <a:pt x="1305952" y="374359"/>
                  </a:lnTo>
                  <a:lnTo>
                    <a:pt x="1282456" y="367624"/>
                  </a:lnTo>
                  <a:lnTo>
                    <a:pt x="1258960" y="360889"/>
                  </a:lnTo>
                  <a:lnTo>
                    <a:pt x="1235464" y="354153"/>
                  </a:lnTo>
                  <a:lnTo>
                    <a:pt x="1211968" y="347418"/>
                  </a:lnTo>
                  <a:lnTo>
                    <a:pt x="1188471" y="340683"/>
                  </a:lnTo>
                  <a:lnTo>
                    <a:pt x="1164975" y="333947"/>
                  </a:lnTo>
                  <a:lnTo>
                    <a:pt x="1141479" y="327212"/>
                  </a:lnTo>
                  <a:lnTo>
                    <a:pt x="1117983" y="320477"/>
                  </a:lnTo>
                  <a:lnTo>
                    <a:pt x="1094487" y="313741"/>
                  </a:lnTo>
                  <a:lnTo>
                    <a:pt x="1070991" y="307006"/>
                  </a:lnTo>
                  <a:lnTo>
                    <a:pt x="1047494" y="300271"/>
                  </a:lnTo>
                  <a:lnTo>
                    <a:pt x="1023998" y="293535"/>
                  </a:lnTo>
                  <a:lnTo>
                    <a:pt x="1000502" y="286800"/>
                  </a:lnTo>
                  <a:lnTo>
                    <a:pt x="977006" y="280065"/>
                  </a:lnTo>
                  <a:lnTo>
                    <a:pt x="953510" y="273329"/>
                  </a:lnTo>
                  <a:lnTo>
                    <a:pt x="930013" y="266594"/>
                  </a:lnTo>
                  <a:lnTo>
                    <a:pt x="906517" y="259859"/>
                  </a:lnTo>
                  <a:lnTo>
                    <a:pt x="883021" y="253123"/>
                  </a:lnTo>
                  <a:lnTo>
                    <a:pt x="859525" y="246388"/>
                  </a:lnTo>
                  <a:lnTo>
                    <a:pt x="836029" y="239653"/>
                  </a:lnTo>
                  <a:lnTo>
                    <a:pt x="812532" y="232917"/>
                  </a:lnTo>
                  <a:lnTo>
                    <a:pt x="789036" y="226182"/>
                  </a:lnTo>
                  <a:lnTo>
                    <a:pt x="765540" y="219447"/>
                  </a:lnTo>
                  <a:lnTo>
                    <a:pt x="742044" y="212711"/>
                  </a:lnTo>
                  <a:lnTo>
                    <a:pt x="718548" y="205976"/>
                  </a:lnTo>
                  <a:lnTo>
                    <a:pt x="695051" y="199241"/>
                  </a:lnTo>
                  <a:lnTo>
                    <a:pt x="671555" y="192505"/>
                  </a:lnTo>
                  <a:lnTo>
                    <a:pt x="648059" y="185770"/>
                  </a:lnTo>
                  <a:lnTo>
                    <a:pt x="624563" y="179035"/>
                  </a:lnTo>
                  <a:lnTo>
                    <a:pt x="601067" y="172299"/>
                  </a:lnTo>
                  <a:lnTo>
                    <a:pt x="577570" y="165564"/>
                  </a:lnTo>
                  <a:lnTo>
                    <a:pt x="554074" y="158829"/>
                  </a:lnTo>
                  <a:lnTo>
                    <a:pt x="530578" y="152093"/>
                  </a:lnTo>
                  <a:lnTo>
                    <a:pt x="507082" y="145358"/>
                  </a:lnTo>
                  <a:lnTo>
                    <a:pt x="483586" y="138623"/>
                  </a:lnTo>
                  <a:lnTo>
                    <a:pt x="460089" y="131887"/>
                  </a:lnTo>
                  <a:lnTo>
                    <a:pt x="436593" y="125152"/>
                  </a:lnTo>
                  <a:lnTo>
                    <a:pt x="413097" y="118417"/>
                  </a:lnTo>
                  <a:lnTo>
                    <a:pt x="389601" y="111681"/>
                  </a:lnTo>
                  <a:lnTo>
                    <a:pt x="366105" y="104946"/>
                  </a:lnTo>
                  <a:lnTo>
                    <a:pt x="342608" y="98211"/>
                  </a:lnTo>
                  <a:lnTo>
                    <a:pt x="319112" y="91475"/>
                  </a:lnTo>
                  <a:lnTo>
                    <a:pt x="295616" y="84740"/>
                  </a:lnTo>
                  <a:lnTo>
                    <a:pt x="272120" y="78005"/>
                  </a:lnTo>
                  <a:lnTo>
                    <a:pt x="248624" y="71269"/>
                  </a:lnTo>
                  <a:lnTo>
                    <a:pt x="225128" y="64534"/>
                  </a:lnTo>
                  <a:lnTo>
                    <a:pt x="201631" y="57799"/>
                  </a:lnTo>
                  <a:lnTo>
                    <a:pt x="178135" y="51063"/>
                  </a:lnTo>
                  <a:lnTo>
                    <a:pt x="154639" y="44328"/>
                  </a:lnTo>
                  <a:lnTo>
                    <a:pt x="131143" y="37593"/>
                  </a:lnTo>
                  <a:lnTo>
                    <a:pt x="107647" y="30857"/>
                  </a:lnTo>
                  <a:lnTo>
                    <a:pt x="84150" y="24122"/>
                  </a:lnTo>
                  <a:lnTo>
                    <a:pt x="60654" y="17387"/>
                  </a:lnTo>
                  <a:lnTo>
                    <a:pt x="37158" y="10651"/>
                  </a:lnTo>
                  <a:lnTo>
                    <a:pt x="13662" y="39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1778245" y="3637853"/>
              <a:ext cx="139719" cy="138424"/>
            </a:xfrm>
            <a:custGeom>
              <a:avLst/>
              <a:pathLst>
                <a:path w="139719" h="138424">
                  <a:moveTo>
                    <a:pt x="139719" y="0"/>
                  </a:moveTo>
                  <a:lnTo>
                    <a:pt x="0" y="34848"/>
                  </a:lnTo>
                  <a:lnTo>
                    <a:pt x="100039" y="1384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2891180" y="4227741"/>
              <a:ext cx="1109369" cy="81997"/>
            </a:xfrm>
            <a:custGeom>
              <a:avLst/>
              <a:pathLst>
                <a:path w="1109369" h="81997">
                  <a:moveTo>
                    <a:pt x="1109369" y="81997"/>
                  </a:moveTo>
                  <a:lnTo>
                    <a:pt x="1097075" y="81089"/>
                  </a:lnTo>
                  <a:lnTo>
                    <a:pt x="1084782" y="80180"/>
                  </a:lnTo>
                  <a:lnTo>
                    <a:pt x="1072488" y="79271"/>
                  </a:lnTo>
                  <a:lnTo>
                    <a:pt x="1060194" y="78363"/>
                  </a:lnTo>
                  <a:lnTo>
                    <a:pt x="1047901" y="77454"/>
                  </a:lnTo>
                  <a:lnTo>
                    <a:pt x="1035607" y="76545"/>
                  </a:lnTo>
                  <a:lnTo>
                    <a:pt x="1023313" y="75637"/>
                  </a:lnTo>
                  <a:lnTo>
                    <a:pt x="1011020" y="74728"/>
                  </a:lnTo>
                  <a:lnTo>
                    <a:pt x="998726" y="73819"/>
                  </a:lnTo>
                  <a:lnTo>
                    <a:pt x="986432" y="72911"/>
                  </a:lnTo>
                  <a:lnTo>
                    <a:pt x="974139" y="72002"/>
                  </a:lnTo>
                  <a:lnTo>
                    <a:pt x="961845" y="71093"/>
                  </a:lnTo>
                  <a:lnTo>
                    <a:pt x="949551" y="70185"/>
                  </a:lnTo>
                  <a:lnTo>
                    <a:pt x="937257" y="69276"/>
                  </a:lnTo>
                  <a:lnTo>
                    <a:pt x="924964" y="68367"/>
                  </a:lnTo>
                  <a:lnTo>
                    <a:pt x="912670" y="67459"/>
                  </a:lnTo>
                  <a:lnTo>
                    <a:pt x="900376" y="66550"/>
                  </a:lnTo>
                  <a:lnTo>
                    <a:pt x="888083" y="65641"/>
                  </a:lnTo>
                  <a:lnTo>
                    <a:pt x="875789" y="64733"/>
                  </a:lnTo>
                  <a:lnTo>
                    <a:pt x="863495" y="63824"/>
                  </a:lnTo>
                  <a:lnTo>
                    <a:pt x="851202" y="62915"/>
                  </a:lnTo>
                  <a:lnTo>
                    <a:pt x="838908" y="62007"/>
                  </a:lnTo>
                  <a:lnTo>
                    <a:pt x="826614" y="61098"/>
                  </a:lnTo>
                  <a:lnTo>
                    <a:pt x="814320" y="60189"/>
                  </a:lnTo>
                  <a:lnTo>
                    <a:pt x="802027" y="59281"/>
                  </a:lnTo>
                  <a:lnTo>
                    <a:pt x="789733" y="58372"/>
                  </a:lnTo>
                  <a:lnTo>
                    <a:pt x="777439" y="57463"/>
                  </a:lnTo>
                  <a:lnTo>
                    <a:pt x="765146" y="56554"/>
                  </a:lnTo>
                  <a:lnTo>
                    <a:pt x="752852" y="55646"/>
                  </a:lnTo>
                  <a:lnTo>
                    <a:pt x="740558" y="54737"/>
                  </a:lnTo>
                  <a:lnTo>
                    <a:pt x="728265" y="53828"/>
                  </a:lnTo>
                  <a:lnTo>
                    <a:pt x="715971" y="52920"/>
                  </a:lnTo>
                  <a:lnTo>
                    <a:pt x="703677" y="52011"/>
                  </a:lnTo>
                  <a:lnTo>
                    <a:pt x="691384" y="51102"/>
                  </a:lnTo>
                  <a:lnTo>
                    <a:pt x="679090" y="50194"/>
                  </a:lnTo>
                  <a:lnTo>
                    <a:pt x="666796" y="49285"/>
                  </a:lnTo>
                  <a:lnTo>
                    <a:pt x="654502" y="48376"/>
                  </a:lnTo>
                  <a:lnTo>
                    <a:pt x="642209" y="47468"/>
                  </a:lnTo>
                  <a:lnTo>
                    <a:pt x="629915" y="46559"/>
                  </a:lnTo>
                  <a:lnTo>
                    <a:pt x="617621" y="45650"/>
                  </a:lnTo>
                  <a:lnTo>
                    <a:pt x="605328" y="44742"/>
                  </a:lnTo>
                  <a:lnTo>
                    <a:pt x="593034" y="43833"/>
                  </a:lnTo>
                  <a:lnTo>
                    <a:pt x="580740" y="42924"/>
                  </a:lnTo>
                  <a:lnTo>
                    <a:pt x="568447" y="42016"/>
                  </a:lnTo>
                  <a:lnTo>
                    <a:pt x="556153" y="41107"/>
                  </a:lnTo>
                  <a:lnTo>
                    <a:pt x="543859" y="40198"/>
                  </a:lnTo>
                  <a:lnTo>
                    <a:pt x="531565" y="39290"/>
                  </a:lnTo>
                  <a:lnTo>
                    <a:pt x="519272" y="38381"/>
                  </a:lnTo>
                  <a:lnTo>
                    <a:pt x="506978" y="37472"/>
                  </a:lnTo>
                  <a:lnTo>
                    <a:pt x="494684" y="36564"/>
                  </a:lnTo>
                  <a:lnTo>
                    <a:pt x="482391" y="35655"/>
                  </a:lnTo>
                  <a:lnTo>
                    <a:pt x="470097" y="34746"/>
                  </a:lnTo>
                  <a:lnTo>
                    <a:pt x="457803" y="33838"/>
                  </a:lnTo>
                  <a:lnTo>
                    <a:pt x="445510" y="32929"/>
                  </a:lnTo>
                  <a:lnTo>
                    <a:pt x="433216" y="32020"/>
                  </a:lnTo>
                  <a:lnTo>
                    <a:pt x="420922" y="31112"/>
                  </a:lnTo>
                  <a:lnTo>
                    <a:pt x="408629" y="30203"/>
                  </a:lnTo>
                  <a:lnTo>
                    <a:pt x="396335" y="29294"/>
                  </a:lnTo>
                  <a:lnTo>
                    <a:pt x="384041" y="28386"/>
                  </a:lnTo>
                  <a:lnTo>
                    <a:pt x="371747" y="27477"/>
                  </a:lnTo>
                  <a:lnTo>
                    <a:pt x="359454" y="26568"/>
                  </a:lnTo>
                  <a:lnTo>
                    <a:pt x="347160" y="25660"/>
                  </a:lnTo>
                  <a:lnTo>
                    <a:pt x="334866" y="24751"/>
                  </a:lnTo>
                  <a:lnTo>
                    <a:pt x="322573" y="23842"/>
                  </a:lnTo>
                  <a:lnTo>
                    <a:pt x="310279" y="22933"/>
                  </a:lnTo>
                  <a:lnTo>
                    <a:pt x="297985" y="22025"/>
                  </a:lnTo>
                  <a:lnTo>
                    <a:pt x="285692" y="21116"/>
                  </a:lnTo>
                  <a:lnTo>
                    <a:pt x="273398" y="20207"/>
                  </a:lnTo>
                  <a:lnTo>
                    <a:pt x="261104" y="19299"/>
                  </a:lnTo>
                  <a:lnTo>
                    <a:pt x="248810" y="18390"/>
                  </a:lnTo>
                  <a:lnTo>
                    <a:pt x="236517" y="17481"/>
                  </a:lnTo>
                  <a:lnTo>
                    <a:pt x="224223" y="16573"/>
                  </a:lnTo>
                  <a:lnTo>
                    <a:pt x="211929" y="15664"/>
                  </a:lnTo>
                  <a:lnTo>
                    <a:pt x="199636" y="14755"/>
                  </a:lnTo>
                  <a:lnTo>
                    <a:pt x="187342" y="13847"/>
                  </a:lnTo>
                  <a:lnTo>
                    <a:pt x="175048" y="12938"/>
                  </a:lnTo>
                  <a:lnTo>
                    <a:pt x="162755" y="12029"/>
                  </a:lnTo>
                  <a:lnTo>
                    <a:pt x="150461" y="11121"/>
                  </a:lnTo>
                  <a:lnTo>
                    <a:pt x="138167" y="10212"/>
                  </a:lnTo>
                  <a:lnTo>
                    <a:pt x="125874" y="9303"/>
                  </a:lnTo>
                  <a:lnTo>
                    <a:pt x="113580" y="8395"/>
                  </a:lnTo>
                  <a:lnTo>
                    <a:pt x="101286" y="7486"/>
                  </a:lnTo>
                  <a:lnTo>
                    <a:pt x="88992" y="6577"/>
                  </a:lnTo>
                  <a:lnTo>
                    <a:pt x="76699" y="5669"/>
                  </a:lnTo>
                  <a:lnTo>
                    <a:pt x="64405" y="4760"/>
                  </a:lnTo>
                  <a:lnTo>
                    <a:pt x="52111" y="3851"/>
                  </a:lnTo>
                  <a:lnTo>
                    <a:pt x="39818" y="2943"/>
                  </a:lnTo>
                  <a:lnTo>
                    <a:pt x="27524" y="2034"/>
                  </a:lnTo>
                  <a:lnTo>
                    <a:pt x="15230" y="1125"/>
                  </a:lnTo>
                  <a:lnTo>
                    <a:pt x="2937" y="2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2891180" y="4165130"/>
              <a:ext cx="129675" cy="143608"/>
            </a:xfrm>
            <a:custGeom>
              <a:avLst/>
              <a:pathLst>
                <a:path w="129675" h="143608">
                  <a:moveTo>
                    <a:pt x="129675" y="0"/>
                  </a:moveTo>
                  <a:lnTo>
                    <a:pt x="0" y="62611"/>
                  </a:lnTo>
                  <a:lnTo>
                    <a:pt x="119061" y="1436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5694254" y="5348917"/>
              <a:ext cx="2094395" cy="1026843"/>
            </a:xfrm>
            <a:custGeom>
              <a:avLst/>
              <a:pathLst>
                <a:path w="2094395" h="1026843">
                  <a:moveTo>
                    <a:pt x="2094395" y="1026843"/>
                  </a:moveTo>
                  <a:lnTo>
                    <a:pt x="2072260" y="1015991"/>
                  </a:lnTo>
                  <a:lnTo>
                    <a:pt x="2050125" y="1005138"/>
                  </a:lnTo>
                  <a:lnTo>
                    <a:pt x="2027990" y="994286"/>
                  </a:lnTo>
                  <a:lnTo>
                    <a:pt x="2005855" y="983434"/>
                  </a:lnTo>
                  <a:lnTo>
                    <a:pt x="1983720" y="972581"/>
                  </a:lnTo>
                  <a:lnTo>
                    <a:pt x="1961584" y="961729"/>
                  </a:lnTo>
                  <a:lnTo>
                    <a:pt x="1939449" y="950876"/>
                  </a:lnTo>
                  <a:lnTo>
                    <a:pt x="1917314" y="940024"/>
                  </a:lnTo>
                  <a:lnTo>
                    <a:pt x="1895179" y="929172"/>
                  </a:lnTo>
                  <a:lnTo>
                    <a:pt x="1873044" y="918319"/>
                  </a:lnTo>
                  <a:lnTo>
                    <a:pt x="1850909" y="907467"/>
                  </a:lnTo>
                  <a:lnTo>
                    <a:pt x="1828774" y="896614"/>
                  </a:lnTo>
                  <a:lnTo>
                    <a:pt x="1806639" y="885762"/>
                  </a:lnTo>
                  <a:lnTo>
                    <a:pt x="1784504" y="874910"/>
                  </a:lnTo>
                  <a:lnTo>
                    <a:pt x="1762369" y="864057"/>
                  </a:lnTo>
                  <a:lnTo>
                    <a:pt x="1740234" y="853205"/>
                  </a:lnTo>
                  <a:lnTo>
                    <a:pt x="1718099" y="842352"/>
                  </a:lnTo>
                  <a:lnTo>
                    <a:pt x="1695964" y="831500"/>
                  </a:lnTo>
                  <a:lnTo>
                    <a:pt x="1673829" y="820648"/>
                  </a:lnTo>
                  <a:lnTo>
                    <a:pt x="1651694" y="809795"/>
                  </a:lnTo>
                  <a:lnTo>
                    <a:pt x="1629559" y="798943"/>
                  </a:lnTo>
                  <a:lnTo>
                    <a:pt x="1607424" y="788090"/>
                  </a:lnTo>
                  <a:lnTo>
                    <a:pt x="1585289" y="777238"/>
                  </a:lnTo>
                  <a:lnTo>
                    <a:pt x="1563154" y="766386"/>
                  </a:lnTo>
                  <a:lnTo>
                    <a:pt x="1541019" y="755533"/>
                  </a:lnTo>
                  <a:lnTo>
                    <a:pt x="1518884" y="744681"/>
                  </a:lnTo>
                  <a:lnTo>
                    <a:pt x="1496749" y="733828"/>
                  </a:lnTo>
                  <a:lnTo>
                    <a:pt x="1474614" y="722976"/>
                  </a:lnTo>
                  <a:lnTo>
                    <a:pt x="1452479" y="712124"/>
                  </a:lnTo>
                  <a:lnTo>
                    <a:pt x="1430344" y="701271"/>
                  </a:lnTo>
                  <a:lnTo>
                    <a:pt x="1408209" y="690419"/>
                  </a:lnTo>
                  <a:lnTo>
                    <a:pt x="1386074" y="679566"/>
                  </a:lnTo>
                  <a:lnTo>
                    <a:pt x="1363939" y="668714"/>
                  </a:lnTo>
                  <a:lnTo>
                    <a:pt x="1341804" y="657862"/>
                  </a:lnTo>
                  <a:lnTo>
                    <a:pt x="1319669" y="647009"/>
                  </a:lnTo>
                  <a:lnTo>
                    <a:pt x="1297534" y="636157"/>
                  </a:lnTo>
                  <a:lnTo>
                    <a:pt x="1275399" y="625304"/>
                  </a:lnTo>
                  <a:lnTo>
                    <a:pt x="1253264" y="614452"/>
                  </a:lnTo>
                  <a:lnTo>
                    <a:pt x="1231129" y="603600"/>
                  </a:lnTo>
                  <a:lnTo>
                    <a:pt x="1208994" y="592747"/>
                  </a:lnTo>
                  <a:lnTo>
                    <a:pt x="1186859" y="581895"/>
                  </a:lnTo>
                  <a:lnTo>
                    <a:pt x="1164724" y="571042"/>
                  </a:lnTo>
                  <a:lnTo>
                    <a:pt x="1142589" y="560190"/>
                  </a:lnTo>
                  <a:lnTo>
                    <a:pt x="1120454" y="549338"/>
                  </a:lnTo>
                  <a:lnTo>
                    <a:pt x="1098319" y="538485"/>
                  </a:lnTo>
                  <a:lnTo>
                    <a:pt x="1076184" y="527633"/>
                  </a:lnTo>
                  <a:lnTo>
                    <a:pt x="1054049" y="516780"/>
                  </a:lnTo>
                  <a:lnTo>
                    <a:pt x="1031914" y="505928"/>
                  </a:lnTo>
                  <a:lnTo>
                    <a:pt x="1009779" y="495076"/>
                  </a:lnTo>
                  <a:lnTo>
                    <a:pt x="987643" y="484223"/>
                  </a:lnTo>
                  <a:lnTo>
                    <a:pt x="965508" y="473371"/>
                  </a:lnTo>
                  <a:lnTo>
                    <a:pt x="943373" y="462518"/>
                  </a:lnTo>
                  <a:lnTo>
                    <a:pt x="921238" y="451666"/>
                  </a:lnTo>
                  <a:lnTo>
                    <a:pt x="899103" y="440814"/>
                  </a:lnTo>
                  <a:lnTo>
                    <a:pt x="876968" y="429961"/>
                  </a:lnTo>
                  <a:lnTo>
                    <a:pt x="854833" y="419109"/>
                  </a:lnTo>
                  <a:lnTo>
                    <a:pt x="832698" y="408257"/>
                  </a:lnTo>
                  <a:lnTo>
                    <a:pt x="810563" y="397404"/>
                  </a:lnTo>
                  <a:lnTo>
                    <a:pt x="788428" y="386552"/>
                  </a:lnTo>
                  <a:lnTo>
                    <a:pt x="766293" y="375699"/>
                  </a:lnTo>
                  <a:lnTo>
                    <a:pt x="744158" y="364847"/>
                  </a:lnTo>
                  <a:lnTo>
                    <a:pt x="722023" y="353995"/>
                  </a:lnTo>
                  <a:lnTo>
                    <a:pt x="699888" y="343142"/>
                  </a:lnTo>
                  <a:lnTo>
                    <a:pt x="677753" y="332290"/>
                  </a:lnTo>
                  <a:lnTo>
                    <a:pt x="655618" y="321437"/>
                  </a:lnTo>
                  <a:lnTo>
                    <a:pt x="633483" y="310585"/>
                  </a:lnTo>
                  <a:lnTo>
                    <a:pt x="611348" y="299733"/>
                  </a:lnTo>
                  <a:lnTo>
                    <a:pt x="589213" y="288880"/>
                  </a:lnTo>
                  <a:lnTo>
                    <a:pt x="567078" y="278028"/>
                  </a:lnTo>
                  <a:lnTo>
                    <a:pt x="544943" y="267175"/>
                  </a:lnTo>
                  <a:lnTo>
                    <a:pt x="522808" y="256323"/>
                  </a:lnTo>
                  <a:lnTo>
                    <a:pt x="500673" y="245471"/>
                  </a:lnTo>
                  <a:lnTo>
                    <a:pt x="478538" y="234618"/>
                  </a:lnTo>
                  <a:lnTo>
                    <a:pt x="456403" y="223766"/>
                  </a:lnTo>
                  <a:lnTo>
                    <a:pt x="434268" y="212913"/>
                  </a:lnTo>
                  <a:lnTo>
                    <a:pt x="412133" y="202061"/>
                  </a:lnTo>
                  <a:lnTo>
                    <a:pt x="389998" y="191209"/>
                  </a:lnTo>
                  <a:lnTo>
                    <a:pt x="367863" y="180356"/>
                  </a:lnTo>
                  <a:lnTo>
                    <a:pt x="345728" y="169504"/>
                  </a:lnTo>
                  <a:lnTo>
                    <a:pt x="323593" y="158651"/>
                  </a:lnTo>
                  <a:lnTo>
                    <a:pt x="301458" y="147799"/>
                  </a:lnTo>
                  <a:lnTo>
                    <a:pt x="279323" y="136947"/>
                  </a:lnTo>
                  <a:lnTo>
                    <a:pt x="257188" y="126094"/>
                  </a:lnTo>
                  <a:lnTo>
                    <a:pt x="235053" y="115242"/>
                  </a:lnTo>
                  <a:lnTo>
                    <a:pt x="212918" y="104389"/>
                  </a:lnTo>
                  <a:lnTo>
                    <a:pt x="190783" y="93537"/>
                  </a:lnTo>
                  <a:lnTo>
                    <a:pt x="168648" y="82685"/>
                  </a:lnTo>
                  <a:lnTo>
                    <a:pt x="146513" y="71832"/>
                  </a:lnTo>
                  <a:lnTo>
                    <a:pt x="124378" y="60980"/>
                  </a:lnTo>
                  <a:lnTo>
                    <a:pt x="102243" y="50127"/>
                  </a:lnTo>
                  <a:lnTo>
                    <a:pt x="80108" y="39275"/>
                  </a:lnTo>
                  <a:lnTo>
                    <a:pt x="57973" y="28423"/>
                  </a:lnTo>
                  <a:lnTo>
                    <a:pt x="35837" y="17570"/>
                  </a:lnTo>
                  <a:lnTo>
                    <a:pt x="13702" y="67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5694254" y="5339167"/>
              <a:ext cx="143669" cy="129296"/>
            </a:xfrm>
            <a:custGeom>
              <a:avLst/>
              <a:pathLst>
                <a:path w="143669" h="129296">
                  <a:moveTo>
                    <a:pt x="143669" y="0"/>
                  </a:moveTo>
                  <a:lnTo>
                    <a:pt x="0" y="9749"/>
                  </a:lnTo>
                  <a:lnTo>
                    <a:pt x="80278" y="1292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4135886" y="5696187"/>
              <a:ext cx="801480" cy="1416972"/>
            </a:xfrm>
            <a:custGeom>
              <a:avLst/>
              <a:pathLst>
                <a:path w="801480" h="1416972">
                  <a:moveTo>
                    <a:pt x="801480" y="1416972"/>
                  </a:moveTo>
                  <a:lnTo>
                    <a:pt x="792847" y="1401709"/>
                  </a:lnTo>
                  <a:lnTo>
                    <a:pt x="784214" y="1386447"/>
                  </a:lnTo>
                  <a:lnTo>
                    <a:pt x="775581" y="1371184"/>
                  </a:lnTo>
                  <a:lnTo>
                    <a:pt x="766949" y="1355922"/>
                  </a:lnTo>
                  <a:lnTo>
                    <a:pt x="758316" y="1340660"/>
                  </a:lnTo>
                  <a:lnTo>
                    <a:pt x="749683" y="1325397"/>
                  </a:lnTo>
                  <a:lnTo>
                    <a:pt x="741050" y="1310135"/>
                  </a:lnTo>
                  <a:lnTo>
                    <a:pt x="732417" y="1294872"/>
                  </a:lnTo>
                  <a:lnTo>
                    <a:pt x="723784" y="1279610"/>
                  </a:lnTo>
                  <a:lnTo>
                    <a:pt x="715151" y="1264348"/>
                  </a:lnTo>
                  <a:lnTo>
                    <a:pt x="706519" y="1249085"/>
                  </a:lnTo>
                  <a:lnTo>
                    <a:pt x="697886" y="1233823"/>
                  </a:lnTo>
                  <a:lnTo>
                    <a:pt x="689253" y="1218561"/>
                  </a:lnTo>
                  <a:lnTo>
                    <a:pt x="680620" y="1203298"/>
                  </a:lnTo>
                  <a:lnTo>
                    <a:pt x="671987" y="1188036"/>
                  </a:lnTo>
                  <a:lnTo>
                    <a:pt x="663354" y="1172773"/>
                  </a:lnTo>
                  <a:lnTo>
                    <a:pt x="654722" y="1157511"/>
                  </a:lnTo>
                  <a:lnTo>
                    <a:pt x="646089" y="1142249"/>
                  </a:lnTo>
                  <a:lnTo>
                    <a:pt x="637456" y="1126986"/>
                  </a:lnTo>
                  <a:lnTo>
                    <a:pt x="628823" y="1111724"/>
                  </a:lnTo>
                  <a:lnTo>
                    <a:pt x="620190" y="1096461"/>
                  </a:lnTo>
                  <a:lnTo>
                    <a:pt x="611557" y="1081199"/>
                  </a:lnTo>
                  <a:lnTo>
                    <a:pt x="602924" y="1065937"/>
                  </a:lnTo>
                  <a:lnTo>
                    <a:pt x="594292" y="1050674"/>
                  </a:lnTo>
                  <a:lnTo>
                    <a:pt x="585659" y="1035412"/>
                  </a:lnTo>
                  <a:lnTo>
                    <a:pt x="577026" y="1020149"/>
                  </a:lnTo>
                  <a:lnTo>
                    <a:pt x="568393" y="1004887"/>
                  </a:lnTo>
                  <a:lnTo>
                    <a:pt x="559760" y="989625"/>
                  </a:lnTo>
                  <a:lnTo>
                    <a:pt x="551127" y="974362"/>
                  </a:lnTo>
                  <a:lnTo>
                    <a:pt x="542494" y="959100"/>
                  </a:lnTo>
                  <a:lnTo>
                    <a:pt x="533862" y="943838"/>
                  </a:lnTo>
                  <a:lnTo>
                    <a:pt x="525229" y="928575"/>
                  </a:lnTo>
                  <a:lnTo>
                    <a:pt x="516596" y="913313"/>
                  </a:lnTo>
                  <a:lnTo>
                    <a:pt x="507963" y="898050"/>
                  </a:lnTo>
                  <a:lnTo>
                    <a:pt x="499330" y="882788"/>
                  </a:lnTo>
                  <a:lnTo>
                    <a:pt x="490697" y="867526"/>
                  </a:lnTo>
                  <a:lnTo>
                    <a:pt x="482065" y="852263"/>
                  </a:lnTo>
                  <a:lnTo>
                    <a:pt x="473432" y="837001"/>
                  </a:lnTo>
                  <a:lnTo>
                    <a:pt x="464799" y="821738"/>
                  </a:lnTo>
                  <a:lnTo>
                    <a:pt x="456166" y="806476"/>
                  </a:lnTo>
                  <a:lnTo>
                    <a:pt x="447533" y="791214"/>
                  </a:lnTo>
                  <a:lnTo>
                    <a:pt x="438900" y="775951"/>
                  </a:lnTo>
                  <a:lnTo>
                    <a:pt x="430267" y="760689"/>
                  </a:lnTo>
                  <a:lnTo>
                    <a:pt x="421635" y="745427"/>
                  </a:lnTo>
                  <a:lnTo>
                    <a:pt x="413002" y="730164"/>
                  </a:lnTo>
                  <a:lnTo>
                    <a:pt x="404369" y="714902"/>
                  </a:lnTo>
                  <a:lnTo>
                    <a:pt x="395736" y="699639"/>
                  </a:lnTo>
                  <a:lnTo>
                    <a:pt x="387103" y="684377"/>
                  </a:lnTo>
                  <a:lnTo>
                    <a:pt x="378470" y="669115"/>
                  </a:lnTo>
                  <a:lnTo>
                    <a:pt x="369838" y="653852"/>
                  </a:lnTo>
                  <a:lnTo>
                    <a:pt x="361205" y="638590"/>
                  </a:lnTo>
                  <a:lnTo>
                    <a:pt x="352572" y="623327"/>
                  </a:lnTo>
                  <a:lnTo>
                    <a:pt x="343939" y="608065"/>
                  </a:lnTo>
                  <a:lnTo>
                    <a:pt x="335306" y="592803"/>
                  </a:lnTo>
                  <a:lnTo>
                    <a:pt x="326673" y="577540"/>
                  </a:lnTo>
                  <a:lnTo>
                    <a:pt x="318040" y="562278"/>
                  </a:lnTo>
                  <a:lnTo>
                    <a:pt x="309408" y="547016"/>
                  </a:lnTo>
                  <a:lnTo>
                    <a:pt x="300775" y="531753"/>
                  </a:lnTo>
                  <a:lnTo>
                    <a:pt x="292142" y="516491"/>
                  </a:lnTo>
                  <a:lnTo>
                    <a:pt x="283509" y="501228"/>
                  </a:lnTo>
                  <a:lnTo>
                    <a:pt x="274876" y="485966"/>
                  </a:lnTo>
                  <a:lnTo>
                    <a:pt x="266243" y="470704"/>
                  </a:lnTo>
                  <a:lnTo>
                    <a:pt x="257611" y="455441"/>
                  </a:lnTo>
                  <a:lnTo>
                    <a:pt x="248978" y="440179"/>
                  </a:lnTo>
                  <a:lnTo>
                    <a:pt x="240345" y="424916"/>
                  </a:lnTo>
                  <a:lnTo>
                    <a:pt x="231712" y="409654"/>
                  </a:lnTo>
                  <a:lnTo>
                    <a:pt x="223079" y="394392"/>
                  </a:lnTo>
                  <a:lnTo>
                    <a:pt x="214446" y="379129"/>
                  </a:lnTo>
                  <a:lnTo>
                    <a:pt x="205813" y="363867"/>
                  </a:lnTo>
                  <a:lnTo>
                    <a:pt x="197181" y="348604"/>
                  </a:lnTo>
                  <a:lnTo>
                    <a:pt x="188548" y="333342"/>
                  </a:lnTo>
                  <a:lnTo>
                    <a:pt x="179915" y="318080"/>
                  </a:lnTo>
                  <a:lnTo>
                    <a:pt x="171282" y="302817"/>
                  </a:lnTo>
                  <a:lnTo>
                    <a:pt x="162649" y="287555"/>
                  </a:lnTo>
                  <a:lnTo>
                    <a:pt x="154016" y="272293"/>
                  </a:lnTo>
                  <a:lnTo>
                    <a:pt x="145383" y="257030"/>
                  </a:lnTo>
                  <a:lnTo>
                    <a:pt x="136751" y="241768"/>
                  </a:lnTo>
                  <a:lnTo>
                    <a:pt x="128118" y="226505"/>
                  </a:lnTo>
                  <a:lnTo>
                    <a:pt x="119485" y="211243"/>
                  </a:lnTo>
                  <a:lnTo>
                    <a:pt x="110852" y="195981"/>
                  </a:lnTo>
                  <a:lnTo>
                    <a:pt x="102219" y="180718"/>
                  </a:lnTo>
                  <a:lnTo>
                    <a:pt x="93586" y="165456"/>
                  </a:lnTo>
                  <a:lnTo>
                    <a:pt x="84954" y="150193"/>
                  </a:lnTo>
                  <a:lnTo>
                    <a:pt x="76321" y="134931"/>
                  </a:lnTo>
                  <a:lnTo>
                    <a:pt x="67688" y="119669"/>
                  </a:lnTo>
                  <a:lnTo>
                    <a:pt x="59055" y="104406"/>
                  </a:lnTo>
                  <a:lnTo>
                    <a:pt x="50422" y="89144"/>
                  </a:lnTo>
                  <a:lnTo>
                    <a:pt x="41789" y="73882"/>
                  </a:lnTo>
                  <a:lnTo>
                    <a:pt x="33156" y="58619"/>
                  </a:lnTo>
                  <a:lnTo>
                    <a:pt x="24524" y="43357"/>
                  </a:lnTo>
                  <a:lnTo>
                    <a:pt x="15891" y="28094"/>
                  </a:lnTo>
                  <a:lnTo>
                    <a:pt x="7258" y="1283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4134614" y="5696187"/>
              <a:ext cx="125338" cy="143994"/>
            </a:xfrm>
            <a:custGeom>
              <a:avLst/>
              <a:pathLst>
                <a:path w="125338" h="143994">
                  <a:moveTo>
                    <a:pt x="125338" y="73099"/>
                  </a:moveTo>
                  <a:lnTo>
                    <a:pt x="1272" y="0"/>
                  </a:lnTo>
                  <a:lnTo>
                    <a:pt x="0" y="143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4953210" y="3940703"/>
              <a:ext cx="1607663" cy="1295271"/>
            </a:xfrm>
            <a:custGeom>
              <a:avLst/>
              <a:pathLst>
                <a:path w="1607663" h="1295271">
                  <a:moveTo>
                    <a:pt x="0" y="0"/>
                  </a:moveTo>
                  <a:lnTo>
                    <a:pt x="17088" y="13767"/>
                  </a:lnTo>
                  <a:lnTo>
                    <a:pt x="34177" y="27535"/>
                  </a:lnTo>
                  <a:lnTo>
                    <a:pt x="51265" y="41303"/>
                  </a:lnTo>
                  <a:lnTo>
                    <a:pt x="68354" y="55071"/>
                  </a:lnTo>
                  <a:lnTo>
                    <a:pt x="85442" y="68839"/>
                  </a:lnTo>
                  <a:lnTo>
                    <a:pt x="102531" y="82607"/>
                  </a:lnTo>
                  <a:lnTo>
                    <a:pt x="119619" y="96375"/>
                  </a:lnTo>
                  <a:lnTo>
                    <a:pt x="136708" y="110143"/>
                  </a:lnTo>
                  <a:lnTo>
                    <a:pt x="153796" y="123911"/>
                  </a:lnTo>
                  <a:lnTo>
                    <a:pt x="170885" y="137679"/>
                  </a:lnTo>
                  <a:lnTo>
                    <a:pt x="187973" y="151447"/>
                  </a:lnTo>
                  <a:lnTo>
                    <a:pt x="205062" y="165215"/>
                  </a:lnTo>
                  <a:lnTo>
                    <a:pt x="222150" y="178983"/>
                  </a:lnTo>
                  <a:lnTo>
                    <a:pt x="239239" y="192751"/>
                  </a:lnTo>
                  <a:lnTo>
                    <a:pt x="256327" y="206519"/>
                  </a:lnTo>
                  <a:lnTo>
                    <a:pt x="273416" y="220287"/>
                  </a:lnTo>
                  <a:lnTo>
                    <a:pt x="290504" y="234055"/>
                  </a:lnTo>
                  <a:lnTo>
                    <a:pt x="307593" y="247823"/>
                  </a:lnTo>
                  <a:lnTo>
                    <a:pt x="324681" y="261591"/>
                  </a:lnTo>
                  <a:lnTo>
                    <a:pt x="341770" y="275359"/>
                  </a:lnTo>
                  <a:lnTo>
                    <a:pt x="358858" y="289127"/>
                  </a:lnTo>
                  <a:lnTo>
                    <a:pt x="375947" y="302895"/>
                  </a:lnTo>
                  <a:lnTo>
                    <a:pt x="393035" y="316663"/>
                  </a:lnTo>
                  <a:lnTo>
                    <a:pt x="410124" y="330431"/>
                  </a:lnTo>
                  <a:lnTo>
                    <a:pt x="427212" y="344199"/>
                  </a:lnTo>
                  <a:lnTo>
                    <a:pt x="444301" y="357967"/>
                  </a:lnTo>
                  <a:lnTo>
                    <a:pt x="461389" y="371735"/>
                  </a:lnTo>
                  <a:lnTo>
                    <a:pt x="478478" y="385503"/>
                  </a:lnTo>
                  <a:lnTo>
                    <a:pt x="495567" y="399271"/>
                  </a:lnTo>
                  <a:lnTo>
                    <a:pt x="512655" y="413039"/>
                  </a:lnTo>
                  <a:lnTo>
                    <a:pt x="529744" y="426807"/>
                  </a:lnTo>
                  <a:lnTo>
                    <a:pt x="546832" y="440575"/>
                  </a:lnTo>
                  <a:lnTo>
                    <a:pt x="563921" y="454343"/>
                  </a:lnTo>
                  <a:lnTo>
                    <a:pt x="581009" y="468111"/>
                  </a:lnTo>
                  <a:lnTo>
                    <a:pt x="598098" y="481879"/>
                  </a:lnTo>
                  <a:lnTo>
                    <a:pt x="615186" y="495647"/>
                  </a:lnTo>
                  <a:lnTo>
                    <a:pt x="632275" y="509415"/>
                  </a:lnTo>
                  <a:lnTo>
                    <a:pt x="649363" y="523183"/>
                  </a:lnTo>
                  <a:lnTo>
                    <a:pt x="666452" y="536951"/>
                  </a:lnTo>
                  <a:lnTo>
                    <a:pt x="683540" y="550719"/>
                  </a:lnTo>
                  <a:lnTo>
                    <a:pt x="700629" y="564487"/>
                  </a:lnTo>
                  <a:lnTo>
                    <a:pt x="717717" y="578255"/>
                  </a:lnTo>
                  <a:lnTo>
                    <a:pt x="734806" y="592023"/>
                  </a:lnTo>
                  <a:lnTo>
                    <a:pt x="751894" y="605791"/>
                  </a:lnTo>
                  <a:lnTo>
                    <a:pt x="768983" y="619559"/>
                  </a:lnTo>
                  <a:lnTo>
                    <a:pt x="786071" y="633327"/>
                  </a:lnTo>
                  <a:lnTo>
                    <a:pt x="803160" y="647095"/>
                  </a:lnTo>
                  <a:lnTo>
                    <a:pt x="820248" y="660863"/>
                  </a:lnTo>
                  <a:lnTo>
                    <a:pt x="837337" y="674631"/>
                  </a:lnTo>
                  <a:lnTo>
                    <a:pt x="854425" y="688399"/>
                  </a:lnTo>
                  <a:lnTo>
                    <a:pt x="871514" y="702167"/>
                  </a:lnTo>
                  <a:lnTo>
                    <a:pt x="888602" y="715935"/>
                  </a:lnTo>
                  <a:lnTo>
                    <a:pt x="905691" y="729703"/>
                  </a:lnTo>
                  <a:lnTo>
                    <a:pt x="922779" y="743471"/>
                  </a:lnTo>
                  <a:lnTo>
                    <a:pt x="939868" y="757239"/>
                  </a:lnTo>
                  <a:lnTo>
                    <a:pt x="956957" y="771007"/>
                  </a:lnTo>
                  <a:lnTo>
                    <a:pt x="974045" y="784774"/>
                  </a:lnTo>
                  <a:lnTo>
                    <a:pt x="991134" y="798542"/>
                  </a:lnTo>
                  <a:lnTo>
                    <a:pt x="1008222" y="812310"/>
                  </a:lnTo>
                  <a:lnTo>
                    <a:pt x="1025311" y="826078"/>
                  </a:lnTo>
                  <a:lnTo>
                    <a:pt x="1042399" y="839846"/>
                  </a:lnTo>
                  <a:lnTo>
                    <a:pt x="1059488" y="853614"/>
                  </a:lnTo>
                  <a:lnTo>
                    <a:pt x="1076576" y="867382"/>
                  </a:lnTo>
                  <a:lnTo>
                    <a:pt x="1093665" y="881150"/>
                  </a:lnTo>
                  <a:lnTo>
                    <a:pt x="1110753" y="894918"/>
                  </a:lnTo>
                  <a:lnTo>
                    <a:pt x="1127842" y="908686"/>
                  </a:lnTo>
                  <a:lnTo>
                    <a:pt x="1144930" y="922454"/>
                  </a:lnTo>
                  <a:lnTo>
                    <a:pt x="1162019" y="936222"/>
                  </a:lnTo>
                  <a:lnTo>
                    <a:pt x="1179107" y="949990"/>
                  </a:lnTo>
                  <a:lnTo>
                    <a:pt x="1196196" y="963758"/>
                  </a:lnTo>
                  <a:lnTo>
                    <a:pt x="1213284" y="977526"/>
                  </a:lnTo>
                  <a:lnTo>
                    <a:pt x="1230373" y="991294"/>
                  </a:lnTo>
                  <a:lnTo>
                    <a:pt x="1247461" y="1005062"/>
                  </a:lnTo>
                  <a:lnTo>
                    <a:pt x="1264550" y="1018830"/>
                  </a:lnTo>
                  <a:lnTo>
                    <a:pt x="1281638" y="1032598"/>
                  </a:lnTo>
                  <a:lnTo>
                    <a:pt x="1298727" y="1046366"/>
                  </a:lnTo>
                  <a:lnTo>
                    <a:pt x="1315815" y="1060134"/>
                  </a:lnTo>
                  <a:lnTo>
                    <a:pt x="1332904" y="1073902"/>
                  </a:lnTo>
                  <a:lnTo>
                    <a:pt x="1349992" y="1087670"/>
                  </a:lnTo>
                  <a:lnTo>
                    <a:pt x="1367081" y="1101438"/>
                  </a:lnTo>
                  <a:lnTo>
                    <a:pt x="1384169" y="1115206"/>
                  </a:lnTo>
                  <a:lnTo>
                    <a:pt x="1401258" y="1128974"/>
                  </a:lnTo>
                  <a:lnTo>
                    <a:pt x="1418346" y="1142742"/>
                  </a:lnTo>
                  <a:lnTo>
                    <a:pt x="1435435" y="1156510"/>
                  </a:lnTo>
                  <a:lnTo>
                    <a:pt x="1452524" y="1170278"/>
                  </a:lnTo>
                  <a:lnTo>
                    <a:pt x="1469612" y="1184046"/>
                  </a:lnTo>
                  <a:lnTo>
                    <a:pt x="1486701" y="1197814"/>
                  </a:lnTo>
                  <a:lnTo>
                    <a:pt x="1503789" y="1211582"/>
                  </a:lnTo>
                  <a:lnTo>
                    <a:pt x="1520878" y="1225350"/>
                  </a:lnTo>
                  <a:lnTo>
                    <a:pt x="1537966" y="1239118"/>
                  </a:lnTo>
                  <a:lnTo>
                    <a:pt x="1555055" y="1252886"/>
                  </a:lnTo>
                  <a:lnTo>
                    <a:pt x="1572143" y="1266654"/>
                  </a:lnTo>
                  <a:lnTo>
                    <a:pt x="1589232" y="1280422"/>
                  </a:lnTo>
                  <a:lnTo>
                    <a:pt x="1606320" y="1294190"/>
                  </a:lnTo>
                  <a:lnTo>
                    <a:pt x="1607663" y="12952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6418591" y="5101667"/>
              <a:ext cx="142282" cy="134307"/>
            </a:xfrm>
            <a:custGeom>
              <a:avLst/>
              <a:pathLst>
                <a:path w="142282" h="134307">
                  <a:moveTo>
                    <a:pt x="0" y="112133"/>
                  </a:moveTo>
                  <a:lnTo>
                    <a:pt x="142282" y="134307"/>
                  </a:lnTo>
                  <a:lnTo>
                    <a:pt x="903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3861557" y="6813621"/>
              <a:ext cx="1075809" cy="299537"/>
            </a:xfrm>
            <a:custGeom>
              <a:avLst/>
              <a:pathLst>
                <a:path w="1075809" h="299537">
                  <a:moveTo>
                    <a:pt x="1075809" y="299537"/>
                  </a:moveTo>
                  <a:lnTo>
                    <a:pt x="1063891" y="296218"/>
                  </a:lnTo>
                  <a:lnTo>
                    <a:pt x="1051973" y="292900"/>
                  </a:lnTo>
                  <a:lnTo>
                    <a:pt x="1040056" y="289582"/>
                  </a:lnTo>
                  <a:lnTo>
                    <a:pt x="1028138" y="286264"/>
                  </a:lnTo>
                  <a:lnTo>
                    <a:pt x="1016220" y="282946"/>
                  </a:lnTo>
                  <a:lnTo>
                    <a:pt x="1004303" y="279627"/>
                  </a:lnTo>
                  <a:lnTo>
                    <a:pt x="992385" y="276309"/>
                  </a:lnTo>
                  <a:lnTo>
                    <a:pt x="980467" y="272991"/>
                  </a:lnTo>
                  <a:lnTo>
                    <a:pt x="968550" y="269673"/>
                  </a:lnTo>
                  <a:lnTo>
                    <a:pt x="956632" y="266354"/>
                  </a:lnTo>
                  <a:lnTo>
                    <a:pt x="944714" y="263036"/>
                  </a:lnTo>
                  <a:lnTo>
                    <a:pt x="932797" y="259718"/>
                  </a:lnTo>
                  <a:lnTo>
                    <a:pt x="920879" y="256400"/>
                  </a:lnTo>
                  <a:lnTo>
                    <a:pt x="908961" y="253081"/>
                  </a:lnTo>
                  <a:lnTo>
                    <a:pt x="897043" y="249763"/>
                  </a:lnTo>
                  <a:lnTo>
                    <a:pt x="885126" y="246445"/>
                  </a:lnTo>
                  <a:lnTo>
                    <a:pt x="873208" y="243127"/>
                  </a:lnTo>
                  <a:lnTo>
                    <a:pt x="861290" y="239808"/>
                  </a:lnTo>
                  <a:lnTo>
                    <a:pt x="849373" y="236490"/>
                  </a:lnTo>
                  <a:lnTo>
                    <a:pt x="837455" y="233172"/>
                  </a:lnTo>
                  <a:lnTo>
                    <a:pt x="825537" y="229854"/>
                  </a:lnTo>
                  <a:lnTo>
                    <a:pt x="813620" y="226535"/>
                  </a:lnTo>
                  <a:lnTo>
                    <a:pt x="801702" y="223217"/>
                  </a:lnTo>
                  <a:lnTo>
                    <a:pt x="789784" y="219899"/>
                  </a:lnTo>
                  <a:lnTo>
                    <a:pt x="777866" y="216581"/>
                  </a:lnTo>
                  <a:lnTo>
                    <a:pt x="765949" y="213262"/>
                  </a:lnTo>
                  <a:lnTo>
                    <a:pt x="754031" y="209944"/>
                  </a:lnTo>
                  <a:lnTo>
                    <a:pt x="742113" y="206626"/>
                  </a:lnTo>
                  <a:lnTo>
                    <a:pt x="730196" y="203308"/>
                  </a:lnTo>
                  <a:lnTo>
                    <a:pt x="718278" y="199990"/>
                  </a:lnTo>
                  <a:lnTo>
                    <a:pt x="706360" y="196671"/>
                  </a:lnTo>
                  <a:lnTo>
                    <a:pt x="694443" y="193353"/>
                  </a:lnTo>
                  <a:lnTo>
                    <a:pt x="682525" y="190035"/>
                  </a:lnTo>
                  <a:lnTo>
                    <a:pt x="670607" y="186717"/>
                  </a:lnTo>
                  <a:lnTo>
                    <a:pt x="658690" y="183398"/>
                  </a:lnTo>
                  <a:lnTo>
                    <a:pt x="646772" y="180080"/>
                  </a:lnTo>
                  <a:lnTo>
                    <a:pt x="634854" y="176762"/>
                  </a:lnTo>
                  <a:lnTo>
                    <a:pt x="622936" y="173444"/>
                  </a:lnTo>
                  <a:lnTo>
                    <a:pt x="611019" y="170125"/>
                  </a:lnTo>
                  <a:lnTo>
                    <a:pt x="599101" y="166807"/>
                  </a:lnTo>
                  <a:lnTo>
                    <a:pt x="587183" y="163489"/>
                  </a:lnTo>
                  <a:lnTo>
                    <a:pt x="575266" y="160171"/>
                  </a:lnTo>
                  <a:lnTo>
                    <a:pt x="563348" y="156852"/>
                  </a:lnTo>
                  <a:lnTo>
                    <a:pt x="551430" y="153534"/>
                  </a:lnTo>
                  <a:lnTo>
                    <a:pt x="539513" y="150216"/>
                  </a:lnTo>
                  <a:lnTo>
                    <a:pt x="527595" y="146898"/>
                  </a:lnTo>
                  <a:lnTo>
                    <a:pt x="515677" y="143579"/>
                  </a:lnTo>
                  <a:lnTo>
                    <a:pt x="503760" y="140261"/>
                  </a:lnTo>
                  <a:lnTo>
                    <a:pt x="491842" y="136943"/>
                  </a:lnTo>
                  <a:lnTo>
                    <a:pt x="479924" y="133625"/>
                  </a:lnTo>
                  <a:lnTo>
                    <a:pt x="468006" y="130306"/>
                  </a:lnTo>
                  <a:lnTo>
                    <a:pt x="456089" y="126988"/>
                  </a:lnTo>
                  <a:lnTo>
                    <a:pt x="444171" y="123670"/>
                  </a:lnTo>
                  <a:lnTo>
                    <a:pt x="432253" y="120352"/>
                  </a:lnTo>
                  <a:lnTo>
                    <a:pt x="420336" y="117034"/>
                  </a:lnTo>
                  <a:lnTo>
                    <a:pt x="408418" y="113715"/>
                  </a:lnTo>
                  <a:lnTo>
                    <a:pt x="396500" y="110397"/>
                  </a:lnTo>
                  <a:lnTo>
                    <a:pt x="384583" y="107079"/>
                  </a:lnTo>
                  <a:lnTo>
                    <a:pt x="372665" y="103761"/>
                  </a:lnTo>
                  <a:lnTo>
                    <a:pt x="360747" y="100442"/>
                  </a:lnTo>
                  <a:lnTo>
                    <a:pt x="348829" y="97124"/>
                  </a:lnTo>
                  <a:lnTo>
                    <a:pt x="336912" y="93806"/>
                  </a:lnTo>
                  <a:lnTo>
                    <a:pt x="324994" y="90488"/>
                  </a:lnTo>
                  <a:lnTo>
                    <a:pt x="313076" y="87169"/>
                  </a:lnTo>
                  <a:lnTo>
                    <a:pt x="301159" y="83851"/>
                  </a:lnTo>
                  <a:lnTo>
                    <a:pt x="289241" y="80533"/>
                  </a:lnTo>
                  <a:lnTo>
                    <a:pt x="277323" y="77215"/>
                  </a:lnTo>
                  <a:lnTo>
                    <a:pt x="265406" y="73896"/>
                  </a:lnTo>
                  <a:lnTo>
                    <a:pt x="253488" y="70578"/>
                  </a:lnTo>
                  <a:lnTo>
                    <a:pt x="241570" y="67260"/>
                  </a:lnTo>
                  <a:lnTo>
                    <a:pt x="229653" y="63942"/>
                  </a:lnTo>
                  <a:lnTo>
                    <a:pt x="217735" y="60623"/>
                  </a:lnTo>
                  <a:lnTo>
                    <a:pt x="205817" y="57305"/>
                  </a:lnTo>
                  <a:lnTo>
                    <a:pt x="193899" y="53987"/>
                  </a:lnTo>
                  <a:lnTo>
                    <a:pt x="181982" y="50669"/>
                  </a:lnTo>
                  <a:lnTo>
                    <a:pt x="170064" y="47351"/>
                  </a:lnTo>
                  <a:lnTo>
                    <a:pt x="158146" y="44032"/>
                  </a:lnTo>
                  <a:lnTo>
                    <a:pt x="146229" y="40714"/>
                  </a:lnTo>
                  <a:lnTo>
                    <a:pt x="134311" y="37396"/>
                  </a:lnTo>
                  <a:lnTo>
                    <a:pt x="122393" y="34078"/>
                  </a:lnTo>
                  <a:lnTo>
                    <a:pt x="110476" y="30759"/>
                  </a:lnTo>
                  <a:lnTo>
                    <a:pt x="98558" y="27441"/>
                  </a:lnTo>
                  <a:lnTo>
                    <a:pt x="86640" y="24123"/>
                  </a:lnTo>
                  <a:lnTo>
                    <a:pt x="74722" y="20805"/>
                  </a:lnTo>
                  <a:lnTo>
                    <a:pt x="62805" y="17486"/>
                  </a:lnTo>
                  <a:lnTo>
                    <a:pt x="50887" y="14168"/>
                  </a:lnTo>
                  <a:lnTo>
                    <a:pt x="38969" y="10850"/>
                  </a:lnTo>
                  <a:lnTo>
                    <a:pt x="27052" y="7532"/>
                  </a:lnTo>
                  <a:lnTo>
                    <a:pt x="15134" y="4213"/>
                  </a:lnTo>
                  <a:lnTo>
                    <a:pt x="3216" y="8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3861557" y="6777710"/>
              <a:ext cx="139450" cy="138723"/>
            </a:xfrm>
            <a:custGeom>
              <a:avLst/>
              <a:pathLst>
                <a:path w="139450" h="138723">
                  <a:moveTo>
                    <a:pt x="139450" y="0"/>
                  </a:moveTo>
                  <a:lnTo>
                    <a:pt x="0" y="35911"/>
                  </a:lnTo>
                  <a:lnTo>
                    <a:pt x="100825" y="1387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4953210" y="3505474"/>
              <a:ext cx="1662512" cy="435228"/>
            </a:xfrm>
            <a:custGeom>
              <a:avLst/>
              <a:pathLst>
                <a:path w="1662512" h="435228">
                  <a:moveTo>
                    <a:pt x="0" y="435228"/>
                  </a:moveTo>
                  <a:lnTo>
                    <a:pt x="17848" y="430556"/>
                  </a:lnTo>
                  <a:lnTo>
                    <a:pt x="35696" y="425883"/>
                  </a:lnTo>
                  <a:lnTo>
                    <a:pt x="53545" y="421210"/>
                  </a:lnTo>
                  <a:lnTo>
                    <a:pt x="71393" y="416538"/>
                  </a:lnTo>
                  <a:lnTo>
                    <a:pt x="89241" y="411865"/>
                  </a:lnTo>
                  <a:lnTo>
                    <a:pt x="107090" y="407193"/>
                  </a:lnTo>
                  <a:lnTo>
                    <a:pt x="124938" y="402520"/>
                  </a:lnTo>
                  <a:lnTo>
                    <a:pt x="142787" y="397848"/>
                  </a:lnTo>
                  <a:lnTo>
                    <a:pt x="160635" y="393175"/>
                  </a:lnTo>
                  <a:lnTo>
                    <a:pt x="178483" y="388503"/>
                  </a:lnTo>
                  <a:lnTo>
                    <a:pt x="196332" y="383830"/>
                  </a:lnTo>
                  <a:lnTo>
                    <a:pt x="214180" y="379158"/>
                  </a:lnTo>
                  <a:lnTo>
                    <a:pt x="232029" y="374485"/>
                  </a:lnTo>
                  <a:lnTo>
                    <a:pt x="249877" y="369813"/>
                  </a:lnTo>
                  <a:lnTo>
                    <a:pt x="267725" y="365140"/>
                  </a:lnTo>
                  <a:lnTo>
                    <a:pt x="285574" y="360468"/>
                  </a:lnTo>
                  <a:lnTo>
                    <a:pt x="303422" y="355795"/>
                  </a:lnTo>
                  <a:lnTo>
                    <a:pt x="321271" y="351123"/>
                  </a:lnTo>
                  <a:lnTo>
                    <a:pt x="339119" y="346450"/>
                  </a:lnTo>
                  <a:lnTo>
                    <a:pt x="356967" y="341778"/>
                  </a:lnTo>
                  <a:lnTo>
                    <a:pt x="374816" y="337105"/>
                  </a:lnTo>
                  <a:lnTo>
                    <a:pt x="392664" y="332432"/>
                  </a:lnTo>
                  <a:lnTo>
                    <a:pt x="410513" y="327760"/>
                  </a:lnTo>
                  <a:lnTo>
                    <a:pt x="428361" y="323087"/>
                  </a:lnTo>
                  <a:lnTo>
                    <a:pt x="446209" y="318415"/>
                  </a:lnTo>
                  <a:lnTo>
                    <a:pt x="464058" y="313742"/>
                  </a:lnTo>
                  <a:lnTo>
                    <a:pt x="481906" y="309070"/>
                  </a:lnTo>
                  <a:lnTo>
                    <a:pt x="499755" y="304397"/>
                  </a:lnTo>
                  <a:lnTo>
                    <a:pt x="517603" y="299725"/>
                  </a:lnTo>
                  <a:lnTo>
                    <a:pt x="535451" y="295052"/>
                  </a:lnTo>
                  <a:lnTo>
                    <a:pt x="553300" y="290380"/>
                  </a:lnTo>
                  <a:lnTo>
                    <a:pt x="571148" y="285707"/>
                  </a:lnTo>
                  <a:lnTo>
                    <a:pt x="588997" y="281035"/>
                  </a:lnTo>
                  <a:lnTo>
                    <a:pt x="606845" y="276362"/>
                  </a:lnTo>
                  <a:lnTo>
                    <a:pt x="624693" y="271690"/>
                  </a:lnTo>
                  <a:lnTo>
                    <a:pt x="642542" y="267017"/>
                  </a:lnTo>
                  <a:lnTo>
                    <a:pt x="660390" y="262345"/>
                  </a:lnTo>
                  <a:lnTo>
                    <a:pt x="678239" y="257672"/>
                  </a:lnTo>
                  <a:lnTo>
                    <a:pt x="696087" y="253000"/>
                  </a:lnTo>
                  <a:lnTo>
                    <a:pt x="713935" y="248327"/>
                  </a:lnTo>
                  <a:lnTo>
                    <a:pt x="731784" y="243654"/>
                  </a:lnTo>
                  <a:lnTo>
                    <a:pt x="749632" y="238982"/>
                  </a:lnTo>
                  <a:lnTo>
                    <a:pt x="767481" y="234309"/>
                  </a:lnTo>
                  <a:lnTo>
                    <a:pt x="785329" y="229637"/>
                  </a:lnTo>
                  <a:lnTo>
                    <a:pt x="803177" y="224964"/>
                  </a:lnTo>
                  <a:lnTo>
                    <a:pt x="821026" y="220292"/>
                  </a:lnTo>
                  <a:lnTo>
                    <a:pt x="838874" y="215619"/>
                  </a:lnTo>
                  <a:lnTo>
                    <a:pt x="856723" y="210947"/>
                  </a:lnTo>
                  <a:lnTo>
                    <a:pt x="874571" y="206274"/>
                  </a:lnTo>
                  <a:lnTo>
                    <a:pt x="892419" y="201602"/>
                  </a:lnTo>
                  <a:lnTo>
                    <a:pt x="910268" y="196929"/>
                  </a:lnTo>
                  <a:lnTo>
                    <a:pt x="928116" y="192257"/>
                  </a:lnTo>
                  <a:lnTo>
                    <a:pt x="945965" y="187584"/>
                  </a:lnTo>
                  <a:lnTo>
                    <a:pt x="963813" y="182912"/>
                  </a:lnTo>
                  <a:lnTo>
                    <a:pt x="981661" y="178239"/>
                  </a:lnTo>
                  <a:lnTo>
                    <a:pt x="999510" y="173567"/>
                  </a:lnTo>
                  <a:lnTo>
                    <a:pt x="1017358" y="168894"/>
                  </a:lnTo>
                  <a:lnTo>
                    <a:pt x="1035207" y="164222"/>
                  </a:lnTo>
                  <a:lnTo>
                    <a:pt x="1053055" y="159549"/>
                  </a:lnTo>
                  <a:lnTo>
                    <a:pt x="1070903" y="154876"/>
                  </a:lnTo>
                  <a:lnTo>
                    <a:pt x="1088752" y="150204"/>
                  </a:lnTo>
                  <a:lnTo>
                    <a:pt x="1106600" y="145531"/>
                  </a:lnTo>
                  <a:lnTo>
                    <a:pt x="1124449" y="140859"/>
                  </a:lnTo>
                  <a:lnTo>
                    <a:pt x="1142297" y="136186"/>
                  </a:lnTo>
                  <a:lnTo>
                    <a:pt x="1160145" y="131514"/>
                  </a:lnTo>
                  <a:lnTo>
                    <a:pt x="1177994" y="126841"/>
                  </a:lnTo>
                  <a:lnTo>
                    <a:pt x="1195842" y="122169"/>
                  </a:lnTo>
                  <a:lnTo>
                    <a:pt x="1213691" y="117496"/>
                  </a:lnTo>
                  <a:lnTo>
                    <a:pt x="1231539" y="112824"/>
                  </a:lnTo>
                  <a:lnTo>
                    <a:pt x="1249387" y="108151"/>
                  </a:lnTo>
                  <a:lnTo>
                    <a:pt x="1267236" y="103479"/>
                  </a:lnTo>
                  <a:lnTo>
                    <a:pt x="1285084" y="98806"/>
                  </a:lnTo>
                  <a:lnTo>
                    <a:pt x="1302933" y="94134"/>
                  </a:lnTo>
                  <a:lnTo>
                    <a:pt x="1320781" y="89461"/>
                  </a:lnTo>
                  <a:lnTo>
                    <a:pt x="1338629" y="84789"/>
                  </a:lnTo>
                  <a:lnTo>
                    <a:pt x="1356478" y="80116"/>
                  </a:lnTo>
                  <a:lnTo>
                    <a:pt x="1374326" y="75444"/>
                  </a:lnTo>
                  <a:lnTo>
                    <a:pt x="1392175" y="70771"/>
                  </a:lnTo>
                  <a:lnTo>
                    <a:pt x="1410023" y="66098"/>
                  </a:lnTo>
                  <a:lnTo>
                    <a:pt x="1427871" y="61426"/>
                  </a:lnTo>
                  <a:lnTo>
                    <a:pt x="1445720" y="56753"/>
                  </a:lnTo>
                  <a:lnTo>
                    <a:pt x="1463568" y="52081"/>
                  </a:lnTo>
                  <a:lnTo>
                    <a:pt x="1481417" y="47408"/>
                  </a:lnTo>
                  <a:lnTo>
                    <a:pt x="1499265" y="42736"/>
                  </a:lnTo>
                  <a:lnTo>
                    <a:pt x="1517113" y="38063"/>
                  </a:lnTo>
                  <a:lnTo>
                    <a:pt x="1534962" y="33391"/>
                  </a:lnTo>
                  <a:lnTo>
                    <a:pt x="1552810" y="28718"/>
                  </a:lnTo>
                  <a:lnTo>
                    <a:pt x="1570659" y="24046"/>
                  </a:lnTo>
                  <a:lnTo>
                    <a:pt x="1588507" y="19373"/>
                  </a:lnTo>
                  <a:lnTo>
                    <a:pt x="1606355" y="14701"/>
                  </a:lnTo>
                  <a:lnTo>
                    <a:pt x="1624204" y="10028"/>
                  </a:lnTo>
                  <a:lnTo>
                    <a:pt x="1642052" y="5356"/>
                  </a:lnTo>
                  <a:lnTo>
                    <a:pt x="1659901" y="683"/>
                  </a:lnTo>
                  <a:lnTo>
                    <a:pt x="16625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6476846" y="3467404"/>
              <a:ext cx="138876" cy="139305"/>
            </a:xfrm>
            <a:custGeom>
              <a:avLst/>
              <a:pathLst>
                <a:path w="138876" h="139305">
                  <a:moveTo>
                    <a:pt x="36468" y="139305"/>
                  </a:moveTo>
                  <a:lnTo>
                    <a:pt x="138876" y="380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4342308" y="3940703"/>
              <a:ext cx="610901" cy="8767"/>
            </a:xfrm>
            <a:custGeom>
              <a:avLst/>
              <a:pathLst>
                <a:path w="610901" h="8767">
                  <a:moveTo>
                    <a:pt x="610901" y="0"/>
                  </a:moveTo>
                  <a:lnTo>
                    <a:pt x="603640" y="104"/>
                  </a:lnTo>
                  <a:lnTo>
                    <a:pt x="596378" y="208"/>
                  </a:lnTo>
                  <a:lnTo>
                    <a:pt x="589117" y="312"/>
                  </a:lnTo>
                  <a:lnTo>
                    <a:pt x="581855" y="416"/>
                  </a:lnTo>
                  <a:lnTo>
                    <a:pt x="574594" y="521"/>
                  </a:lnTo>
                  <a:lnTo>
                    <a:pt x="567332" y="625"/>
                  </a:lnTo>
                  <a:lnTo>
                    <a:pt x="560071" y="729"/>
                  </a:lnTo>
                  <a:lnTo>
                    <a:pt x="552809" y="833"/>
                  </a:lnTo>
                  <a:lnTo>
                    <a:pt x="545548" y="937"/>
                  </a:lnTo>
                  <a:lnTo>
                    <a:pt x="538286" y="1042"/>
                  </a:lnTo>
                  <a:lnTo>
                    <a:pt x="531025" y="1146"/>
                  </a:lnTo>
                  <a:lnTo>
                    <a:pt x="523763" y="1250"/>
                  </a:lnTo>
                  <a:lnTo>
                    <a:pt x="516502" y="1354"/>
                  </a:lnTo>
                  <a:lnTo>
                    <a:pt x="509240" y="1459"/>
                  </a:lnTo>
                  <a:lnTo>
                    <a:pt x="501979" y="1563"/>
                  </a:lnTo>
                  <a:lnTo>
                    <a:pt x="494717" y="1667"/>
                  </a:lnTo>
                  <a:lnTo>
                    <a:pt x="487456" y="1771"/>
                  </a:lnTo>
                  <a:lnTo>
                    <a:pt x="480194" y="1875"/>
                  </a:lnTo>
                  <a:lnTo>
                    <a:pt x="472933" y="1980"/>
                  </a:lnTo>
                  <a:lnTo>
                    <a:pt x="465671" y="2084"/>
                  </a:lnTo>
                  <a:lnTo>
                    <a:pt x="458409" y="2188"/>
                  </a:lnTo>
                  <a:lnTo>
                    <a:pt x="451148" y="2292"/>
                  </a:lnTo>
                  <a:lnTo>
                    <a:pt x="443886" y="2396"/>
                  </a:lnTo>
                  <a:lnTo>
                    <a:pt x="436625" y="2501"/>
                  </a:lnTo>
                  <a:lnTo>
                    <a:pt x="429363" y="2605"/>
                  </a:lnTo>
                  <a:lnTo>
                    <a:pt x="422102" y="2709"/>
                  </a:lnTo>
                  <a:lnTo>
                    <a:pt x="414840" y="2813"/>
                  </a:lnTo>
                  <a:lnTo>
                    <a:pt x="407579" y="2918"/>
                  </a:lnTo>
                  <a:lnTo>
                    <a:pt x="400317" y="3022"/>
                  </a:lnTo>
                  <a:lnTo>
                    <a:pt x="393056" y="3126"/>
                  </a:lnTo>
                  <a:lnTo>
                    <a:pt x="385794" y="3230"/>
                  </a:lnTo>
                  <a:lnTo>
                    <a:pt x="378533" y="3334"/>
                  </a:lnTo>
                  <a:lnTo>
                    <a:pt x="371271" y="3439"/>
                  </a:lnTo>
                  <a:lnTo>
                    <a:pt x="364010" y="3543"/>
                  </a:lnTo>
                  <a:lnTo>
                    <a:pt x="356748" y="3647"/>
                  </a:lnTo>
                  <a:lnTo>
                    <a:pt x="349487" y="3751"/>
                  </a:lnTo>
                  <a:lnTo>
                    <a:pt x="342225" y="3856"/>
                  </a:lnTo>
                  <a:lnTo>
                    <a:pt x="334964" y="3960"/>
                  </a:lnTo>
                  <a:lnTo>
                    <a:pt x="327702" y="4064"/>
                  </a:lnTo>
                  <a:lnTo>
                    <a:pt x="320441" y="4168"/>
                  </a:lnTo>
                  <a:lnTo>
                    <a:pt x="313179" y="4272"/>
                  </a:lnTo>
                  <a:lnTo>
                    <a:pt x="305917" y="4377"/>
                  </a:lnTo>
                  <a:lnTo>
                    <a:pt x="298656" y="4481"/>
                  </a:lnTo>
                  <a:lnTo>
                    <a:pt x="291394" y="4585"/>
                  </a:lnTo>
                  <a:lnTo>
                    <a:pt x="284133" y="4689"/>
                  </a:lnTo>
                  <a:lnTo>
                    <a:pt x="276871" y="4793"/>
                  </a:lnTo>
                  <a:lnTo>
                    <a:pt x="269610" y="4898"/>
                  </a:lnTo>
                  <a:lnTo>
                    <a:pt x="262348" y="5002"/>
                  </a:lnTo>
                  <a:lnTo>
                    <a:pt x="255087" y="5106"/>
                  </a:lnTo>
                  <a:lnTo>
                    <a:pt x="247825" y="5210"/>
                  </a:lnTo>
                  <a:lnTo>
                    <a:pt x="240564" y="5315"/>
                  </a:lnTo>
                  <a:lnTo>
                    <a:pt x="233302" y="5419"/>
                  </a:lnTo>
                  <a:lnTo>
                    <a:pt x="226041" y="5523"/>
                  </a:lnTo>
                  <a:lnTo>
                    <a:pt x="218779" y="5627"/>
                  </a:lnTo>
                  <a:lnTo>
                    <a:pt x="211518" y="5731"/>
                  </a:lnTo>
                  <a:lnTo>
                    <a:pt x="204256" y="5836"/>
                  </a:lnTo>
                  <a:lnTo>
                    <a:pt x="196995" y="5940"/>
                  </a:lnTo>
                  <a:lnTo>
                    <a:pt x="189733" y="6044"/>
                  </a:lnTo>
                  <a:lnTo>
                    <a:pt x="182472" y="6148"/>
                  </a:lnTo>
                  <a:lnTo>
                    <a:pt x="175210" y="6253"/>
                  </a:lnTo>
                  <a:lnTo>
                    <a:pt x="167949" y="6357"/>
                  </a:lnTo>
                  <a:lnTo>
                    <a:pt x="160687" y="6461"/>
                  </a:lnTo>
                  <a:lnTo>
                    <a:pt x="153425" y="6565"/>
                  </a:lnTo>
                  <a:lnTo>
                    <a:pt x="146164" y="6669"/>
                  </a:lnTo>
                  <a:lnTo>
                    <a:pt x="138902" y="6774"/>
                  </a:lnTo>
                  <a:lnTo>
                    <a:pt x="131641" y="6878"/>
                  </a:lnTo>
                  <a:lnTo>
                    <a:pt x="124379" y="6982"/>
                  </a:lnTo>
                  <a:lnTo>
                    <a:pt x="117118" y="7086"/>
                  </a:lnTo>
                  <a:lnTo>
                    <a:pt x="109856" y="7190"/>
                  </a:lnTo>
                  <a:lnTo>
                    <a:pt x="102595" y="7295"/>
                  </a:lnTo>
                  <a:lnTo>
                    <a:pt x="95333" y="7399"/>
                  </a:lnTo>
                  <a:lnTo>
                    <a:pt x="88072" y="7503"/>
                  </a:lnTo>
                  <a:lnTo>
                    <a:pt x="80810" y="7607"/>
                  </a:lnTo>
                  <a:lnTo>
                    <a:pt x="73549" y="7712"/>
                  </a:lnTo>
                  <a:lnTo>
                    <a:pt x="66287" y="7816"/>
                  </a:lnTo>
                  <a:lnTo>
                    <a:pt x="59026" y="7920"/>
                  </a:lnTo>
                  <a:lnTo>
                    <a:pt x="51764" y="8024"/>
                  </a:lnTo>
                  <a:lnTo>
                    <a:pt x="44503" y="8128"/>
                  </a:lnTo>
                  <a:lnTo>
                    <a:pt x="37241" y="8233"/>
                  </a:lnTo>
                  <a:lnTo>
                    <a:pt x="29980" y="8337"/>
                  </a:lnTo>
                  <a:lnTo>
                    <a:pt x="22718" y="8441"/>
                  </a:lnTo>
                  <a:lnTo>
                    <a:pt x="15457" y="8545"/>
                  </a:lnTo>
                  <a:lnTo>
                    <a:pt x="8195" y="8650"/>
                  </a:lnTo>
                  <a:lnTo>
                    <a:pt x="933" y="8754"/>
                  </a:lnTo>
                  <a:lnTo>
                    <a:pt x="0" y="876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4342308" y="3875688"/>
              <a:ext cx="125728" cy="143985"/>
            </a:xfrm>
            <a:custGeom>
              <a:avLst/>
              <a:pathLst>
                <a:path w="125728" h="143985">
                  <a:moveTo>
                    <a:pt x="123661" y="0"/>
                  </a:moveTo>
                  <a:lnTo>
                    <a:pt x="0" y="73782"/>
                  </a:lnTo>
                  <a:lnTo>
                    <a:pt x="125728" y="14398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4625343" y="3300015"/>
              <a:ext cx="146120" cy="1043226"/>
            </a:xfrm>
            <a:custGeom>
              <a:avLst/>
              <a:pathLst>
                <a:path w="146120" h="1043226">
                  <a:moveTo>
                    <a:pt x="146120" y="0"/>
                  </a:moveTo>
                  <a:lnTo>
                    <a:pt x="144493" y="11618"/>
                  </a:lnTo>
                  <a:lnTo>
                    <a:pt x="142865" y="23236"/>
                  </a:lnTo>
                  <a:lnTo>
                    <a:pt x="141238" y="34854"/>
                  </a:lnTo>
                  <a:lnTo>
                    <a:pt x="139611" y="46472"/>
                  </a:lnTo>
                  <a:lnTo>
                    <a:pt x="137984" y="58090"/>
                  </a:lnTo>
                  <a:lnTo>
                    <a:pt x="136356" y="69708"/>
                  </a:lnTo>
                  <a:lnTo>
                    <a:pt x="134729" y="81326"/>
                  </a:lnTo>
                  <a:lnTo>
                    <a:pt x="133102" y="92944"/>
                  </a:lnTo>
                  <a:lnTo>
                    <a:pt x="131474" y="104562"/>
                  </a:lnTo>
                  <a:lnTo>
                    <a:pt x="129847" y="116180"/>
                  </a:lnTo>
                  <a:lnTo>
                    <a:pt x="128220" y="127798"/>
                  </a:lnTo>
                  <a:lnTo>
                    <a:pt x="126593" y="139416"/>
                  </a:lnTo>
                  <a:lnTo>
                    <a:pt x="124965" y="151034"/>
                  </a:lnTo>
                  <a:lnTo>
                    <a:pt x="123338" y="162652"/>
                  </a:lnTo>
                  <a:lnTo>
                    <a:pt x="121711" y="174270"/>
                  </a:lnTo>
                  <a:lnTo>
                    <a:pt x="120083" y="185888"/>
                  </a:lnTo>
                  <a:lnTo>
                    <a:pt x="118456" y="197506"/>
                  </a:lnTo>
                  <a:lnTo>
                    <a:pt x="116829" y="209124"/>
                  </a:lnTo>
                  <a:lnTo>
                    <a:pt x="115202" y="220742"/>
                  </a:lnTo>
                  <a:lnTo>
                    <a:pt x="113574" y="232360"/>
                  </a:lnTo>
                  <a:lnTo>
                    <a:pt x="111947" y="243978"/>
                  </a:lnTo>
                  <a:lnTo>
                    <a:pt x="110320" y="255596"/>
                  </a:lnTo>
                  <a:lnTo>
                    <a:pt x="108692" y="267214"/>
                  </a:lnTo>
                  <a:lnTo>
                    <a:pt x="107065" y="278832"/>
                  </a:lnTo>
                  <a:lnTo>
                    <a:pt x="105438" y="290450"/>
                  </a:lnTo>
                  <a:lnTo>
                    <a:pt x="103811" y="302068"/>
                  </a:lnTo>
                  <a:lnTo>
                    <a:pt x="102183" y="313686"/>
                  </a:lnTo>
                  <a:lnTo>
                    <a:pt x="100556" y="325304"/>
                  </a:lnTo>
                  <a:lnTo>
                    <a:pt x="98929" y="336922"/>
                  </a:lnTo>
                  <a:lnTo>
                    <a:pt x="97301" y="348540"/>
                  </a:lnTo>
                  <a:lnTo>
                    <a:pt x="95674" y="360158"/>
                  </a:lnTo>
                  <a:lnTo>
                    <a:pt x="94047" y="371776"/>
                  </a:lnTo>
                  <a:lnTo>
                    <a:pt x="92420" y="383394"/>
                  </a:lnTo>
                  <a:lnTo>
                    <a:pt x="90792" y="395012"/>
                  </a:lnTo>
                  <a:lnTo>
                    <a:pt x="89165" y="406630"/>
                  </a:lnTo>
                  <a:lnTo>
                    <a:pt x="87538" y="418248"/>
                  </a:lnTo>
                  <a:lnTo>
                    <a:pt x="85910" y="429866"/>
                  </a:lnTo>
                  <a:lnTo>
                    <a:pt x="84283" y="441484"/>
                  </a:lnTo>
                  <a:lnTo>
                    <a:pt x="82656" y="453102"/>
                  </a:lnTo>
                  <a:lnTo>
                    <a:pt x="81029" y="464720"/>
                  </a:lnTo>
                  <a:lnTo>
                    <a:pt x="79401" y="476338"/>
                  </a:lnTo>
                  <a:lnTo>
                    <a:pt x="77774" y="487956"/>
                  </a:lnTo>
                  <a:lnTo>
                    <a:pt x="76147" y="499574"/>
                  </a:lnTo>
                  <a:lnTo>
                    <a:pt x="74519" y="511192"/>
                  </a:lnTo>
                  <a:lnTo>
                    <a:pt x="72892" y="522810"/>
                  </a:lnTo>
                  <a:lnTo>
                    <a:pt x="71265" y="534428"/>
                  </a:lnTo>
                  <a:lnTo>
                    <a:pt x="69638" y="546046"/>
                  </a:lnTo>
                  <a:lnTo>
                    <a:pt x="68010" y="557664"/>
                  </a:lnTo>
                  <a:lnTo>
                    <a:pt x="66383" y="569282"/>
                  </a:lnTo>
                  <a:lnTo>
                    <a:pt x="64756" y="580900"/>
                  </a:lnTo>
                  <a:lnTo>
                    <a:pt x="63128" y="592518"/>
                  </a:lnTo>
                  <a:lnTo>
                    <a:pt x="61501" y="604136"/>
                  </a:lnTo>
                  <a:lnTo>
                    <a:pt x="59874" y="615754"/>
                  </a:lnTo>
                  <a:lnTo>
                    <a:pt x="58247" y="627372"/>
                  </a:lnTo>
                  <a:lnTo>
                    <a:pt x="56619" y="638990"/>
                  </a:lnTo>
                  <a:lnTo>
                    <a:pt x="54992" y="650608"/>
                  </a:lnTo>
                  <a:lnTo>
                    <a:pt x="53365" y="662226"/>
                  </a:lnTo>
                  <a:lnTo>
                    <a:pt x="51737" y="673844"/>
                  </a:lnTo>
                  <a:lnTo>
                    <a:pt x="50110" y="685462"/>
                  </a:lnTo>
                  <a:lnTo>
                    <a:pt x="48483" y="697080"/>
                  </a:lnTo>
                  <a:lnTo>
                    <a:pt x="46856" y="708698"/>
                  </a:lnTo>
                  <a:lnTo>
                    <a:pt x="45228" y="720316"/>
                  </a:lnTo>
                  <a:lnTo>
                    <a:pt x="43601" y="731934"/>
                  </a:lnTo>
                  <a:lnTo>
                    <a:pt x="41974" y="743552"/>
                  </a:lnTo>
                  <a:lnTo>
                    <a:pt x="40346" y="755170"/>
                  </a:lnTo>
                  <a:lnTo>
                    <a:pt x="38719" y="766788"/>
                  </a:lnTo>
                  <a:lnTo>
                    <a:pt x="37092" y="778406"/>
                  </a:lnTo>
                  <a:lnTo>
                    <a:pt x="35465" y="790024"/>
                  </a:lnTo>
                  <a:lnTo>
                    <a:pt x="33837" y="801642"/>
                  </a:lnTo>
                  <a:lnTo>
                    <a:pt x="32210" y="813260"/>
                  </a:lnTo>
                  <a:lnTo>
                    <a:pt x="30583" y="824878"/>
                  </a:lnTo>
                  <a:lnTo>
                    <a:pt x="28955" y="836496"/>
                  </a:lnTo>
                  <a:lnTo>
                    <a:pt x="27328" y="848114"/>
                  </a:lnTo>
                  <a:lnTo>
                    <a:pt x="25701" y="859732"/>
                  </a:lnTo>
                  <a:lnTo>
                    <a:pt x="24073" y="871350"/>
                  </a:lnTo>
                  <a:lnTo>
                    <a:pt x="22446" y="882968"/>
                  </a:lnTo>
                  <a:lnTo>
                    <a:pt x="20819" y="894586"/>
                  </a:lnTo>
                  <a:lnTo>
                    <a:pt x="19192" y="906204"/>
                  </a:lnTo>
                  <a:lnTo>
                    <a:pt x="17564" y="917822"/>
                  </a:lnTo>
                  <a:lnTo>
                    <a:pt x="15937" y="929440"/>
                  </a:lnTo>
                  <a:lnTo>
                    <a:pt x="14310" y="941058"/>
                  </a:lnTo>
                  <a:lnTo>
                    <a:pt x="12682" y="952676"/>
                  </a:lnTo>
                  <a:lnTo>
                    <a:pt x="11055" y="964294"/>
                  </a:lnTo>
                  <a:lnTo>
                    <a:pt x="9428" y="975912"/>
                  </a:lnTo>
                  <a:lnTo>
                    <a:pt x="7801" y="987530"/>
                  </a:lnTo>
                  <a:lnTo>
                    <a:pt x="6173" y="999148"/>
                  </a:lnTo>
                  <a:lnTo>
                    <a:pt x="4546" y="1010766"/>
                  </a:lnTo>
                  <a:lnTo>
                    <a:pt x="2919" y="1022384"/>
                  </a:lnTo>
                  <a:lnTo>
                    <a:pt x="1291" y="1034002"/>
                  </a:lnTo>
                  <a:lnTo>
                    <a:pt x="0" y="10432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4571338" y="4209752"/>
              <a:ext cx="142607" cy="133489"/>
            </a:xfrm>
            <a:custGeom>
              <a:avLst/>
              <a:pathLst>
                <a:path w="142607" h="133489">
                  <a:moveTo>
                    <a:pt x="0" y="0"/>
                  </a:moveTo>
                  <a:lnTo>
                    <a:pt x="54005" y="133489"/>
                  </a:lnTo>
                  <a:lnTo>
                    <a:pt x="142607" y="199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4300316" y="3940703"/>
              <a:ext cx="652893" cy="923872"/>
            </a:xfrm>
            <a:custGeom>
              <a:avLst/>
              <a:pathLst>
                <a:path w="652893" h="923872">
                  <a:moveTo>
                    <a:pt x="652893" y="0"/>
                  </a:moveTo>
                  <a:lnTo>
                    <a:pt x="645669" y="10222"/>
                  </a:lnTo>
                  <a:lnTo>
                    <a:pt x="638444" y="20445"/>
                  </a:lnTo>
                  <a:lnTo>
                    <a:pt x="631220" y="30668"/>
                  </a:lnTo>
                  <a:lnTo>
                    <a:pt x="623995" y="40891"/>
                  </a:lnTo>
                  <a:lnTo>
                    <a:pt x="616771" y="51114"/>
                  </a:lnTo>
                  <a:lnTo>
                    <a:pt x="609546" y="61337"/>
                  </a:lnTo>
                  <a:lnTo>
                    <a:pt x="602322" y="71560"/>
                  </a:lnTo>
                  <a:lnTo>
                    <a:pt x="595097" y="81783"/>
                  </a:lnTo>
                  <a:lnTo>
                    <a:pt x="587873" y="92006"/>
                  </a:lnTo>
                  <a:lnTo>
                    <a:pt x="580648" y="102229"/>
                  </a:lnTo>
                  <a:lnTo>
                    <a:pt x="573424" y="112452"/>
                  </a:lnTo>
                  <a:lnTo>
                    <a:pt x="566199" y="122675"/>
                  </a:lnTo>
                  <a:lnTo>
                    <a:pt x="558975" y="132898"/>
                  </a:lnTo>
                  <a:lnTo>
                    <a:pt x="551750" y="143121"/>
                  </a:lnTo>
                  <a:lnTo>
                    <a:pt x="544526" y="153344"/>
                  </a:lnTo>
                  <a:lnTo>
                    <a:pt x="537302" y="163567"/>
                  </a:lnTo>
                  <a:lnTo>
                    <a:pt x="530077" y="173789"/>
                  </a:lnTo>
                  <a:lnTo>
                    <a:pt x="522853" y="184012"/>
                  </a:lnTo>
                  <a:lnTo>
                    <a:pt x="515628" y="194235"/>
                  </a:lnTo>
                  <a:lnTo>
                    <a:pt x="508404" y="204458"/>
                  </a:lnTo>
                  <a:lnTo>
                    <a:pt x="501179" y="214681"/>
                  </a:lnTo>
                  <a:lnTo>
                    <a:pt x="493955" y="224904"/>
                  </a:lnTo>
                  <a:lnTo>
                    <a:pt x="486730" y="235127"/>
                  </a:lnTo>
                  <a:lnTo>
                    <a:pt x="479506" y="245350"/>
                  </a:lnTo>
                  <a:lnTo>
                    <a:pt x="472281" y="255573"/>
                  </a:lnTo>
                  <a:lnTo>
                    <a:pt x="465057" y="265796"/>
                  </a:lnTo>
                  <a:lnTo>
                    <a:pt x="457832" y="276019"/>
                  </a:lnTo>
                  <a:lnTo>
                    <a:pt x="450608" y="286242"/>
                  </a:lnTo>
                  <a:lnTo>
                    <a:pt x="443383" y="296465"/>
                  </a:lnTo>
                  <a:lnTo>
                    <a:pt x="436159" y="306688"/>
                  </a:lnTo>
                  <a:lnTo>
                    <a:pt x="428934" y="316911"/>
                  </a:lnTo>
                  <a:lnTo>
                    <a:pt x="421710" y="327134"/>
                  </a:lnTo>
                  <a:lnTo>
                    <a:pt x="414485" y="337356"/>
                  </a:lnTo>
                  <a:lnTo>
                    <a:pt x="407261" y="347579"/>
                  </a:lnTo>
                  <a:lnTo>
                    <a:pt x="400036" y="357802"/>
                  </a:lnTo>
                  <a:lnTo>
                    <a:pt x="392812" y="368025"/>
                  </a:lnTo>
                  <a:lnTo>
                    <a:pt x="385588" y="378248"/>
                  </a:lnTo>
                  <a:lnTo>
                    <a:pt x="378363" y="388471"/>
                  </a:lnTo>
                  <a:lnTo>
                    <a:pt x="371139" y="398694"/>
                  </a:lnTo>
                  <a:lnTo>
                    <a:pt x="363914" y="408917"/>
                  </a:lnTo>
                  <a:lnTo>
                    <a:pt x="356690" y="419140"/>
                  </a:lnTo>
                  <a:lnTo>
                    <a:pt x="349465" y="429363"/>
                  </a:lnTo>
                  <a:lnTo>
                    <a:pt x="342241" y="439586"/>
                  </a:lnTo>
                  <a:lnTo>
                    <a:pt x="335016" y="449809"/>
                  </a:lnTo>
                  <a:lnTo>
                    <a:pt x="327792" y="460032"/>
                  </a:lnTo>
                  <a:lnTo>
                    <a:pt x="320567" y="470255"/>
                  </a:lnTo>
                  <a:lnTo>
                    <a:pt x="313343" y="480478"/>
                  </a:lnTo>
                  <a:lnTo>
                    <a:pt x="306118" y="490701"/>
                  </a:lnTo>
                  <a:lnTo>
                    <a:pt x="298894" y="500923"/>
                  </a:lnTo>
                  <a:lnTo>
                    <a:pt x="291669" y="511146"/>
                  </a:lnTo>
                  <a:lnTo>
                    <a:pt x="284445" y="521369"/>
                  </a:lnTo>
                  <a:lnTo>
                    <a:pt x="277220" y="531592"/>
                  </a:lnTo>
                  <a:lnTo>
                    <a:pt x="269996" y="541815"/>
                  </a:lnTo>
                  <a:lnTo>
                    <a:pt x="262771" y="552038"/>
                  </a:lnTo>
                  <a:lnTo>
                    <a:pt x="255547" y="562261"/>
                  </a:lnTo>
                  <a:lnTo>
                    <a:pt x="248322" y="572484"/>
                  </a:lnTo>
                  <a:lnTo>
                    <a:pt x="241098" y="582707"/>
                  </a:lnTo>
                  <a:lnTo>
                    <a:pt x="233874" y="592930"/>
                  </a:lnTo>
                  <a:lnTo>
                    <a:pt x="226649" y="603153"/>
                  </a:lnTo>
                  <a:lnTo>
                    <a:pt x="219425" y="613376"/>
                  </a:lnTo>
                  <a:lnTo>
                    <a:pt x="212200" y="623599"/>
                  </a:lnTo>
                  <a:lnTo>
                    <a:pt x="204976" y="633822"/>
                  </a:lnTo>
                  <a:lnTo>
                    <a:pt x="197751" y="644045"/>
                  </a:lnTo>
                  <a:lnTo>
                    <a:pt x="190527" y="654268"/>
                  </a:lnTo>
                  <a:lnTo>
                    <a:pt x="183302" y="664490"/>
                  </a:lnTo>
                  <a:lnTo>
                    <a:pt x="176078" y="674713"/>
                  </a:lnTo>
                  <a:lnTo>
                    <a:pt x="168853" y="684936"/>
                  </a:lnTo>
                  <a:lnTo>
                    <a:pt x="161629" y="695159"/>
                  </a:lnTo>
                  <a:lnTo>
                    <a:pt x="154404" y="705382"/>
                  </a:lnTo>
                  <a:lnTo>
                    <a:pt x="147180" y="715605"/>
                  </a:lnTo>
                  <a:lnTo>
                    <a:pt x="139955" y="725828"/>
                  </a:lnTo>
                  <a:lnTo>
                    <a:pt x="132731" y="736051"/>
                  </a:lnTo>
                  <a:lnTo>
                    <a:pt x="125506" y="746274"/>
                  </a:lnTo>
                  <a:lnTo>
                    <a:pt x="118282" y="756497"/>
                  </a:lnTo>
                  <a:lnTo>
                    <a:pt x="111057" y="766720"/>
                  </a:lnTo>
                  <a:lnTo>
                    <a:pt x="103833" y="776943"/>
                  </a:lnTo>
                  <a:lnTo>
                    <a:pt x="96608" y="787166"/>
                  </a:lnTo>
                  <a:lnTo>
                    <a:pt x="89384" y="797389"/>
                  </a:lnTo>
                  <a:lnTo>
                    <a:pt x="82160" y="807612"/>
                  </a:lnTo>
                  <a:lnTo>
                    <a:pt x="74935" y="817835"/>
                  </a:lnTo>
                  <a:lnTo>
                    <a:pt x="67711" y="828057"/>
                  </a:lnTo>
                  <a:lnTo>
                    <a:pt x="60486" y="838280"/>
                  </a:lnTo>
                  <a:lnTo>
                    <a:pt x="53262" y="848503"/>
                  </a:lnTo>
                  <a:lnTo>
                    <a:pt x="46037" y="858726"/>
                  </a:lnTo>
                  <a:lnTo>
                    <a:pt x="38813" y="868949"/>
                  </a:lnTo>
                  <a:lnTo>
                    <a:pt x="31588" y="879172"/>
                  </a:lnTo>
                  <a:lnTo>
                    <a:pt x="24364" y="889395"/>
                  </a:lnTo>
                  <a:lnTo>
                    <a:pt x="17139" y="899618"/>
                  </a:lnTo>
                  <a:lnTo>
                    <a:pt x="9915" y="909841"/>
                  </a:lnTo>
                  <a:lnTo>
                    <a:pt x="2690" y="920064"/>
                  </a:lnTo>
                  <a:lnTo>
                    <a:pt x="0" y="9238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4300316" y="4721178"/>
              <a:ext cx="130771" cy="143396"/>
            </a:xfrm>
            <a:custGeom>
              <a:avLst/>
              <a:pathLst>
                <a:path w="130771" h="143396">
                  <a:moveTo>
                    <a:pt x="13172" y="0"/>
                  </a:moveTo>
                  <a:lnTo>
                    <a:pt x="0" y="143396"/>
                  </a:lnTo>
                  <a:lnTo>
                    <a:pt x="130771" y="83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2348878" y="3940703"/>
              <a:ext cx="2604332" cy="24737"/>
            </a:xfrm>
            <a:custGeom>
              <a:avLst/>
              <a:pathLst>
                <a:path w="2604332" h="24737">
                  <a:moveTo>
                    <a:pt x="2604332" y="0"/>
                  </a:moveTo>
                  <a:lnTo>
                    <a:pt x="2576935" y="260"/>
                  </a:lnTo>
                  <a:lnTo>
                    <a:pt x="2549538" y="520"/>
                  </a:lnTo>
                  <a:lnTo>
                    <a:pt x="2522140" y="780"/>
                  </a:lnTo>
                  <a:lnTo>
                    <a:pt x="2494743" y="1040"/>
                  </a:lnTo>
                  <a:lnTo>
                    <a:pt x="2467346" y="1301"/>
                  </a:lnTo>
                  <a:lnTo>
                    <a:pt x="2439949" y="1561"/>
                  </a:lnTo>
                  <a:lnTo>
                    <a:pt x="2412551" y="1821"/>
                  </a:lnTo>
                  <a:lnTo>
                    <a:pt x="2385154" y="2081"/>
                  </a:lnTo>
                  <a:lnTo>
                    <a:pt x="2357757" y="2342"/>
                  </a:lnTo>
                  <a:lnTo>
                    <a:pt x="2330360" y="2602"/>
                  </a:lnTo>
                  <a:lnTo>
                    <a:pt x="2302962" y="2862"/>
                  </a:lnTo>
                  <a:lnTo>
                    <a:pt x="2275565" y="3122"/>
                  </a:lnTo>
                  <a:lnTo>
                    <a:pt x="2248168" y="3383"/>
                  </a:lnTo>
                  <a:lnTo>
                    <a:pt x="2220771" y="3643"/>
                  </a:lnTo>
                  <a:lnTo>
                    <a:pt x="2193373" y="3903"/>
                  </a:lnTo>
                  <a:lnTo>
                    <a:pt x="2165976" y="4163"/>
                  </a:lnTo>
                  <a:lnTo>
                    <a:pt x="2138579" y="4423"/>
                  </a:lnTo>
                  <a:lnTo>
                    <a:pt x="2111182" y="4684"/>
                  </a:lnTo>
                  <a:lnTo>
                    <a:pt x="2083784" y="4944"/>
                  </a:lnTo>
                  <a:lnTo>
                    <a:pt x="2056387" y="5204"/>
                  </a:lnTo>
                  <a:lnTo>
                    <a:pt x="2028990" y="5464"/>
                  </a:lnTo>
                  <a:lnTo>
                    <a:pt x="2001593" y="5725"/>
                  </a:lnTo>
                  <a:lnTo>
                    <a:pt x="1974195" y="5985"/>
                  </a:lnTo>
                  <a:lnTo>
                    <a:pt x="1946798" y="6245"/>
                  </a:lnTo>
                  <a:lnTo>
                    <a:pt x="1919401" y="6505"/>
                  </a:lnTo>
                  <a:lnTo>
                    <a:pt x="1892004" y="6766"/>
                  </a:lnTo>
                  <a:lnTo>
                    <a:pt x="1864606" y="7026"/>
                  </a:lnTo>
                  <a:lnTo>
                    <a:pt x="1837209" y="7286"/>
                  </a:lnTo>
                  <a:lnTo>
                    <a:pt x="1809812" y="7546"/>
                  </a:lnTo>
                  <a:lnTo>
                    <a:pt x="1782415" y="7807"/>
                  </a:lnTo>
                  <a:lnTo>
                    <a:pt x="1755017" y="8067"/>
                  </a:lnTo>
                  <a:lnTo>
                    <a:pt x="1727620" y="8327"/>
                  </a:lnTo>
                  <a:lnTo>
                    <a:pt x="1700223" y="8587"/>
                  </a:lnTo>
                  <a:lnTo>
                    <a:pt x="1672826" y="8847"/>
                  </a:lnTo>
                  <a:lnTo>
                    <a:pt x="1645428" y="9108"/>
                  </a:lnTo>
                  <a:lnTo>
                    <a:pt x="1618031" y="9368"/>
                  </a:lnTo>
                  <a:lnTo>
                    <a:pt x="1590634" y="9628"/>
                  </a:lnTo>
                  <a:lnTo>
                    <a:pt x="1563237" y="9888"/>
                  </a:lnTo>
                  <a:lnTo>
                    <a:pt x="1535839" y="10149"/>
                  </a:lnTo>
                  <a:lnTo>
                    <a:pt x="1508442" y="10409"/>
                  </a:lnTo>
                  <a:lnTo>
                    <a:pt x="1481045" y="10669"/>
                  </a:lnTo>
                  <a:lnTo>
                    <a:pt x="1453648" y="10929"/>
                  </a:lnTo>
                  <a:lnTo>
                    <a:pt x="1426250" y="11190"/>
                  </a:lnTo>
                  <a:lnTo>
                    <a:pt x="1398853" y="11450"/>
                  </a:lnTo>
                  <a:lnTo>
                    <a:pt x="1371456" y="11710"/>
                  </a:lnTo>
                  <a:lnTo>
                    <a:pt x="1344059" y="11970"/>
                  </a:lnTo>
                  <a:lnTo>
                    <a:pt x="1316661" y="12230"/>
                  </a:lnTo>
                  <a:lnTo>
                    <a:pt x="1289264" y="12491"/>
                  </a:lnTo>
                  <a:lnTo>
                    <a:pt x="1261867" y="12751"/>
                  </a:lnTo>
                  <a:lnTo>
                    <a:pt x="1234470" y="13011"/>
                  </a:lnTo>
                  <a:lnTo>
                    <a:pt x="1207072" y="13271"/>
                  </a:lnTo>
                  <a:lnTo>
                    <a:pt x="1179675" y="13532"/>
                  </a:lnTo>
                  <a:lnTo>
                    <a:pt x="1152278" y="13792"/>
                  </a:lnTo>
                  <a:lnTo>
                    <a:pt x="1124881" y="14052"/>
                  </a:lnTo>
                  <a:lnTo>
                    <a:pt x="1097483" y="14312"/>
                  </a:lnTo>
                  <a:lnTo>
                    <a:pt x="1070086" y="14573"/>
                  </a:lnTo>
                  <a:lnTo>
                    <a:pt x="1042689" y="14833"/>
                  </a:lnTo>
                  <a:lnTo>
                    <a:pt x="1015292" y="15093"/>
                  </a:lnTo>
                  <a:lnTo>
                    <a:pt x="987894" y="15353"/>
                  </a:lnTo>
                  <a:lnTo>
                    <a:pt x="960497" y="15614"/>
                  </a:lnTo>
                  <a:lnTo>
                    <a:pt x="933100" y="15874"/>
                  </a:lnTo>
                  <a:lnTo>
                    <a:pt x="905703" y="16134"/>
                  </a:lnTo>
                  <a:lnTo>
                    <a:pt x="878305" y="16394"/>
                  </a:lnTo>
                  <a:lnTo>
                    <a:pt x="850908" y="16654"/>
                  </a:lnTo>
                  <a:lnTo>
                    <a:pt x="823511" y="16915"/>
                  </a:lnTo>
                  <a:lnTo>
                    <a:pt x="796114" y="17175"/>
                  </a:lnTo>
                  <a:lnTo>
                    <a:pt x="768716" y="17435"/>
                  </a:lnTo>
                  <a:lnTo>
                    <a:pt x="741319" y="17695"/>
                  </a:lnTo>
                  <a:lnTo>
                    <a:pt x="713922" y="17956"/>
                  </a:lnTo>
                  <a:lnTo>
                    <a:pt x="686525" y="18216"/>
                  </a:lnTo>
                  <a:lnTo>
                    <a:pt x="659127" y="18476"/>
                  </a:lnTo>
                  <a:lnTo>
                    <a:pt x="631730" y="18736"/>
                  </a:lnTo>
                  <a:lnTo>
                    <a:pt x="604333" y="18997"/>
                  </a:lnTo>
                  <a:lnTo>
                    <a:pt x="576936" y="19257"/>
                  </a:lnTo>
                  <a:lnTo>
                    <a:pt x="549538" y="19517"/>
                  </a:lnTo>
                  <a:lnTo>
                    <a:pt x="522141" y="19777"/>
                  </a:lnTo>
                  <a:lnTo>
                    <a:pt x="494744" y="20037"/>
                  </a:lnTo>
                  <a:lnTo>
                    <a:pt x="467347" y="20298"/>
                  </a:lnTo>
                  <a:lnTo>
                    <a:pt x="439949" y="20558"/>
                  </a:lnTo>
                  <a:lnTo>
                    <a:pt x="412552" y="20818"/>
                  </a:lnTo>
                  <a:lnTo>
                    <a:pt x="385155" y="21078"/>
                  </a:lnTo>
                  <a:lnTo>
                    <a:pt x="357758" y="21339"/>
                  </a:lnTo>
                  <a:lnTo>
                    <a:pt x="330360" y="21599"/>
                  </a:lnTo>
                  <a:lnTo>
                    <a:pt x="302963" y="21859"/>
                  </a:lnTo>
                  <a:lnTo>
                    <a:pt x="275566" y="22119"/>
                  </a:lnTo>
                  <a:lnTo>
                    <a:pt x="248169" y="22380"/>
                  </a:lnTo>
                  <a:lnTo>
                    <a:pt x="220771" y="22640"/>
                  </a:lnTo>
                  <a:lnTo>
                    <a:pt x="193374" y="22900"/>
                  </a:lnTo>
                  <a:lnTo>
                    <a:pt x="165977" y="23160"/>
                  </a:lnTo>
                  <a:lnTo>
                    <a:pt x="138580" y="23421"/>
                  </a:lnTo>
                  <a:lnTo>
                    <a:pt x="111182" y="23681"/>
                  </a:lnTo>
                  <a:lnTo>
                    <a:pt x="83785" y="23941"/>
                  </a:lnTo>
                  <a:lnTo>
                    <a:pt x="56388" y="24201"/>
                  </a:lnTo>
                  <a:lnTo>
                    <a:pt x="28991" y="24461"/>
                  </a:lnTo>
                  <a:lnTo>
                    <a:pt x="1593" y="24722"/>
                  </a:lnTo>
                  <a:lnTo>
                    <a:pt x="0" y="247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348878" y="3892259"/>
              <a:ext cx="125385" cy="143993"/>
            </a:xfrm>
            <a:custGeom>
              <a:avLst/>
              <a:pathLst>
                <a:path w="125385" h="143993">
                  <a:moveTo>
                    <a:pt x="124018" y="0"/>
                  </a:moveTo>
                  <a:lnTo>
                    <a:pt x="0" y="73181"/>
                  </a:lnTo>
                  <a:lnTo>
                    <a:pt x="125385" y="1439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4953210" y="3940703"/>
              <a:ext cx="259513" cy="876091"/>
            </a:xfrm>
            <a:custGeom>
              <a:avLst/>
              <a:pathLst>
                <a:path w="259513" h="876091">
                  <a:moveTo>
                    <a:pt x="0" y="0"/>
                  </a:moveTo>
                  <a:lnTo>
                    <a:pt x="2931" y="9895"/>
                  </a:lnTo>
                  <a:lnTo>
                    <a:pt x="5862" y="19790"/>
                  </a:lnTo>
                  <a:lnTo>
                    <a:pt x="8793" y="29686"/>
                  </a:lnTo>
                  <a:lnTo>
                    <a:pt x="11724" y="39581"/>
                  </a:lnTo>
                  <a:lnTo>
                    <a:pt x="14655" y="49476"/>
                  </a:lnTo>
                  <a:lnTo>
                    <a:pt x="17587" y="59372"/>
                  </a:lnTo>
                  <a:lnTo>
                    <a:pt x="20518" y="69267"/>
                  </a:lnTo>
                  <a:lnTo>
                    <a:pt x="23449" y="79163"/>
                  </a:lnTo>
                  <a:lnTo>
                    <a:pt x="26380" y="89058"/>
                  </a:lnTo>
                  <a:lnTo>
                    <a:pt x="29311" y="98953"/>
                  </a:lnTo>
                  <a:lnTo>
                    <a:pt x="32243" y="108849"/>
                  </a:lnTo>
                  <a:lnTo>
                    <a:pt x="35174" y="118744"/>
                  </a:lnTo>
                  <a:lnTo>
                    <a:pt x="38105" y="128640"/>
                  </a:lnTo>
                  <a:lnTo>
                    <a:pt x="41036" y="138535"/>
                  </a:lnTo>
                  <a:lnTo>
                    <a:pt x="43967" y="148430"/>
                  </a:lnTo>
                  <a:lnTo>
                    <a:pt x="46898" y="158326"/>
                  </a:lnTo>
                  <a:lnTo>
                    <a:pt x="49830" y="168221"/>
                  </a:lnTo>
                  <a:lnTo>
                    <a:pt x="52761" y="178117"/>
                  </a:lnTo>
                  <a:lnTo>
                    <a:pt x="55692" y="188012"/>
                  </a:lnTo>
                  <a:lnTo>
                    <a:pt x="58623" y="197907"/>
                  </a:lnTo>
                  <a:lnTo>
                    <a:pt x="61554" y="207803"/>
                  </a:lnTo>
                  <a:lnTo>
                    <a:pt x="64486" y="217698"/>
                  </a:lnTo>
                  <a:lnTo>
                    <a:pt x="67417" y="227594"/>
                  </a:lnTo>
                  <a:lnTo>
                    <a:pt x="70348" y="237489"/>
                  </a:lnTo>
                  <a:lnTo>
                    <a:pt x="73279" y="247384"/>
                  </a:lnTo>
                  <a:lnTo>
                    <a:pt x="76210" y="257280"/>
                  </a:lnTo>
                  <a:lnTo>
                    <a:pt x="79141" y="267175"/>
                  </a:lnTo>
                  <a:lnTo>
                    <a:pt x="82073" y="277071"/>
                  </a:lnTo>
                  <a:lnTo>
                    <a:pt x="85004" y="286966"/>
                  </a:lnTo>
                  <a:lnTo>
                    <a:pt x="87935" y="296861"/>
                  </a:lnTo>
                  <a:lnTo>
                    <a:pt x="90866" y="306757"/>
                  </a:lnTo>
                  <a:lnTo>
                    <a:pt x="93797" y="316652"/>
                  </a:lnTo>
                  <a:lnTo>
                    <a:pt x="96729" y="326548"/>
                  </a:lnTo>
                  <a:lnTo>
                    <a:pt x="99660" y="336443"/>
                  </a:lnTo>
                  <a:lnTo>
                    <a:pt x="102591" y="346338"/>
                  </a:lnTo>
                  <a:lnTo>
                    <a:pt x="105522" y="356234"/>
                  </a:lnTo>
                  <a:lnTo>
                    <a:pt x="108453" y="366129"/>
                  </a:lnTo>
                  <a:lnTo>
                    <a:pt x="111384" y="376025"/>
                  </a:lnTo>
                  <a:lnTo>
                    <a:pt x="114316" y="385920"/>
                  </a:lnTo>
                  <a:lnTo>
                    <a:pt x="117247" y="395815"/>
                  </a:lnTo>
                  <a:lnTo>
                    <a:pt x="120178" y="405711"/>
                  </a:lnTo>
                  <a:lnTo>
                    <a:pt x="123109" y="415606"/>
                  </a:lnTo>
                  <a:lnTo>
                    <a:pt x="126040" y="425502"/>
                  </a:lnTo>
                  <a:lnTo>
                    <a:pt x="128972" y="435397"/>
                  </a:lnTo>
                  <a:lnTo>
                    <a:pt x="131903" y="445292"/>
                  </a:lnTo>
                  <a:lnTo>
                    <a:pt x="134834" y="455188"/>
                  </a:lnTo>
                  <a:lnTo>
                    <a:pt x="137765" y="465083"/>
                  </a:lnTo>
                  <a:lnTo>
                    <a:pt x="140696" y="474979"/>
                  </a:lnTo>
                  <a:lnTo>
                    <a:pt x="143627" y="484874"/>
                  </a:lnTo>
                  <a:lnTo>
                    <a:pt x="146559" y="494769"/>
                  </a:lnTo>
                  <a:lnTo>
                    <a:pt x="149490" y="504665"/>
                  </a:lnTo>
                  <a:lnTo>
                    <a:pt x="152421" y="514560"/>
                  </a:lnTo>
                  <a:lnTo>
                    <a:pt x="155352" y="524456"/>
                  </a:lnTo>
                  <a:lnTo>
                    <a:pt x="158283" y="534351"/>
                  </a:lnTo>
                  <a:lnTo>
                    <a:pt x="161215" y="544246"/>
                  </a:lnTo>
                  <a:lnTo>
                    <a:pt x="164146" y="554142"/>
                  </a:lnTo>
                  <a:lnTo>
                    <a:pt x="167077" y="564037"/>
                  </a:lnTo>
                  <a:lnTo>
                    <a:pt x="170008" y="573933"/>
                  </a:lnTo>
                  <a:lnTo>
                    <a:pt x="172939" y="583828"/>
                  </a:lnTo>
                  <a:lnTo>
                    <a:pt x="175870" y="593723"/>
                  </a:lnTo>
                  <a:lnTo>
                    <a:pt x="178802" y="603619"/>
                  </a:lnTo>
                  <a:lnTo>
                    <a:pt x="181733" y="613514"/>
                  </a:lnTo>
                  <a:lnTo>
                    <a:pt x="184664" y="623410"/>
                  </a:lnTo>
                  <a:lnTo>
                    <a:pt x="187595" y="633305"/>
                  </a:lnTo>
                  <a:lnTo>
                    <a:pt x="190526" y="643200"/>
                  </a:lnTo>
                  <a:lnTo>
                    <a:pt x="193458" y="653096"/>
                  </a:lnTo>
                  <a:lnTo>
                    <a:pt x="196389" y="662991"/>
                  </a:lnTo>
                  <a:lnTo>
                    <a:pt x="199320" y="672887"/>
                  </a:lnTo>
                  <a:lnTo>
                    <a:pt x="202251" y="682782"/>
                  </a:lnTo>
                  <a:lnTo>
                    <a:pt x="205182" y="692677"/>
                  </a:lnTo>
                  <a:lnTo>
                    <a:pt x="208113" y="702573"/>
                  </a:lnTo>
                  <a:lnTo>
                    <a:pt x="211045" y="712468"/>
                  </a:lnTo>
                  <a:lnTo>
                    <a:pt x="213976" y="722364"/>
                  </a:lnTo>
                  <a:lnTo>
                    <a:pt x="216907" y="732259"/>
                  </a:lnTo>
                  <a:lnTo>
                    <a:pt x="219838" y="742154"/>
                  </a:lnTo>
                  <a:lnTo>
                    <a:pt x="222769" y="752050"/>
                  </a:lnTo>
                  <a:lnTo>
                    <a:pt x="225701" y="761945"/>
                  </a:lnTo>
                  <a:lnTo>
                    <a:pt x="228632" y="771841"/>
                  </a:lnTo>
                  <a:lnTo>
                    <a:pt x="231563" y="781736"/>
                  </a:lnTo>
                  <a:lnTo>
                    <a:pt x="234494" y="791631"/>
                  </a:lnTo>
                  <a:lnTo>
                    <a:pt x="237425" y="801527"/>
                  </a:lnTo>
                  <a:lnTo>
                    <a:pt x="240356" y="811422"/>
                  </a:lnTo>
                  <a:lnTo>
                    <a:pt x="243288" y="821318"/>
                  </a:lnTo>
                  <a:lnTo>
                    <a:pt x="246219" y="831213"/>
                  </a:lnTo>
                  <a:lnTo>
                    <a:pt x="249150" y="841108"/>
                  </a:lnTo>
                  <a:lnTo>
                    <a:pt x="252081" y="851004"/>
                  </a:lnTo>
                  <a:lnTo>
                    <a:pt x="255012" y="860899"/>
                  </a:lnTo>
                  <a:lnTo>
                    <a:pt x="257944" y="870795"/>
                  </a:lnTo>
                  <a:lnTo>
                    <a:pt x="259513" y="8760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5108269" y="4676773"/>
              <a:ext cx="138069" cy="140021"/>
            </a:xfrm>
            <a:custGeom>
              <a:avLst/>
              <a:pathLst>
                <a:path w="138069" h="140021">
                  <a:moveTo>
                    <a:pt x="0" y="40898"/>
                  </a:moveTo>
                  <a:lnTo>
                    <a:pt x="104454" y="140021"/>
                  </a:lnTo>
                  <a:lnTo>
                    <a:pt x="1380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3700197" y="3940703"/>
              <a:ext cx="1253012" cy="1249858"/>
            </a:xfrm>
            <a:custGeom>
              <a:avLst/>
              <a:pathLst>
                <a:path w="1253012" h="1249858">
                  <a:moveTo>
                    <a:pt x="1253012" y="0"/>
                  </a:moveTo>
                  <a:lnTo>
                    <a:pt x="1239583" y="13395"/>
                  </a:lnTo>
                  <a:lnTo>
                    <a:pt x="1226154" y="26790"/>
                  </a:lnTo>
                  <a:lnTo>
                    <a:pt x="1212725" y="40185"/>
                  </a:lnTo>
                  <a:lnTo>
                    <a:pt x="1199296" y="53581"/>
                  </a:lnTo>
                  <a:lnTo>
                    <a:pt x="1185867" y="66976"/>
                  </a:lnTo>
                  <a:lnTo>
                    <a:pt x="1172438" y="80371"/>
                  </a:lnTo>
                  <a:lnTo>
                    <a:pt x="1159009" y="93766"/>
                  </a:lnTo>
                  <a:lnTo>
                    <a:pt x="1145580" y="107162"/>
                  </a:lnTo>
                  <a:lnTo>
                    <a:pt x="1132151" y="120557"/>
                  </a:lnTo>
                  <a:lnTo>
                    <a:pt x="1118722" y="133952"/>
                  </a:lnTo>
                  <a:lnTo>
                    <a:pt x="1105293" y="147347"/>
                  </a:lnTo>
                  <a:lnTo>
                    <a:pt x="1091864" y="160743"/>
                  </a:lnTo>
                  <a:lnTo>
                    <a:pt x="1078434" y="174138"/>
                  </a:lnTo>
                  <a:lnTo>
                    <a:pt x="1065005" y="187533"/>
                  </a:lnTo>
                  <a:lnTo>
                    <a:pt x="1051576" y="200928"/>
                  </a:lnTo>
                  <a:lnTo>
                    <a:pt x="1038147" y="214324"/>
                  </a:lnTo>
                  <a:lnTo>
                    <a:pt x="1024718" y="227719"/>
                  </a:lnTo>
                  <a:lnTo>
                    <a:pt x="1011289" y="241114"/>
                  </a:lnTo>
                  <a:lnTo>
                    <a:pt x="997860" y="254509"/>
                  </a:lnTo>
                  <a:lnTo>
                    <a:pt x="984431" y="267905"/>
                  </a:lnTo>
                  <a:lnTo>
                    <a:pt x="971002" y="281300"/>
                  </a:lnTo>
                  <a:lnTo>
                    <a:pt x="957573" y="294695"/>
                  </a:lnTo>
                  <a:lnTo>
                    <a:pt x="944144" y="308090"/>
                  </a:lnTo>
                  <a:lnTo>
                    <a:pt x="930715" y="321486"/>
                  </a:lnTo>
                  <a:lnTo>
                    <a:pt x="917286" y="334881"/>
                  </a:lnTo>
                  <a:lnTo>
                    <a:pt x="903857" y="348276"/>
                  </a:lnTo>
                  <a:lnTo>
                    <a:pt x="890428" y="361671"/>
                  </a:lnTo>
                  <a:lnTo>
                    <a:pt x="876999" y="375067"/>
                  </a:lnTo>
                  <a:lnTo>
                    <a:pt x="863570" y="388462"/>
                  </a:lnTo>
                  <a:lnTo>
                    <a:pt x="850141" y="401857"/>
                  </a:lnTo>
                  <a:lnTo>
                    <a:pt x="836711" y="415252"/>
                  </a:lnTo>
                  <a:lnTo>
                    <a:pt x="823282" y="428648"/>
                  </a:lnTo>
                  <a:lnTo>
                    <a:pt x="809853" y="442043"/>
                  </a:lnTo>
                  <a:lnTo>
                    <a:pt x="796424" y="455438"/>
                  </a:lnTo>
                  <a:lnTo>
                    <a:pt x="782995" y="468833"/>
                  </a:lnTo>
                  <a:lnTo>
                    <a:pt x="769566" y="482229"/>
                  </a:lnTo>
                  <a:lnTo>
                    <a:pt x="756137" y="495624"/>
                  </a:lnTo>
                  <a:lnTo>
                    <a:pt x="742708" y="509019"/>
                  </a:lnTo>
                  <a:lnTo>
                    <a:pt x="729279" y="522414"/>
                  </a:lnTo>
                  <a:lnTo>
                    <a:pt x="715850" y="535810"/>
                  </a:lnTo>
                  <a:lnTo>
                    <a:pt x="702421" y="549205"/>
                  </a:lnTo>
                  <a:lnTo>
                    <a:pt x="688992" y="562600"/>
                  </a:lnTo>
                  <a:lnTo>
                    <a:pt x="675563" y="575995"/>
                  </a:lnTo>
                  <a:lnTo>
                    <a:pt x="662134" y="589391"/>
                  </a:lnTo>
                  <a:lnTo>
                    <a:pt x="648705" y="602786"/>
                  </a:lnTo>
                  <a:lnTo>
                    <a:pt x="635276" y="616181"/>
                  </a:lnTo>
                  <a:lnTo>
                    <a:pt x="621847" y="629576"/>
                  </a:lnTo>
                  <a:lnTo>
                    <a:pt x="608418" y="642972"/>
                  </a:lnTo>
                  <a:lnTo>
                    <a:pt x="594989" y="656367"/>
                  </a:lnTo>
                  <a:lnTo>
                    <a:pt x="581559" y="669762"/>
                  </a:lnTo>
                  <a:lnTo>
                    <a:pt x="568130" y="683157"/>
                  </a:lnTo>
                  <a:lnTo>
                    <a:pt x="554701" y="696553"/>
                  </a:lnTo>
                  <a:lnTo>
                    <a:pt x="541272" y="709948"/>
                  </a:lnTo>
                  <a:lnTo>
                    <a:pt x="527843" y="723343"/>
                  </a:lnTo>
                  <a:lnTo>
                    <a:pt x="514414" y="736738"/>
                  </a:lnTo>
                  <a:lnTo>
                    <a:pt x="500985" y="750134"/>
                  </a:lnTo>
                  <a:lnTo>
                    <a:pt x="487556" y="763529"/>
                  </a:lnTo>
                  <a:lnTo>
                    <a:pt x="474127" y="776924"/>
                  </a:lnTo>
                  <a:lnTo>
                    <a:pt x="460698" y="790319"/>
                  </a:lnTo>
                  <a:lnTo>
                    <a:pt x="447269" y="803715"/>
                  </a:lnTo>
                  <a:lnTo>
                    <a:pt x="433840" y="817110"/>
                  </a:lnTo>
                  <a:lnTo>
                    <a:pt x="420411" y="830505"/>
                  </a:lnTo>
                  <a:lnTo>
                    <a:pt x="406982" y="843900"/>
                  </a:lnTo>
                  <a:lnTo>
                    <a:pt x="393553" y="857296"/>
                  </a:lnTo>
                  <a:lnTo>
                    <a:pt x="380124" y="870691"/>
                  </a:lnTo>
                  <a:lnTo>
                    <a:pt x="366695" y="884086"/>
                  </a:lnTo>
                  <a:lnTo>
                    <a:pt x="353266" y="897481"/>
                  </a:lnTo>
                  <a:lnTo>
                    <a:pt x="339836" y="910877"/>
                  </a:lnTo>
                  <a:lnTo>
                    <a:pt x="326407" y="924272"/>
                  </a:lnTo>
                  <a:lnTo>
                    <a:pt x="312978" y="937667"/>
                  </a:lnTo>
                  <a:lnTo>
                    <a:pt x="299549" y="951062"/>
                  </a:lnTo>
                  <a:lnTo>
                    <a:pt x="286120" y="964458"/>
                  </a:lnTo>
                  <a:lnTo>
                    <a:pt x="272691" y="977853"/>
                  </a:lnTo>
                  <a:lnTo>
                    <a:pt x="259262" y="991248"/>
                  </a:lnTo>
                  <a:lnTo>
                    <a:pt x="245833" y="1004643"/>
                  </a:lnTo>
                  <a:lnTo>
                    <a:pt x="232404" y="1018039"/>
                  </a:lnTo>
                  <a:lnTo>
                    <a:pt x="218975" y="1031434"/>
                  </a:lnTo>
                  <a:lnTo>
                    <a:pt x="205546" y="1044829"/>
                  </a:lnTo>
                  <a:lnTo>
                    <a:pt x="192117" y="1058225"/>
                  </a:lnTo>
                  <a:lnTo>
                    <a:pt x="178688" y="1071620"/>
                  </a:lnTo>
                  <a:lnTo>
                    <a:pt x="165259" y="1085015"/>
                  </a:lnTo>
                  <a:lnTo>
                    <a:pt x="151830" y="1098410"/>
                  </a:lnTo>
                  <a:lnTo>
                    <a:pt x="138401" y="1111806"/>
                  </a:lnTo>
                  <a:lnTo>
                    <a:pt x="124972" y="1125201"/>
                  </a:lnTo>
                  <a:lnTo>
                    <a:pt x="111543" y="1138596"/>
                  </a:lnTo>
                  <a:lnTo>
                    <a:pt x="98114" y="1151991"/>
                  </a:lnTo>
                  <a:lnTo>
                    <a:pt x="84684" y="1165387"/>
                  </a:lnTo>
                  <a:lnTo>
                    <a:pt x="71255" y="1178782"/>
                  </a:lnTo>
                  <a:lnTo>
                    <a:pt x="57826" y="1192177"/>
                  </a:lnTo>
                  <a:lnTo>
                    <a:pt x="44397" y="1205572"/>
                  </a:lnTo>
                  <a:lnTo>
                    <a:pt x="30968" y="1218968"/>
                  </a:lnTo>
                  <a:lnTo>
                    <a:pt x="17539" y="1232363"/>
                  </a:lnTo>
                  <a:lnTo>
                    <a:pt x="4110" y="1245758"/>
                  </a:lnTo>
                  <a:lnTo>
                    <a:pt x="0" y="12498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3700197" y="5051515"/>
              <a:ext cx="139140" cy="139046"/>
            </a:xfrm>
            <a:custGeom>
              <a:avLst/>
              <a:pathLst>
                <a:path w="139140" h="139046">
                  <a:moveTo>
                    <a:pt x="37445" y="0"/>
                  </a:moveTo>
                  <a:lnTo>
                    <a:pt x="0" y="139046"/>
                  </a:lnTo>
                  <a:lnTo>
                    <a:pt x="139140" y="101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4953210" y="2465328"/>
              <a:ext cx="480039" cy="1475374"/>
            </a:xfrm>
            <a:custGeom>
              <a:avLst/>
              <a:pathLst>
                <a:path w="480039" h="1475374">
                  <a:moveTo>
                    <a:pt x="0" y="1475374"/>
                  </a:moveTo>
                  <a:lnTo>
                    <a:pt x="5186" y="1459434"/>
                  </a:lnTo>
                  <a:lnTo>
                    <a:pt x="10372" y="1443494"/>
                  </a:lnTo>
                  <a:lnTo>
                    <a:pt x="15559" y="1427554"/>
                  </a:lnTo>
                  <a:lnTo>
                    <a:pt x="20745" y="1411614"/>
                  </a:lnTo>
                  <a:lnTo>
                    <a:pt x="25932" y="1395674"/>
                  </a:lnTo>
                  <a:lnTo>
                    <a:pt x="31118" y="1379734"/>
                  </a:lnTo>
                  <a:lnTo>
                    <a:pt x="36304" y="1363793"/>
                  </a:lnTo>
                  <a:lnTo>
                    <a:pt x="41491" y="1347853"/>
                  </a:lnTo>
                  <a:lnTo>
                    <a:pt x="46677" y="1331913"/>
                  </a:lnTo>
                  <a:lnTo>
                    <a:pt x="51864" y="1315973"/>
                  </a:lnTo>
                  <a:lnTo>
                    <a:pt x="57050" y="1300033"/>
                  </a:lnTo>
                  <a:lnTo>
                    <a:pt x="62236" y="1284093"/>
                  </a:lnTo>
                  <a:lnTo>
                    <a:pt x="67423" y="1268152"/>
                  </a:lnTo>
                  <a:lnTo>
                    <a:pt x="72609" y="1252212"/>
                  </a:lnTo>
                  <a:lnTo>
                    <a:pt x="77796" y="1236272"/>
                  </a:lnTo>
                  <a:lnTo>
                    <a:pt x="82982" y="1220332"/>
                  </a:lnTo>
                  <a:lnTo>
                    <a:pt x="88169" y="1204392"/>
                  </a:lnTo>
                  <a:lnTo>
                    <a:pt x="93355" y="1188452"/>
                  </a:lnTo>
                  <a:lnTo>
                    <a:pt x="98541" y="1172511"/>
                  </a:lnTo>
                  <a:lnTo>
                    <a:pt x="103728" y="1156571"/>
                  </a:lnTo>
                  <a:lnTo>
                    <a:pt x="108914" y="1140631"/>
                  </a:lnTo>
                  <a:lnTo>
                    <a:pt x="114101" y="1124691"/>
                  </a:lnTo>
                  <a:lnTo>
                    <a:pt x="119287" y="1108751"/>
                  </a:lnTo>
                  <a:lnTo>
                    <a:pt x="124473" y="1092811"/>
                  </a:lnTo>
                  <a:lnTo>
                    <a:pt x="129660" y="1076871"/>
                  </a:lnTo>
                  <a:lnTo>
                    <a:pt x="134846" y="1060930"/>
                  </a:lnTo>
                  <a:lnTo>
                    <a:pt x="140033" y="1044990"/>
                  </a:lnTo>
                  <a:lnTo>
                    <a:pt x="145219" y="1029050"/>
                  </a:lnTo>
                  <a:lnTo>
                    <a:pt x="150406" y="1013110"/>
                  </a:lnTo>
                  <a:lnTo>
                    <a:pt x="155592" y="997170"/>
                  </a:lnTo>
                  <a:lnTo>
                    <a:pt x="160778" y="981230"/>
                  </a:lnTo>
                  <a:lnTo>
                    <a:pt x="165965" y="965289"/>
                  </a:lnTo>
                  <a:lnTo>
                    <a:pt x="171151" y="949349"/>
                  </a:lnTo>
                  <a:lnTo>
                    <a:pt x="176338" y="933409"/>
                  </a:lnTo>
                  <a:lnTo>
                    <a:pt x="181524" y="917469"/>
                  </a:lnTo>
                  <a:lnTo>
                    <a:pt x="186710" y="901529"/>
                  </a:lnTo>
                  <a:lnTo>
                    <a:pt x="191897" y="885589"/>
                  </a:lnTo>
                  <a:lnTo>
                    <a:pt x="197083" y="869649"/>
                  </a:lnTo>
                  <a:lnTo>
                    <a:pt x="202270" y="853708"/>
                  </a:lnTo>
                  <a:lnTo>
                    <a:pt x="207456" y="837768"/>
                  </a:lnTo>
                  <a:lnTo>
                    <a:pt x="212642" y="821828"/>
                  </a:lnTo>
                  <a:lnTo>
                    <a:pt x="217829" y="805888"/>
                  </a:lnTo>
                  <a:lnTo>
                    <a:pt x="223015" y="789948"/>
                  </a:lnTo>
                  <a:lnTo>
                    <a:pt x="228202" y="774008"/>
                  </a:lnTo>
                  <a:lnTo>
                    <a:pt x="233388" y="758067"/>
                  </a:lnTo>
                  <a:lnTo>
                    <a:pt x="238575" y="742127"/>
                  </a:lnTo>
                  <a:lnTo>
                    <a:pt x="243761" y="726187"/>
                  </a:lnTo>
                  <a:lnTo>
                    <a:pt x="248947" y="710247"/>
                  </a:lnTo>
                  <a:lnTo>
                    <a:pt x="254134" y="694307"/>
                  </a:lnTo>
                  <a:lnTo>
                    <a:pt x="259320" y="678367"/>
                  </a:lnTo>
                  <a:lnTo>
                    <a:pt x="264507" y="662426"/>
                  </a:lnTo>
                  <a:lnTo>
                    <a:pt x="269693" y="646486"/>
                  </a:lnTo>
                  <a:lnTo>
                    <a:pt x="274879" y="630546"/>
                  </a:lnTo>
                  <a:lnTo>
                    <a:pt x="280066" y="614606"/>
                  </a:lnTo>
                  <a:lnTo>
                    <a:pt x="285252" y="598666"/>
                  </a:lnTo>
                  <a:lnTo>
                    <a:pt x="290439" y="582726"/>
                  </a:lnTo>
                  <a:lnTo>
                    <a:pt x="295625" y="566786"/>
                  </a:lnTo>
                  <a:lnTo>
                    <a:pt x="300812" y="550845"/>
                  </a:lnTo>
                  <a:lnTo>
                    <a:pt x="305998" y="534905"/>
                  </a:lnTo>
                  <a:lnTo>
                    <a:pt x="311184" y="518965"/>
                  </a:lnTo>
                  <a:lnTo>
                    <a:pt x="316371" y="503025"/>
                  </a:lnTo>
                  <a:lnTo>
                    <a:pt x="321557" y="487085"/>
                  </a:lnTo>
                  <a:lnTo>
                    <a:pt x="326744" y="471145"/>
                  </a:lnTo>
                  <a:lnTo>
                    <a:pt x="331930" y="455204"/>
                  </a:lnTo>
                  <a:lnTo>
                    <a:pt x="337116" y="439264"/>
                  </a:lnTo>
                  <a:lnTo>
                    <a:pt x="342303" y="423324"/>
                  </a:lnTo>
                  <a:lnTo>
                    <a:pt x="347489" y="407384"/>
                  </a:lnTo>
                  <a:lnTo>
                    <a:pt x="352676" y="391444"/>
                  </a:lnTo>
                  <a:lnTo>
                    <a:pt x="357862" y="375504"/>
                  </a:lnTo>
                  <a:lnTo>
                    <a:pt x="363048" y="359563"/>
                  </a:lnTo>
                  <a:lnTo>
                    <a:pt x="368235" y="343623"/>
                  </a:lnTo>
                  <a:lnTo>
                    <a:pt x="373421" y="327683"/>
                  </a:lnTo>
                  <a:lnTo>
                    <a:pt x="378608" y="311743"/>
                  </a:lnTo>
                  <a:lnTo>
                    <a:pt x="383794" y="295803"/>
                  </a:lnTo>
                  <a:lnTo>
                    <a:pt x="388981" y="279863"/>
                  </a:lnTo>
                  <a:lnTo>
                    <a:pt x="394167" y="263923"/>
                  </a:lnTo>
                  <a:lnTo>
                    <a:pt x="399353" y="247982"/>
                  </a:lnTo>
                  <a:lnTo>
                    <a:pt x="404540" y="232042"/>
                  </a:lnTo>
                  <a:lnTo>
                    <a:pt x="409726" y="216102"/>
                  </a:lnTo>
                  <a:lnTo>
                    <a:pt x="414913" y="200162"/>
                  </a:lnTo>
                  <a:lnTo>
                    <a:pt x="420099" y="184222"/>
                  </a:lnTo>
                  <a:lnTo>
                    <a:pt x="425285" y="168282"/>
                  </a:lnTo>
                  <a:lnTo>
                    <a:pt x="430472" y="152341"/>
                  </a:lnTo>
                  <a:lnTo>
                    <a:pt x="435658" y="136401"/>
                  </a:lnTo>
                  <a:lnTo>
                    <a:pt x="440845" y="120461"/>
                  </a:lnTo>
                  <a:lnTo>
                    <a:pt x="446031" y="104521"/>
                  </a:lnTo>
                  <a:lnTo>
                    <a:pt x="451218" y="88581"/>
                  </a:lnTo>
                  <a:lnTo>
                    <a:pt x="456404" y="72641"/>
                  </a:lnTo>
                  <a:lnTo>
                    <a:pt x="461590" y="56700"/>
                  </a:lnTo>
                  <a:lnTo>
                    <a:pt x="466777" y="40760"/>
                  </a:lnTo>
                  <a:lnTo>
                    <a:pt x="471963" y="24820"/>
                  </a:lnTo>
                  <a:lnTo>
                    <a:pt x="477150" y="8880"/>
                  </a:lnTo>
                  <a:lnTo>
                    <a:pt x="4800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5326198" y="2465328"/>
              <a:ext cx="136934" cy="140865"/>
            </a:xfrm>
            <a:custGeom>
              <a:avLst/>
              <a:pathLst>
                <a:path w="136934" h="140865">
                  <a:moveTo>
                    <a:pt x="136934" y="140865"/>
                  </a:moveTo>
                  <a:lnTo>
                    <a:pt x="107051" y="0"/>
                  </a:lnTo>
                  <a:lnTo>
                    <a:pt x="0" y="963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1477208" y="3940703"/>
              <a:ext cx="3476002" cy="331499"/>
            </a:xfrm>
            <a:custGeom>
              <a:avLst/>
              <a:pathLst>
                <a:path w="3476002" h="331499">
                  <a:moveTo>
                    <a:pt x="3476002" y="0"/>
                  </a:moveTo>
                  <a:lnTo>
                    <a:pt x="3439804" y="3452"/>
                  </a:lnTo>
                  <a:lnTo>
                    <a:pt x="3403607" y="6904"/>
                  </a:lnTo>
                  <a:lnTo>
                    <a:pt x="3367410" y="10356"/>
                  </a:lnTo>
                  <a:lnTo>
                    <a:pt x="3331213" y="13808"/>
                  </a:lnTo>
                  <a:lnTo>
                    <a:pt x="3295016" y="17260"/>
                  </a:lnTo>
                  <a:lnTo>
                    <a:pt x="3258819" y="20712"/>
                  </a:lnTo>
                  <a:lnTo>
                    <a:pt x="3222622" y="24164"/>
                  </a:lnTo>
                  <a:lnTo>
                    <a:pt x="3186425" y="27616"/>
                  </a:lnTo>
                  <a:lnTo>
                    <a:pt x="3150227" y="31068"/>
                  </a:lnTo>
                  <a:lnTo>
                    <a:pt x="3114030" y="34520"/>
                  </a:lnTo>
                  <a:lnTo>
                    <a:pt x="3077833" y="37972"/>
                  </a:lnTo>
                  <a:lnTo>
                    <a:pt x="3041636" y="41424"/>
                  </a:lnTo>
                  <a:lnTo>
                    <a:pt x="3005439" y="44876"/>
                  </a:lnTo>
                  <a:lnTo>
                    <a:pt x="2969242" y="48328"/>
                  </a:lnTo>
                  <a:lnTo>
                    <a:pt x="2933045" y="51780"/>
                  </a:lnTo>
                  <a:lnTo>
                    <a:pt x="2896848" y="55232"/>
                  </a:lnTo>
                  <a:lnTo>
                    <a:pt x="2860651" y="58684"/>
                  </a:lnTo>
                  <a:lnTo>
                    <a:pt x="2824453" y="62136"/>
                  </a:lnTo>
                  <a:lnTo>
                    <a:pt x="2788256" y="65588"/>
                  </a:lnTo>
                  <a:lnTo>
                    <a:pt x="2752059" y="69040"/>
                  </a:lnTo>
                  <a:lnTo>
                    <a:pt x="2715862" y="72493"/>
                  </a:lnTo>
                  <a:lnTo>
                    <a:pt x="2679665" y="75945"/>
                  </a:lnTo>
                  <a:lnTo>
                    <a:pt x="2643468" y="79397"/>
                  </a:lnTo>
                  <a:lnTo>
                    <a:pt x="2607271" y="82849"/>
                  </a:lnTo>
                  <a:lnTo>
                    <a:pt x="2571074" y="86301"/>
                  </a:lnTo>
                  <a:lnTo>
                    <a:pt x="2534877" y="89753"/>
                  </a:lnTo>
                  <a:lnTo>
                    <a:pt x="2498679" y="93205"/>
                  </a:lnTo>
                  <a:lnTo>
                    <a:pt x="2462482" y="96657"/>
                  </a:lnTo>
                  <a:lnTo>
                    <a:pt x="2426285" y="100109"/>
                  </a:lnTo>
                  <a:lnTo>
                    <a:pt x="2390088" y="103561"/>
                  </a:lnTo>
                  <a:lnTo>
                    <a:pt x="2353891" y="107013"/>
                  </a:lnTo>
                  <a:lnTo>
                    <a:pt x="2317694" y="110465"/>
                  </a:lnTo>
                  <a:lnTo>
                    <a:pt x="2281497" y="113917"/>
                  </a:lnTo>
                  <a:lnTo>
                    <a:pt x="2245300" y="117369"/>
                  </a:lnTo>
                  <a:lnTo>
                    <a:pt x="2209103" y="120821"/>
                  </a:lnTo>
                  <a:lnTo>
                    <a:pt x="2172905" y="124273"/>
                  </a:lnTo>
                  <a:lnTo>
                    <a:pt x="2136708" y="127725"/>
                  </a:lnTo>
                  <a:lnTo>
                    <a:pt x="2100511" y="131177"/>
                  </a:lnTo>
                  <a:lnTo>
                    <a:pt x="2064314" y="134629"/>
                  </a:lnTo>
                  <a:lnTo>
                    <a:pt x="2028117" y="138081"/>
                  </a:lnTo>
                  <a:lnTo>
                    <a:pt x="1991920" y="141534"/>
                  </a:lnTo>
                  <a:lnTo>
                    <a:pt x="1955723" y="144986"/>
                  </a:lnTo>
                  <a:lnTo>
                    <a:pt x="1919526" y="148438"/>
                  </a:lnTo>
                  <a:lnTo>
                    <a:pt x="1883329" y="151890"/>
                  </a:lnTo>
                  <a:lnTo>
                    <a:pt x="1847131" y="155342"/>
                  </a:lnTo>
                  <a:lnTo>
                    <a:pt x="1810934" y="158794"/>
                  </a:lnTo>
                  <a:lnTo>
                    <a:pt x="1774737" y="162246"/>
                  </a:lnTo>
                  <a:lnTo>
                    <a:pt x="1738540" y="165698"/>
                  </a:lnTo>
                  <a:lnTo>
                    <a:pt x="1702343" y="169150"/>
                  </a:lnTo>
                  <a:lnTo>
                    <a:pt x="1666146" y="172602"/>
                  </a:lnTo>
                  <a:lnTo>
                    <a:pt x="1629949" y="176054"/>
                  </a:lnTo>
                  <a:lnTo>
                    <a:pt x="1593752" y="179506"/>
                  </a:lnTo>
                  <a:lnTo>
                    <a:pt x="1557555" y="182958"/>
                  </a:lnTo>
                  <a:lnTo>
                    <a:pt x="1521357" y="186410"/>
                  </a:lnTo>
                  <a:lnTo>
                    <a:pt x="1485160" y="189862"/>
                  </a:lnTo>
                  <a:lnTo>
                    <a:pt x="1448963" y="193314"/>
                  </a:lnTo>
                  <a:lnTo>
                    <a:pt x="1412766" y="196766"/>
                  </a:lnTo>
                  <a:lnTo>
                    <a:pt x="1376569" y="200218"/>
                  </a:lnTo>
                  <a:lnTo>
                    <a:pt x="1340372" y="203670"/>
                  </a:lnTo>
                  <a:lnTo>
                    <a:pt x="1304175" y="207122"/>
                  </a:lnTo>
                  <a:lnTo>
                    <a:pt x="1267978" y="210575"/>
                  </a:lnTo>
                  <a:lnTo>
                    <a:pt x="1231780" y="214027"/>
                  </a:lnTo>
                  <a:lnTo>
                    <a:pt x="1195583" y="217479"/>
                  </a:lnTo>
                  <a:lnTo>
                    <a:pt x="1159386" y="220931"/>
                  </a:lnTo>
                  <a:lnTo>
                    <a:pt x="1123189" y="224383"/>
                  </a:lnTo>
                  <a:lnTo>
                    <a:pt x="1086992" y="227835"/>
                  </a:lnTo>
                  <a:lnTo>
                    <a:pt x="1050795" y="231287"/>
                  </a:lnTo>
                  <a:lnTo>
                    <a:pt x="1014598" y="234739"/>
                  </a:lnTo>
                  <a:lnTo>
                    <a:pt x="978401" y="238191"/>
                  </a:lnTo>
                  <a:lnTo>
                    <a:pt x="942204" y="241643"/>
                  </a:lnTo>
                  <a:lnTo>
                    <a:pt x="906006" y="245095"/>
                  </a:lnTo>
                  <a:lnTo>
                    <a:pt x="869809" y="248547"/>
                  </a:lnTo>
                  <a:lnTo>
                    <a:pt x="833612" y="251999"/>
                  </a:lnTo>
                  <a:lnTo>
                    <a:pt x="797415" y="255451"/>
                  </a:lnTo>
                  <a:lnTo>
                    <a:pt x="761218" y="258903"/>
                  </a:lnTo>
                  <a:lnTo>
                    <a:pt x="725021" y="262355"/>
                  </a:lnTo>
                  <a:lnTo>
                    <a:pt x="688824" y="265807"/>
                  </a:lnTo>
                  <a:lnTo>
                    <a:pt x="652627" y="269259"/>
                  </a:lnTo>
                  <a:lnTo>
                    <a:pt x="616430" y="272711"/>
                  </a:lnTo>
                  <a:lnTo>
                    <a:pt x="580232" y="276163"/>
                  </a:lnTo>
                  <a:lnTo>
                    <a:pt x="544035" y="279616"/>
                  </a:lnTo>
                  <a:lnTo>
                    <a:pt x="507838" y="283068"/>
                  </a:lnTo>
                  <a:lnTo>
                    <a:pt x="471641" y="286520"/>
                  </a:lnTo>
                  <a:lnTo>
                    <a:pt x="435444" y="289972"/>
                  </a:lnTo>
                  <a:lnTo>
                    <a:pt x="399247" y="293424"/>
                  </a:lnTo>
                  <a:lnTo>
                    <a:pt x="363050" y="296876"/>
                  </a:lnTo>
                  <a:lnTo>
                    <a:pt x="326853" y="300328"/>
                  </a:lnTo>
                  <a:lnTo>
                    <a:pt x="290656" y="303780"/>
                  </a:lnTo>
                  <a:lnTo>
                    <a:pt x="254458" y="307232"/>
                  </a:lnTo>
                  <a:lnTo>
                    <a:pt x="218261" y="310684"/>
                  </a:lnTo>
                  <a:lnTo>
                    <a:pt x="182064" y="314136"/>
                  </a:lnTo>
                  <a:lnTo>
                    <a:pt x="145867" y="317588"/>
                  </a:lnTo>
                  <a:lnTo>
                    <a:pt x="109670" y="321040"/>
                  </a:lnTo>
                  <a:lnTo>
                    <a:pt x="73473" y="324492"/>
                  </a:lnTo>
                  <a:lnTo>
                    <a:pt x="37276" y="327944"/>
                  </a:lnTo>
                  <a:lnTo>
                    <a:pt x="1079" y="331396"/>
                  </a:lnTo>
                  <a:lnTo>
                    <a:pt x="0" y="3314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1477208" y="4188688"/>
              <a:ext cx="130979" cy="143349"/>
            </a:xfrm>
            <a:custGeom>
              <a:avLst/>
              <a:pathLst>
                <a:path w="130979" h="143349">
                  <a:moveTo>
                    <a:pt x="117308" y="0"/>
                  </a:moveTo>
                  <a:lnTo>
                    <a:pt x="0" y="83514"/>
                  </a:lnTo>
                  <a:lnTo>
                    <a:pt x="130979" y="1433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4953210" y="3776117"/>
              <a:ext cx="553890" cy="164585"/>
            </a:xfrm>
            <a:custGeom>
              <a:avLst/>
              <a:pathLst>
                <a:path w="553890" h="164585">
                  <a:moveTo>
                    <a:pt x="0" y="164585"/>
                  </a:moveTo>
                  <a:lnTo>
                    <a:pt x="6640" y="162612"/>
                  </a:lnTo>
                  <a:lnTo>
                    <a:pt x="13281" y="160639"/>
                  </a:lnTo>
                  <a:lnTo>
                    <a:pt x="19921" y="158665"/>
                  </a:lnTo>
                  <a:lnTo>
                    <a:pt x="26562" y="156692"/>
                  </a:lnTo>
                  <a:lnTo>
                    <a:pt x="33202" y="154719"/>
                  </a:lnTo>
                  <a:lnTo>
                    <a:pt x="39843" y="152746"/>
                  </a:lnTo>
                  <a:lnTo>
                    <a:pt x="46483" y="150773"/>
                  </a:lnTo>
                  <a:lnTo>
                    <a:pt x="53124" y="148799"/>
                  </a:lnTo>
                  <a:lnTo>
                    <a:pt x="59765" y="146826"/>
                  </a:lnTo>
                  <a:lnTo>
                    <a:pt x="66405" y="144853"/>
                  </a:lnTo>
                  <a:lnTo>
                    <a:pt x="73046" y="142880"/>
                  </a:lnTo>
                  <a:lnTo>
                    <a:pt x="79686" y="140907"/>
                  </a:lnTo>
                  <a:lnTo>
                    <a:pt x="86327" y="138933"/>
                  </a:lnTo>
                  <a:lnTo>
                    <a:pt x="92967" y="136960"/>
                  </a:lnTo>
                  <a:lnTo>
                    <a:pt x="99608" y="134987"/>
                  </a:lnTo>
                  <a:lnTo>
                    <a:pt x="106249" y="133014"/>
                  </a:lnTo>
                  <a:lnTo>
                    <a:pt x="112889" y="131040"/>
                  </a:lnTo>
                  <a:lnTo>
                    <a:pt x="119530" y="129067"/>
                  </a:lnTo>
                  <a:lnTo>
                    <a:pt x="126170" y="127094"/>
                  </a:lnTo>
                  <a:lnTo>
                    <a:pt x="132811" y="125121"/>
                  </a:lnTo>
                  <a:lnTo>
                    <a:pt x="139451" y="123148"/>
                  </a:lnTo>
                  <a:lnTo>
                    <a:pt x="146092" y="121174"/>
                  </a:lnTo>
                  <a:lnTo>
                    <a:pt x="152733" y="119201"/>
                  </a:lnTo>
                  <a:lnTo>
                    <a:pt x="159373" y="117228"/>
                  </a:lnTo>
                  <a:lnTo>
                    <a:pt x="166014" y="115255"/>
                  </a:lnTo>
                  <a:lnTo>
                    <a:pt x="172654" y="113282"/>
                  </a:lnTo>
                  <a:lnTo>
                    <a:pt x="179295" y="111308"/>
                  </a:lnTo>
                  <a:lnTo>
                    <a:pt x="185935" y="109335"/>
                  </a:lnTo>
                  <a:lnTo>
                    <a:pt x="192576" y="107362"/>
                  </a:lnTo>
                  <a:lnTo>
                    <a:pt x="199217" y="105389"/>
                  </a:lnTo>
                  <a:lnTo>
                    <a:pt x="205857" y="103416"/>
                  </a:lnTo>
                  <a:lnTo>
                    <a:pt x="212498" y="101442"/>
                  </a:lnTo>
                  <a:lnTo>
                    <a:pt x="219138" y="99469"/>
                  </a:lnTo>
                  <a:lnTo>
                    <a:pt x="225779" y="97496"/>
                  </a:lnTo>
                  <a:lnTo>
                    <a:pt x="232419" y="95523"/>
                  </a:lnTo>
                  <a:lnTo>
                    <a:pt x="239060" y="93549"/>
                  </a:lnTo>
                  <a:lnTo>
                    <a:pt x="245701" y="91576"/>
                  </a:lnTo>
                  <a:lnTo>
                    <a:pt x="252341" y="89603"/>
                  </a:lnTo>
                  <a:lnTo>
                    <a:pt x="258982" y="87630"/>
                  </a:lnTo>
                  <a:lnTo>
                    <a:pt x="265622" y="85657"/>
                  </a:lnTo>
                  <a:lnTo>
                    <a:pt x="272263" y="83683"/>
                  </a:lnTo>
                  <a:lnTo>
                    <a:pt x="278903" y="81710"/>
                  </a:lnTo>
                  <a:lnTo>
                    <a:pt x="285544" y="79737"/>
                  </a:lnTo>
                  <a:lnTo>
                    <a:pt x="292185" y="77764"/>
                  </a:lnTo>
                  <a:lnTo>
                    <a:pt x="298825" y="75791"/>
                  </a:lnTo>
                  <a:lnTo>
                    <a:pt x="305466" y="73817"/>
                  </a:lnTo>
                  <a:lnTo>
                    <a:pt x="312106" y="71844"/>
                  </a:lnTo>
                  <a:lnTo>
                    <a:pt x="318747" y="69871"/>
                  </a:lnTo>
                  <a:lnTo>
                    <a:pt x="325387" y="67898"/>
                  </a:lnTo>
                  <a:lnTo>
                    <a:pt x="332028" y="65925"/>
                  </a:lnTo>
                  <a:lnTo>
                    <a:pt x="338669" y="63951"/>
                  </a:lnTo>
                  <a:lnTo>
                    <a:pt x="345309" y="61978"/>
                  </a:lnTo>
                  <a:lnTo>
                    <a:pt x="351950" y="60005"/>
                  </a:lnTo>
                  <a:lnTo>
                    <a:pt x="358590" y="58032"/>
                  </a:lnTo>
                  <a:lnTo>
                    <a:pt x="365231" y="56058"/>
                  </a:lnTo>
                  <a:lnTo>
                    <a:pt x="371871" y="54085"/>
                  </a:lnTo>
                  <a:lnTo>
                    <a:pt x="378512" y="52112"/>
                  </a:lnTo>
                  <a:lnTo>
                    <a:pt x="385152" y="50139"/>
                  </a:lnTo>
                  <a:lnTo>
                    <a:pt x="391793" y="48166"/>
                  </a:lnTo>
                  <a:lnTo>
                    <a:pt x="398434" y="46192"/>
                  </a:lnTo>
                  <a:lnTo>
                    <a:pt x="405074" y="44219"/>
                  </a:lnTo>
                  <a:lnTo>
                    <a:pt x="411715" y="42246"/>
                  </a:lnTo>
                  <a:lnTo>
                    <a:pt x="418355" y="40273"/>
                  </a:lnTo>
                  <a:lnTo>
                    <a:pt x="424996" y="38300"/>
                  </a:lnTo>
                  <a:lnTo>
                    <a:pt x="431636" y="36326"/>
                  </a:lnTo>
                  <a:lnTo>
                    <a:pt x="438277" y="34353"/>
                  </a:lnTo>
                  <a:lnTo>
                    <a:pt x="444918" y="32380"/>
                  </a:lnTo>
                  <a:lnTo>
                    <a:pt x="451558" y="30407"/>
                  </a:lnTo>
                  <a:lnTo>
                    <a:pt x="458199" y="28434"/>
                  </a:lnTo>
                  <a:lnTo>
                    <a:pt x="464839" y="26460"/>
                  </a:lnTo>
                  <a:lnTo>
                    <a:pt x="471480" y="24487"/>
                  </a:lnTo>
                  <a:lnTo>
                    <a:pt x="478120" y="22514"/>
                  </a:lnTo>
                  <a:lnTo>
                    <a:pt x="484761" y="20541"/>
                  </a:lnTo>
                  <a:lnTo>
                    <a:pt x="491402" y="18567"/>
                  </a:lnTo>
                  <a:lnTo>
                    <a:pt x="498042" y="16594"/>
                  </a:lnTo>
                  <a:lnTo>
                    <a:pt x="504683" y="14621"/>
                  </a:lnTo>
                  <a:lnTo>
                    <a:pt x="511323" y="12648"/>
                  </a:lnTo>
                  <a:lnTo>
                    <a:pt x="517964" y="10675"/>
                  </a:lnTo>
                  <a:lnTo>
                    <a:pt x="524604" y="8701"/>
                  </a:lnTo>
                  <a:lnTo>
                    <a:pt x="531245" y="6728"/>
                  </a:lnTo>
                  <a:lnTo>
                    <a:pt x="537886" y="4755"/>
                  </a:lnTo>
                  <a:lnTo>
                    <a:pt x="544526" y="2782"/>
                  </a:lnTo>
                  <a:lnTo>
                    <a:pt x="551167" y="809"/>
                  </a:lnTo>
                  <a:lnTo>
                    <a:pt x="5538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5367050" y="3742621"/>
              <a:ext cx="140049" cy="138034"/>
            </a:xfrm>
            <a:custGeom>
              <a:avLst/>
              <a:pathLst>
                <a:path w="140049" h="138034">
                  <a:moveTo>
                    <a:pt x="41016" y="138034"/>
                  </a:moveTo>
                  <a:lnTo>
                    <a:pt x="140049" y="334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953210" y="3940703"/>
              <a:ext cx="1295685" cy="309496"/>
            </a:xfrm>
            <a:custGeom>
              <a:avLst/>
              <a:pathLst>
                <a:path w="1295685" h="309496">
                  <a:moveTo>
                    <a:pt x="0" y="0"/>
                  </a:moveTo>
                  <a:lnTo>
                    <a:pt x="14148" y="3379"/>
                  </a:lnTo>
                  <a:lnTo>
                    <a:pt x="28297" y="6759"/>
                  </a:lnTo>
                  <a:lnTo>
                    <a:pt x="42446" y="10139"/>
                  </a:lnTo>
                  <a:lnTo>
                    <a:pt x="56595" y="13518"/>
                  </a:lnTo>
                  <a:lnTo>
                    <a:pt x="70743" y="16898"/>
                  </a:lnTo>
                  <a:lnTo>
                    <a:pt x="84892" y="20278"/>
                  </a:lnTo>
                  <a:lnTo>
                    <a:pt x="99041" y="23657"/>
                  </a:lnTo>
                  <a:lnTo>
                    <a:pt x="113190" y="27037"/>
                  </a:lnTo>
                  <a:lnTo>
                    <a:pt x="127339" y="30417"/>
                  </a:lnTo>
                  <a:lnTo>
                    <a:pt x="141487" y="33796"/>
                  </a:lnTo>
                  <a:lnTo>
                    <a:pt x="155636" y="37176"/>
                  </a:lnTo>
                  <a:lnTo>
                    <a:pt x="169785" y="40556"/>
                  </a:lnTo>
                  <a:lnTo>
                    <a:pt x="183934" y="43935"/>
                  </a:lnTo>
                  <a:lnTo>
                    <a:pt x="198083" y="47315"/>
                  </a:lnTo>
                  <a:lnTo>
                    <a:pt x="212231" y="50695"/>
                  </a:lnTo>
                  <a:lnTo>
                    <a:pt x="226380" y="54074"/>
                  </a:lnTo>
                  <a:lnTo>
                    <a:pt x="240529" y="57454"/>
                  </a:lnTo>
                  <a:lnTo>
                    <a:pt x="254678" y="60834"/>
                  </a:lnTo>
                  <a:lnTo>
                    <a:pt x="268827" y="64213"/>
                  </a:lnTo>
                  <a:lnTo>
                    <a:pt x="282975" y="67593"/>
                  </a:lnTo>
                  <a:lnTo>
                    <a:pt x="297124" y="70973"/>
                  </a:lnTo>
                  <a:lnTo>
                    <a:pt x="311273" y="74352"/>
                  </a:lnTo>
                  <a:lnTo>
                    <a:pt x="325422" y="77732"/>
                  </a:lnTo>
                  <a:lnTo>
                    <a:pt x="339570" y="81112"/>
                  </a:lnTo>
                  <a:lnTo>
                    <a:pt x="353719" y="84492"/>
                  </a:lnTo>
                  <a:lnTo>
                    <a:pt x="367868" y="87871"/>
                  </a:lnTo>
                  <a:lnTo>
                    <a:pt x="382017" y="91251"/>
                  </a:lnTo>
                  <a:lnTo>
                    <a:pt x="396166" y="94631"/>
                  </a:lnTo>
                  <a:lnTo>
                    <a:pt x="410314" y="98010"/>
                  </a:lnTo>
                  <a:lnTo>
                    <a:pt x="424463" y="101390"/>
                  </a:lnTo>
                  <a:lnTo>
                    <a:pt x="438612" y="104770"/>
                  </a:lnTo>
                  <a:lnTo>
                    <a:pt x="452761" y="108149"/>
                  </a:lnTo>
                  <a:lnTo>
                    <a:pt x="466910" y="111529"/>
                  </a:lnTo>
                  <a:lnTo>
                    <a:pt x="481058" y="114909"/>
                  </a:lnTo>
                  <a:lnTo>
                    <a:pt x="495207" y="118288"/>
                  </a:lnTo>
                  <a:lnTo>
                    <a:pt x="509356" y="121668"/>
                  </a:lnTo>
                  <a:lnTo>
                    <a:pt x="523505" y="125048"/>
                  </a:lnTo>
                  <a:lnTo>
                    <a:pt x="537654" y="128427"/>
                  </a:lnTo>
                  <a:lnTo>
                    <a:pt x="551802" y="131807"/>
                  </a:lnTo>
                  <a:lnTo>
                    <a:pt x="565951" y="135187"/>
                  </a:lnTo>
                  <a:lnTo>
                    <a:pt x="580100" y="138566"/>
                  </a:lnTo>
                  <a:lnTo>
                    <a:pt x="594249" y="141946"/>
                  </a:lnTo>
                  <a:lnTo>
                    <a:pt x="608398" y="145326"/>
                  </a:lnTo>
                  <a:lnTo>
                    <a:pt x="622546" y="148705"/>
                  </a:lnTo>
                  <a:lnTo>
                    <a:pt x="636695" y="152085"/>
                  </a:lnTo>
                  <a:lnTo>
                    <a:pt x="650844" y="155465"/>
                  </a:lnTo>
                  <a:lnTo>
                    <a:pt x="664993" y="158845"/>
                  </a:lnTo>
                  <a:lnTo>
                    <a:pt x="679141" y="162224"/>
                  </a:lnTo>
                  <a:lnTo>
                    <a:pt x="693290" y="165604"/>
                  </a:lnTo>
                  <a:lnTo>
                    <a:pt x="707439" y="168984"/>
                  </a:lnTo>
                  <a:lnTo>
                    <a:pt x="721588" y="172363"/>
                  </a:lnTo>
                  <a:lnTo>
                    <a:pt x="735737" y="175743"/>
                  </a:lnTo>
                  <a:lnTo>
                    <a:pt x="749885" y="179123"/>
                  </a:lnTo>
                  <a:lnTo>
                    <a:pt x="764034" y="182502"/>
                  </a:lnTo>
                  <a:lnTo>
                    <a:pt x="778183" y="185882"/>
                  </a:lnTo>
                  <a:lnTo>
                    <a:pt x="792332" y="189262"/>
                  </a:lnTo>
                  <a:lnTo>
                    <a:pt x="806481" y="192641"/>
                  </a:lnTo>
                  <a:lnTo>
                    <a:pt x="820629" y="196021"/>
                  </a:lnTo>
                  <a:lnTo>
                    <a:pt x="834778" y="199401"/>
                  </a:lnTo>
                  <a:lnTo>
                    <a:pt x="848927" y="202780"/>
                  </a:lnTo>
                  <a:lnTo>
                    <a:pt x="863076" y="206160"/>
                  </a:lnTo>
                  <a:lnTo>
                    <a:pt x="877225" y="209540"/>
                  </a:lnTo>
                  <a:lnTo>
                    <a:pt x="891373" y="212919"/>
                  </a:lnTo>
                  <a:lnTo>
                    <a:pt x="905522" y="216299"/>
                  </a:lnTo>
                  <a:lnTo>
                    <a:pt x="919671" y="219679"/>
                  </a:lnTo>
                  <a:lnTo>
                    <a:pt x="933820" y="223058"/>
                  </a:lnTo>
                  <a:lnTo>
                    <a:pt x="947969" y="226438"/>
                  </a:lnTo>
                  <a:lnTo>
                    <a:pt x="962117" y="229818"/>
                  </a:lnTo>
                  <a:lnTo>
                    <a:pt x="976266" y="233197"/>
                  </a:lnTo>
                  <a:lnTo>
                    <a:pt x="990415" y="236577"/>
                  </a:lnTo>
                  <a:lnTo>
                    <a:pt x="1004564" y="239957"/>
                  </a:lnTo>
                  <a:lnTo>
                    <a:pt x="1018712" y="243337"/>
                  </a:lnTo>
                  <a:lnTo>
                    <a:pt x="1032861" y="246716"/>
                  </a:lnTo>
                  <a:lnTo>
                    <a:pt x="1047010" y="250096"/>
                  </a:lnTo>
                  <a:lnTo>
                    <a:pt x="1061159" y="253476"/>
                  </a:lnTo>
                  <a:lnTo>
                    <a:pt x="1075308" y="256855"/>
                  </a:lnTo>
                  <a:lnTo>
                    <a:pt x="1089456" y="260235"/>
                  </a:lnTo>
                  <a:lnTo>
                    <a:pt x="1103605" y="263615"/>
                  </a:lnTo>
                  <a:lnTo>
                    <a:pt x="1117754" y="266994"/>
                  </a:lnTo>
                  <a:lnTo>
                    <a:pt x="1131903" y="270374"/>
                  </a:lnTo>
                  <a:lnTo>
                    <a:pt x="1146052" y="273754"/>
                  </a:lnTo>
                  <a:lnTo>
                    <a:pt x="1160200" y="277133"/>
                  </a:lnTo>
                  <a:lnTo>
                    <a:pt x="1174349" y="280513"/>
                  </a:lnTo>
                  <a:lnTo>
                    <a:pt x="1188498" y="283893"/>
                  </a:lnTo>
                  <a:lnTo>
                    <a:pt x="1202647" y="287272"/>
                  </a:lnTo>
                  <a:lnTo>
                    <a:pt x="1216796" y="290652"/>
                  </a:lnTo>
                  <a:lnTo>
                    <a:pt x="1230944" y="294032"/>
                  </a:lnTo>
                  <a:lnTo>
                    <a:pt x="1245093" y="297411"/>
                  </a:lnTo>
                  <a:lnTo>
                    <a:pt x="1259242" y="300791"/>
                  </a:lnTo>
                  <a:lnTo>
                    <a:pt x="1273391" y="304171"/>
                  </a:lnTo>
                  <a:lnTo>
                    <a:pt x="1287540" y="307550"/>
                  </a:lnTo>
                  <a:lnTo>
                    <a:pt x="1295685" y="3094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6110873" y="4151196"/>
              <a:ext cx="138023" cy="140059"/>
            </a:xfrm>
            <a:custGeom>
              <a:avLst/>
              <a:pathLst>
                <a:path w="138023" h="140059">
                  <a:moveTo>
                    <a:pt x="0" y="140059"/>
                  </a:moveTo>
                  <a:lnTo>
                    <a:pt x="138023" y="99003"/>
                  </a:lnTo>
                  <a:lnTo>
                    <a:pt x="334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4953210" y="1652516"/>
              <a:ext cx="416687" cy="2288186"/>
            </a:xfrm>
            <a:custGeom>
              <a:avLst/>
              <a:pathLst>
                <a:path w="416687" h="2288186">
                  <a:moveTo>
                    <a:pt x="0" y="2288186"/>
                  </a:moveTo>
                  <a:lnTo>
                    <a:pt x="4404" y="2264000"/>
                  </a:lnTo>
                  <a:lnTo>
                    <a:pt x="8808" y="2239813"/>
                  </a:lnTo>
                  <a:lnTo>
                    <a:pt x="13213" y="2215627"/>
                  </a:lnTo>
                  <a:lnTo>
                    <a:pt x="17617" y="2191441"/>
                  </a:lnTo>
                  <a:lnTo>
                    <a:pt x="22022" y="2167255"/>
                  </a:lnTo>
                  <a:lnTo>
                    <a:pt x="26426" y="2143068"/>
                  </a:lnTo>
                  <a:lnTo>
                    <a:pt x="30830" y="2118882"/>
                  </a:lnTo>
                  <a:lnTo>
                    <a:pt x="35235" y="2094696"/>
                  </a:lnTo>
                  <a:lnTo>
                    <a:pt x="39639" y="2070510"/>
                  </a:lnTo>
                  <a:lnTo>
                    <a:pt x="44044" y="2046323"/>
                  </a:lnTo>
                  <a:lnTo>
                    <a:pt x="48448" y="2022137"/>
                  </a:lnTo>
                  <a:lnTo>
                    <a:pt x="52852" y="1997951"/>
                  </a:lnTo>
                  <a:lnTo>
                    <a:pt x="57257" y="1973765"/>
                  </a:lnTo>
                  <a:lnTo>
                    <a:pt x="61661" y="1949578"/>
                  </a:lnTo>
                  <a:lnTo>
                    <a:pt x="66066" y="1925392"/>
                  </a:lnTo>
                  <a:lnTo>
                    <a:pt x="70470" y="1901206"/>
                  </a:lnTo>
                  <a:lnTo>
                    <a:pt x="74874" y="1877020"/>
                  </a:lnTo>
                  <a:lnTo>
                    <a:pt x="79279" y="1852833"/>
                  </a:lnTo>
                  <a:lnTo>
                    <a:pt x="83683" y="1828647"/>
                  </a:lnTo>
                  <a:lnTo>
                    <a:pt x="88088" y="1804461"/>
                  </a:lnTo>
                  <a:lnTo>
                    <a:pt x="92492" y="1780275"/>
                  </a:lnTo>
                  <a:lnTo>
                    <a:pt x="96896" y="1756088"/>
                  </a:lnTo>
                  <a:lnTo>
                    <a:pt x="101301" y="1731902"/>
                  </a:lnTo>
                  <a:lnTo>
                    <a:pt x="105705" y="1707716"/>
                  </a:lnTo>
                  <a:lnTo>
                    <a:pt x="110110" y="1683530"/>
                  </a:lnTo>
                  <a:lnTo>
                    <a:pt x="114514" y="1659343"/>
                  </a:lnTo>
                  <a:lnTo>
                    <a:pt x="118919" y="1635157"/>
                  </a:lnTo>
                  <a:lnTo>
                    <a:pt x="123323" y="1610971"/>
                  </a:lnTo>
                  <a:lnTo>
                    <a:pt x="127727" y="1586785"/>
                  </a:lnTo>
                  <a:lnTo>
                    <a:pt x="132132" y="1562598"/>
                  </a:lnTo>
                  <a:lnTo>
                    <a:pt x="136536" y="1538412"/>
                  </a:lnTo>
                  <a:lnTo>
                    <a:pt x="140941" y="1514226"/>
                  </a:lnTo>
                  <a:lnTo>
                    <a:pt x="145345" y="1490040"/>
                  </a:lnTo>
                  <a:lnTo>
                    <a:pt x="149749" y="1465853"/>
                  </a:lnTo>
                  <a:lnTo>
                    <a:pt x="154154" y="1441667"/>
                  </a:lnTo>
                  <a:lnTo>
                    <a:pt x="158558" y="1417481"/>
                  </a:lnTo>
                  <a:lnTo>
                    <a:pt x="162963" y="1393295"/>
                  </a:lnTo>
                  <a:lnTo>
                    <a:pt x="167367" y="1369108"/>
                  </a:lnTo>
                  <a:lnTo>
                    <a:pt x="171771" y="1344922"/>
                  </a:lnTo>
                  <a:lnTo>
                    <a:pt x="176176" y="1320736"/>
                  </a:lnTo>
                  <a:lnTo>
                    <a:pt x="180580" y="1296550"/>
                  </a:lnTo>
                  <a:lnTo>
                    <a:pt x="184985" y="1272363"/>
                  </a:lnTo>
                  <a:lnTo>
                    <a:pt x="189389" y="1248177"/>
                  </a:lnTo>
                  <a:lnTo>
                    <a:pt x="193793" y="1223991"/>
                  </a:lnTo>
                  <a:lnTo>
                    <a:pt x="198198" y="1199805"/>
                  </a:lnTo>
                  <a:lnTo>
                    <a:pt x="202602" y="1175618"/>
                  </a:lnTo>
                  <a:lnTo>
                    <a:pt x="207007" y="1151432"/>
                  </a:lnTo>
                  <a:lnTo>
                    <a:pt x="211411" y="1127246"/>
                  </a:lnTo>
                  <a:lnTo>
                    <a:pt x="215816" y="1103060"/>
                  </a:lnTo>
                  <a:lnTo>
                    <a:pt x="220220" y="1078873"/>
                  </a:lnTo>
                  <a:lnTo>
                    <a:pt x="224624" y="1054687"/>
                  </a:lnTo>
                  <a:lnTo>
                    <a:pt x="229029" y="1030501"/>
                  </a:lnTo>
                  <a:lnTo>
                    <a:pt x="233433" y="1006315"/>
                  </a:lnTo>
                  <a:lnTo>
                    <a:pt x="237838" y="982128"/>
                  </a:lnTo>
                  <a:lnTo>
                    <a:pt x="242242" y="957942"/>
                  </a:lnTo>
                  <a:lnTo>
                    <a:pt x="246646" y="933756"/>
                  </a:lnTo>
                  <a:lnTo>
                    <a:pt x="251051" y="909570"/>
                  </a:lnTo>
                  <a:lnTo>
                    <a:pt x="255455" y="885383"/>
                  </a:lnTo>
                  <a:lnTo>
                    <a:pt x="259860" y="861197"/>
                  </a:lnTo>
                  <a:lnTo>
                    <a:pt x="264264" y="837011"/>
                  </a:lnTo>
                  <a:lnTo>
                    <a:pt x="268668" y="812825"/>
                  </a:lnTo>
                  <a:lnTo>
                    <a:pt x="273073" y="788638"/>
                  </a:lnTo>
                  <a:lnTo>
                    <a:pt x="277477" y="764452"/>
                  </a:lnTo>
                  <a:lnTo>
                    <a:pt x="281882" y="740266"/>
                  </a:lnTo>
                  <a:lnTo>
                    <a:pt x="286286" y="716080"/>
                  </a:lnTo>
                  <a:lnTo>
                    <a:pt x="290690" y="691893"/>
                  </a:lnTo>
                  <a:lnTo>
                    <a:pt x="295095" y="667707"/>
                  </a:lnTo>
                  <a:lnTo>
                    <a:pt x="299499" y="643521"/>
                  </a:lnTo>
                  <a:lnTo>
                    <a:pt x="303904" y="619334"/>
                  </a:lnTo>
                  <a:lnTo>
                    <a:pt x="308308" y="595148"/>
                  </a:lnTo>
                  <a:lnTo>
                    <a:pt x="312712" y="570962"/>
                  </a:lnTo>
                  <a:lnTo>
                    <a:pt x="317117" y="546776"/>
                  </a:lnTo>
                  <a:lnTo>
                    <a:pt x="321521" y="522589"/>
                  </a:lnTo>
                  <a:lnTo>
                    <a:pt x="325926" y="498403"/>
                  </a:lnTo>
                  <a:lnTo>
                    <a:pt x="330330" y="474217"/>
                  </a:lnTo>
                  <a:lnTo>
                    <a:pt x="334735" y="450031"/>
                  </a:lnTo>
                  <a:lnTo>
                    <a:pt x="339139" y="425844"/>
                  </a:lnTo>
                  <a:lnTo>
                    <a:pt x="343543" y="401658"/>
                  </a:lnTo>
                  <a:lnTo>
                    <a:pt x="347948" y="377472"/>
                  </a:lnTo>
                  <a:lnTo>
                    <a:pt x="352352" y="353286"/>
                  </a:lnTo>
                  <a:lnTo>
                    <a:pt x="356757" y="329099"/>
                  </a:lnTo>
                  <a:lnTo>
                    <a:pt x="361161" y="304913"/>
                  </a:lnTo>
                  <a:lnTo>
                    <a:pt x="365565" y="280727"/>
                  </a:lnTo>
                  <a:lnTo>
                    <a:pt x="369970" y="256541"/>
                  </a:lnTo>
                  <a:lnTo>
                    <a:pt x="374374" y="232354"/>
                  </a:lnTo>
                  <a:lnTo>
                    <a:pt x="378779" y="208168"/>
                  </a:lnTo>
                  <a:lnTo>
                    <a:pt x="383183" y="183982"/>
                  </a:lnTo>
                  <a:lnTo>
                    <a:pt x="387587" y="159796"/>
                  </a:lnTo>
                  <a:lnTo>
                    <a:pt x="391992" y="135609"/>
                  </a:lnTo>
                  <a:lnTo>
                    <a:pt x="396396" y="111423"/>
                  </a:lnTo>
                  <a:lnTo>
                    <a:pt x="400801" y="87237"/>
                  </a:lnTo>
                  <a:lnTo>
                    <a:pt x="405205" y="63051"/>
                  </a:lnTo>
                  <a:lnTo>
                    <a:pt x="409609" y="38864"/>
                  </a:lnTo>
                  <a:lnTo>
                    <a:pt x="414014" y="14678"/>
                  </a:lnTo>
                  <a:lnTo>
                    <a:pt x="41668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5276720" y="1652516"/>
              <a:ext cx="141670" cy="135589"/>
            </a:xfrm>
            <a:custGeom>
              <a:avLst/>
              <a:pathLst>
                <a:path w="141670" h="135589">
                  <a:moveTo>
                    <a:pt x="141670" y="135589"/>
                  </a:moveTo>
                  <a:lnTo>
                    <a:pt x="93177" y="0"/>
                  </a:lnTo>
                  <a:lnTo>
                    <a:pt x="0" y="10979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4953210" y="3940703"/>
              <a:ext cx="1567509" cy="724106"/>
            </a:xfrm>
            <a:custGeom>
              <a:avLst/>
              <a:pathLst>
                <a:path w="1567509" h="724106">
                  <a:moveTo>
                    <a:pt x="0" y="0"/>
                  </a:moveTo>
                  <a:lnTo>
                    <a:pt x="16823" y="7771"/>
                  </a:lnTo>
                  <a:lnTo>
                    <a:pt x="33647" y="15543"/>
                  </a:lnTo>
                  <a:lnTo>
                    <a:pt x="50471" y="23315"/>
                  </a:lnTo>
                  <a:lnTo>
                    <a:pt x="67295" y="31086"/>
                  </a:lnTo>
                  <a:lnTo>
                    <a:pt x="84118" y="38858"/>
                  </a:lnTo>
                  <a:lnTo>
                    <a:pt x="100942" y="46630"/>
                  </a:lnTo>
                  <a:lnTo>
                    <a:pt x="117766" y="54401"/>
                  </a:lnTo>
                  <a:lnTo>
                    <a:pt x="134590" y="62173"/>
                  </a:lnTo>
                  <a:lnTo>
                    <a:pt x="151413" y="69945"/>
                  </a:lnTo>
                  <a:lnTo>
                    <a:pt x="168237" y="77716"/>
                  </a:lnTo>
                  <a:lnTo>
                    <a:pt x="185061" y="85488"/>
                  </a:lnTo>
                  <a:lnTo>
                    <a:pt x="201885" y="93260"/>
                  </a:lnTo>
                  <a:lnTo>
                    <a:pt x="218709" y="101032"/>
                  </a:lnTo>
                  <a:lnTo>
                    <a:pt x="235532" y="108803"/>
                  </a:lnTo>
                  <a:lnTo>
                    <a:pt x="252356" y="116575"/>
                  </a:lnTo>
                  <a:lnTo>
                    <a:pt x="269180" y="124347"/>
                  </a:lnTo>
                  <a:lnTo>
                    <a:pt x="286004" y="132118"/>
                  </a:lnTo>
                  <a:lnTo>
                    <a:pt x="302827" y="139890"/>
                  </a:lnTo>
                  <a:lnTo>
                    <a:pt x="319651" y="147662"/>
                  </a:lnTo>
                  <a:lnTo>
                    <a:pt x="336475" y="155433"/>
                  </a:lnTo>
                  <a:lnTo>
                    <a:pt x="353299" y="163205"/>
                  </a:lnTo>
                  <a:lnTo>
                    <a:pt x="370123" y="170977"/>
                  </a:lnTo>
                  <a:lnTo>
                    <a:pt x="386946" y="178749"/>
                  </a:lnTo>
                  <a:lnTo>
                    <a:pt x="403770" y="186520"/>
                  </a:lnTo>
                  <a:lnTo>
                    <a:pt x="420594" y="194292"/>
                  </a:lnTo>
                  <a:lnTo>
                    <a:pt x="437418" y="202064"/>
                  </a:lnTo>
                  <a:lnTo>
                    <a:pt x="454241" y="209835"/>
                  </a:lnTo>
                  <a:lnTo>
                    <a:pt x="471065" y="217607"/>
                  </a:lnTo>
                  <a:lnTo>
                    <a:pt x="487889" y="225379"/>
                  </a:lnTo>
                  <a:lnTo>
                    <a:pt x="504713" y="233150"/>
                  </a:lnTo>
                  <a:lnTo>
                    <a:pt x="521537" y="240922"/>
                  </a:lnTo>
                  <a:lnTo>
                    <a:pt x="538360" y="248694"/>
                  </a:lnTo>
                  <a:lnTo>
                    <a:pt x="555184" y="256466"/>
                  </a:lnTo>
                  <a:lnTo>
                    <a:pt x="572008" y="264237"/>
                  </a:lnTo>
                  <a:lnTo>
                    <a:pt x="588832" y="272009"/>
                  </a:lnTo>
                  <a:lnTo>
                    <a:pt x="605655" y="279781"/>
                  </a:lnTo>
                  <a:lnTo>
                    <a:pt x="622479" y="287552"/>
                  </a:lnTo>
                  <a:lnTo>
                    <a:pt x="639303" y="295324"/>
                  </a:lnTo>
                  <a:lnTo>
                    <a:pt x="656127" y="303096"/>
                  </a:lnTo>
                  <a:lnTo>
                    <a:pt x="672951" y="310867"/>
                  </a:lnTo>
                  <a:lnTo>
                    <a:pt x="689774" y="318639"/>
                  </a:lnTo>
                  <a:lnTo>
                    <a:pt x="706598" y="326411"/>
                  </a:lnTo>
                  <a:lnTo>
                    <a:pt x="723422" y="334183"/>
                  </a:lnTo>
                  <a:lnTo>
                    <a:pt x="740246" y="341954"/>
                  </a:lnTo>
                  <a:lnTo>
                    <a:pt x="757069" y="349726"/>
                  </a:lnTo>
                  <a:lnTo>
                    <a:pt x="773893" y="357498"/>
                  </a:lnTo>
                  <a:lnTo>
                    <a:pt x="790717" y="365269"/>
                  </a:lnTo>
                  <a:lnTo>
                    <a:pt x="807541" y="373041"/>
                  </a:lnTo>
                  <a:lnTo>
                    <a:pt x="824365" y="380813"/>
                  </a:lnTo>
                  <a:lnTo>
                    <a:pt x="841188" y="388584"/>
                  </a:lnTo>
                  <a:lnTo>
                    <a:pt x="858012" y="396356"/>
                  </a:lnTo>
                  <a:lnTo>
                    <a:pt x="874836" y="404128"/>
                  </a:lnTo>
                  <a:lnTo>
                    <a:pt x="891660" y="411900"/>
                  </a:lnTo>
                  <a:lnTo>
                    <a:pt x="908483" y="419671"/>
                  </a:lnTo>
                  <a:lnTo>
                    <a:pt x="925307" y="427443"/>
                  </a:lnTo>
                  <a:lnTo>
                    <a:pt x="942131" y="435215"/>
                  </a:lnTo>
                  <a:lnTo>
                    <a:pt x="958955" y="442986"/>
                  </a:lnTo>
                  <a:lnTo>
                    <a:pt x="975779" y="450758"/>
                  </a:lnTo>
                  <a:lnTo>
                    <a:pt x="992602" y="458530"/>
                  </a:lnTo>
                  <a:lnTo>
                    <a:pt x="1009426" y="466301"/>
                  </a:lnTo>
                  <a:lnTo>
                    <a:pt x="1026250" y="474073"/>
                  </a:lnTo>
                  <a:lnTo>
                    <a:pt x="1043074" y="481845"/>
                  </a:lnTo>
                  <a:lnTo>
                    <a:pt x="1059897" y="489617"/>
                  </a:lnTo>
                  <a:lnTo>
                    <a:pt x="1076721" y="497388"/>
                  </a:lnTo>
                  <a:lnTo>
                    <a:pt x="1093545" y="505160"/>
                  </a:lnTo>
                  <a:lnTo>
                    <a:pt x="1110369" y="512932"/>
                  </a:lnTo>
                  <a:lnTo>
                    <a:pt x="1127193" y="520703"/>
                  </a:lnTo>
                  <a:lnTo>
                    <a:pt x="1144016" y="528475"/>
                  </a:lnTo>
                  <a:lnTo>
                    <a:pt x="1160840" y="536247"/>
                  </a:lnTo>
                  <a:lnTo>
                    <a:pt x="1177664" y="544018"/>
                  </a:lnTo>
                  <a:lnTo>
                    <a:pt x="1194488" y="551790"/>
                  </a:lnTo>
                  <a:lnTo>
                    <a:pt x="1211311" y="559562"/>
                  </a:lnTo>
                  <a:lnTo>
                    <a:pt x="1228135" y="567333"/>
                  </a:lnTo>
                  <a:lnTo>
                    <a:pt x="1244959" y="575105"/>
                  </a:lnTo>
                  <a:lnTo>
                    <a:pt x="1261783" y="582877"/>
                  </a:lnTo>
                  <a:lnTo>
                    <a:pt x="1278607" y="590649"/>
                  </a:lnTo>
                  <a:lnTo>
                    <a:pt x="1295430" y="598420"/>
                  </a:lnTo>
                  <a:lnTo>
                    <a:pt x="1312254" y="606192"/>
                  </a:lnTo>
                  <a:lnTo>
                    <a:pt x="1329078" y="613964"/>
                  </a:lnTo>
                  <a:lnTo>
                    <a:pt x="1345902" y="621735"/>
                  </a:lnTo>
                  <a:lnTo>
                    <a:pt x="1362725" y="629507"/>
                  </a:lnTo>
                  <a:lnTo>
                    <a:pt x="1379549" y="637279"/>
                  </a:lnTo>
                  <a:lnTo>
                    <a:pt x="1396373" y="645050"/>
                  </a:lnTo>
                  <a:lnTo>
                    <a:pt x="1413197" y="652822"/>
                  </a:lnTo>
                  <a:lnTo>
                    <a:pt x="1430021" y="660594"/>
                  </a:lnTo>
                  <a:lnTo>
                    <a:pt x="1446844" y="668366"/>
                  </a:lnTo>
                  <a:lnTo>
                    <a:pt x="1463668" y="676137"/>
                  </a:lnTo>
                  <a:lnTo>
                    <a:pt x="1480492" y="683909"/>
                  </a:lnTo>
                  <a:lnTo>
                    <a:pt x="1497316" y="691681"/>
                  </a:lnTo>
                  <a:lnTo>
                    <a:pt x="1514139" y="699452"/>
                  </a:lnTo>
                  <a:lnTo>
                    <a:pt x="1530963" y="707224"/>
                  </a:lnTo>
                  <a:lnTo>
                    <a:pt x="1547787" y="714996"/>
                  </a:lnTo>
                  <a:lnTo>
                    <a:pt x="1564611" y="722767"/>
                  </a:lnTo>
                  <a:lnTo>
                    <a:pt x="1567509" y="7241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6377313" y="4547149"/>
              <a:ext cx="143406" cy="130725"/>
            </a:xfrm>
            <a:custGeom>
              <a:avLst/>
              <a:pathLst>
                <a:path w="143406" h="130725">
                  <a:moveTo>
                    <a:pt x="0" y="130725"/>
                  </a:moveTo>
                  <a:lnTo>
                    <a:pt x="143406" y="117660"/>
                  </a:lnTo>
                  <a:lnTo>
                    <a:pt x="6038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3228219" y="3699252"/>
              <a:ext cx="1190396" cy="1638221"/>
            </a:xfrm>
            <a:custGeom>
              <a:avLst/>
              <a:pathLst>
                <a:path w="1190396" h="1638221">
                  <a:moveTo>
                    <a:pt x="1190396" y="1638221"/>
                  </a:moveTo>
                  <a:lnTo>
                    <a:pt x="1177730" y="1620791"/>
                  </a:lnTo>
                  <a:lnTo>
                    <a:pt x="1165065" y="1603361"/>
                  </a:lnTo>
                  <a:lnTo>
                    <a:pt x="1152399" y="1585931"/>
                  </a:lnTo>
                  <a:lnTo>
                    <a:pt x="1139734" y="1568500"/>
                  </a:lnTo>
                  <a:lnTo>
                    <a:pt x="1127068" y="1551070"/>
                  </a:lnTo>
                  <a:lnTo>
                    <a:pt x="1114403" y="1533640"/>
                  </a:lnTo>
                  <a:lnTo>
                    <a:pt x="1101737" y="1516210"/>
                  </a:lnTo>
                  <a:lnTo>
                    <a:pt x="1089072" y="1498779"/>
                  </a:lnTo>
                  <a:lnTo>
                    <a:pt x="1076406" y="1481349"/>
                  </a:lnTo>
                  <a:lnTo>
                    <a:pt x="1063741" y="1463919"/>
                  </a:lnTo>
                  <a:lnTo>
                    <a:pt x="1051075" y="1446489"/>
                  </a:lnTo>
                  <a:lnTo>
                    <a:pt x="1038410" y="1429059"/>
                  </a:lnTo>
                  <a:lnTo>
                    <a:pt x="1025744" y="1411628"/>
                  </a:lnTo>
                  <a:lnTo>
                    <a:pt x="1013079" y="1394198"/>
                  </a:lnTo>
                  <a:lnTo>
                    <a:pt x="1000413" y="1376768"/>
                  </a:lnTo>
                  <a:lnTo>
                    <a:pt x="987748" y="1359338"/>
                  </a:lnTo>
                  <a:lnTo>
                    <a:pt x="975082" y="1341907"/>
                  </a:lnTo>
                  <a:lnTo>
                    <a:pt x="962417" y="1324477"/>
                  </a:lnTo>
                  <a:lnTo>
                    <a:pt x="949751" y="1307047"/>
                  </a:lnTo>
                  <a:lnTo>
                    <a:pt x="937086" y="1289617"/>
                  </a:lnTo>
                  <a:lnTo>
                    <a:pt x="924420" y="1272187"/>
                  </a:lnTo>
                  <a:lnTo>
                    <a:pt x="911755" y="1254756"/>
                  </a:lnTo>
                  <a:lnTo>
                    <a:pt x="899090" y="1237326"/>
                  </a:lnTo>
                  <a:lnTo>
                    <a:pt x="886424" y="1219896"/>
                  </a:lnTo>
                  <a:lnTo>
                    <a:pt x="873759" y="1202466"/>
                  </a:lnTo>
                  <a:lnTo>
                    <a:pt x="861093" y="1185036"/>
                  </a:lnTo>
                  <a:lnTo>
                    <a:pt x="848428" y="1167605"/>
                  </a:lnTo>
                  <a:lnTo>
                    <a:pt x="835762" y="1150175"/>
                  </a:lnTo>
                  <a:lnTo>
                    <a:pt x="823097" y="1132745"/>
                  </a:lnTo>
                  <a:lnTo>
                    <a:pt x="810431" y="1115315"/>
                  </a:lnTo>
                  <a:lnTo>
                    <a:pt x="797766" y="1097884"/>
                  </a:lnTo>
                  <a:lnTo>
                    <a:pt x="785100" y="1080454"/>
                  </a:lnTo>
                  <a:lnTo>
                    <a:pt x="772435" y="1063024"/>
                  </a:lnTo>
                  <a:lnTo>
                    <a:pt x="759769" y="1045594"/>
                  </a:lnTo>
                  <a:lnTo>
                    <a:pt x="747104" y="1028164"/>
                  </a:lnTo>
                  <a:lnTo>
                    <a:pt x="734438" y="1010733"/>
                  </a:lnTo>
                  <a:lnTo>
                    <a:pt x="721773" y="993303"/>
                  </a:lnTo>
                  <a:lnTo>
                    <a:pt x="709107" y="975873"/>
                  </a:lnTo>
                  <a:lnTo>
                    <a:pt x="696442" y="958443"/>
                  </a:lnTo>
                  <a:lnTo>
                    <a:pt x="683776" y="941012"/>
                  </a:lnTo>
                  <a:lnTo>
                    <a:pt x="671111" y="923582"/>
                  </a:lnTo>
                  <a:lnTo>
                    <a:pt x="658445" y="906152"/>
                  </a:lnTo>
                  <a:lnTo>
                    <a:pt x="645780" y="888722"/>
                  </a:lnTo>
                  <a:lnTo>
                    <a:pt x="633114" y="871292"/>
                  </a:lnTo>
                  <a:lnTo>
                    <a:pt x="620449" y="853861"/>
                  </a:lnTo>
                  <a:lnTo>
                    <a:pt x="607784" y="836431"/>
                  </a:lnTo>
                  <a:lnTo>
                    <a:pt x="595118" y="819001"/>
                  </a:lnTo>
                  <a:lnTo>
                    <a:pt x="582453" y="801571"/>
                  </a:lnTo>
                  <a:lnTo>
                    <a:pt x="569787" y="784141"/>
                  </a:lnTo>
                  <a:lnTo>
                    <a:pt x="557122" y="766710"/>
                  </a:lnTo>
                  <a:lnTo>
                    <a:pt x="544456" y="749280"/>
                  </a:lnTo>
                  <a:lnTo>
                    <a:pt x="531791" y="731850"/>
                  </a:lnTo>
                  <a:lnTo>
                    <a:pt x="519125" y="714420"/>
                  </a:lnTo>
                  <a:lnTo>
                    <a:pt x="506460" y="696989"/>
                  </a:lnTo>
                  <a:lnTo>
                    <a:pt x="493794" y="679559"/>
                  </a:lnTo>
                  <a:lnTo>
                    <a:pt x="481129" y="662129"/>
                  </a:lnTo>
                  <a:lnTo>
                    <a:pt x="468463" y="644699"/>
                  </a:lnTo>
                  <a:lnTo>
                    <a:pt x="455798" y="627269"/>
                  </a:lnTo>
                  <a:lnTo>
                    <a:pt x="443132" y="609838"/>
                  </a:lnTo>
                  <a:lnTo>
                    <a:pt x="430467" y="592408"/>
                  </a:lnTo>
                  <a:lnTo>
                    <a:pt x="417801" y="574978"/>
                  </a:lnTo>
                  <a:lnTo>
                    <a:pt x="405136" y="557548"/>
                  </a:lnTo>
                  <a:lnTo>
                    <a:pt x="392470" y="540117"/>
                  </a:lnTo>
                  <a:lnTo>
                    <a:pt x="379805" y="522687"/>
                  </a:lnTo>
                  <a:lnTo>
                    <a:pt x="367139" y="505257"/>
                  </a:lnTo>
                  <a:lnTo>
                    <a:pt x="354474" y="487827"/>
                  </a:lnTo>
                  <a:lnTo>
                    <a:pt x="341808" y="470397"/>
                  </a:lnTo>
                  <a:lnTo>
                    <a:pt x="329143" y="452966"/>
                  </a:lnTo>
                  <a:lnTo>
                    <a:pt x="316478" y="435536"/>
                  </a:lnTo>
                  <a:lnTo>
                    <a:pt x="303812" y="418106"/>
                  </a:lnTo>
                  <a:lnTo>
                    <a:pt x="291147" y="400676"/>
                  </a:lnTo>
                  <a:lnTo>
                    <a:pt x="278481" y="383246"/>
                  </a:lnTo>
                  <a:lnTo>
                    <a:pt x="265816" y="365815"/>
                  </a:lnTo>
                  <a:lnTo>
                    <a:pt x="253150" y="348385"/>
                  </a:lnTo>
                  <a:lnTo>
                    <a:pt x="240485" y="330955"/>
                  </a:lnTo>
                  <a:lnTo>
                    <a:pt x="227819" y="313525"/>
                  </a:lnTo>
                  <a:lnTo>
                    <a:pt x="215154" y="296094"/>
                  </a:lnTo>
                  <a:lnTo>
                    <a:pt x="202488" y="278664"/>
                  </a:lnTo>
                  <a:lnTo>
                    <a:pt x="189823" y="261234"/>
                  </a:lnTo>
                  <a:lnTo>
                    <a:pt x="177157" y="243804"/>
                  </a:lnTo>
                  <a:lnTo>
                    <a:pt x="164492" y="226374"/>
                  </a:lnTo>
                  <a:lnTo>
                    <a:pt x="151826" y="208943"/>
                  </a:lnTo>
                  <a:lnTo>
                    <a:pt x="139161" y="191513"/>
                  </a:lnTo>
                  <a:lnTo>
                    <a:pt x="126495" y="174083"/>
                  </a:lnTo>
                  <a:lnTo>
                    <a:pt x="113830" y="156653"/>
                  </a:lnTo>
                  <a:lnTo>
                    <a:pt x="101164" y="139223"/>
                  </a:lnTo>
                  <a:lnTo>
                    <a:pt x="88499" y="121792"/>
                  </a:lnTo>
                  <a:lnTo>
                    <a:pt x="75833" y="104362"/>
                  </a:lnTo>
                  <a:lnTo>
                    <a:pt x="63168" y="86932"/>
                  </a:lnTo>
                  <a:lnTo>
                    <a:pt x="50502" y="69502"/>
                  </a:lnTo>
                  <a:lnTo>
                    <a:pt x="37837" y="52071"/>
                  </a:lnTo>
                  <a:lnTo>
                    <a:pt x="25172" y="34641"/>
                  </a:lnTo>
                  <a:lnTo>
                    <a:pt x="12506" y="1721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3228219" y="3699252"/>
              <a:ext cx="131554" cy="143210"/>
            </a:xfrm>
            <a:custGeom>
              <a:avLst/>
              <a:pathLst>
                <a:path w="131554" h="143210">
                  <a:moveTo>
                    <a:pt x="131554" y="58561"/>
                  </a:moveTo>
                  <a:lnTo>
                    <a:pt x="0" y="0"/>
                  </a:lnTo>
                  <a:lnTo>
                    <a:pt x="15061" y="14321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3451597" y="2294471"/>
              <a:ext cx="1501612" cy="1646231"/>
            </a:xfrm>
            <a:custGeom>
              <a:avLst/>
              <a:pathLst>
                <a:path w="1501612" h="1646231">
                  <a:moveTo>
                    <a:pt x="1501612" y="1646231"/>
                  </a:moveTo>
                  <a:lnTo>
                    <a:pt x="1485709" y="1628797"/>
                  </a:lnTo>
                  <a:lnTo>
                    <a:pt x="1469806" y="1611362"/>
                  </a:lnTo>
                  <a:lnTo>
                    <a:pt x="1453903" y="1593927"/>
                  </a:lnTo>
                  <a:lnTo>
                    <a:pt x="1438000" y="1576493"/>
                  </a:lnTo>
                  <a:lnTo>
                    <a:pt x="1422097" y="1559058"/>
                  </a:lnTo>
                  <a:lnTo>
                    <a:pt x="1406194" y="1541624"/>
                  </a:lnTo>
                  <a:lnTo>
                    <a:pt x="1390291" y="1524189"/>
                  </a:lnTo>
                  <a:lnTo>
                    <a:pt x="1374388" y="1506755"/>
                  </a:lnTo>
                  <a:lnTo>
                    <a:pt x="1358485" y="1489320"/>
                  </a:lnTo>
                  <a:lnTo>
                    <a:pt x="1342582" y="1471885"/>
                  </a:lnTo>
                  <a:lnTo>
                    <a:pt x="1326679" y="1454451"/>
                  </a:lnTo>
                  <a:lnTo>
                    <a:pt x="1310776" y="1437016"/>
                  </a:lnTo>
                  <a:lnTo>
                    <a:pt x="1294873" y="1419582"/>
                  </a:lnTo>
                  <a:lnTo>
                    <a:pt x="1278970" y="1402147"/>
                  </a:lnTo>
                  <a:lnTo>
                    <a:pt x="1263067" y="1384712"/>
                  </a:lnTo>
                  <a:lnTo>
                    <a:pt x="1247164" y="1367278"/>
                  </a:lnTo>
                  <a:lnTo>
                    <a:pt x="1231261" y="1349843"/>
                  </a:lnTo>
                  <a:lnTo>
                    <a:pt x="1215359" y="1332409"/>
                  </a:lnTo>
                  <a:lnTo>
                    <a:pt x="1199456" y="1314974"/>
                  </a:lnTo>
                  <a:lnTo>
                    <a:pt x="1183553" y="1297540"/>
                  </a:lnTo>
                  <a:lnTo>
                    <a:pt x="1167650" y="1280105"/>
                  </a:lnTo>
                  <a:lnTo>
                    <a:pt x="1151747" y="1262670"/>
                  </a:lnTo>
                  <a:lnTo>
                    <a:pt x="1135844" y="1245236"/>
                  </a:lnTo>
                  <a:lnTo>
                    <a:pt x="1119941" y="1227801"/>
                  </a:lnTo>
                  <a:lnTo>
                    <a:pt x="1104038" y="1210367"/>
                  </a:lnTo>
                  <a:lnTo>
                    <a:pt x="1088135" y="1192932"/>
                  </a:lnTo>
                  <a:lnTo>
                    <a:pt x="1072232" y="1175497"/>
                  </a:lnTo>
                  <a:lnTo>
                    <a:pt x="1056329" y="1158063"/>
                  </a:lnTo>
                  <a:lnTo>
                    <a:pt x="1040426" y="1140628"/>
                  </a:lnTo>
                  <a:lnTo>
                    <a:pt x="1024523" y="1123194"/>
                  </a:lnTo>
                  <a:lnTo>
                    <a:pt x="1008620" y="1105759"/>
                  </a:lnTo>
                  <a:lnTo>
                    <a:pt x="992717" y="1088325"/>
                  </a:lnTo>
                  <a:lnTo>
                    <a:pt x="976814" y="1070890"/>
                  </a:lnTo>
                  <a:lnTo>
                    <a:pt x="960911" y="1053455"/>
                  </a:lnTo>
                  <a:lnTo>
                    <a:pt x="945008" y="1036021"/>
                  </a:lnTo>
                  <a:lnTo>
                    <a:pt x="929105" y="1018586"/>
                  </a:lnTo>
                  <a:lnTo>
                    <a:pt x="913202" y="1001152"/>
                  </a:lnTo>
                  <a:lnTo>
                    <a:pt x="897299" y="983717"/>
                  </a:lnTo>
                  <a:lnTo>
                    <a:pt x="881396" y="966282"/>
                  </a:lnTo>
                  <a:lnTo>
                    <a:pt x="865493" y="948848"/>
                  </a:lnTo>
                  <a:lnTo>
                    <a:pt x="849590" y="931413"/>
                  </a:lnTo>
                  <a:lnTo>
                    <a:pt x="833687" y="913979"/>
                  </a:lnTo>
                  <a:lnTo>
                    <a:pt x="817784" y="896544"/>
                  </a:lnTo>
                  <a:lnTo>
                    <a:pt x="801881" y="879110"/>
                  </a:lnTo>
                  <a:lnTo>
                    <a:pt x="785978" y="861675"/>
                  </a:lnTo>
                  <a:lnTo>
                    <a:pt x="770075" y="844240"/>
                  </a:lnTo>
                  <a:lnTo>
                    <a:pt x="754172" y="826806"/>
                  </a:lnTo>
                  <a:lnTo>
                    <a:pt x="738269" y="809371"/>
                  </a:lnTo>
                  <a:lnTo>
                    <a:pt x="722366" y="791937"/>
                  </a:lnTo>
                  <a:lnTo>
                    <a:pt x="706463" y="774502"/>
                  </a:lnTo>
                  <a:lnTo>
                    <a:pt x="690560" y="757068"/>
                  </a:lnTo>
                  <a:lnTo>
                    <a:pt x="674657" y="739633"/>
                  </a:lnTo>
                  <a:lnTo>
                    <a:pt x="658754" y="722198"/>
                  </a:lnTo>
                  <a:lnTo>
                    <a:pt x="642851" y="704764"/>
                  </a:lnTo>
                  <a:lnTo>
                    <a:pt x="626948" y="687329"/>
                  </a:lnTo>
                  <a:lnTo>
                    <a:pt x="611045" y="669895"/>
                  </a:lnTo>
                  <a:lnTo>
                    <a:pt x="595142" y="652460"/>
                  </a:lnTo>
                  <a:lnTo>
                    <a:pt x="579239" y="635025"/>
                  </a:lnTo>
                  <a:lnTo>
                    <a:pt x="563336" y="617591"/>
                  </a:lnTo>
                  <a:lnTo>
                    <a:pt x="547433" y="600156"/>
                  </a:lnTo>
                  <a:lnTo>
                    <a:pt x="531530" y="582722"/>
                  </a:lnTo>
                  <a:lnTo>
                    <a:pt x="515627" y="565287"/>
                  </a:lnTo>
                  <a:lnTo>
                    <a:pt x="499724" y="547853"/>
                  </a:lnTo>
                  <a:lnTo>
                    <a:pt x="483821" y="530418"/>
                  </a:lnTo>
                  <a:lnTo>
                    <a:pt x="467919" y="512983"/>
                  </a:lnTo>
                  <a:lnTo>
                    <a:pt x="452016" y="495549"/>
                  </a:lnTo>
                  <a:lnTo>
                    <a:pt x="436113" y="478114"/>
                  </a:lnTo>
                  <a:lnTo>
                    <a:pt x="420210" y="460680"/>
                  </a:lnTo>
                  <a:lnTo>
                    <a:pt x="404307" y="443245"/>
                  </a:lnTo>
                  <a:lnTo>
                    <a:pt x="388404" y="425810"/>
                  </a:lnTo>
                  <a:lnTo>
                    <a:pt x="372501" y="408376"/>
                  </a:lnTo>
                  <a:lnTo>
                    <a:pt x="356598" y="390941"/>
                  </a:lnTo>
                  <a:lnTo>
                    <a:pt x="340695" y="373507"/>
                  </a:lnTo>
                  <a:lnTo>
                    <a:pt x="324792" y="356072"/>
                  </a:lnTo>
                  <a:lnTo>
                    <a:pt x="308889" y="338638"/>
                  </a:lnTo>
                  <a:lnTo>
                    <a:pt x="292986" y="321203"/>
                  </a:lnTo>
                  <a:lnTo>
                    <a:pt x="277083" y="303768"/>
                  </a:lnTo>
                  <a:lnTo>
                    <a:pt x="261180" y="286334"/>
                  </a:lnTo>
                  <a:lnTo>
                    <a:pt x="245277" y="268899"/>
                  </a:lnTo>
                  <a:lnTo>
                    <a:pt x="229374" y="251465"/>
                  </a:lnTo>
                  <a:lnTo>
                    <a:pt x="213471" y="234030"/>
                  </a:lnTo>
                  <a:lnTo>
                    <a:pt x="197568" y="216596"/>
                  </a:lnTo>
                  <a:lnTo>
                    <a:pt x="181665" y="199161"/>
                  </a:lnTo>
                  <a:lnTo>
                    <a:pt x="165762" y="181726"/>
                  </a:lnTo>
                  <a:lnTo>
                    <a:pt x="149859" y="164292"/>
                  </a:lnTo>
                  <a:lnTo>
                    <a:pt x="133956" y="146857"/>
                  </a:lnTo>
                  <a:lnTo>
                    <a:pt x="118053" y="129423"/>
                  </a:lnTo>
                  <a:lnTo>
                    <a:pt x="102150" y="111988"/>
                  </a:lnTo>
                  <a:lnTo>
                    <a:pt x="86247" y="94553"/>
                  </a:lnTo>
                  <a:lnTo>
                    <a:pt x="70344" y="77119"/>
                  </a:lnTo>
                  <a:lnTo>
                    <a:pt x="54441" y="59684"/>
                  </a:lnTo>
                  <a:lnTo>
                    <a:pt x="38538" y="42250"/>
                  </a:lnTo>
                  <a:lnTo>
                    <a:pt x="22635" y="24815"/>
                  </a:lnTo>
                  <a:lnTo>
                    <a:pt x="6732" y="738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3451597" y="2294471"/>
              <a:ext cx="137236" cy="140657"/>
            </a:xfrm>
            <a:custGeom>
              <a:avLst/>
              <a:pathLst>
                <a:path w="137236" h="140657">
                  <a:moveTo>
                    <a:pt x="137236" y="43614"/>
                  </a:moveTo>
                  <a:lnTo>
                    <a:pt x="0" y="0"/>
                  </a:lnTo>
                  <a:lnTo>
                    <a:pt x="30847" y="1406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953210" y="3230024"/>
              <a:ext cx="519825" cy="710678"/>
            </a:xfrm>
            <a:custGeom>
              <a:avLst/>
              <a:pathLst>
                <a:path w="519825" h="710678">
                  <a:moveTo>
                    <a:pt x="0" y="710678"/>
                  </a:moveTo>
                  <a:lnTo>
                    <a:pt x="5894" y="702619"/>
                  </a:lnTo>
                  <a:lnTo>
                    <a:pt x="11789" y="694560"/>
                  </a:lnTo>
                  <a:lnTo>
                    <a:pt x="17684" y="686501"/>
                  </a:lnTo>
                  <a:lnTo>
                    <a:pt x="23579" y="678442"/>
                  </a:lnTo>
                  <a:lnTo>
                    <a:pt x="29474" y="670383"/>
                  </a:lnTo>
                  <a:lnTo>
                    <a:pt x="35368" y="662324"/>
                  </a:lnTo>
                  <a:lnTo>
                    <a:pt x="41263" y="654265"/>
                  </a:lnTo>
                  <a:lnTo>
                    <a:pt x="47158" y="646206"/>
                  </a:lnTo>
                  <a:lnTo>
                    <a:pt x="53053" y="638147"/>
                  </a:lnTo>
                  <a:lnTo>
                    <a:pt x="58948" y="630088"/>
                  </a:lnTo>
                  <a:lnTo>
                    <a:pt x="64842" y="622029"/>
                  </a:lnTo>
                  <a:lnTo>
                    <a:pt x="70737" y="613969"/>
                  </a:lnTo>
                  <a:lnTo>
                    <a:pt x="76632" y="605910"/>
                  </a:lnTo>
                  <a:lnTo>
                    <a:pt x="82527" y="597851"/>
                  </a:lnTo>
                  <a:lnTo>
                    <a:pt x="88422" y="589792"/>
                  </a:lnTo>
                  <a:lnTo>
                    <a:pt x="94316" y="581733"/>
                  </a:lnTo>
                  <a:lnTo>
                    <a:pt x="100211" y="573674"/>
                  </a:lnTo>
                  <a:lnTo>
                    <a:pt x="106106" y="565615"/>
                  </a:lnTo>
                  <a:lnTo>
                    <a:pt x="112001" y="557556"/>
                  </a:lnTo>
                  <a:lnTo>
                    <a:pt x="117896" y="549497"/>
                  </a:lnTo>
                  <a:lnTo>
                    <a:pt x="123790" y="541438"/>
                  </a:lnTo>
                  <a:lnTo>
                    <a:pt x="129685" y="533379"/>
                  </a:lnTo>
                  <a:lnTo>
                    <a:pt x="135580" y="525320"/>
                  </a:lnTo>
                  <a:lnTo>
                    <a:pt x="141475" y="517261"/>
                  </a:lnTo>
                  <a:lnTo>
                    <a:pt x="147370" y="509201"/>
                  </a:lnTo>
                  <a:lnTo>
                    <a:pt x="153265" y="501142"/>
                  </a:lnTo>
                  <a:lnTo>
                    <a:pt x="159159" y="493083"/>
                  </a:lnTo>
                  <a:lnTo>
                    <a:pt x="165054" y="485024"/>
                  </a:lnTo>
                  <a:lnTo>
                    <a:pt x="170949" y="476965"/>
                  </a:lnTo>
                  <a:lnTo>
                    <a:pt x="176844" y="468906"/>
                  </a:lnTo>
                  <a:lnTo>
                    <a:pt x="182739" y="460847"/>
                  </a:lnTo>
                  <a:lnTo>
                    <a:pt x="188633" y="452788"/>
                  </a:lnTo>
                  <a:lnTo>
                    <a:pt x="194528" y="444729"/>
                  </a:lnTo>
                  <a:lnTo>
                    <a:pt x="200423" y="436670"/>
                  </a:lnTo>
                  <a:lnTo>
                    <a:pt x="206318" y="428611"/>
                  </a:lnTo>
                  <a:lnTo>
                    <a:pt x="212213" y="420552"/>
                  </a:lnTo>
                  <a:lnTo>
                    <a:pt x="218107" y="412492"/>
                  </a:lnTo>
                  <a:lnTo>
                    <a:pt x="224002" y="404433"/>
                  </a:lnTo>
                  <a:lnTo>
                    <a:pt x="229897" y="396374"/>
                  </a:lnTo>
                  <a:lnTo>
                    <a:pt x="235792" y="388315"/>
                  </a:lnTo>
                  <a:lnTo>
                    <a:pt x="241687" y="380256"/>
                  </a:lnTo>
                  <a:lnTo>
                    <a:pt x="247581" y="372197"/>
                  </a:lnTo>
                  <a:lnTo>
                    <a:pt x="253476" y="364138"/>
                  </a:lnTo>
                  <a:lnTo>
                    <a:pt x="259371" y="356079"/>
                  </a:lnTo>
                  <a:lnTo>
                    <a:pt x="265266" y="348020"/>
                  </a:lnTo>
                  <a:lnTo>
                    <a:pt x="271161" y="339961"/>
                  </a:lnTo>
                  <a:lnTo>
                    <a:pt x="277056" y="331902"/>
                  </a:lnTo>
                  <a:lnTo>
                    <a:pt x="282950" y="323843"/>
                  </a:lnTo>
                  <a:lnTo>
                    <a:pt x="288845" y="315784"/>
                  </a:lnTo>
                  <a:lnTo>
                    <a:pt x="294740" y="307724"/>
                  </a:lnTo>
                  <a:lnTo>
                    <a:pt x="300635" y="299665"/>
                  </a:lnTo>
                  <a:lnTo>
                    <a:pt x="306530" y="291606"/>
                  </a:lnTo>
                  <a:lnTo>
                    <a:pt x="312424" y="283547"/>
                  </a:lnTo>
                  <a:lnTo>
                    <a:pt x="318319" y="275488"/>
                  </a:lnTo>
                  <a:lnTo>
                    <a:pt x="324214" y="267429"/>
                  </a:lnTo>
                  <a:lnTo>
                    <a:pt x="330109" y="259370"/>
                  </a:lnTo>
                  <a:lnTo>
                    <a:pt x="336004" y="251311"/>
                  </a:lnTo>
                  <a:lnTo>
                    <a:pt x="341898" y="243252"/>
                  </a:lnTo>
                  <a:lnTo>
                    <a:pt x="347793" y="235193"/>
                  </a:lnTo>
                  <a:lnTo>
                    <a:pt x="353688" y="227134"/>
                  </a:lnTo>
                  <a:lnTo>
                    <a:pt x="359583" y="219075"/>
                  </a:lnTo>
                  <a:lnTo>
                    <a:pt x="365478" y="211015"/>
                  </a:lnTo>
                  <a:lnTo>
                    <a:pt x="371372" y="202956"/>
                  </a:lnTo>
                  <a:lnTo>
                    <a:pt x="377267" y="194897"/>
                  </a:lnTo>
                  <a:lnTo>
                    <a:pt x="383162" y="186838"/>
                  </a:lnTo>
                  <a:lnTo>
                    <a:pt x="389057" y="178779"/>
                  </a:lnTo>
                  <a:lnTo>
                    <a:pt x="394952" y="170720"/>
                  </a:lnTo>
                  <a:lnTo>
                    <a:pt x="400847" y="162661"/>
                  </a:lnTo>
                  <a:lnTo>
                    <a:pt x="406741" y="154602"/>
                  </a:lnTo>
                  <a:lnTo>
                    <a:pt x="412636" y="146543"/>
                  </a:lnTo>
                  <a:lnTo>
                    <a:pt x="418531" y="138484"/>
                  </a:lnTo>
                  <a:lnTo>
                    <a:pt x="424426" y="130425"/>
                  </a:lnTo>
                  <a:lnTo>
                    <a:pt x="430321" y="122366"/>
                  </a:lnTo>
                  <a:lnTo>
                    <a:pt x="436215" y="114307"/>
                  </a:lnTo>
                  <a:lnTo>
                    <a:pt x="442110" y="106247"/>
                  </a:lnTo>
                  <a:lnTo>
                    <a:pt x="448005" y="98188"/>
                  </a:lnTo>
                  <a:lnTo>
                    <a:pt x="453900" y="90129"/>
                  </a:lnTo>
                  <a:lnTo>
                    <a:pt x="459795" y="82070"/>
                  </a:lnTo>
                  <a:lnTo>
                    <a:pt x="465689" y="74011"/>
                  </a:lnTo>
                  <a:lnTo>
                    <a:pt x="471584" y="65952"/>
                  </a:lnTo>
                  <a:lnTo>
                    <a:pt x="477479" y="57893"/>
                  </a:lnTo>
                  <a:lnTo>
                    <a:pt x="483374" y="49834"/>
                  </a:lnTo>
                  <a:lnTo>
                    <a:pt x="489269" y="41775"/>
                  </a:lnTo>
                  <a:lnTo>
                    <a:pt x="495163" y="33716"/>
                  </a:lnTo>
                  <a:lnTo>
                    <a:pt x="501058" y="25657"/>
                  </a:lnTo>
                  <a:lnTo>
                    <a:pt x="506953" y="17598"/>
                  </a:lnTo>
                  <a:lnTo>
                    <a:pt x="512848" y="9538"/>
                  </a:lnTo>
                  <a:lnTo>
                    <a:pt x="518743" y="1479"/>
                  </a:lnTo>
                  <a:lnTo>
                    <a:pt x="5198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5341298" y="3230024"/>
              <a:ext cx="131737" cy="143162"/>
            </a:xfrm>
            <a:custGeom>
              <a:avLst/>
              <a:pathLst>
                <a:path w="131737" h="143162">
                  <a:moveTo>
                    <a:pt x="116226" y="143162"/>
                  </a:moveTo>
                  <a:lnTo>
                    <a:pt x="131737" y="0"/>
                  </a:lnTo>
                  <a:lnTo>
                    <a:pt x="0" y="581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953210" y="3940703"/>
              <a:ext cx="941797" cy="970537"/>
            </a:xfrm>
            <a:custGeom>
              <a:avLst/>
              <a:pathLst>
                <a:path w="941797" h="970537">
                  <a:moveTo>
                    <a:pt x="0" y="0"/>
                  </a:moveTo>
                  <a:lnTo>
                    <a:pt x="10272" y="10586"/>
                  </a:lnTo>
                  <a:lnTo>
                    <a:pt x="20545" y="21172"/>
                  </a:lnTo>
                  <a:lnTo>
                    <a:pt x="30818" y="31758"/>
                  </a:lnTo>
                  <a:lnTo>
                    <a:pt x="41091" y="42345"/>
                  </a:lnTo>
                  <a:lnTo>
                    <a:pt x="51364" y="52931"/>
                  </a:lnTo>
                  <a:lnTo>
                    <a:pt x="61636" y="63517"/>
                  </a:lnTo>
                  <a:lnTo>
                    <a:pt x="71909" y="74104"/>
                  </a:lnTo>
                  <a:lnTo>
                    <a:pt x="82182" y="84690"/>
                  </a:lnTo>
                  <a:lnTo>
                    <a:pt x="92455" y="95276"/>
                  </a:lnTo>
                  <a:lnTo>
                    <a:pt x="102728" y="105863"/>
                  </a:lnTo>
                  <a:lnTo>
                    <a:pt x="113000" y="116449"/>
                  </a:lnTo>
                  <a:lnTo>
                    <a:pt x="123273" y="127035"/>
                  </a:lnTo>
                  <a:lnTo>
                    <a:pt x="133546" y="137621"/>
                  </a:lnTo>
                  <a:lnTo>
                    <a:pt x="143819" y="148208"/>
                  </a:lnTo>
                  <a:lnTo>
                    <a:pt x="154092" y="158794"/>
                  </a:lnTo>
                  <a:lnTo>
                    <a:pt x="164365" y="169380"/>
                  </a:lnTo>
                  <a:lnTo>
                    <a:pt x="174637" y="179967"/>
                  </a:lnTo>
                  <a:lnTo>
                    <a:pt x="184910" y="190553"/>
                  </a:lnTo>
                  <a:lnTo>
                    <a:pt x="195183" y="201139"/>
                  </a:lnTo>
                  <a:lnTo>
                    <a:pt x="205456" y="211726"/>
                  </a:lnTo>
                  <a:lnTo>
                    <a:pt x="215729" y="222312"/>
                  </a:lnTo>
                  <a:lnTo>
                    <a:pt x="226001" y="232898"/>
                  </a:lnTo>
                  <a:lnTo>
                    <a:pt x="236274" y="243485"/>
                  </a:lnTo>
                  <a:lnTo>
                    <a:pt x="246547" y="254071"/>
                  </a:lnTo>
                  <a:lnTo>
                    <a:pt x="256820" y="264657"/>
                  </a:lnTo>
                  <a:lnTo>
                    <a:pt x="267093" y="275243"/>
                  </a:lnTo>
                  <a:lnTo>
                    <a:pt x="277365" y="285830"/>
                  </a:lnTo>
                  <a:lnTo>
                    <a:pt x="287638" y="296416"/>
                  </a:lnTo>
                  <a:lnTo>
                    <a:pt x="297911" y="307002"/>
                  </a:lnTo>
                  <a:lnTo>
                    <a:pt x="308184" y="317589"/>
                  </a:lnTo>
                  <a:lnTo>
                    <a:pt x="318457" y="328175"/>
                  </a:lnTo>
                  <a:lnTo>
                    <a:pt x="328730" y="338761"/>
                  </a:lnTo>
                  <a:lnTo>
                    <a:pt x="339002" y="349348"/>
                  </a:lnTo>
                  <a:lnTo>
                    <a:pt x="349275" y="359934"/>
                  </a:lnTo>
                  <a:lnTo>
                    <a:pt x="359548" y="370520"/>
                  </a:lnTo>
                  <a:lnTo>
                    <a:pt x="369821" y="381107"/>
                  </a:lnTo>
                  <a:lnTo>
                    <a:pt x="380094" y="391693"/>
                  </a:lnTo>
                  <a:lnTo>
                    <a:pt x="390366" y="402279"/>
                  </a:lnTo>
                  <a:lnTo>
                    <a:pt x="400639" y="412865"/>
                  </a:lnTo>
                  <a:lnTo>
                    <a:pt x="410912" y="423452"/>
                  </a:lnTo>
                  <a:lnTo>
                    <a:pt x="421185" y="434038"/>
                  </a:lnTo>
                  <a:lnTo>
                    <a:pt x="431458" y="444624"/>
                  </a:lnTo>
                  <a:lnTo>
                    <a:pt x="441730" y="455211"/>
                  </a:lnTo>
                  <a:lnTo>
                    <a:pt x="452003" y="465797"/>
                  </a:lnTo>
                  <a:lnTo>
                    <a:pt x="462276" y="476383"/>
                  </a:lnTo>
                  <a:lnTo>
                    <a:pt x="472549" y="486970"/>
                  </a:lnTo>
                  <a:lnTo>
                    <a:pt x="482822" y="497556"/>
                  </a:lnTo>
                  <a:lnTo>
                    <a:pt x="493095" y="508142"/>
                  </a:lnTo>
                  <a:lnTo>
                    <a:pt x="503367" y="518729"/>
                  </a:lnTo>
                  <a:lnTo>
                    <a:pt x="513640" y="529315"/>
                  </a:lnTo>
                  <a:lnTo>
                    <a:pt x="523913" y="539901"/>
                  </a:lnTo>
                  <a:lnTo>
                    <a:pt x="534186" y="550487"/>
                  </a:lnTo>
                  <a:lnTo>
                    <a:pt x="544459" y="561074"/>
                  </a:lnTo>
                  <a:lnTo>
                    <a:pt x="554731" y="571660"/>
                  </a:lnTo>
                  <a:lnTo>
                    <a:pt x="565004" y="582246"/>
                  </a:lnTo>
                  <a:lnTo>
                    <a:pt x="575277" y="592833"/>
                  </a:lnTo>
                  <a:lnTo>
                    <a:pt x="585550" y="603419"/>
                  </a:lnTo>
                  <a:lnTo>
                    <a:pt x="595823" y="614005"/>
                  </a:lnTo>
                  <a:lnTo>
                    <a:pt x="606095" y="624592"/>
                  </a:lnTo>
                  <a:lnTo>
                    <a:pt x="616368" y="635178"/>
                  </a:lnTo>
                  <a:lnTo>
                    <a:pt x="626641" y="645764"/>
                  </a:lnTo>
                  <a:lnTo>
                    <a:pt x="636914" y="656351"/>
                  </a:lnTo>
                  <a:lnTo>
                    <a:pt x="647187" y="666937"/>
                  </a:lnTo>
                  <a:lnTo>
                    <a:pt x="657460" y="677523"/>
                  </a:lnTo>
                  <a:lnTo>
                    <a:pt x="667732" y="688109"/>
                  </a:lnTo>
                  <a:lnTo>
                    <a:pt x="678005" y="698696"/>
                  </a:lnTo>
                  <a:lnTo>
                    <a:pt x="688278" y="709282"/>
                  </a:lnTo>
                  <a:lnTo>
                    <a:pt x="698551" y="719868"/>
                  </a:lnTo>
                  <a:lnTo>
                    <a:pt x="708824" y="730455"/>
                  </a:lnTo>
                  <a:lnTo>
                    <a:pt x="719096" y="741041"/>
                  </a:lnTo>
                  <a:lnTo>
                    <a:pt x="729369" y="751627"/>
                  </a:lnTo>
                  <a:lnTo>
                    <a:pt x="739642" y="762214"/>
                  </a:lnTo>
                  <a:lnTo>
                    <a:pt x="749915" y="772800"/>
                  </a:lnTo>
                  <a:lnTo>
                    <a:pt x="760188" y="783386"/>
                  </a:lnTo>
                  <a:lnTo>
                    <a:pt x="770460" y="793973"/>
                  </a:lnTo>
                  <a:lnTo>
                    <a:pt x="780733" y="804559"/>
                  </a:lnTo>
                  <a:lnTo>
                    <a:pt x="791006" y="815145"/>
                  </a:lnTo>
                  <a:lnTo>
                    <a:pt x="801279" y="825731"/>
                  </a:lnTo>
                  <a:lnTo>
                    <a:pt x="811552" y="836318"/>
                  </a:lnTo>
                  <a:lnTo>
                    <a:pt x="821825" y="846904"/>
                  </a:lnTo>
                  <a:lnTo>
                    <a:pt x="832097" y="857490"/>
                  </a:lnTo>
                  <a:lnTo>
                    <a:pt x="842370" y="868077"/>
                  </a:lnTo>
                  <a:lnTo>
                    <a:pt x="852643" y="878663"/>
                  </a:lnTo>
                  <a:lnTo>
                    <a:pt x="862916" y="889249"/>
                  </a:lnTo>
                  <a:lnTo>
                    <a:pt x="873189" y="899836"/>
                  </a:lnTo>
                  <a:lnTo>
                    <a:pt x="883461" y="910422"/>
                  </a:lnTo>
                  <a:lnTo>
                    <a:pt x="893734" y="921008"/>
                  </a:lnTo>
                  <a:lnTo>
                    <a:pt x="904007" y="931594"/>
                  </a:lnTo>
                  <a:lnTo>
                    <a:pt x="914280" y="942181"/>
                  </a:lnTo>
                  <a:lnTo>
                    <a:pt x="924553" y="952767"/>
                  </a:lnTo>
                  <a:lnTo>
                    <a:pt x="934825" y="963353"/>
                  </a:lnTo>
                  <a:lnTo>
                    <a:pt x="941797" y="9705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5756490" y="4771603"/>
              <a:ext cx="138517" cy="139637"/>
            </a:xfrm>
            <a:custGeom>
              <a:avLst/>
              <a:pathLst>
                <a:path w="138517" h="139637">
                  <a:moveTo>
                    <a:pt x="0" y="100281"/>
                  </a:moveTo>
                  <a:lnTo>
                    <a:pt x="138517" y="139637"/>
                  </a:lnTo>
                  <a:lnTo>
                    <a:pt x="1033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4818799" y="3940703"/>
              <a:ext cx="134411" cy="815935"/>
            </a:xfrm>
            <a:custGeom>
              <a:avLst/>
              <a:pathLst>
                <a:path w="134411" h="815935">
                  <a:moveTo>
                    <a:pt x="134411" y="0"/>
                  </a:moveTo>
                  <a:lnTo>
                    <a:pt x="132876" y="9318"/>
                  </a:lnTo>
                  <a:lnTo>
                    <a:pt x="131341" y="18636"/>
                  </a:lnTo>
                  <a:lnTo>
                    <a:pt x="129806" y="27954"/>
                  </a:lnTo>
                  <a:lnTo>
                    <a:pt x="128271" y="37272"/>
                  </a:lnTo>
                  <a:lnTo>
                    <a:pt x="126736" y="46590"/>
                  </a:lnTo>
                  <a:lnTo>
                    <a:pt x="125201" y="55909"/>
                  </a:lnTo>
                  <a:lnTo>
                    <a:pt x="123666" y="65227"/>
                  </a:lnTo>
                  <a:lnTo>
                    <a:pt x="122131" y="74545"/>
                  </a:lnTo>
                  <a:lnTo>
                    <a:pt x="120596" y="83863"/>
                  </a:lnTo>
                  <a:lnTo>
                    <a:pt x="119061" y="93181"/>
                  </a:lnTo>
                  <a:lnTo>
                    <a:pt x="117526" y="102499"/>
                  </a:lnTo>
                  <a:lnTo>
                    <a:pt x="115991" y="111818"/>
                  </a:lnTo>
                  <a:lnTo>
                    <a:pt x="114456" y="121136"/>
                  </a:lnTo>
                  <a:lnTo>
                    <a:pt x="112921" y="130454"/>
                  </a:lnTo>
                  <a:lnTo>
                    <a:pt x="111386" y="139772"/>
                  </a:lnTo>
                  <a:lnTo>
                    <a:pt x="109851" y="149090"/>
                  </a:lnTo>
                  <a:lnTo>
                    <a:pt x="108316" y="158408"/>
                  </a:lnTo>
                  <a:lnTo>
                    <a:pt x="106781" y="167727"/>
                  </a:lnTo>
                  <a:lnTo>
                    <a:pt x="105246" y="177045"/>
                  </a:lnTo>
                  <a:lnTo>
                    <a:pt x="103711" y="186363"/>
                  </a:lnTo>
                  <a:lnTo>
                    <a:pt x="102176" y="195681"/>
                  </a:lnTo>
                  <a:lnTo>
                    <a:pt x="100641" y="204999"/>
                  </a:lnTo>
                  <a:lnTo>
                    <a:pt x="99106" y="214317"/>
                  </a:lnTo>
                  <a:lnTo>
                    <a:pt x="97571" y="223636"/>
                  </a:lnTo>
                  <a:lnTo>
                    <a:pt x="96036" y="232954"/>
                  </a:lnTo>
                  <a:lnTo>
                    <a:pt x="94501" y="242272"/>
                  </a:lnTo>
                  <a:lnTo>
                    <a:pt x="92966" y="251590"/>
                  </a:lnTo>
                  <a:lnTo>
                    <a:pt x="91431" y="260908"/>
                  </a:lnTo>
                  <a:lnTo>
                    <a:pt x="89896" y="270226"/>
                  </a:lnTo>
                  <a:lnTo>
                    <a:pt x="88361" y="279545"/>
                  </a:lnTo>
                  <a:lnTo>
                    <a:pt x="86826" y="288863"/>
                  </a:lnTo>
                  <a:lnTo>
                    <a:pt x="85291" y="298181"/>
                  </a:lnTo>
                  <a:lnTo>
                    <a:pt x="83756" y="307499"/>
                  </a:lnTo>
                  <a:lnTo>
                    <a:pt x="82221" y="316817"/>
                  </a:lnTo>
                  <a:lnTo>
                    <a:pt x="80686" y="326135"/>
                  </a:lnTo>
                  <a:lnTo>
                    <a:pt x="79151" y="335454"/>
                  </a:lnTo>
                  <a:lnTo>
                    <a:pt x="77616" y="344772"/>
                  </a:lnTo>
                  <a:lnTo>
                    <a:pt x="76081" y="354090"/>
                  </a:lnTo>
                  <a:lnTo>
                    <a:pt x="74545" y="363408"/>
                  </a:lnTo>
                  <a:lnTo>
                    <a:pt x="73010" y="372726"/>
                  </a:lnTo>
                  <a:lnTo>
                    <a:pt x="71475" y="382045"/>
                  </a:lnTo>
                  <a:lnTo>
                    <a:pt x="69940" y="391363"/>
                  </a:lnTo>
                  <a:lnTo>
                    <a:pt x="68405" y="400681"/>
                  </a:lnTo>
                  <a:lnTo>
                    <a:pt x="66870" y="409999"/>
                  </a:lnTo>
                  <a:lnTo>
                    <a:pt x="65335" y="419317"/>
                  </a:lnTo>
                  <a:lnTo>
                    <a:pt x="63800" y="428635"/>
                  </a:lnTo>
                  <a:lnTo>
                    <a:pt x="62265" y="437954"/>
                  </a:lnTo>
                  <a:lnTo>
                    <a:pt x="60730" y="447272"/>
                  </a:lnTo>
                  <a:lnTo>
                    <a:pt x="59195" y="456590"/>
                  </a:lnTo>
                  <a:lnTo>
                    <a:pt x="57660" y="465908"/>
                  </a:lnTo>
                  <a:lnTo>
                    <a:pt x="56125" y="475226"/>
                  </a:lnTo>
                  <a:lnTo>
                    <a:pt x="54590" y="484544"/>
                  </a:lnTo>
                  <a:lnTo>
                    <a:pt x="53055" y="493863"/>
                  </a:lnTo>
                  <a:lnTo>
                    <a:pt x="51520" y="503181"/>
                  </a:lnTo>
                  <a:lnTo>
                    <a:pt x="49985" y="512499"/>
                  </a:lnTo>
                  <a:lnTo>
                    <a:pt x="48450" y="521817"/>
                  </a:lnTo>
                  <a:lnTo>
                    <a:pt x="46915" y="531135"/>
                  </a:lnTo>
                  <a:lnTo>
                    <a:pt x="45380" y="540453"/>
                  </a:lnTo>
                  <a:lnTo>
                    <a:pt x="43845" y="549772"/>
                  </a:lnTo>
                  <a:lnTo>
                    <a:pt x="42310" y="559090"/>
                  </a:lnTo>
                  <a:lnTo>
                    <a:pt x="40775" y="568408"/>
                  </a:lnTo>
                  <a:lnTo>
                    <a:pt x="39240" y="577726"/>
                  </a:lnTo>
                  <a:lnTo>
                    <a:pt x="37705" y="587044"/>
                  </a:lnTo>
                  <a:lnTo>
                    <a:pt x="36170" y="596362"/>
                  </a:lnTo>
                  <a:lnTo>
                    <a:pt x="34635" y="605681"/>
                  </a:lnTo>
                  <a:lnTo>
                    <a:pt x="33100" y="614999"/>
                  </a:lnTo>
                  <a:lnTo>
                    <a:pt x="31565" y="624317"/>
                  </a:lnTo>
                  <a:lnTo>
                    <a:pt x="30030" y="633635"/>
                  </a:lnTo>
                  <a:lnTo>
                    <a:pt x="28495" y="642953"/>
                  </a:lnTo>
                  <a:lnTo>
                    <a:pt x="26960" y="652271"/>
                  </a:lnTo>
                  <a:lnTo>
                    <a:pt x="25425" y="661590"/>
                  </a:lnTo>
                  <a:lnTo>
                    <a:pt x="23890" y="670908"/>
                  </a:lnTo>
                  <a:lnTo>
                    <a:pt x="22355" y="680226"/>
                  </a:lnTo>
                  <a:lnTo>
                    <a:pt x="20820" y="689544"/>
                  </a:lnTo>
                  <a:lnTo>
                    <a:pt x="19285" y="698862"/>
                  </a:lnTo>
                  <a:lnTo>
                    <a:pt x="17750" y="708181"/>
                  </a:lnTo>
                  <a:lnTo>
                    <a:pt x="16215" y="717499"/>
                  </a:lnTo>
                  <a:lnTo>
                    <a:pt x="14680" y="726817"/>
                  </a:lnTo>
                  <a:lnTo>
                    <a:pt x="13145" y="736135"/>
                  </a:lnTo>
                  <a:lnTo>
                    <a:pt x="11610" y="745453"/>
                  </a:lnTo>
                  <a:lnTo>
                    <a:pt x="10075" y="754771"/>
                  </a:lnTo>
                  <a:lnTo>
                    <a:pt x="8540" y="764090"/>
                  </a:lnTo>
                  <a:lnTo>
                    <a:pt x="7005" y="773408"/>
                  </a:lnTo>
                  <a:lnTo>
                    <a:pt x="5470" y="782726"/>
                  </a:lnTo>
                  <a:lnTo>
                    <a:pt x="3935" y="792044"/>
                  </a:lnTo>
                  <a:lnTo>
                    <a:pt x="2400" y="801362"/>
                  </a:lnTo>
                  <a:lnTo>
                    <a:pt x="865" y="810680"/>
                  </a:lnTo>
                  <a:lnTo>
                    <a:pt x="0" y="8159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4768026" y="4621886"/>
              <a:ext cx="142085" cy="134752"/>
            </a:xfrm>
            <a:custGeom>
              <a:avLst/>
              <a:pathLst>
                <a:path w="142085" h="134752">
                  <a:moveTo>
                    <a:pt x="0" y="0"/>
                  </a:moveTo>
                  <a:lnTo>
                    <a:pt x="50772" y="134752"/>
                  </a:lnTo>
                  <a:lnTo>
                    <a:pt x="142085" y="234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2462637" y="3158509"/>
              <a:ext cx="2490572" cy="782193"/>
            </a:xfrm>
            <a:custGeom>
              <a:avLst/>
              <a:pathLst>
                <a:path w="2490572" h="782193">
                  <a:moveTo>
                    <a:pt x="2490572" y="782193"/>
                  </a:moveTo>
                  <a:lnTo>
                    <a:pt x="2464374" y="773965"/>
                  </a:lnTo>
                  <a:lnTo>
                    <a:pt x="2438176" y="765737"/>
                  </a:lnTo>
                  <a:lnTo>
                    <a:pt x="2411978" y="757509"/>
                  </a:lnTo>
                  <a:lnTo>
                    <a:pt x="2385780" y="749282"/>
                  </a:lnTo>
                  <a:lnTo>
                    <a:pt x="2359582" y="741054"/>
                  </a:lnTo>
                  <a:lnTo>
                    <a:pt x="2333384" y="732826"/>
                  </a:lnTo>
                  <a:lnTo>
                    <a:pt x="2307186" y="724598"/>
                  </a:lnTo>
                  <a:lnTo>
                    <a:pt x="2280988" y="716370"/>
                  </a:lnTo>
                  <a:lnTo>
                    <a:pt x="2254790" y="708143"/>
                  </a:lnTo>
                  <a:lnTo>
                    <a:pt x="2228592" y="699915"/>
                  </a:lnTo>
                  <a:lnTo>
                    <a:pt x="2202393" y="691687"/>
                  </a:lnTo>
                  <a:lnTo>
                    <a:pt x="2176195" y="683459"/>
                  </a:lnTo>
                  <a:lnTo>
                    <a:pt x="2149997" y="675231"/>
                  </a:lnTo>
                  <a:lnTo>
                    <a:pt x="2123799" y="667003"/>
                  </a:lnTo>
                  <a:lnTo>
                    <a:pt x="2097601" y="658776"/>
                  </a:lnTo>
                  <a:lnTo>
                    <a:pt x="2071403" y="650548"/>
                  </a:lnTo>
                  <a:lnTo>
                    <a:pt x="2045205" y="642320"/>
                  </a:lnTo>
                  <a:lnTo>
                    <a:pt x="2019007" y="634092"/>
                  </a:lnTo>
                  <a:lnTo>
                    <a:pt x="1992809" y="625864"/>
                  </a:lnTo>
                  <a:lnTo>
                    <a:pt x="1966611" y="617637"/>
                  </a:lnTo>
                  <a:lnTo>
                    <a:pt x="1940413" y="609409"/>
                  </a:lnTo>
                  <a:lnTo>
                    <a:pt x="1914214" y="601181"/>
                  </a:lnTo>
                  <a:lnTo>
                    <a:pt x="1888016" y="592953"/>
                  </a:lnTo>
                  <a:lnTo>
                    <a:pt x="1861818" y="584725"/>
                  </a:lnTo>
                  <a:lnTo>
                    <a:pt x="1835620" y="576497"/>
                  </a:lnTo>
                  <a:lnTo>
                    <a:pt x="1809422" y="568270"/>
                  </a:lnTo>
                  <a:lnTo>
                    <a:pt x="1783224" y="560042"/>
                  </a:lnTo>
                  <a:lnTo>
                    <a:pt x="1757026" y="551814"/>
                  </a:lnTo>
                  <a:lnTo>
                    <a:pt x="1730828" y="543586"/>
                  </a:lnTo>
                  <a:lnTo>
                    <a:pt x="1704630" y="535358"/>
                  </a:lnTo>
                  <a:lnTo>
                    <a:pt x="1678432" y="527131"/>
                  </a:lnTo>
                  <a:lnTo>
                    <a:pt x="1652234" y="518903"/>
                  </a:lnTo>
                  <a:lnTo>
                    <a:pt x="1626036" y="510675"/>
                  </a:lnTo>
                  <a:lnTo>
                    <a:pt x="1599837" y="502447"/>
                  </a:lnTo>
                  <a:lnTo>
                    <a:pt x="1573639" y="494219"/>
                  </a:lnTo>
                  <a:lnTo>
                    <a:pt x="1547441" y="485992"/>
                  </a:lnTo>
                  <a:lnTo>
                    <a:pt x="1521243" y="477764"/>
                  </a:lnTo>
                  <a:lnTo>
                    <a:pt x="1495045" y="469536"/>
                  </a:lnTo>
                  <a:lnTo>
                    <a:pt x="1468847" y="461308"/>
                  </a:lnTo>
                  <a:lnTo>
                    <a:pt x="1442649" y="453080"/>
                  </a:lnTo>
                  <a:lnTo>
                    <a:pt x="1416451" y="444852"/>
                  </a:lnTo>
                  <a:lnTo>
                    <a:pt x="1390253" y="436625"/>
                  </a:lnTo>
                  <a:lnTo>
                    <a:pt x="1364055" y="428397"/>
                  </a:lnTo>
                  <a:lnTo>
                    <a:pt x="1337857" y="420169"/>
                  </a:lnTo>
                  <a:lnTo>
                    <a:pt x="1311658" y="411941"/>
                  </a:lnTo>
                  <a:lnTo>
                    <a:pt x="1285460" y="403713"/>
                  </a:lnTo>
                  <a:lnTo>
                    <a:pt x="1259262" y="395486"/>
                  </a:lnTo>
                  <a:lnTo>
                    <a:pt x="1233064" y="387258"/>
                  </a:lnTo>
                  <a:lnTo>
                    <a:pt x="1206866" y="379030"/>
                  </a:lnTo>
                  <a:lnTo>
                    <a:pt x="1180668" y="370802"/>
                  </a:lnTo>
                  <a:lnTo>
                    <a:pt x="1154470" y="362574"/>
                  </a:lnTo>
                  <a:lnTo>
                    <a:pt x="1128272" y="354347"/>
                  </a:lnTo>
                  <a:lnTo>
                    <a:pt x="1102074" y="346119"/>
                  </a:lnTo>
                  <a:lnTo>
                    <a:pt x="1075876" y="337891"/>
                  </a:lnTo>
                  <a:lnTo>
                    <a:pt x="1049678" y="329663"/>
                  </a:lnTo>
                  <a:lnTo>
                    <a:pt x="1023479" y="321435"/>
                  </a:lnTo>
                  <a:lnTo>
                    <a:pt x="997281" y="313207"/>
                  </a:lnTo>
                  <a:lnTo>
                    <a:pt x="971083" y="304980"/>
                  </a:lnTo>
                  <a:lnTo>
                    <a:pt x="944885" y="296752"/>
                  </a:lnTo>
                  <a:lnTo>
                    <a:pt x="918687" y="288524"/>
                  </a:lnTo>
                  <a:lnTo>
                    <a:pt x="892489" y="280296"/>
                  </a:lnTo>
                  <a:lnTo>
                    <a:pt x="866291" y="272068"/>
                  </a:lnTo>
                  <a:lnTo>
                    <a:pt x="840093" y="263841"/>
                  </a:lnTo>
                  <a:lnTo>
                    <a:pt x="813895" y="255613"/>
                  </a:lnTo>
                  <a:lnTo>
                    <a:pt x="787697" y="247385"/>
                  </a:lnTo>
                  <a:lnTo>
                    <a:pt x="761499" y="239157"/>
                  </a:lnTo>
                  <a:lnTo>
                    <a:pt x="735300" y="230929"/>
                  </a:lnTo>
                  <a:lnTo>
                    <a:pt x="709102" y="222701"/>
                  </a:lnTo>
                  <a:lnTo>
                    <a:pt x="682904" y="214474"/>
                  </a:lnTo>
                  <a:lnTo>
                    <a:pt x="656706" y="206246"/>
                  </a:lnTo>
                  <a:lnTo>
                    <a:pt x="630508" y="198018"/>
                  </a:lnTo>
                  <a:lnTo>
                    <a:pt x="604310" y="189790"/>
                  </a:lnTo>
                  <a:lnTo>
                    <a:pt x="578112" y="181562"/>
                  </a:lnTo>
                  <a:lnTo>
                    <a:pt x="551914" y="173335"/>
                  </a:lnTo>
                  <a:lnTo>
                    <a:pt x="525716" y="165107"/>
                  </a:lnTo>
                  <a:lnTo>
                    <a:pt x="499518" y="156879"/>
                  </a:lnTo>
                  <a:lnTo>
                    <a:pt x="473320" y="148651"/>
                  </a:lnTo>
                  <a:lnTo>
                    <a:pt x="447121" y="140423"/>
                  </a:lnTo>
                  <a:lnTo>
                    <a:pt x="420923" y="132196"/>
                  </a:lnTo>
                  <a:lnTo>
                    <a:pt x="394725" y="123968"/>
                  </a:lnTo>
                  <a:lnTo>
                    <a:pt x="368527" y="115740"/>
                  </a:lnTo>
                  <a:lnTo>
                    <a:pt x="342329" y="107512"/>
                  </a:lnTo>
                  <a:lnTo>
                    <a:pt x="316131" y="99284"/>
                  </a:lnTo>
                  <a:lnTo>
                    <a:pt x="289933" y="91056"/>
                  </a:lnTo>
                  <a:lnTo>
                    <a:pt x="263735" y="82829"/>
                  </a:lnTo>
                  <a:lnTo>
                    <a:pt x="237537" y="74601"/>
                  </a:lnTo>
                  <a:lnTo>
                    <a:pt x="211339" y="66373"/>
                  </a:lnTo>
                  <a:lnTo>
                    <a:pt x="185141" y="58145"/>
                  </a:lnTo>
                  <a:lnTo>
                    <a:pt x="158942" y="49917"/>
                  </a:lnTo>
                  <a:lnTo>
                    <a:pt x="132744" y="41690"/>
                  </a:lnTo>
                  <a:lnTo>
                    <a:pt x="106546" y="33462"/>
                  </a:lnTo>
                  <a:lnTo>
                    <a:pt x="80348" y="25234"/>
                  </a:lnTo>
                  <a:lnTo>
                    <a:pt x="54150" y="17006"/>
                  </a:lnTo>
                  <a:lnTo>
                    <a:pt x="27952" y="8778"/>
                  </a:lnTo>
                  <a:lnTo>
                    <a:pt x="1754" y="55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2462637" y="3127184"/>
              <a:ext cx="140551" cy="137383"/>
            </a:xfrm>
            <a:custGeom>
              <a:avLst/>
              <a:pathLst>
                <a:path w="140551" h="137383">
                  <a:moveTo>
                    <a:pt x="140551" y="0"/>
                  </a:moveTo>
                  <a:lnTo>
                    <a:pt x="0" y="31325"/>
                  </a:lnTo>
                  <a:lnTo>
                    <a:pt x="97404" y="1373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5342733" y="4117100"/>
              <a:ext cx="1783296" cy="760864"/>
            </a:xfrm>
            <a:custGeom>
              <a:avLst/>
              <a:pathLst>
                <a:path w="1783296" h="760864">
                  <a:moveTo>
                    <a:pt x="1783296" y="0"/>
                  </a:moveTo>
                  <a:lnTo>
                    <a:pt x="1764280" y="8113"/>
                  </a:lnTo>
                  <a:lnTo>
                    <a:pt x="1745263" y="16227"/>
                  </a:lnTo>
                  <a:lnTo>
                    <a:pt x="1726247" y="24340"/>
                  </a:lnTo>
                  <a:lnTo>
                    <a:pt x="1707230" y="32454"/>
                  </a:lnTo>
                  <a:lnTo>
                    <a:pt x="1688214" y="40568"/>
                  </a:lnTo>
                  <a:lnTo>
                    <a:pt x="1669197" y="48681"/>
                  </a:lnTo>
                  <a:lnTo>
                    <a:pt x="1650181" y="56795"/>
                  </a:lnTo>
                  <a:lnTo>
                    <a:pt x="1631164" y="64908"/>
                  </a:lnTo>
                  <a:lnTo>
                    <a:pt x="1612148" y="73022"/>
                  </a:lnTo>
                  <a:lnTo>
                    <a:pt x="1593131" y="81136"/>
                  </a:lnTo>
                  <a:lnTo>
                    <a:pt x="1574115" y="89249"/>
                  </a:lnTo>
                  <a:lnTo>
                    <a:pt x="1555098" y="97363"/>
                  </a:lnTo>
                  <a:lnTo>
                    <a:pt x="1536082" y="105476"/>
                  </a:lnTo>
                  <a:lnTo>
                    <a:pt x="1517065" y="113590"/>
                  </a:lnTo>
                  <a:lnTo>
                    <a:pt x="1498049" y="121704"/>
                  </a:lnTo>
                  <a:lnTo>
                    <a:pt x="1479032" y="129817"/>
                  </a:lnTo>
                  <a:lnTo>
                    <a:pt x="1460016" y="137931"/>
                  </a:lnTo>
                  <a:lnTo>
                    <a:pt x="1440999" y="146044"/>
                  </a:lnTo>
                  <a:lnTo>
                    <a:pt x="1421983" y="154158"/>
                  </a:lnTo>
                  <a:lnTo>
                    <a:pt x="1402966" y="162272"/>
                  </a:lnTo>
                  <a:lnTo>
                    <a:pt x="1383950" y="170385"/>
                  </a:lnTo>
                  <a:lnTo>
                    <a:pt x="1364933" y="178499"/>
                  </a:lnTo>
                  <a:lnTo>
                    <a:pt x="1345917" y="186612"/>
                  </a:lnTo>
                  <a:lnTo>
                    <a:pt x="1326900" y="194726"/>
                  </a:lnTo>
                  <a:lnTo>
                    <a:pt x="1307884" y="202840"/>
                  </a:lnTo>
                  <a:lnTo>
                    <a:pt x="1288867" y="210953"/>
                  </a:lnTo>
                  <a:lnTo>
                    <a:pt x="1269851" y="219067"/>
                  </a:lnTo>
                  <a:lnTo>
                    <a:pt x="1250835" y="227180"/>
                  </a:lnTo>
                  <a:lnTo>
                    <a:pt x="1231818" y="235294"/>
                  </a:lnTo>
                  <a:lnTo>
                    <a:pt x="1212802" y="243408"/>
                  </a:lnTo>
                  <a:lnTo>
                    <a:pt x="1193785" y="251521"/>
                  </a:lnTo>
                  <a:lnTo>
                    <a:pt x="1174769" y="259635"/>
                  </a:lnTo>
                  <a:lnTo>
                    <a:pt x="1155752" y="267749"/>
                  </a:lnTo>
                  <a:lnTo>
                    <a:pt x="1136736" y="275862"/>
                  </a:lnTo>
                  <a:lnTo>
                    <a:pt x="1117719" y="283976"/>
                  </a:lnTo>
                  <a:lnTo>
                    <a:pt x="1098703" y="292089"/>
                  </a:lnTo>
                  <a:lnTo>
                    <a:pt x="1079686" y="300203"/>
                  </a:lnTo>
                  <a:lnTo>
                    <a:pt x="1060670" y="308317"/>
                  </a:lnTo>
                  <a:lnTo>
                    <a:pt x="1041653" y="316430"/>
                  </a:lnTo>
                  <a:lnTo>
                    <a:pt x="1022637" y="324544"/>
                  </a:lnTo>
                  <a:lnTo>
                    <a:pt x="1003620" y="332657"/>
                  </a:lnTo>
                  <a:lnTo>
                    <a:pt x="984604" y="340771"/>
                  </a:lnTo>
                  <a:lnTo>
                    <a:pt x="965587" y="348885"/>
                  </a:lnTo>
                  <a:lnTo>
                    <a:pt x="946571" y="356998"/>
                  </a:lnTo>
                  <a:lnTo>
                    <a:pt x="927554" y="365112"/>
                  </a:lnTo>
                  <a:lnTo>
                    <a:pt x="908538" y="373225"/>
                  </a:lnTo>
                  <a:lnTo>
                    <a:pt x="889521" y="381339"/>
                  </a:lnTo>
                  <a:lnTo>
                    <a:pt x="870505" y="389453"/>
                  </a:lnTo>
                  <a:lnTo>
                    <a:pt x="851488" y="397566"/>
                  </a:lnTo>
                  <a:lnTo>
                    <a:pt x="832472" y="405680"/>
                  </a:lnTo>
                  <a:lnTo>
                    <a:pt x="813455" y="413793"/>
                  </a:lnTo>
                  <a:lnTo>
                    <a:pt x="794439" y="421907"/>
                  </a:lnTo>
                  <a:lnTo>
                    <a:pt x="775422" y="430021"/>
                  </a:lnTo>
                  <a:lnTo>
                    <a:pt x="756406" y="438134"/>
                  </a:lnTo>
                  <a:lnTo>
                    <a:pt x="737389" y="446248"/>
                  </a:lnTo>
                  <a:lnTo>
                    <a:pt x="718373" y="454361"/>
                  </a:lnTo>
                  <a:lnTo>
                    <a:pt x="699356" y="462475"/>
                  </a:lnTo>
                  <a:lnTo>
                    <a:pt x="680340" y="470589"/>
                  </a:lnTo>
                  <a:lnTo>
                    <a:pt x="661323" y="478702"/>
                  </a:lnTo>
                  <a:lnTo>
                    <a:pt x="642307" y="486816"/>
                  </a:lnTo>
                  <a:lnTo>
                    <a:pt x="623290" y="494930"/>
                  </a:lnTo>
                  <a:lnTo>
                    <a:pt x="604274" y="503043"/>
                  </a:lnTo>
                  <a:lnTo>
                    <a:pt x="585257" y="511157"/>
                  </a:lnTo>
                  <a:lnTo>
                    <a:pt x="566241" y="519270"/>
                  </a:lnTo>
                  <a:lnTo>
                    <a:pt x="547224" y="527384"/>
                  </a:lnTo>
                  <a:lnTo>
                    <a:pt x="528208" y="535498"/>
                  </a:lnTo>
                  <a:lnTo>
                    <a:pt x="509191" y="543611"/>
                  </a:lnTo>
                  <a:lnTo>
                    <a:pt x="490175" y="551725"/>
                  </a:lnTo>
                  <a:lnTo>
                    <a:pt x="471158" y="559838"/>
                  </a:lnTo>
                  <a:lnTo>
                    <a:pt x="452142" y="567952"/>
                  </a:lnTo>
                  <a:lnTo>
                    <a:pt x="433125" y="576066"/>
                  </a:lnTo>
                  <a:lnTo>
                    <a:pt x="414109" y="584179"/>
                  </a:lnTo>
                  <a:lnTo>
                    <a:pt x="395092" y="592293"/>
                  </a:lnTo>
                  <a:lnTo>
                    <a:pt x="376076" y="600406"/>
                  </a:lnTo>
                  <a:lnTo>
                    <a:pt x="357059" y="608520"/>
                  </a:lnTo>
                  <a:lnTo>
                    <a:pt x="338043" y="616634"/>
                  </a:lnTo>
                  <a:lnTo>
                    <a:pt x="319026" y="624747"/>
                  </a:lnTo>
                  <a:lnTo>
                    <a:pt x="300010" y="632861"/>
                  </a:lnTo>
                  <a:lnTo>
                    <a:pt x="280993" y="640974"/>
                  </a:lnTo>
                  <a:lnTo>
                    <a:pt x="261977" y="649088"/>
                  </a:lnTo>
                  <a:lnTo>
                    <a:pt x="242960" y="657202"/>
                  </a:lnTo>
                  <a:lnTo>
                    <a:pt x="223944" y="665315"/>
                  </a:lnTo>
                  <a:lnTo>
                    <a:pt x="204927" y="673429"/>
                  </a:lnTo>
                  <a:lnTo>
                    <a:pt x="185911" y="681542"/>
                  </a:lnTo>
                  <a:lnTo>
                    <a:pt x="166894" y="689656"/>
                  </a:lnTo>
                  <a:lnTo>
                    <a:pt x="147878" y="697770"/>
                  </a:lnTo>
                  <a:lnTo>
                    <a:pt x="128861" y="705883"/>
                  </a:lnTo>
                  <a:lnTo>
                    <a:pt x="109845" y="713997"/>
                  </a:lnTo>
                  <a:lnTo>
                    <a:pt x="90828" y="722110"/>
                  </a:lnTo>
                  <a:lnTo>
                    <a:pt x="71812" y="730224"/>
                  </a:lnTo>
                  <a:lnTo>
                    <a:pt x="52795" y="738338"/>
                  </a:lnTo>
                  <a:lnTo>
                    <a:pt x="33779" y="746451"/>
                  </a:lnTo>
                  <a:lnTo>
                    <a:pt x="14762" y="754565"/>
                  </a:lnTo>
                  <a:lnTo>
                    <a:pt x="0" y="7608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5342733" y="4762800"/>
              <a:ext cx="142958" cy="132448"/>
            </a:xfrm>
            <a:custGeom>
              <a:avLst/>
              <a:pathLst>
                <a:path w="142958" h="132448">
                  <a:moveTo>
                    <a:pt x="86448" y="0"/>
                  </a:moveTo>
                  <a:lnTo>
                    <a:pt x="0" y="115163"/>
                  </a:lnTo>
                  <a:lnTo>
                    <a:pt x="142958" y="1324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5628872" y="3199299"/>
              <a:ext cx="1497158" cy="917801"/>
            </a:xfrm>
            <a:custGeom>
              <a:avLst/>
              <a:pathLst>
                <a:path w="1497158" h="917801">
                  <a:moveTo>
                    <a:pt x="1497158" y="917801"/>
                  </a:moveTo>
                  <a:lnTo>
                    <a:pt x="1481105" y="907960"/>
                  </a:lnTo>
                  <a:lnTo>
                    <a:pt x="1465052" y="898119"/>
                  </a:lnTo>
                  <a:lnTo>
                    <a:pt x="1448999" y="888278"/>
                  </a:lnTo>
                  <a:lnTo>
                    <a:pt x="1432946" y="878437"/>
                  </a:lnTo>
                  <a:lnTo>
                    <a:pt x="1416893" y="868596"/>
                  </a:lnTo>
                  <a:lnTo>
                    <a:pt x="1400841" y="858755"/>
                  </a:lnTo>
                  <a:lnTo>
                    <a:pt x="1384788" y="848915"/>
                  </a:lnTo>
                  <a:lnTo>
                    <a:pt x="1368735" y="839074"/>
                  </a:lnTo>
                  <a:lnTo>
                    <a:pt x="1352682" y="829233"/>
                  </a:lnTo>
                  <a:lnTo>
                    <a:pt x="1336629" y="819392"/>
                  </a:lnTo>
                  <a:lnTo>
                    <a:pt x="1320576" y="809551"/>
                  </a:lnTo>
                  <a:lnTo>
                    <a:pt x="1304523" y="799710"/>
                  </a:lnTo>
                  <a:lnTo>
                    <a:pt x="1288471" y="789869"/>
                  </a:lnTo>
                  <a:lnTo>
                    <a:pt x="1272418" y="780028"/>
                  </a:lnTo>
                  <a:lnTo>
                    <a:pt x="1256365" y="770188"/>
                  </a:lnTo>
                  <a:lnTo>
                    <a:pt x="1240312" y="760347"/>
                  </a:lnTo>
                  <a:lnTo>
                    <a:pt x="1224259" y="750506"/>
                  </a:lnTo>
                  <a:lnTo>
                    <a:pt x="1208206" y="740665"/>
                  </a:lnTo>
                  <a:lnTo>
                    <a:pt x="1192153" y="730824"/>
                  </a:lnTo>
                  <a:lnTo>
                    <a:pt x="1176100" y="720983"/>
                  </a:lnTo>
                  <a:lnTo>
                    <a:pt x="1160048" y="711142"/>
                  </a:lnTo>
                  <a:lnTo>
                    <a:pt x="1143995" y="701302"/>
                  </a:lnTo>
                  <a:lnTo>
                    <a:pt x="1127942" y="691461"/>
                  </a:lnTo>
                  <a:lnTo>
                    <a:pt x="1111889" y="681620"/>
                  </a:lnTo>
                  <a:lnTo>
                    <a:pt x="1095836" y="671779"/>
                  </a:lnTo>
                  <a:lnTo>
                    <a:pt x="1079783" y="661938"/>
                  </a:lnTo>
                  <a:lnTo>
                    <a:pt x="1063730" y="652097"/>
                  </a:lnTo>
                  <a:lnTo>
                    <a:pt x="1047677" y="642256"/>
                  </a:lnTo>
                  <a:lnTo>
                    <a:pt x="1031625" y="632415"/>
                  </a:lnTo>
                  <a:lnTo>
                    <a:pt x="1015572" y="622575"/>
                  </a:lnTo>
                  <a:lnTo>
                    <a:pt x="999519" y="612734"/>
                  </a:lnTo>
                  <a:lnTo>
                    <a:pt x="983466" y="602893"/>
                  </a:lnTo>
                  <a:lnTo>
                    <a:pt x="967413" y="593052"/>
                  </a:lnTo>
                  <a:lnTo>
                    <a:pt x="951360" y="583211"/>
                  </a:lnTo>
                  <a:lnTo>
                    <a:pt x="935307" y="573370"/>
                  </a:lnTo>
                  <a:lnTo>
                    <a:pt x="919255" y="563529"/>
                  </a:lnTo>
                  <a:lnTo>
                    <a:pt x="903202" y="553688"/>
                  </a:lnTo>
                  <a:lnTo>
                    <a:pt x="887149" y="543848"/>
                  </a:lnTo>
                  <a:lnTo>
                    <a:pt x="871096" y="534007"/>
                  </a:lnTo>
                  <a:lnTo>
                    <a:pt x="855043" y="524166"/>
                  </a:lnTo>
                  <a:lnTo>
                    <a:pt x="838990" y="514325"/>
                  </a:lnTo>
                  <a:lnTo>
                    <a:pt x="822937" y="504484"/>
                  </a:lnTo>
                  <a:lnTo>
                    <a:pt x="806884" y="494643"/>
                  </a:lnTo>
                  <a:lnTo>
                    <a:pt x="790832" y="484802"/>
                  </a:lnTo>
                  <a:lnTo>
                    <a:pt x="774779" y="474961"/>
                  </a:lnTo>
                  <a:lnTo>
                    <a:pt x="758726" y="465121"/>
                  </a:lnTo>
                  <a:lnTo>
                    <a:pt x="742673" y="455280"/>
                  </a:lnTo>
                  <a:lnTo>
                    <a:pt x="726620" y="445439"/>
                  </a:lnTo>
                  <a:lnTo>
                    <a:pt x="710567" y="435598"/>
                  </a:lnTo>
                  <a:lnTo>
                    <a:pt x="694514" y="425757"/>
                  </a:lnTo>
                  <a:lnTo>
                    <a:pt x="678461" y="415916"/>
                  </a:lnTo>
                  <a:lnTo>
                    <a:pt x="662409" y="406075"/>
                  </a:lnTo>
                  <a:lnTo>
                    <a:pt x="646356" y="396234"/>
                  </a:lnTo>
                  <a:lnTo>
                    <a:pt x="630303" y="386394"/>
                  </a:lnTo>
                  <a:lnTo>
                    <a:pt x="614250" y="376553"/>
                  </a:lnTo>
                  <a:lnTo>
                    <a:pt x="598197" y="366712"/>
                  </a:lnTo>
                  <a:lnTo>
                    <a:pt x="582144" y="356871"/>
                  </a:lnTo>
                  <a:lnTo>
                    <a:pt x="566091" y="347030"/>
                  </a:lnTo>
                  <a:lnTo>
                    <a:pt x="550039" y="337189"/>
                  </a:lnTo>
                  <a:lnTo>
                    <a:pt x="533986" y="327348"/>
                  </a:lnTo>
                  <a:lnTo>
                    <a:pt x="517933" y="317508"/>
                  </a:lnTo>
                  <a:lnTo>
                    <a:pt x="501880" y="307667"/>
                  </a:lnTo>
                  <a:lnTo>
                    <a:pt x="485827" y="297826"/>
                  </a:lnTo>
                  <a:lnTo>
                    <a:pt x="469774" y="287985"/>
                  </a:lnTo>
                  <a:lnTo>
                    <a:pt x="453721" y="278144"/>
                  </a:lnTo>
                  <a:lnTo>
                    <a:pt x="437668" y="268303"/>
                  </a:lnTo>
                  <a:lnTo>
                    <a:pt x="421616" y="258462"/>
                  </a:lnTo>
                  <a:lnTo>
                    <a:pt x="405563" y="248621"/>
                  </a:lnTo>
                  <a:lnTo>
                    <a:pt x="389510" y="238781"/>
                  </a:lnTo>
                  <a:lnTo>
                    <a:pt x="373457" y="228940"/>
                  </a:lnTo>
                  <a:lnTo>
                    <a:pt x="357404" y="219099"/>
                  </a:lnTo>
                  <a:lnTo>
                    <a:pt x="341351" y="209258"/>
                  </a:lnTo>
                  <a:lnTo>
                    <a:pt x="325298" y="199417"/>
                  </a:lnTo>
                  <a:lnTo>
                    <a:pt x="309245" y="189576"/>
                  </a:lnTo>
                  <a:lnTo>
                    <a:pt x="293193" y="179735"/>
                  </a:lnTo>
                  <a:lnTo>
                    <a:pt x="277140" y="169894"/>
                  </a:lnTo>
                  <a:lnTo>
                    <a:pt x="261087" y="160054"/>
                  </a:lnTo>
                  <a:lnTo>
                    <a:pt x="245034" y="150213"/>
                  </a:lnTo>
                  <a:lnTo>
                    <a:pt x="228981" y="140372"/>
                  </a:lnTo>
                  <a:lnTo>
                    <a:pt x="212928" y="130531"/>
                  </a:lnTo>
                  <a:lnTo>
                    <a:pt x="196875" y="120690"/>
                  </a:lnTo>
                  <a:lnTo>
                    <a:pt x="180823" y="110849"/>
                  </a:lnTo>
                  <a:lnTo>
                    <a:pt x="164770" y="101008"/>
                  </a:lnTo>
                  <a:lnTo>
                    <a:pt x="148717" y="91167"/>
                  </a:lnTo>
                  <a:lnTo>
                    <a:pt x="132664" y="81327"/>
                  </a:lnTo>
                  <a:lnTo>
                    <a:pt x="116611" y="71486"/>
                  </a:lnTo>
                  <a:lnTo>
                    <a:pt x="100558" y="61645"/>
                  </a:lnTo>
                  <a:lnTo>
                    <a:pt x="84505" y="51804"/>
                  </a:lnTo>
                  <a:lnTo>
                    <a:pt x="68452" y="41963"/>
                  </a:lnTo>
                  <a:lnTo>
                    <a:pt x="52400" y="32122"/>
                  </a:lnTo>
                  <a:lnTo>
                    <a:pt x="36347" y="22281"/>
                  </a:lnTo>
                  <a:lnTo>
                    <a:pt x="20294" y="12440"/>
                  </a:lnTo>
                  <a:lnTo>
                    <a:pt x="4241" y="26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5628872" y="3199299"/>
              <a:ext cx="143950" cy="126561"/>
            </a:xfrm>
            <a:custGeom>
              <a:avLst/>
              <a:pathLst>
                <a:path w="143950" h="126561">
                  <a:moveTo>
                    <a:pt x="143950" y="3793"/>
                  </a:moveTo>
                  <a:lnTo>
                    <a:pt x="0" y="0"/>
                  </a:lnTo>
                  <a:lnTo>
                    <a:pt x="68689" y="1265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5243089" y="4117100"/>
              <a:ext cx="1882940" cy="1582190"/>
            </a:xfrm>
            <a:custGeom>
              <a:avLst/>
              <a:pathLst>
                <a:path w="1882940" h="1582190">
                  <a:moveTo>
                    <a:pt x="1882940" y="0"/>
                  </a:moveTo>
                  <a:lnTo>
                    <a:pt x="1863086" y="16683"/>
                  </a:lnTo>
                  <a:lnTo>
                    <a:pt x="1843231" y="33367"/>
                  </a:lnTo>
                  <a:lnTo>
                    <a:pt x="1823376" y="50050"/>
                  </a:lnTo>
                  <a:lnTo>
                    <a:pt x="1803521" y="66734"/>
                  </a:lnTo>
                  <a:lnTo>
                    <a:pt x="1783666" y="83417"/>
                  </a:lnTo>
                  <a:lnTo>
                    <a:pt x="1763812" y="100101"/>
                  </a:lnTo>
                  <a:lnTo>
                    <a:pt x="1743957" y="116784"/>
                  </a:lnTo>
                  <a:lnTo>
                    <a:pt x="1724102" y="133468"/>
                  </a:lnTo>
                  <a:lnTo>
                    <a:pt x="1704247" y="150151"/>
                  </a:lnTo>
                  <a:lnTo>
                    <a:pt x="1684392" y="166835"/>
                  </a:lnTo>
                  <a:lnTo>
                    <a:pt x="1664538" y="183518"/>
                  </a:lnTo>
                  <a:lnTo>
                    <a:pt x="1644683" y="200202"/>
                  </a:lnTo>
                  <a:lnTo>
                    <a:pt x="1624828" y="216885"/>
                  </a:lnTo>
                  <a:lnTo>
                    <a:pt x="1604973" y="233569"/>
                  </a:lnTo>
                  <a:lnTo>
                    <a:pt x="1585118" y="250252"/>
                  </a:lnTo>
                  <a:lnTo>
                    <a:pt x="1565264" y="266936"/>
                  </a:lnTo>
                  <a:lnTo>
                    <a:pt x="1545409" y="283619"/>
                  </a:lnTo>
                  <a:lnTo>
                    <a:pt x="1525554" y="300303"/>
                  </a:lnTo>
                  <a:lnTo>
                    <a:pt x="1505699" y="316986"/>
                  </a:lnTo>
                  <a:lnTo>
                    <a:pt x="1485844" y="333670"/>
                  </a:lnTo>
                  <a:lnTo>
                    <a:pt x="1465990" y="350353"/>
                  </a:lnTo>
                  <a:lnTo>
                    <a:pt x="1446135" y="367037"/>
                  </a:lnTo>
                  <a:lnTo>
                    <a:pt x="1426280" y="383720"/>
                  </a:lnTo>
                  <a:lnTo>
                    <a:pt x="1406425" y="400404"/>
                  </a:lnTo>
                  <a:lnTo>
                    <a:pt x="1386570" y="417088"/>
                  </a:lnTo>
                  <a:lnTo>
                    <a:pt x="1366715" y="433771"/>
                  </a:lnTo>
                  <a:lnTo>
                    <a:pt x="1346861" y="450455"/>
                  </a:lnTo>
                  <a:lnTo>
                    <a:pt x="1327006" y="467138"/>
                  </a:lnTo>
                  <a:lnTo>
                    <a:pt x="1307151" y="483822"/>
                  </a:lnTo>
                  <a:lnTo>
                    <a:pt x="1287296" y="500505"/>
                  </a:lnTo>
                  <a:lnTo>
                    <a:pt x="1267441" y="517189"/>
                  </a:lnTo>
                  <a:lnTo>
                    <a:pt x="1247587" y="533872"/>
                  </a:lnTo>
                  <a:lnTo>
                    <a:pt x="1227732" y="550556"/>
                  </a:lnTo>
                  <a:lnTo>
                    <a:pt x="1207877" y="567239"/>
                  </a:lnTo>
                  <a:lnTo>
                    <a:pt x="1188022" y="583923"/>
                  </a:lnTo>
                  <a:lnTo>
                    <a:pt x="1168167" y="600606"/>
                  </a:lnTo>
                  <a:lnTo>
                    <a:pt x="1148313" y="617290"/>
                  </a:lnTo>
                  <a:lnTo>
                    <a:pt x="1128458" y="633973"/>
                  </a:lnTo>
                  <a:lnTo>
                    <a:pt x="1108603" y="650657"/>
                  </a:lnTo>
                  <a:lnTo>
                    <a:pt x="1088748" y="667340"/>
                  </a:lnTo>
                  <a:lnTo>
                    <a:pt x="1068893" y="684024"/>
                  </a:lnTo>
                  <a:lnTo>
                    <a:pt x="1049039" y="700707"/>
                  </a:lnTo>
                  <a:lnTo>
                    <a:pt x="1029184" y="717391"/>
                  </a:lnTo>
                  <a:lnTo>
                    <a:pt x="1009329" y="734074"/>
                  </a:lnTo>
                  <a:lnTo>
                    <a:pt x="989474" y="750758"/>
                  </a:lnTo>
                  <a:lnTo>
                    <a:pt x="969619" y="767441"/>
                  </a:lnTo>
                  <a:lnTo>
                    <a:pt x="949765" y="784125"/>
                  </a:lnTo>
                  <a:lnTo>
                    <a:pt x="929910" y="800808"/>
                  </a:lnTo>
                  <a:lnTo>
                    <a:pt x="910055" y="817492"/>
                  </a:lnTo>
                  <a:lnTo>
                    <a:pt x="890200" y="834176"/>
                  </a:lnTo>
                  <a:lnTo>
                    <a:pt x="870345" y="850859"/>
                  </a:lnTo>
                  <a:lnTo>
                    <a:pt x="850491" y="867543"/>
                  </a:lnTo>
                  <a:lnTo>
                    <a:pt x="830636" y="884226"/>
                  </a:lnTo>
                  <a:lnTo>
                    <a:pt x="810781" y="900910"/>
                  </a:lnTo>
                  <a:lnTo>
                    <a:pt x="790926" y="917593"/>
                  </a:lnTo>
                  <a:lnTo>
                    <a:pt x="771071" y="934277"/>
                  </a:lnTo>
                  <a:lnTo>
                    <a:pt x="751216" y="950960"/>
                  </a:lnTo>
                  <a:lnTo>
                    <a:pt x="731362" y="967644"/>
                  </a:lnTo>
                  <a:lnTo>
                    <a:pt x="711507" y="984327"/>
                  </a:lnTo>
                  <a:lnTo>
                    <a:pt x="691652" y="1001011"/>
                  </a:lnTo>
                  <a:lnTo>
                    <a:pt x="671797" y="1017694"/>
                  </a:lnTo>
                  <a:lnTo>
                    <a:pt x="651942" y="1034378"/>
                  </a:lnTo>
                  <a:lnTo>
                    <a:pt x="632088" y="1051061"/>
                  </a:lnTo>
                  <a:lnTo>
                    <a:pt x="612233" y="1067745"/>
                  </a:lnTo>
                  <a:lnTo>
                    <a:pt x="592378" y="1084428"/>
                  </a:lnTo>
                  <a:lnTo>
                    <a:pt x="572523" y="1101112"/>
                  </a:lnTo>
                  <a:lnTo>
                    <a:pt x="552668" y="1117795"/>
                  </a:lnTo>
                  <a:lnTo>
                    <a:pt x="532814" y="1134479"/>
                  </a:lnTo>
                  <a:lnTo>
                    <a:pt x="512959" y="1151162"/>
                  </a:lnTo>
                  <a:lnTo>
                    <a:pt x="493104" y="1167846"/>
                  </a:lnTo>
                  <a:lnTo>
                    <a:pt x="473249" y="1184529"/>
                  </a:lnTo>
                  <a:lnTo>
                    <a:pt x="453394" y="1201213"/>
                  </a:lnTo>
                  <a:lnTo>
                    <a:pt x="433540" y="1217897"/>
                  </a:lnTo>
                  <a:lnTo>
                    <a:pt x="413685" y="1234580"/>
                  </a:lnTo>
                  <a:lnTo>
                    <a:pt x="393830" y="1251264"/>
                  </a:lnTo>
                  <a:lnTo>
                    <a:pt x="373975" y="1267947"/>
                  </a:lnTo>
                  <a:lnTo>
                    <a:pt x="354120" y="1284631"/>
                  </a:lnTo>
                  <a:lnTo>
                    <a:pt x="334266" y="1301314"/>
                  </a:lnTo>
                  <a:lnTo>
                    <a:pt x="314411" y="1317998"/>
                  </a:lnTo>
                  <a:lnTo>
                    <a:pt x="294556" y="1334681"/>
                  </a:lnTo>
                  <a:lnTo>
                    <a:pt x="274701" y="1351365"/>
                  </a:lnTo>
                  <a:lnTo>
                    <a:pt x="254846" y="1368048"/>
                  </a:lnTo>
                  <a:lnTo>
                    <a:pt x="234992" y="1384732"/>
                  </a:lnTo>
                  <a:lnTo>
                    <a:pt x="215137" y="1401415"/>
                  </a:lnTo>
                  <a:lnTo>
                    <a:pt x="195282" y="1418099"/>
                  </a:lnTo>
                  <a:lnTo>
                    <a:pt x="175427" y="1434782"/>
                  </a:lnTo>
                  <a:lnTo>
                    <a:pt x="155572" y="1451466"/>
                  </a:lnTo>
                  <a:lnTo>
                    <a:pt x="135717" y="1468149"/>
                  </a:lnTo>
                  <a:lnTo>
                    <a:pt x="115863" y="1484833"/>
                  </a:lnTo>
                  <a:lnTo>
                    <a:pt x="96008" y="1501516"/>
                  </a:lnTo>
                  <a:lnTo>
                    <a:pt x="76153" y="1518200"/>
                  </a:lnTo>
                  <a:lnTo>
                    <a:pt x="56298" y="1534883"/>
                  </a:lnTo>
                  <a:lnTo>
                    <a:pt x="36443" y="1551567"/>
                  </a:lnTo>
                  <a:lnTo>
                    <a:pt x="16589" y="1568250"/>
                  </a:lnTo>
                  <a:lnTo>
                    <a:pt x="0" y="15821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5243089" y="5563941"/>
              <a:ext cx="141795" cy="135349"/>
            </a:xfrm>
            <a:custGeom>
              <a:avLst/>
              <a:pathLst>
                <a:path w="141795" h="135349">
                  <a:moveTo>
                    <a:pt x="49157" y="0"/>
                  </a:moveTo>
                  <a:lnTo>
                    <a:pt x="0" y="135349"/>
                  </a:lnTo>
                  <a:lnTo>
                    <a:pt x="141795" y="1102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4904078" y="4117100"/>
              <a:ext cx="2221952" cy="713098"/>
            </a:xfrm>
            <a:custGeom>
              <a:avLst/>
              <a:pathLst>
                <a:path w="2221952" h="713098">
                  <a:moveTo>
                    <a:pt x="2221952" y="0"/>
                  </a:moveTo>
                  <a:lnTo>
                    <a:pt x="2198469" y="7536"/>
                  </a:lnTo>
                  <a:lnTo>
                    <a:pt x="2174986" y="15072"/>
                  </a:lnTo>
                  <a:lnTo>
                    <a:pt x="2151504" y="22609"/>
                  </a:lnTo>
                  <a:lnTo>
                    <a:pt x="2128021" y="30145"/>
                  </a:lnTo>
                  <a:lnTo>
                    <a:pt x="2104538" y="37681"/>
                  </a:lnTo>
                  <a:lnTo>
                    <a:pt x="2081056" y="45218"/>
                  </a:lnTo>
                  <a:lnTo>
                    <a:pt x="2057573" y="52754"/>
                  </a:lnTo>
                  <a:lnTo>
                    <a:pt x="2034090" y="60291"/>
                  </a:lnTo>
                  <a:lnTo>
                    <a:pt x="2010608" y="67827"/>
                  </a:lnTo>
                  <a:lnTo>
                    <a:pt x="1987125" y="75363"/>
                  </a:lnTo>
                  <a:lnTo>
                    <a:pt x="1963642" y="82900"/>
                  </a:lnTo>
                  <a:lnTo>
                    <a:pt x="1940159" y="90436"/>
                  </a:lnTo>
                  <a:lnTo>
                    <a:pt x="1916677" y="97972"/>
                  </a:lnTo>
                  <a:lnTo>
                    <a:pt x="1893194" y="105509"/>
                  </a:lnTo>
                  <a:lnTo>
                    <a:pt x="1869711" y="113045"/>
                  </a:lnTo>
                  <a:lnTo>
                    <a:pt x="1846229" y="120582"/>
                  </a:lnTo>
                  <a:lnTo>
                    <a:pt x="1822746" y="128118"/>
                  </a:lnTo>
                  <a:lnTo>
                    <a:pt x="1799263" y="135654"/>
                  </a:lnTo>
                  <a:lnTo>
                    <a:pt x="1775781" y="143191"/>
                  </a:lnTo>
                  <a:lnTo>
                    <a:pt x="1752298" y="150727"/>
                  </a:lnTo>
                  <a:lnTo>
                    <a:pt x="1728815" y="158263"/>
                  </a:lnTo>
                  <a:lnTo>
                    <a:pt x="1705333" y="165800"/>
                  </a:lnTo>
                  <a:lnTo>
                    <a:pt x="1681850" y="173336"/>
                  </a:lnTo>
                  <a:lnTo>
                    <a:pt x="1658367" y="180873"/>
                  </a:lnTo>
                  <a:lnTo>
                    <a:pt x="1634885" y="188409"/>
                  </a:lnTo>
                  <a:lnTo>
                    <a:pt x="1611402" y="195945"/>
                  </a:lnTo>
                  <a:lnTo>
                    <a:pt x="1587919" y="203482"/>
                  </a:lnTo>
                  <a:lnTo>
                    <a:pt x="1564436" y="211018"/>
                  </a:lnTo>
                  <a:lnTo>
                    <a:pt x="1540954" y="218555"/>
                  </a:lnTo>
                  <a:lnTo>
                    <a:pt x="1517471" y="226091"/>
                  </a:lnTo>
                  <a:lnTo>
                    <a:pt x="1493988" y="233627"/>
                  </a:lnTo>
                  <a:lnTo>
                    <a:pt x="1470506" y="241164"/>
                  </a:lnTo>
                  <a:lnTo>
                    <a:pt x="1447023" y="248700"/>
                  </a:lnTo>
                  <a:lnTo>
                    <a:pt x="1423540" y="256236"/>
                  </a:lnTo>
                  <a:lnTo>
                    <a:pt x="1400058" y="263773"/>
                  </a:lnTo>
                  <a:lnTo>
                    <a:pt x="1376575" y="271309"/>
                  </a:lnTo>
                  <a:lnTo>
                    <a:pt x="1353092" y="278846"/>
                  </a:lnTo>
                  <a:lnTo>
                    <a:pt x="1329610" y="286382"/>
                  </a:lnTo>
                  <a:lnTo>
                    <a:pt x="1306127" y="293918"/>
                  </a:lnTo>
                  <a:lnTo>
                    <a:pt x="1282644" y="301455"/>
                  </a:lnTo>
                  <a:lnTo>
                    <a:pt x="1259162" y="308991"/>
                  </a:lnTo>
                  <a:lnTo>
                    <a:pt x="1235679" y="316527"/>
                  </a:lnTo>
                  <a:lnTo>
                    <a:pt x="1212196" y="324064"/>
                  </a:lnTo>
                  <a:lnTo>
                    <a:pt x="1188713" y="331600"/>
                  </a:lnTo>
                  <a:lnTo>
                    <a:pt x="1165231" y="339137"/>
                  </a:lnTo>
                  <a:lnTo>
                    <a:pt x="1141748" y="346673"/>
                  </a:lnTo>
                  <a:lnTo>
                    <a:pt x="1118265" y="354209"/>
                  </a:lnTo>
                  <a:lnTo>
                    <a:pt x="1094783" y="361746"/>
                  </a:lnTo>
                  <a:lnTo>
                    <a:pt x="1071300" y="369282"/>
                  </a:lnTo>
                  <a:lnTo>
                    <a:pt x="1047817" y="376818"/>
                  </a:lnTo>
                  <a:lnTo>
                    <a:pt x="1024335" y="384355"/>
                  </a:lnTo>
                  <a:lnTo>
                    <a:pt x="1000852" y="391891"/>
                  </a:lnTo>
                  <a:lnTo>
                    <a:pt x="977369" y="399428"/>
                  </a:lnTo>
                  <a:lnTo>
                    <a:pt x="953887" y="406964"/>
                  </a:lnTo>
                  <a:lnTo>
                    <a:pt x="930404" y="414500"/>
                  </a:lnTo>
                  <a:lnTo>
                    <a:pt x="906921" y="422037"/>
                  </a:lnTo>
                  <a:lnTo>
                    <a:pt x="883438" y="429573"/>
                  </a:lnTo>
                  <a:lnTo>
                    <a:pt x="859956" y="437110"/>
                  </a:lnTo>
                  <a:lnTo>
                    <a:pt x="836473" y="444646"/>
                  </a:lnTo>
                  <a:lnTo>
                    <a:pt x="812990" y="452182"/>
                  </a:lnTo>
                  <a:lnTo>
                    <a:pt x="789508" y="459719"/>
                  </a:lnTo>
                  <a:lnTo>
                    <a:pt x="766025" y="467255"/>
                  </a:lnTo>
                  <a:lnTo>
                    <a:pt x="742542" y="474791"/>
                  </a:lnTo>
                  <a:lnTo>
                    <a:pt x="719060" y="482328"/>
                  </a:lnTo>
                  <a:lnTo>
                    <a:pt x="695577" y="489864"/>
                  </a:lnTo>
                  <a:lnTo>
                    <a:pt x="672094" y="497401"/>
                  </a:lnTo>
                  <a:lnTo>
                    <a:pt x="648612" y="504937"/>
                  </a:lnTo>
                  <a:lnTo>
                    <a:pt x="625129" y="512473"/>
                  </a:lnTo>
                  <a:lnTo>
                    <a:pt x="601646" y="520010"/>
                  </a:lnTo>
                  <a:lnTo>
                    <a:pt x="578164" y="527546"/>
                  </a:lnTo>
                  <a:lnTo>
                    <a:pt x="554681" y="535082"/>
                  </a:lnTo>
                  <a:lnTo>
                    <a:pt x="531198" y="542619"/>
                  </a:lnTo>
                  <a:lnTo>
                    <a:pt x="507715" y="550155"/>
                  </a:lnTo>
                  <a:lnTo>
                    <a:pt x="484233" y="557692"/>
                  </a:lnTo>
                  <a:lnTo>
                    <a:pt x="460750" y="565228"/>
                  </a:lnTo>
                  <a:lnTo>
                    <a:pt x="437267" y="572764"/>
                  </a:lnTo>
                  <a:lnTo>
                    <a:pt x="413785" y="580301"/>
                  </a:lnTo>
                  <a:lnTo>
                    <a:pt x="390302" y="587837"/>
                  </a:lnTo>
                  <a:lnTo>
                    <a:pt x="366819" y="595373"/>
                  </a:lnTo>
                  <a:lnTo>
                    <a:pt x="343337" y="602910"/>
                  </a:lnTo>
                  <a:lnTo>
                    <a:pt x="319854" y="610446"/>
                  </a:lnTo>
                  <a:lnTo>
                    <a:pt x="296371" y="617983"/>
                  </a:lnTo>
                  <a:lnTo>
                    <a:pt x="272889" y="625519"/>
                  </a:lnTo>
                  <a:lnTo>
                    <a:pt x="249406" y="633055"/>
                  </a:lnTo>
                  <a:lnTo>
                    <a:pt x="225923" y="640592"/>
                  </a:lnTo>
                  <a:lnTo>
                    <a:pt x="202441" y="648128"/>
                  </a:lnTo>
                  <a:lnTo>
                    <a:pt x="178958" y="655665"/>
                  </a:lnTo>
                  <a:lnTo>
                    <a:pt x="155475" y="663201"/>
                  </a:lnTo>
                  <a:lnTo>
                    <a:pt x="131992" y="670737"/>
                  </a:lnTo>
                  <a:lnTo>
                    <a:pt x="108510" y="678274"/>
                  </a:lnTo>
                  <a:lnTo>
                    <a:pt x="85027" y="685810"/>
                  </a:lnTo>
                  <a:lnTo>
                    <a:pt x="61544" y="693346"/>
                  </a:lnTo>
                  <a:lnTo>
                    <a:pt x="38062" y="700883"/>
                  </a:lnTo>
                  <a:lnTo>
                    <a:pt x="14579" y="708419"/>
                  </a:lnTo>
                  <a:lnTo>
                    <a:pt x="0" y="7130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904078" y="4723534"/>
              <a:ext cx="140744" cy="137111"/>
            </a:xfrm>
            <a:custGeom>
              <a:avLst/>
              <a:pathLst>
                <a:path w="140744" h="137111">
                  <a:moveTo>
                    <a:pt x="96740" y="0"/>
                  </a:moveTo>
                  <a:lnTo>
                    <a:pt x="0" y="106664"/>
                  </a:lnTo>
                  <a:lnTo>
                    <a:pt x="140744" y="1371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3311436" y="5365857"/>
              <a:ext cx="1002975" cy="273187"/>
            </a:xfrm>
            <a:custGeom>
              <a:avLst/>
              <a:pathLst>
                <a:path w="1002975" h="273187">
                  <a:moveTo>
                    <a:pt x="0" y="273187"/>
                  </a:moveTo>
                  <a:lnTo>
                    <a:pt x="11183" y="270140"/>
                  </a:lnTo>
                  <a:lnTo>
                    <a:pt x="22367" y="267094"/>
                  </a:lnTo>
                  <a:lnTo>
                    <a:pt x="33550" y="264048"/>
                  </a:lnTo>
                  <a:lnTo>
                    <a:pt x="44734" y="261002"/>
                  </a:lnTo>
                  <a:lnTo>
                    <a:pt x="55918" y="257956"/>
                  </a:lnTo>
                  <a:lnTo>
                    <a:pt x="67101" y="254910"/>
                  </a:lnTo>
                  <a:lnTo>
                    <a:pt x="78285" y="251863"/>
                  </a:lnTo>
                  <a:lnTo>
                    <a:pt x="89469" y="248817"/>
                  </a:lnTo>
                  <a:lnTo>
                    <a:pt x="100652" y="245771"/>
                  </a:lnTo>
                  <a:lnTo>
                    <a:pt x="111836" y="242725"/>
                  </a:lnTo>
                  <a:lnTo>
                    <a:pt x="123019" y="239679"/>
                  </a:lnTo>
                  <a:lnTo>
                    <a:pt x="134203" y="236633"/>
                  </a:lnTo>
                  <a:lnTo>
                    <a:pt x="145387" y="233587"/>
                  </a:lnTo>
                  <a:lnTo>
                    <a:pt x="156570" y="230540"/>
                  </a:lnTo>
                  <a:lnTo>
                    <a:pt x="167754" y="227494"/>
                  </a:lnTo>
                  <a:lnTo>
                    <a:pt x="178938" y="224448"/>
                  </a:lnTo>
                  <a:lnTo>
                    <a:pt x="190121" y="221402"/>
                  </a:lnTo>
                  <a:lnTo>
                    <a:pt x="201305" y="218356"/>
                  </a:lnTo>
                  <a:lnTo>
                    <a:pt x="212488" y="215310"/>
                  </a:lnTo>
                  <a:lnTo>
                    <a:pt x="223672" y="212263"/>
                  </a:lnTo>
                  <a:lnTo>
                    <a:pt x="234856" y="209217"/>
                  </a:lnTo>
                  <a:lnTo>
                    <a:pt x="246039" y="206171"/>
                  </a:lnTo>
                  <a:lnTo>
                    <a:pt x="257223" y="203125"/>
                  </a:lnTo>
                  <a:lnTo>
                    <a:pt x="268407" y="200079"/>
                  </a:lnTo>
                  <a:lnTo>
                    <a:pt x="279590" y="197033"/>
                  </a:lnTo>
                  <a:lnTo>
                    <a:pt x="290774" y="193986"/>
                  </a:lnTo>
                  <a:lnTo>
                    <a:pt x="301957" y="190940"/>
                  </a:lnTo>
                  <a:lnTo>
                    <a:pt x="313141" y="187894"/>
                  </a:lnTo>
                  <a:lnTo>
                    <a:pt x="324325" y="184848"/>
                  </a:lnTo>
                  <a:lnTo>
                    <a:pt x="335508" y="181802"/>
                  </a:lnTo>
                  <a:lnTo>
                    <a:pt x="346692" y="178756"/>
                  </a:lnTo>
                  <a:lnTo>
                    <a:pt x="357876" y="175710"/>
                  </a:lnTo>
                  <a:lnTo>
                    <a:pt x="369059" y="172663"/>
                  </a:lnTo>
                  <a:lnTo>
                    <a:pt x="380243" y="169617"/>
                  </a:lnTo>
                  <a:lnTo>
                    <a:pt x="391426" y="166571"/>
                  </a:lnTo>
                  <a:lnTo>
                    <a:pt x="402610" y="163525"/>
                  </a:lnTo>
                  <a:lnTo>
                    <a:pt x="413794" y="160479"/>
                  </a:lnTo>
                  <a:lnTo>
                    <a:pt x="424977" y="157433"/>
                  </a:lnTo>
                  <a:lnTo>
                    <a:pt x="436161" y="154386"/>
                  </a:lnTo>
                  <a:lnTo>
                    <a:pt x="447345" y="151340"/>
                  </a:lnTo>
                  <a:lnTo>
                    <a:pt x="458528" y="148294"/>
                  </a:lnTo>
                  <a:lnTo>
                    <a:pt x="469712" y="145248"/>
                  </a:lnTo>
                  <a:lnTo>
                    <a:pt x="480896" y="142202"/>
                  </a:lnTo>
                  <a:lnTo>
                    <a:pt x="492079" y="139156"/>
                  </a:lnTo>
                  <a:lnTo>
                    <a:pt x="503263" y="136109"/>
                  </a:lnTo>
                  <a:lnTo>
                    <a:pt x="514446" y="133063"/>
                  </a:lnTo>
                  <a:lnTo>
                    <a:pt x="525630" y="130017"/>
                  </a:lnTo>
                  <a:lnTo>
                    <a:pt x="536814" y="126971"/>
                  </a:lnTo>
                  <a:lnTo>
                    <a:pt x="547997" y="123925"/>
                  </a:lnTo>
                  <a:lnTo>
                    <a:pt x="559181" y="120879"/>
                  </a:lnTo>
                  <a:lnTo>
                    <a:pt x="570365" y="117832"/>
                  </a:lnTo>
                  <a:lnTo>
                    <a:pt x="581548" y="114786"/>
                  </a:lnTo>
                  <a:lnTo>
                    <a:pt x="592732" y="111740"/>
                  </a:lnTo>
                  <a:lnTo>
                    <a:pt x="603915" y="108694"/>
                  </a:lnTo>
                  <a:lnTo>
                    <a:pt x="615099" y="105648"/>
                  </a:lnTo>
                  <a:lnTo>
                    <a:pt x="626283" y="102602"/>
                  </a:lnTo>
                  <a:lnTo>
                    <a:pt x="637466" y="99556"/>
                  </a:lnTo>
                  <a:lnTo>
                    <a:pt x="648650" y="96509"/>
                  </a:lnTo>
                  <a:lnTo>
                    <a:pt x="659834" y="93463"/>
                  </a:lnTo>
                  <a:lnTo>
                    <a:pt x="671017" y="90417"/>
                  </a:lnTo>
                  <a:lnTo>
                    <a:pt x="682201" y="87371"/>
                  </a:lnTo>
                  <a:lnTo>
                    <a:pt x="693384" y="84325"/>
                  </a:lnTo>
                  <a:lnTo>
                    <a:pt x="704568" y="81279"/>
                  </a:lnTo>
                  <a:lnTo>
                    <a:pt x="715752" y="78232"/>
                  </a:lnTo>
                  <a:lnTo>
                    <a:pt x="726935" y="75186"/>
                  </a:lnTo>
                  <a:lnTo>
                    <a:pt x="738119" y="72140"/>
                  </a:lnTo>
                  <a:lnTo>
                    <a:pt x="749303" y="69094"/>
                  </a:lnTo>
                  <a:lnTo>
                    <a:pt x="760486" y="66048"/>
                  </a:lnTo>
                  <a:lnTo>
                    <a:pt x="771670" y="63002"/>
                  </a:lnTo>
                  <a:lnTo>
                    <a:pt x="782853" y="59955"/>
                  </a:lnTo>
                  <a:lnTo>
                    <a:pt x="794037" y="56909"/>
                  </a:lnTo>
                  <a:lnTo>
                    <a:pt x="805221" y="53863"/>
                  </a:lnTo>
                  <a:lnTo>
                    <a:pt x="816404" y="50817"/>
                  </a:lnTo>
                  <a:lnTo>
                    <a:pt x="827588" y="47771"/>
                  </a:lnTo>
                  <a:lnTo>
                    <a:pt x="838772" y="44725"/>
                  </a:lnTo>
                  <a:lnTo>
                    <a:pt x="849955" y="41678"/>
                  </a:lnTo>
                  <a:lnTo>
                    <a:pt x="861139" y="38632"/>
                  </a:lnTo>
                  <a:lnTo>
                    <a:pt x="872323" y="35586"/>
                  </a:lnTo>
                  <a:lnTo>
                    <a:pt x="883506" y="32540"/>
                  </a:lnTo>
                  <a:lnTo>
                    <a:pt x="894690" y="29494"/>
                  </a:lnTo>
                  <a:lnTo>
                    <a:pt x="905873" y="26448"/>
                  </a:lnTo>
                  <a:lnTo>
                    <a:pt x="917057" y="23402"/>
                  </a:lnTo>
                  <a:lnTo>
                    <a:pt x="928241" y="20355"/>
                  </a:lnTo>
                  <a:lnTo>
                    <a:pt x="939424" y="17309"/>
                  </a:lnTo>
                  <a:lnTo>
                    <a:pt x="950608" y="14263"/>
                  </a:lnTo>
                  <a:lnTo>
                    <a:pt x="961792" y="11217"/>
                  </a:lnTo>
                  <a:lnTo>
                    <a:pt x="972975" y="8171"/>
                  </a:lnTo>
                  <a:lnTo>
                    <a:pt x="984159" y="5125"/>
                  </a:lnTo>
                  <a:lnTo>
                    <a:pt x="995342" y="2078"/>
                  </a:lnTo>
                  <a:lnTo>
                    <a:pt x="100297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175165" y="5329161"/>
              <a:ext cx="139245" cy="138938"/>
            </a:xfrm>
            <a:custGeom>
              <a:avLst/>
              <a:pathLst>
                <a:path w="139245" h="138938">
                  <a:moveTo>
                    <a:pt x="37843" y="138938"/>
                  </a:moveTo>
                  <a:lnTo>
                    <a:pt x="139245" y="366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3311436" y="5336517"/>
              <a:ext cx="1675751" cy="302526"/>
            </a:xfrm>
            <a:custGeom>
              <a:avLst/>
              <a:pathLst>
                <a:path w="1675751" h="302526">
                  <a:moveTo>
                    <a:pt x="0" y="302526"/>
                  </a:moveTo>
                  <a:lnTo>
                    <a:pt x="18000" y="299276"/>
                  </a:lnTo>
                  <a:lnTo>
                    <a:pt x="36000" y="296027"/>
                  </a:lnTo>
                  <a:lnTo>
                    <a:pt x="54001" y="292777"/>
                  </a:lnTo>
                  <a:lnTo>
                    <a:pt x="72001" y="289527"/>
                  </a:lnTo>
                  <a:lnTo>
                    <a:pt x="90001" y="286278"/>
                  </a:lnTo>
                  <a:lnTo>
                    <a:pt x="108002" y="283028"/>
                  </a:lnTo>
                  <a:lnTo>
                    <a:pt x="126002" y="279778"/>
                  </a:lnTo>
                  <a:lnTo>
                    <a:pt x="144002" y="276529"/>
                  </a:lnTo>
                  <a:lnTo>
                    <a:pt x="162003" y="273279"/>
                  </a:lnTo>
                  <a:lnTo>
                    <a:pt x="180003" y="270030"/>
                  </a:lnTo>
                  <a:lnTo>
                    <a:pt x="198003" y="266780"/>
                  </a:lnTo>
                  <a:lnTo>
                    <a:pt x="216004" y="263530"/>
                  </a:lnTo>
                  <a:lnTo>
                    <a:pt x="234004" y="260281"/>
                  </a:lnTo>
                  <a:lnTo>
                    <a:pt x="252004" y="257031"/>
                  </a:lnTo>
                  <a:lnTo>
                    <a:pt x="270005" y="253781"/>
                  </a:lnTo>
                  <a:lnTo>
                    <a:pt x="288005" y="250532"/>
                  </a:lnTo>
                  <a:lnTo>
                    <a:pt x="306005" y="247282"/>
                  </a:lnTo>
                  <a:lnTo>
                    <a:pt x="324006" y="244032"/>
                  </a:lnTo>
                  <a:lnTo>
                    <a:pt x="342006" y="240783"/>
                  </a:lnTo>
                  <a:lnTo>
                    <a:pt x="360006" y="237533"/>
                  </a:lnTo>
                  <a:lnTo>
                    <a:pt x="378007" y="234284"/>
                  </a:lnTo>
                  <a:lnTo>
                    <a:pt x="396007" y="231034"/>
                  </a:lnTo>
                  <a:lnTo>
                    <a:pt x="414007" y="227784"/>
                  </a:lnTo>
                  <a:lnTo>
                    <a:pt x="432008" y="224535"/>
                  </a:lnTo>
                  <a:lnTo>
                    <a:pt x="450008" y="221285"/>
                  </a:lnTo>
                  <a:lnTo>
                    <a:pt x="468008" y="218035"/>
                  </a:lnTo>
                  <a:lnTo>
                    <a:pt x="486009" y="214786"/>
                  </a:lnTo>
                  <a:lnTo>
                    <a:pt x="504009" y="211536"/>
                  </a:lnTo>
                  <a:lnTo>
                    <a:pt x="522009" y="208287"/>
                  </a:lnTo>
                  <a:lnTo>
                    <a:pt x="540010" y="205037"/>
                  </a:lnTo>
                  <a:lnTo>
                    <a:pt x="558010" y="201787"/>
                  </a:lnTo>
                  <a:lnTo>
                    <a:pt x="576010" y="198538"/>
                  </a:lnTo>
                  <a:lnTo>
                    <a:pt x="594011" y="195288"/>
                  </a:lnTo>
                  <a:lnTo>
                    <a:pt x="612011" y="192038"/>
                  </a:lnTo>
                  <a:lnTo>
                    <a:pt x="630011" y="188789"/>
                  </a:lnTo>
                  <a:lnTo>
                    <a:pt x="648012" y="185539"/>
                  </a:lnTo>
                  <a:lnTo>
                    <a:pt x="666012" y="182289"/>
                  </a:lnTo>
                  <a:lnTo>
                    <a:pt x="684012" y="179040"/>
                  </a:lnTo>
                  <a:lnTo>
                    <a:pt x="702013" y="175790"/>
                  </a:lnTo>
                  <a:lnTo>
                    <a:pt x="720013" y="172541"/>
                  </a:lnTo>
                  <a:lnTo>
                    <a:pt x="738013" y="169291"/>
                  </a:lnTo>
                  <a:lnTo>
                    <a:pt x="756014" y="166041"/>
                  </a:lnTo>
                  <a:lnTo>
                    <a:pt x="774014" y="162792"/>
                  </a:lnTo>
                  <a:lnTo>
                    <a:pt x="792014" y="159542"/>
                  </a:lnTo>
                  <a:lnTo>
                    <a:pt x="810015" y="156292"/>
                  </a:lnTo>
                  <a:lnTo>
                    <a:pt x="828015" y="153043"/>
                  </a:lnTo>
                  <a:lnTo>
                    <a:pt x="846015" y="149793"/>
                  </a:lnTo>
                  <a:lnTo>
                    <a:pt x="864016" y="146543"/>
                  </a:lnTo>
                  <a:lnTo>
                    <a:pt x="882016" y="143294"/>
                  </a:lnTo>
                  <a:lnTo>
                    <a:pt x="900016" y="140044"/>
                  </a:lnTo>
                  <a:lnTo>
                    <a:pt x="918017" y="136795"/>
                  </a:lnTo>
                  <a:lnTo>
                    <a:pt x="936017" y="133545"/>
                  </a:lnTo>
                  <a:lnTo>
                    <a:pt x="954017" y="130295"/>
                  </a:lnTo>
                  <a:lnTo>
                    <a:pt x="972018" y="127046"/>
                  </a:lnTo>
                  <a:lnTo>
                    <a:pt x="990018" y="123796"/>
                  </a:lnTo>
                  <a:lnTo>
                    <a:pt x="1008018" y="120546"/>
                  </a:lnTo>
                  <a:lnTo>
                    <a:pt x="1026019" y="117297"/>
                  </a:lnTo>
                  <a:lnTo>
                    <a:pt x="1044019" y="114047"/>
                  </a:lnTo>
                  <a:lnTo>
                    <a:pt x="1062019" y="110798"/>
                  </a:lnTo>
                  <a:lnTo>
                    <a:pt x="1080020" y="107548"/>
                  </a:lnTo>
                  <a:lnTo>
                    <a:pt x="1098020" y="104298"/>
                  </a:lnTo>
                  <a:lnTo>
                    <a:pt x="1116020" y="101049"/>
                  </a:lnTo>
                  <a:lnTo>
                    <a:pt x="1134021" y="97799"/>
                  </a:lnTo>
                  <a:lnTo>
                    <a:pt x="1152021" y="94549"/>
                  </a:lnTo>
                  <a:lnTo>
                    <a:pt x="1170021" y="91300"/>
                  </a:lnTo>
                  <a:lnTo>
                    <a:pt x="1188022" y="88050"/>
                  </a:lnTo>
                  <a:lnTo>
                    <a:pt x="1206022" y="84800"/>
                  </a:lnTo>
                  <a:lnTo>
                    <a:pt x="1224022" y="81551"/>
                  </a:lnTo>
                  <a:lnTo>
                    <a:pt x="1242023" y="78301"/>
                  </a:lnTo>
                  <a:lnTo>
                    <a:pt x="1260023" y="75052"/>
                  </a:lnTo>
                  <a:lnTo>
                    <a:pt x="1278023" y="71802"/>
                  </a:lnTo>
                  <a:lnTo>
                    <a:pt x="1296024" y="68552"/>
                  </a:lnTo>
                  <a:lnTo>
                    <a:pt x="1314024" y="65303"/>
                  </a:lnTo>
                  <a:lnTo>
                    <a:pt x="1332024" y="62053"/>
                  </a:lnTo>
                  <a:lnTo>
                    <a:pt x="1350025" y="58803"/>
                  </a:lnTo>
                  <a:lnTo>
                    <a:pt x="1368025" y="55554"/>
                  </a:lnTo>
                  <a:lnTo>
                    <a:pt x="1386025" y="52304"/>
                  </a:lnTo>
                  <a:lnTo>
                    <a:pt x="1404026" y="49055"/>
                  </a:lnTo>
                  <a:lnTo>
                    <a:pt x="1422026" y="45805"/>
                  </a:lnTo>
                  <a:lnTo>
                    <a:pt x="1440026" y="42555"/>
                  </a:lnTo>
                  <a:lnTo>
                    <a:pt x="1458027" y="39306"/>
                  </a:lnTo>
                  <a:lnTo>
                    <a:pt x="1476027" y="36056"/>
                  </a:lnTo>
                  <a:lnTo>
                    <a:pt x="1494027" y="32806"/>
                  </a:lnTo>
                  <a:lnTo>
                    <a:pt x="1512028" y="29557"/>
                  </a:lnTo>
                  <a:lnTo>
                    <a:pt x="1530028" y="26307"/>
                  </a:lnTo>
                  <a:lnTo>
                    <a:pt x="1548028" y="23057"/>
                  </a:lnTo>
                  <a:lnTo>
                    <a:pt x="1566029" y="19808"/>
                  </a:lnTo>
                  <a:lnTo>
                    <a:pt x="1584029" y="16558"/>
                  </a:lnTo>
                  <a:lnTo>
                    <a:pt x="1602029" y="13309"/>
                  </a:lnTo>
                  <a:lnTo>
                    <a:pt x="1620030" y="10059"/>
                  </a:lnTo>
                  <a:lnTo>
                    <a:pt x="1638030" y="6809"/>
                  </a:lnTo>
                  <a:lnTo>
                    <a:pt x="1656030" y="3560"/>
                  </a:lnTo>
                  <a:lnTo>
                    <a:pt x="1674031" y="310"/>
                  </a:lnTo>
                  <a:lnTo>
                    <a:pt x="16757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4851672" y="5287818"/>
              <a:ext cx="135515" cy="141709"/>
            </a:xfrm>
            <a:custGeom>
              <a:avLst/>
              <a:pathLst>
                <a:path w="135515" h="141709">
                  <a:moveTo>
                    <a:pt x="25583" y="141709"/>
                  </a:moveTo>
                  <a:lnTo>
                    <a:pt x="135515" y="4869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2392778" y="4934271"/>
              <a:ext cx="918657" cy="704773"/>
            </a:xfrm>
            <a:custGeom>
              <a:avLst/>
              <a:pathLst>
                <a:path w="918657" h="704773">
                  <a:moveTo>
                    <a:pt x="918657" y="704773"/>
                  </a:moveTo>
                  <a:lnTo>
                    <a:pt x="908513" y="696990"/>
                  </a:lnTo>
                  <a:lnTo>
                    <a:pt x="898368" y="689207"/>
                  </a:lnTo>
                  <a:lnTo>
                    <a:pt x="888223" y="681424"/>
                  </a:lnTo>
                  <a:lnTo>
                    <a:pt x="878078" y="673641"/>
                  </a:lnTo>
                  <a:lnTo>
                    <a:pt x="867933" y="665858"/>
                  </a:lnTo>
                  <a:lnTo>
                    <a:pt x="857788" y="658075"/>
                  </a:lnTo>
                  <a:lnTo>
                    <a:pt x="847643" y="650292"/>
                  </a:lnTo>
                  <a:lnTo>
                    <a:pt x="837498" y="642509"/>
                  </a:lnTo>
                  <a:lnTo>
                    <a:pt x="827353" y="634726"/>
                  </a:lnTo>
                  <a:lnTo>
                    <a:pt x="817208" y="626943"/>
                  </a:lnTo>
                  <a:lnTo>
                    <a:pt x="807063" y="619160"/>
                  </a:lnTo>
                  <a:lnTo>
                    <a:pt x="796919" y="611377"/>
                  </a:lnTo>
                  <a:lnTo>
                    <a:pt x="786774" y="603594"/>
                  </a:lnTo>
                  <a:lnTo>
                    <a:pt x="776629" y="595811"/>
                  </a:lnTo>
                  <a:lnTo>
                    <a:pt x="766484" y="588028"/>
                  </a:lnTo>
                  <a:lnTo>
                    <a:pt x="756339" y="580246"/>
                  </a:lnTo>
                  <a:lnTo>
                    <a:pt x="746194" y="572463"/>
                  </a:lnTo>
                  <a:lnTo>
                    <a:pt x="736049" y="564680"/>
                  </a:lnTo>
                  <a:lnTo>
                    <a:pt x="725904" y="556897"/>
                  </a:lnTo>
                  <a:lnTo>
                    <a:pt x="715759" y="549114"/>
                  </a:lnTo>
                  <a:lnTo>
                    <a:pt x="705614" y="541331"/>
                  </a:lnTo>
                  <a:lnTo>
                    <a:pt x="695469" y="533548"/>
                  </a:lnTo>
                  <a:lnTo>
                    <a:pt x="685324" y="525765"/>
                  </a:lnTo>
                  <a:lnTo>
                    <a:pt x="675180" y="517982"/>
                  </a:lnTo>
                  <a:lnTo>
                    <a:pt x="665035" y="510199"/>
                  </a:lnTo>
                  <a:lnTo>
                    <a:pt x="654890" y="502416"/>
                  </a:lnTo>
                  <a:lnTo>
                    <a:pt x="644745" y="494633"/>
                  </a:lnTo>
                  <a:lnTo>
                    <a:pt x="634600" y="486850"/>
                  </a:lnTo>
                  <a:lnTo>
                    <a:pt x="624455" y="479067"/>
                  </a:lnTo>
                  <a:lnTo>
                    <a:pt x="614310" y="471284"/>
                  </a:lnTo>
                  <a:lnTo>
                    <a:pt x="604165" y="463501"/>
                  </a:lnTo>
                  <a:lnTo>
                    <a:pt x="594020" y="455718"/>
                  </a:lnTo>
                  <a:lnTo>
                    <a:pt x="583875" y="447936"/>
                  </a:lnTo>
                  <a:lnTo>
                    <a:pt x="573730" y="440153"/>
                  </a:lnTo>
                  <a:lnTo>
                    <a:pt x="563586" y="432370"/>
                  </a:lnTo>
                  <a:lnTo>
                    <a:pt x="553441" y="424587"/>
                  </a:lnTo>
                  <a:lnTo>
                    <a:pt x="543296" y="416804"/>
                  </a:lnTo>
                  <a:lnTo>
                    <a:pt x="533151" y="409021"/>
                  </a:lnTo>
                  <a:lnTo>
                    <a:pt x="523006" y="401238"/>
                  </a:lnTo>
                  <a:lnTo>
                    <a:pt x="512861" y="393455"/>
                  </a:lnTo>
                  <a:lnTo>
                    <a:pt x="502716" y="385672"/>
                  </a:lnTo>
                  <a:lnTo>
                    <a:pt x="492571" y="377889"/>
                  </a:lnTo>
                  <a:lnTo>
                    <a:pt x="482426" y="370106"/>
                  </a:lnTo>
                  <a:lnTo>
                    <a:pt x="472281" y="362323"/>
                  </a:lnTo>
                  <a:lnTo>
                    <a:pt x="462136" y="354540"/>
                  </a:lnTo>
                  <a:lnTo>
                    <a:pt x="451991" y="346757"/>
                  </a:lnTo>
                  <a:lnTo>
                    <a:pt x="441847" y="338974"/>
                  </a:lnTo>
                  <a:lnTo>
                    <a:pt x="431702" y="331191"/>
                  </a:lnTo>
                  <a:lnTo>
                    <a:pt x="421557" y="323408"/>
                  </a:lnTo>
                  <a:lnTo>
                    <a:pt x="411412" y="315626"/>
                  </a:lnTo>
                  <a:lnTo>
                    <a:pt x="401267" y="307843"/>
                  </a:lnTo>
                  <a:lnTo>
                    <a:pt x="391122" y="300060"/>
                  </a:lnTo>
                  <a:lnTo>
                    <a:pt x="380977" y="292277"/>
                  </a:lnTo>
                  <a:lnTo>
                    <a:pt x="370832" y="284494"/>
                  </a:lnTo>
                  <a:lnTo>
                    <a:pt x="360687" y="276711"/>
                  </a:lnTo>
                  <a:lnTo>
                    <a:pt x="350542" y="268928"/>
                  </a:lnTo>
                  <a:lnTo>
                    <a:pt x="340397" y="261145"/>
                  </a:lnTo>
                  <a:lnTo>
                    <a:pt x="330253" y="253362"/>
                  </a:lnTo>
                  <a:lnTo>
                    <a:pt x="320108" y="245579"/>
                  </a:lnTo>
                  <a:lnTo>
                    <a:pt x="309963" y="237796"/>
                  </a:lnTo>
                  <a:lnTo>
                    <a:pt x="299818" y="230013"/>
                  </a:lnTo>
                  <a:lnTo>
                    <a:pt x="289673" y="222230"/>
                  </a:lnTo>
                  <a:lnTo>
                    <a:pt x="279528" y="214447"/>
                  </a:lnTo>
                  <a:lnTo>
                    <a:pt x="269383" y="206664"/>
                  </a:lnTo>
                  <a:lnTo>
                    <a:pt x="259238" y="198881"/>
                  </a:lnTo>
                  <a:lnTo>
                    <a:pt x="249093" y="191098"/>
                  </a:lnTo>
                  <a:lnTo>
                    <a:pt x="238948" y="183316"/>
                  </a:lnTo>
                  <a:lnTo>
                    <a:pt x="228803" y="175533"/>
                  </a:lnTo>
                  <a:lnTo>
                    <a:pt x="218658" y="167750"/>
                  </a:lnTo>
                  <a:lnTo>
                    <a:pt x="208514" y="159967"/>
                  </a:lnTo>
                  <a:lnTo>
                    <a:pt x="198369" y="152184"/>
                  </a:lnTo>
                  <a:lnTo>
                    <a:pt x="188224" y="144401"/>
                  </a:lnTo>
                  <a:lnTo>
                    <a:pt x="178079" y="136618"/>
                  </a:lnTo>
                  <a:lnTo>
                    <a:pt x="167934" y="128835"/>
                  </a:lnTo>
                  <a:lnTo>
                    <a:pt x="157789" y="121052"/>
                  </a:lnTo>
                  <a:lnTo>
                    <a:pt x="147644" y="113269"/>
                  </a:lnTo>
                  <a:lnTo>
                    <a:pt x="137499" y="105486"/>
                  </a:lnTo>
                  <a:lnTo>
                    <a:pt x="127354" y="97703"/>
                  </a:lnTo>
                  <a:lnTo>
                    <a:pt x="117209" y="89920"/>
                  </a:lnTo>
                  <a:lnTo>
                    <a:pt x="107064" y="82137"/>
                  </a:lnTo>
                  <a:lnTo>
                    <a:pt x="96920" y="74354"/>
                  </a:lnTo>
                  <a:lnTo>
                    <a:pt x="86775" y="66571"/>
                  </a:lnTo>
                  <a:lnTo>
                    <a:pt x="76630" y="58788"/>
                  </a:lnTo>
                  <a:lnTo>
                    <a:pt x="66485" y="51005"/>
                  </a:lnTo>
                  <a:lnTo>
                    <a:pt x="56340" y="43223"/>
                  </a:lnTo>
                  <a:lnTo>
                    <a:pt x="46195" y="35440"/>
                  </a:lnTo>
                  <a:lnTo>
                    <a:pt x="36050" y="27657"/>
                  </a:lnTo>
                  <a:lnTo>
                    <a:pt x="25905" y="19874"/>
                  </a:lnTo>
                  <a:lnTo>
                    <a:pt x="15760" y="12091"/>
                  </a:lnTo>
                  <a:lnTo>
                    <a:pt x="5615" y="43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2392778" y="4934271"/>
              <a:ext cx="142769" cy="133033"/>
            </a:xfrm>
            <a:custGeom>
              <a:avLst/>
              <a:pathLst>
                <a:path w="142769" h="133033">
                  <a:moveTo>
                    <a:pt x="142769" y="18782"/>
                  </a:moveTo>
                  <a:lnTo>
                    <a:pt x="0" y="0"/>
                  </a:lnTo>
                  <a:lnTo>
                    <a:pt x="55118" y="1330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3311436" y="5607338"/>
              <a:ext cx="663402" cy="31705"/>
            </a:xfrm>
            <a:custGeom>
              <a:avLst/>
              <a:pathLst>
                <a:path w="663402" h="31705">
                  <a:moveTo>
                    <a:pt x="0" y="31705"/>
                  </a:moveTo>
                  <a:lnTo>
                    <a:pt x="7790" y="31333"/>
                  </a:lnTo>
                  <a:lnTo>
                    <a:pt x="15581" y="30960"/>
                  </a:lnTo>
                  <a:lnTo>
                    <a:pt x="23372" y="30588"/>
                  </a:lnTo>
                  <a:lnTo>
                    <a:pt x="31162" y="30216"/>
                  </a:lnTo>
                  <a:lnTo>
                    <a:pt x="38953" y="29843"/>
                  </a:lnTo>
                  <a:lnTo>
                    <a:pt x="46744" y="29471"/>
                  </a:lnTo>
                  <a:lnTo>
                    <a:pt x="54534" y="29099"/>
                  </a:lnTo>
                  <a:lnTo>
                    <a:pt x="62325" y="28726"/>
                  </a:lnTo>
                  <a:lnTo>
                    <a:pt x="70116" y="28354"/>
                  </a:lnTo>
                  <a:lnTo>
                    <a:pt x="77906" y="27982"/>
                  </a:lnTo>
                  <a:lnTo>
                    <a:pt x="85697" y="27609"/>
                  </a:lnTo>
                  <a:lnTo>
                    <a:pt x="93488" y="27237"/>
                  </a:lnTo>
                  <a:lnTo>
                    <a:pt x="101279" y="26865"/>
                  </a:lnTo>
                  <a:lnTo>
                    <a:pt x="109069" y="26492"/>
                  </a:lnTo>
                  <a:lnTo>
                    <a:pt x="116860" y="26120"/>
                  </a:lnTo>
                  <a:lnTo>
                    <a:pt x="124651" y="25748"/>
                  </a:lnTo>
                  <a:lnTo>
                    <a:pt x="132441" y="25375"/>
                  </a:lnTo>
                  <a:lnTo>
                    <a:pt x="140232" y="25003"/>
                  </a:lnTo>
                  <a:lnTo>
                    <a:pt x="148023" y="24631"/>
                  </a:lnTo>
                  <a:lnTo>
                    <a:pt x="155813" y="24258"/>
                  </a:lnTo>
                  <a:lnTo>
                    <a:pt x="163604" y="23886"/>
                  </a:lnTo>
                  <a:lnTo>
                    <a:pt x="171395" y="23514"/>
                  </a:lnTo>
                  <a:lnTo>
                    <a:pt x="179186" y="23141"/>
                  </a:lnTo>
                  <a:lnTo>
                    <a:pt x="186976" y="22769"/>
                  </a:lnTo>
                  <a:lnTo>
                    <a:pt x="194767" y="22397"/>
                  </a:lnTo>
                  <a:lnTo>
                    <a:pt x="202558" y="22024"/>
                  </a:lnTo>
                  <a:lnTo>
                    <a:pt x="210348" y="21652"/>
                  </a:lnTo>
                  <a:lnTo>
                    <a:pt x="218139" y="21280"/>
                  </a:lnTo>
                  <a:lnTo>
                    <a:pt x="225930" y="20907"/>
                  </a:lnTo>
                  <a:lnTo>
                    <a:pt x="233720" y="20535"/>
                  </a:lnTo>
                  <a:lnTo>
                    <a:pt x="241511" y="20163"/>
                  </a:lnTo>
                  <a:lnTo>
                    <a:pt x="249302" y="19790"/>
                  </a:lnTo>
                  <a:lnTo>
                    <a:pt x="257093" y="19418"/>
                  </a:lnTo>
                  <a:lnTo>
                    <a:pt x="264883" y="19046"/>
                  </a:lnTo>
                  <a:lnTo>
                    <a:pt x="272674" y="18673"/>
                  </a:lnTo>
                  <a:lnTo>
                    <a:pt x="280465" y="18301"/>
                  </a:lnTo>
                  <a:lnTo>
                    <a:pt x="288255" y="17929"/>
                  </a:lnTo>
                  <a:lnTo>
                    <a:pt x="296046" y="17556"/>
                  </a:lnTo>
                  <a:lnTo>
                    <a:pt x="303837" y="17184"/>
                  </a:lnTo>
                  <a:lnTo>
                    <a:pt x="311627" y="16812"/>
                  </a:lnTo>
                  <a:lnTo>
                    <a:pt x="319418" y="16439"/>
                  </a:lnTo>
                  <a:lnTo>
                    <a:pt x="327209" y="16067"/>
                  </a:lnTo>
                  <a:lnTo>
                    <a:pt x="335000" y="15695"/>
                  </a:lnTo>
                  <a:lnTo>
                    <a:pt x="342790" y="15322"/>
                  </a:lnTo>
                  <a:lnTo>
                    <a:pt x="350581" y="14950"/>
                  </a:lnTo>
                  <a:lnTo>
                    <a:pt x="358372" y="14578"/>
                  </a:lnTo>
                  <a:lnTo>
                    <a:pt x="366162" y="14205"/>
                  </a:lnTo>
                  <a:lnTo>
                    <a:pt x="373953" y="13833"/>
                  </a:lnTo>
                  <a:lnTo>
                    <a:pt x="381744" y="13461"/>
                  </a:lnTo>
                  <a:lnTo>
                    <a:pt x="389534" y="13088"/>
                  </a:lnTo>
                  <a:lnTo>
                    <a:pt x="397325" y="12716"/>
                  </a:lnTo>
                  <a:lnTo>
                    <a:pt x="405116" y="12344"/>
                  </a:lnTo>
                  <a:lnTo>
                    <a:pt x="412907" y="11971"/>
                  </a:lnTo>
                  <a:lnTo>
                    <a:pt x="420697" y="11599"/>
                  </a:lnTo>
                  <a:lnTo>
                    <a:pt x="428488" y="11227"/>
                  </a:lnTo>
                  <a:lnTo>
                    <a:pt x="436279" y="10854"/>
                  </a:lnTo>
                  <a:lnTo>
                    <a:pt x="444069" y="10482"/>
                  </a:lnTo>
                  <a:lnTo>
                    <a:pt x="451860" y="10110"/>
                  </a:lnTo>
                  <a:lnTo>
                    <a:pt x="459651" y="9737"/>
                  </a:lnTo>
                  <a:lnTo>
                    <a:pt x="467441" y="9365"/>
                  </a:lnTo>
                  <a:lnTo>
                    <a:pt x="475232" y="8993"/>
                  </a:lnTo>
                  <a:lnTo>
                    <a:pt x="483023" y="8620"/>
                  </a:lnTo>
                  <a:lnTo>
                    <a:pt x="490813" y="8248"/>
                  </a:lnTo>
                  <a:lnTo>
                    <a:pt x="498604" y="7876"/>
                  </a:lnTo>
                  <a:lnTo>
                    <a:pt x="506395" y="7503"/>
                  </a:lnTo>
                  <a:lnTo>
                    <a:pt x="514186" y="7131"/>
                  </a:lnTo>
                  <a:lnTo>
                    <a:pt x="521976" y="6759"/>
                  </a:lnTo>
                  <a:lnTo>
                    <a:pt x="529767" y="6386"/>
                  </a:lnTo>
                  <a:lnTo>
                    <a:pt x="537558" y="6014"/>
                  </a:lnTo>
                  <a:lnTo>
                    <a:pt x="545348" y="5642"/>
                  </a:lnTo>
                  <a:lnTo>
                    <a:pt x="553139" y="5269"/>
                  </a:lnTo>
                  <a:lnTo>
                    <a:pt x="560930" y="4897"/>
                  </a:lnTo>
                  <a:lnTo>
                    <a:pt x="568720" y="4525"/>
                  </a:lnTo>
                  <a:lnTo>
                    <a:pt x="576511" y="4152"/>
                  </a:lnTo>
                  <a:lnTo>
                    <a:pt x="584302" y="3780"/>
                  </a:lnTo>
                  <a:lnTo>
                    <a:pt x="592093" y="3408"/>
                  </a:lnTo>
                  <a:lnTo>
                    <a:pt x="599883" y="3035"/>
                  </a:lnTo>
                  <a:lnTo>
                    <a:pt x="607674" y="2663"/>
                  </a:lnTo>
                  <a:lnTo>
                    <a:pt x="615465" y="2291"/>
                  </a:lnTo>
                  <a:lnTo>
                    <a:pt x="623255" y="1918"/>
                  </a:lnTo>
                  <a:lnTo>
                    <a:pt x="631046" y="1546"/>
                  </a:lnTo>
                  <a:lnTo>
                    <a:pt x="638837" y="1174"/>
                  </a:lnTo>
                  <a:lnTo>
                    <a:pt x="646627" y="801"/>
                  </a:lnTo>
                  <a:lnTo>
                    <a:pt x="654418" y="429"/>
                  </a:lnTo>
                  <a:lnTo>
                    <a:pt x="662209" y="57"/>
                  </a:lnTo>
                  <a:lnTo>
                    <a:pt x="6634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3846835" y="5541373"/>
              <a:ext cx="128002" cy="143835"/>
            </a:xfrm>
            <a:custGeom>
              <a:avLst/>
              <a:pathLst>
                <a:path w="128002" h="143835">
                  <a:moveTo>
                    <a:pt x="6874" y="143835"/>
                  </a:moveTo>
                  <a:lnTo>
                    <a:pt x="128002" y="6596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3311436" y="4045782"/>
              <a:ext cx="871074" cy="1593261"/>
            </a:xfrm>
            <a:custGeom>
              <a:avLst/>
              <a:pathLst>
                <a:path w="871074" h="1593261">
                  <a:moveTo>
                    <a:pt x="0" y="1593261"/>
                  </a:moveTo>
                  <a:lnTo>
                    <a:pt x="9322" y="1576210"/>
                  </a:lnTo>
                  <a:lnTo>
                    <a:pt x="18644" y="1559159"/>
                  </a:lnTo>
                  <a:lnTo>
                    <a:pt x="27966" y="1542109"/>
                  </a:lnTo>
                  <a:lnTo>
                    <a:pt x="37288" y="1525058"/>
                  </a:lnTo>
                  <a:lnTo>
                    <a:pt x="46610" y="1508007"/>
                  </a:lnTo>
                  <a:lnTo>
                    <a:pt x="55932" y="1490956"/>
                  </a:lnTo>
                  <a:lnTo>
                    <a:pt x="65254" y="1473906"/>
                  </a:lnTo>
                  <a:lnTo>
                    <a:pt x="74576" y="1456855"/>
                  </a:lnTo>
                  <a:lnTo>
                    <a:pt x="83898" y="1439804"/>
                  </a:lnTo>
                  <a:lnTo>
                    <a:pt x="93220" y="1422753"/>
                  </a:lnTo>
                  <a:lnTo>
                    <a:pt x="102542" y="1405703"/>
                  </a:lnTo>
                  <a:lnTo>
                    <a:pt x="111864" y="1388652"/>
                  </a:lnTo>
                  <a:lnTo>
                    <a:pt x="121186" y="1371601"/>
                  </a:lnTo>
                  <a:lnTo>
                    <a:pt x="130508" y="1354550"/>
                  </a:lnTo>
                  <a:lnTo>
                    <a:pt x="139830" y="1337500"/>
                  </a:lnTo>
                  <a:lnTo>
                    <a:pt x="149152" y="1320449"/>
                  </a:lnTo>
                  <a:lnTo>
                    <a:pt x="158474" y="1303398"/>
                  </a:lnTo>
                  <a:lnTo>
                    <a:pt x="167797" y="1286348"/>
                  </a:lnTo>
                  <a:lnTo>
                    <a:pt x="177119" y="1269297"/>
                  </a:lnTo>
                  <a:lnTo>
                    <a:pt x="186441" y="1252246"/>
                  </a:lnTo>
                  <a:lnTo>
                    <a:pt x="195763" y="1235195"/>
                  </a:lnTo>
                  <a:lnTo>
                    <a:pt x="205085" y="1218145"/>
                  </a:lnTo>
                  <a:lnTo>
                    <a:pt x="214407" y="1201094"/>
                  </a:lnTo>
                  <a:lnTo>
                    <a:pt x="223729" y="1184043"/>
                  </a:lnTo>
                  <a:lnTo>
                    <a:pt x="233051" y="1166992"/>
                  </a:lnTo>
                  <a:lnTo>
                    <a:pt x="242373" y="1149942"/>
                  </a:lnTo>
                  <a:lnTo>
                    <a:pt x="251695" y="1132891"/>
                  </a:lnTo>
                  <a:lnTo>
                    <a:pt x="261017" y="1115840"/>
                  </a:lnTo>
                  <a:lnTo>
                    <a:pt x="270339" y="1098789"/>
                  </a:lnTo>
                  <a:lnTo>
                    <a:pt x="279661" y="1081739"/>
                  </a:lnTo>
                  <a:lnTo>
                    <a:pt x="288983" y="1064688"/>
                  </a:lnTo>
                  <a:lnTo>
                    <a:pt x="298305" y="1047637"/>
                  </a:lnTo>
                  <a:lnTo>
                    <a:pt x="307627" y="1030586"/>
                  </a:lnTo>
                  <a:lnTo>
                    <a:pt x="316949" y="1013536"/>
                  </a:lnTo>
                  <a:lnTo>
                    <a:pt x="326271" y="996485"/>
                  </a:lnTo>
                  <a:lnTo>
                    <a:pt x="335594" y="979434"/>
                  </a:lnTo>
                  <a:lnTo>
                    <a:pt x="344916" y="962383"/>
                  </a:lnTo>
                  <a:lnTo>
                    <a:pt x="354238" y="945333"/>
                  </a:lnTo>
                  <a:lnTo>
                    <a:pt x="363560" y="928282"/>
                  </a:lnTo>
                  <a:lnTo>
                    <a:pt x="372882" y="911231"/>
                  </a:lnTo>
                  <a:lnTo>
                    <a:pt x="382204" y="894180"/>
                  </a:lnTo>
                  <a:lnTo>
                    <a:pt x="391526" y="877130"/>
                  </a:lnTo>
                  <a:lnTo>
                    <a:pt x="400848" y="860079"/>
                  </a:lnTo>
                  <a:lnTo>
                    <a:pt x="410170" y="843028"/>
                  </a:lnTo>
                  <a:lnTo>
                    <a:pt x="419492" y="825977"/>
                  </a:lnTo>
                  <a:lnTo>
                    <a:pt x="428814" y="808927"/>
                  </a:lnTo>
                  <a:lnTo>
                    <a:pt x="438136" y="791876"/>
                  </a:lnTo>
                  <a:lnTo>
                    <a:pt x="447458" y="774825"/>
                  </a:lnTo>
                  <a:lnTo>
                    <a:pt x="456780" y="757775"/>
                  </a:lnTo>
                  <a:lnTo>
                    <a:pt x="466102" y="740724"/>
                  </a:lnTo>
                  <a:lnTo>
                    <a:pt x="475424" y="723673"/>
                  </a:lnTo>
                  <a:lnTo>
                    <a:pt x="484746" y="706622"/>
                  </a:lnTo>
                  <a:lnTo>
                    <a:pt x="494068" y="689572"/>
                  </a:lnTo>
                  <a:lnTo>
                    <a:pt x="503391" y="672521"/>
                  </a:lnTo>
                  <a:lnTo>
                    <a:pt x="512713" y="655470"/>
                  </a:lnTo>
                  <a:lnTo>
                    <a:pt x="522035" y="638419"/>
                  </a:lnTo>
                  <a:lnTo>
                    <a:pt x="531357" y="621369"/>
                  </a:lnTo>
                  <a:lnTo>
                    <a:pt x="540679" y="604318"/>
                  </a:lnTo>
                  <a:lnTo>
                    <a:pt x="550001" y="587267"/>
                  </a:lnTo>
                  <a:lnTo>
                    <a:pt x="559323" y="570216"/>
                  </a:lnTo>
                  <a:lnTo>
                    <a:pt x="568645" y="553166"/>
                  </a:lnTo>
                  <a:lnTo>
                    <a:pt x="577967" y="536115"/>
                  </a:lnTo>
                  <a:lnTo>
                    <a:pt x="587289" y="519064"/>
                  </a:lnTo>
                  <a:lnTo>
                    <a:pt x="596611" y="502013"/>
                  </a:lnTo>
                  <a:lnTo>
                    <a:pt x="605933" y="484963"/>
                  </a:lnTo>
                  <a:lnTo>
                    <a:pt x="615255" y="467912"/>
                  </a:lnTo>
                  <a:lnTo>
                    <a:pt x="624577" y="450861"/>
                  </a:lnTo>
                  <a:lnTo>
                    <a:pt x="633899" y="433810"/>
                  </a:lnTo>
                  <a:lnTo>
                    <a:pt x="643221" y="416760"/>
                  </a:lnTo>
                  <a:lnTo>
                    <a:pt x="652543" y="399709"/>
                  </a:lnTo>
                  <a:lnTo>
                    <a:pt x="661865" y="382658"/>
                  </a:lnTo>
                  <a:lnTo>
                    <a:pt x="671188" y="365607"/>
                  </a:lnTo>
                  <a:lnTo>
                    <a:pt x="680510" y="348557"/>
                  </a:lnTo>
                  <a:lnTo>
                    <a:pt x="689832" y="331506"/>
                  </a:lnTo>
                  <a:lnTo>
                    <a:pt x="699154" y="314455"/>
                  </a:lnTo>
                  <a:lnTo>
                    <a:pt x="708476" y="297404"/>
                  </a:lnTo>
                  <a:lnTo>
                    <a:pt x="717798" y="280354"/>
                  </a:lnTo>
                  <a:lnTo>
                    <a:pt x="727120" y="263303"/>
                  </a:lnTo>
                  <a:lnTo>
                    <a:pt x="736442" y="246252"/>
                  </a:lnTo>
                  <a:lnTo>
                    <a:pt x="745764" y="229202"/>
                  </a:lnTo>
                  <a:lnTo>
                    <a:pt x="755086" y="212151"/>
                  </a:lnTo>
                  <a:lnTo>
                    <a:pt x="764408" y="195100"/>
                  </a:lnTo>
                  <a:lnTo>
                    <a:pt x="773730" y="178049"/>
                  </a:lnTo>
                  <a:lnTo>
                    <a:pt x="783052" y="160999"/>
                  </a:lnTo>
                  <a:lnTo>
                    <a:pt x="792374" y="143948"/>
                  </a:lnTo>
                  <a:lnTo>
                    <a:pt x="801696" y="126897"/>
                  </a:lnTo>
                  <a:lnTo>
                    <a:pt x="811018" y="109846"/>
                  </a:lnTo>
                  <a:lnTo>
                    <a:pt x="820340" y="92796"/>
                  </a:lnTo>
                  <a:lnTo>
                    <a:pt x="829662" y="75745"/>
                  </a:lnTo>
                  <a:lnTo>
                    <a:pt x="838985" y="58694"/>
                  </a:lnTo>
                  <a:lnTo>
                    <a:pt x="848307" y="41643"/>
                  </a:lnTo>
                  <a:lnTo>
                    <a:pt x="857629" y="24593"/>
                  </a:lnTo>
                  <a:lnTo>
                    <a:pt x="866951" y="7542"/>
                  </a:lnTo>
                  <a:lnTo>
                    <a:pt x="87107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4059512" y="4045782"/>
              <a:ext cx="126349" cy="143961"/>
            </a:xfrm>
            <a:custGeom>
              <a:avLst/>
              <a:pathLst>
                <a:path w="126349" h="143961">
                  <a:moveTo>
                    <a:pt x="126349" y="143961"/>
                  </a:moveTo>
                  <a:lnTo>
                    <a:pt x="122998" y="0"/>
                  </a:lnTo>
                  <a:lnTo>
                    <a:pt x="0" y="7488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3065765" y="5639044"/>
              <a:ext cx="245670" cy="1002588"/>
            </a:xfrm>
            <a:custGeom>
              <a:avLst/>
              <a:pathLst>
                <a:path w="245670" h="1002588">
                  <a:moveTo>
                    <a:pt x="245670" y="0"/>
                  </a:moveTo>
                  <a:lnTo>
                    <a:pt x="242929" y="11186"/>
                  </a:lnTo>
                  <a:lnTo>
                    <a:pt x="240188" y="22373"/>
                  </a:lnTo>
                  <a:lnTo>
                    <a:pt x="237447" y="33560"/>
                  </a:lnTo>
                  <a:lnTo>
                    <a:pt x="234706" y="44746"/>
                  </a:lnTo>
                  <a:lnTo>
                    <a:pt x="231965" y="55933"/>
                  </a:lnTo>
                  <a:lnTo>
                    <a:pt x="229223" y="67120"/>
                  </a:lnTo>
                  <a:lnTo>
                    <a:pt x="226482" y="78307"/>
                  </a:lnTo>
                  <a:lnTo>
                    <a:pt x="223741" y="89493"/>
                  </a:lnTo>
                  <a:lnTo>
                    <a:pt x="221000" y="100680"/>
                  </a:lnTo>
                  <a:lnTo>
                    <a:pt x="218259" y="111867"/>
                  </a:lnTo>
                  <a:lnTo>
                    <a:pt x="215518" y="123053"/>
                  </a:lnTo>
                  <a:lnTo>
                    <a:pt x="212777" y="134240"/>
                  </a:lnTo>
                  <a:lnTo>
                    <a:pt x="210035" y="145427"/>
                  </a:lnTo>
                  <a:lnTo>
                    <a:pt x="207294" y="156614"/>
                  </a:lnTo>
                  <a:lnTo>
                    <a:pt x="204553" y="167800"/>
                  </a:lnTo>
                  <a:lnTo>
                    <a:pt x="201812" y="178987"/>
                  </a:lnTo>
                  <a:lnTo>
                    <a:pt x="199071" y="190174"/>
                  </a:lnTo>
                  <a:lnTo>
                    <a:pt x="196330" y="201360"/>
                  </a:lnTo>
                  <a:lnTo>
                    <a:pt x="193588" y="212547"/>
                  </a:lnTo>
                  <a:lnTo>
                    <a:pt x="190847" y="223734"/>
                  </a:lnTo>
                  <a:lnTo>
                    <a:pt x="188106" y="234921"/>
                  </a:lnTo>
                  <a:lnTo>
                    <a:pt x="185365" y="246107"/>
                  </a:lnTo>
                  <a:lnTo>
                    <a:pt x="182624" y="257294"/>
                  </a:lnTo>
                  <a:lnTo>
                    <a:pt x="179883" y="268481"/>
                  </a:lnTo>
                  <a:lnTo>
                    <a:pt x="177141" y="279668"/>
                  </a:lnTo>
                  <a:lnTo>
                    <a:pt x="174400" y="290854"/>
                  </a:lnTo>
                  <a:lnTo>
                    <a:pt x="171659" y="302041"/>
                  </a:lnTo>
                  <a:lnTo>
                    <a:pt x="168918" y="313228"/>
                  </a:lnTo>
                  <a:lnTo>
                    <a:pt x="166177" y="324414"/>
                  </a:lnTo>
                  <a:lnTo>
                    <a:pt x="163436" y="335601"/>
                  </a:lnTo>
                  <a:lnTo>
                    <a:pt x="160695" y="346788"/>
                  </a:lnTo>
                  <a:lnTo>
                    <a:pt x="157953" y="357975"/>
                  </a:lnTo>
                  <a:lnTo>
                    <a:pt x="155212" y="369161"/>
                  </a:lnTo>
                  <a:lnTo>
                    <a:pt x="152471" y="380348"/>
                  </a:lnTo>
                  <a:lnTo>
                    <a:pt x="149730" y="391535"/>
                  </a:lnTo>
                  <a:lnTo>
                    <a:pt x="146989" y="402721"/>
                  </a:lnTo>
                  <a:lnTo>
                    <a:pt x="144248" y="413908"/>
                  </a:lnTo>
                  <a:lnTo>
                    <a:pt x="141506" y="425095"/>
                  </a:lnTo>
                  <a:lnTo>
                    <a:pt x="138765" y="436282"/>
                  </a:lnTo>
                  <a:lnTo>
                    <a:pt x="136024" y="447468"/>
                  </a:lnTo>
                  <a:lnTo>
                    <a:pt x="133283" y="458655"/>
                  </a:lnTo>
                  <a:lnTo>
                    <a:pt x="130542" y="469842"/>
                  </a:lnTo>
                  <a:lnTo>
                    <a:pt x="127801" y="481028"/>
                  </a:lnTo>
                  <a:lnTo>
                    <a:pt x="125060" y="492215"/>
                  </a:lnTo>
                  <a:lnTo>
                    <a:pt x="122318" y="503402"/>
                  </a:lnTo>
                  <a:lnTo>
                    <a:pt x="119577" y="514589"/>
                  </a:lnTo>
                  <a:lnTo>
                    <a:pt x="116836" y="525775"/>
                  </a:lnTo>
                  <a:lnTo>
                    <a:pt x="114095" y="536962"/>
                  </a:lnTo>
                  <a:lnTo>
                    <a:pt x="111354" y="548149"/>
                  </a:lnTo>
                  <a:lnTo>
                    <a:pt x="108613" y="559336"/>
                  </a:lnTo>
                  <a:lnTo>
                    <a:pt x="105871" y="570522"/>
                  </a:lnTo>
                  <a:lnTo>
                    <a:pt x="103130" y="581709"/>
                  </a:lnTo>
                  <a:lnTo>
                    <a:pt x="100389" y="592896"/>
                  </a:lnTo>
                  <a:lnTo>
                    <a:pt x="97648" y="604082"/>
                  </a:lnTo>
                  <a:lnTo>
                    <a:pt x="94907" y="615269"/>
                  </a:lnTo>
                  <a:lnTo>
                    <a:pt x="92166" y="626456"/>
                  </a:lnTo>
                  <a:lnTo>
                    <a:pt x="89425" y="637643"/>
                  </a:lnTo>
                  <a:lnTo>
                    <a:pt x="86683" y="648829"/>
                  </a:lnTo>
                  <a:lnTo>
                    <a:pt x="83942" y="660016"/>
                  </a:lnTo>
                  <a:lnTo>
                    <a:pt x="81201" y="671203"/>
                  </a:lnTo>
                  <a:lnTo>
                    <a:pt x="78460" y="682389"/>
                  </a:lnTo>
                  <a:lnTo>
                    <a:pt x="75719" y="693576"/>
                  </a:lnTo>
                  <a:lnTo>
                    <a:pt x="72978" y="704763"/>
                  </a:lnTo>
                  <a:lnTo>
                    <a:pt x="70236" y="715950"/>
                  </a:lnTo>
                  <a:lnTo>
                    <a:pt x="67495" y="727136"/>
                  </a:lnTo>
                  <a:lnTo>
                    <a:pt x="64754" y="738323"/>
                  </a:lnTo>
                  <a:lnTo>
                    <a:pt x="62013" y="749510"/>
                  </a:lnTo>
                  <a:lnTo>
                    <a:pt x="59272" y="760696"/>
                  </a:lnTo>
                  <a:lnTo>
                    <a:pt x="56531" y="771883"/>
                  </a:lnTo>
                  <a:lnTo>
                    <a:pt x="53789" y="783070"/>
                  </a:lnTo>
                  <a:lnTo>
                    <a:pt x="51048" y="794257"/>
                  </a:lnTo>
                  <a:lnTo>
                    <a:pt x="48307" y="805443"/>
                  </a:lnTo>
                  <a:lnTo>
                    <a:pt x="45566" y="816630"/>
                  </a:lnTo>
                  <a:lnTo>
                    <a:pt x="42825" y="827817"/>
                  </a:lnTo>
                  <a:lnTo>
                    <a:pt x="40084" y="839004"/>
                  </a:lnTo>
                  <a:lnTo>
                    <a:pt x="37343" y="850190"/>
                  </a:lnTo>
                  <a:lnTo>
                    <a:pt x="34601" y="861377"/>
                  </a:lnTo>
                  <a:lnTo>
                    <a:pt x="31860" y="872564"/>
                  </a:lnTo>
                  <a:lnTo>
                    <a:pt x="29119" y="883750"/>
                  </a:lnTo>
                  <a:lnTo>
                    <a:pt x="26378" y="894937"/>
                  </a:lnTo>
                  <a:lnTo>
                    <a:pt x="23637" y="906124"/>
                  </a:lnTo>
                  <a:lnTo>
                    <a:pt x="20896" y="917311"/>
                  </a:lnTo>
                  <a:lnTo>
                    <a:pt x="18154" y="928497"/>
                  </a:lnTo>
                  <a:lnTo>
                    <a:pt x="15413" y="939684"/>
                  </a:lnTo>
                  <a:lnTo>
                    <a:pt x="12672" y="950871"/>
                  </a:lnTo>
                  <a:lnTo>
                    <a:pt x="9931" y="962057"/>
                  </a:lnTo>
                  <a:lnTo>
                    <a:pt x="7190" y="973244"/>
                  </a:lnTo>
                  <a:lnTo>
                    <a:pt x="4449" y="984431"/>
                  </a:lnTo>
                  <a:lnTo>
                    <a:pt x="1708" y="995618"/>
                  </a:lnTo>
                  <a:lnTo>
                    <a:pt x="0" y="10025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3025514" y="6503372"/>
              <a:ext cx="139862" cy="138260"/>
            </a:xfrm>
            <a:custGeom>
              <a:avLst/>
              <a:pathLst>
                <a:path w="139862" h="138260">
                  <a:moveTo>
                    <a:pt x="0" y="0"/>
                  </a:moveTo>
                  <a:lnTo>
                    <a:pt x="40251" y="138260"/>
                  </a:lnTo>
                  <a:lnTo>
                    <a:pt x="139862" y="342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3311436" y="4833354"/>
              <a:ext cx="444605" cy="805689"/>
            </a:xfrm>
            <a:custGeom>
              <a:avLst/>
              <a:pathLst>
                <a:path w="444605" h="805689">
                  <a:moveTo>
                    <a:pt x="0" y="805689"/>
                  </a:moveTo>
                  <a:lnTo>
                    <a:pt x="5018" y="796595"/>
                  </a:lnTo>
                  <a:lnTo>
                    <a:pt x="10036" y="787502"/>
                  </a:lnTo>
                  <a:lnTo>
                    <a:pt x="15054" y="778409"/>
                  </a:lnTo>
                  <a:lnTo>
                    <a:pt x="20072" y="769315"/>
                  </a:lnTo>
                  <a:lnTo>
                    <a:pt x="25090" y="760222"/>
                  </a:lnTo>
                  <a:lnTo>
                    <a:pt x="30108" y="751128"/>
                  </a:lnTo>
                  <a:lnTo>
                    <a:pt x="35126" y="742035"/>
                  </a:lnTo>
                  <a:lnTo>
                    <a:pt x="40144" y="732942"/>
                  </a:lnTo>
                  <a:lnTo>
                    <a:pt x="45162" y="723848"/>
                  </a:lnTo>
                  <a:lnTo>
                    <a:pt x="50180" y="714755"/>
                  </a:lnTo>
                  <a:lnTo>
                    <a:pt x="55198" y="705661"/>
                  </a:lnTo>
                  <a:lnTo>
                    <a:pt x="60216" y="696568"/>
                  </a:lnTo>
                  <a:lnTo>
                    <a:pt x="65234" y="687475"/>
                  </a:lnTo>
                  <a:lnTo>
                    <a:pt x="70252" y="678381"/>
                  </a:lnTo>
                  <a:lnTo>
                    <a:pt x="75270" y="669288"/>
                  </a:lnTo>
                  <a:lnTo>
                    <a:pt x="80288" y="660194"/>
                  </a:lnTo>
                  <a:lnTo>
                    <a:pt x="85306" y="651101"/>
                  </a:lnTo>
                  <a:lnTo>
                    <a:pt x="90324" y="642008"/>
                  </a:lnTo>
                  <a:lnTo>
                    <a:pt x="95342" y="632914"/>
                  </a:lnTo>
                  <a:lnTo>
                    <a:pt x="100360" y="623821"/>
                  </a:lnTo>
                  <a:lnTo>
                    <a:pt x="105378" y="614727"/>
                  </a:lnTo>
                  <a:lnTo>
                    <a:pt x="110396" y="605634"/>
                  </a:lnTo>
                  <a:lnTo>
                    <a:pt x="115414" y="596540"/>
                  </a:lnTo>
                  <a:lnTo>
                    <a:pt x="120432" y="587447"/>
                  </a:lnTo>
                  <a:lnTo>
                    <a:pt x="125450" y="578354"/>
                  </a:lnTo>
                  <a:lnTo>
                    <a:pt x="130468" y="569260"/>
                  </a:lnTo>
                  <a:lnTo>
                    <a:pt x="135486" y="560167"/>
                  </a:lnTo>
                  <a:lnTo>
                    <a:pt x="140504" y="551073"/>
                  </a:lnTo>
                  <a:lnTo>
                    <a:pt x="145522" y="541980"/>
                  </a:lnTo>
                  <a:lnTo>
                    <a:pt x="150540" y="532887"/>
                  </a:lnTo>
                  <a:lnTo>
                    <a:pt x="155558" y="523793"/>
                  </a:lnTo>
                  <a:lnTo>
                    <a:pt x="160577" y="514700"/>
                  </a:lnTo>
                  <a:lnTo>
                    <a:pt x="165595" y="505606"/>
                  </a:lnTo>
                  <a:lnTo>
                    <a:pt x="170613" y="496513"/>
                  </a:lnTo>
                  <a:lnTo>
                    <a:pt x="175631" y="487420"/>
                  </a:lnTo>
                  <a:lnTo>
                    <a:pt x="180649" y="478326"/>
                  </a:lnTo>
                  <a:lnTo>
                    <a:pt x="185667" y="469233"/>
                  </a:lnTo>
                  <a:lnTo>
                    <a:pt x="190685" y="460139"/>
                  </a:lnTo>
                  <a:lnTo>
                    <a:pt x="195703" y="451046"/>
                  </a:lnTo>
                  <a:lnTo>
                    <a:pt x="200721" y="441953"/>
                  </a:lnTo>
                  <a:lnTo>
                    <a:pt x="205739" y="432859"/>
                  </a:lnTo>
                  <a:lnTo>
                    <a:pt x="210757" y="423766"/>
                  </a:lnTo>
                  <a:lnTo>
                    <a:pt x="215775" y="414672"/>
                  </a:lnTo>
                  <a:lnTo>
                    <a:pt x="220793" y="405579"/>
                  </a:lnTo>
                  <a:lnTo>
                    <a:pt x="225811" y="396485"/>
                  </a:lnTo>
                  <a:lnTo>
                    <a:pt x="230829" y="387392"/>
                  </a:lnTo>
                  <a:lnTo>
                    <a:pt x="235847" y="378299"/>
                  </a:lnTo>
                  <a:lnTo>
                    <a:pt x="240865" y="369205"/>
                  </a:lnTo>
                  <a:lnTo>
                    <a:pt x="245883" y="360112"/>
                  </a:lnTo>
                  <a:lnTo>
                    <a:pt x="250901" y="351018"/>
                  </a:lnTo>
                  <a:lnTo>
                    <a:pt x="255919" y="341925"/>
                  </a:lnTo>
                  <a:lnTo>
                    <a:pt x="260937" y="332832"/>
                  </a:lnTo>
                  <a:lnTo>
                    <a:pt x="265955" y="323738"/>
                  </a:lnTo>
                  <a:lnTo>
                    <a:pt x="270973" y="314645"/>
                  </a:lnTo>
                  <a:lnTo>
                    <a:pt x="275991" y="305551"/>
                  </a:lnTo>
                  <a:lnTo>
                    <a:pt x="281009" y="296458"/>
                  </a:lnTo>
                  <a:lnTo>
                    <a:pt x="286027" y="287365"/>
                  </a:lnTo>
                  <a:lnTo>
                    <a:pt x="291045" y="278271"/>
                  </a:lnTo>
                  <a:lnTo>
                    <a:pt x="296063" y="269178"/>
                  </a:lnTo>
                  <a:lnTo>
                    <a:pt x="301081" y="260084"/>
                  </a:lnTo>
                  <a:lnTo>
                    <a:pt x="306099" y="250991"/>
                  </a:lnTo>
                  <a:lnTo>
                    <a:pt x="311117" y="241898"/>
                  </a:lnTo>
                  <a:lnTo>
                    <a:pt x="316136" y="232804"/>
                  </a:lnTo>
                  <a:lnTo>
                    <a:pt x="321154" y="223711"/>
                  </a:lnTo>
                  <a:lnTo>
                    <a:pt x="326172" y="214617"/>
                  </a:lnTo>
                  <a:lnTo>
                    <a:pt x="331190" y="205524"/>
                  </a:lnTo>
                  <a:lnTo>
                    <a:pt x="336208" y="196430"/>
                  </a:lnTo>
                  <a:lnTo>
                    <a:pt x="341226" y="187337"/>
                  </a:lnTo>
                  <a:lnTo>
                    <a:pt x="346244" y="178244"/>
                  </a:lnTo>
                  <a:lnTo>
                    <a:pt x="351262" y="169150"/>
                  </a:lnTo>
                  <a:lnTo>
                    <a:pt x="356280" y="160057"/>
                  </a:lnTo>
                  <a:lnTo>
                    <a:pt x="361298" y="150963"/>
                  </a:lnTo>
                  <a:lnTo>
                    <a:pt x="366316" y="141870"/>
                  </a:lnTo>
                  <a:lnTo>
                    <a:pt x="371334" y="132777"/>
                  </a:lnTo>
                  <a:lnTo>
                    <a:pt x="376352" y="123683"/>
                  </a:lnTo>
                  <a:lnTo>
                    <a:pt x="381370" y="114590"/>
                  </a:lnTo>
                  <a:lnTo>
                    <a:pt x="386388" y="105496"/>
                  </a:lnTo>
                  <a:lnTo>
                    <a:pt x="391406" y="96403"/>
                  </a:lnTo>
                  <a:lnTo>
                    <a:pt x="396424" y="87310"/>
                  </a:lnTo>
                  <a:lnTo>
                    <a:pt x="401442" y="78216"/>
                  </a:lnTo>
                  <a:lnTo>
                    <a:pt x="406460" y="69123"/>
                  </a:lnTo>
                  <a:lnTo>
                    <a:pt x="411478" y="60029"/>
                  </a:lnTo>
                  <a:lnTo>
                    <a:pt x="416496" y="50936"/>
                  </a:lnTo>
                  <a:lnTo>
                    <a:pt x="421514" y="41843"/>
                  </a:lnTo>
                  <a:lnTo>
                    <a:pt x="426532" y="32749"/>
                  </a:lnTo>
                  <a:lnTo>
                    <a:pt x="431550" y="23656"/>
                  </a:lnTo>
                  <a:lnTo>
                    <a:pt x="436568" y="14562"/>
                  </a:lnTo>
                  <a:lnTo>
                    <a:pt x="441586" y="5469"/>
                  </a:lnTo>
                  <a:lnTo>
                    <a:pt x="4446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3632750" y="4833354"/>
              <a:ext cx="126077" cy="143973"/>
            </a:xfrm>
            <a:custGeom>
              <a:avLst/>
              <a:pathLst>
                <a:path w="126077" h="143973">
                  <a:moveTo>
                    <a:pt x="126077" y="143973"/>
                  </a:moveTo>
                  <a:lnTo>
                    <a:pt x="123291" y="0"/>
                  </a:lnTo>
                  <a:lnTo>
                    <a:pt x="0" y="743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2299104" y="4057429"/>
              <a:ext cx="1012331" cy="1581615"/>
            </a:xfrm>
            <a:custGeom>
              <a:avLst/>
              <a:pathLst>
                <a:path w="1012331" h="1581615">
                  <a:moveTo>
                    <a:pt x="1012331" y="1581615"/>
                  </a:moveTo>
                  <a:lnTo>
                    <a:pt x="1001517" y="1564720"/>
                  </a:lnTo>
                  <a:lnTo>
                    <a:pt x="990704" y="1547825"/>
                  </a:lnTo>
                  <a:lnTo>
                    <a:pt x="979890" y="1530930"/>
                  </a:lnTo>
                  <a:lnTo>
                    <a:pt x="969076" y="1514036"/>
                  </a:lnTo>
                  <a:lnTo>
                    <a:pt x="958263" y="1497141"/>
                  </a:lnTo>
                  <a:lnTo>
                    <a:pt x="947449" y="1480246"/>
                  </a:lnTo>
                  <a:lnTo>
                    <a:pt x="936635" y="1463351"/>
                  </a:lnTo>
                  <a:lnTo>
                    <a:pt x="925822" y="1446457"/>
                  </a:lnTo>
                  <a:lnTo>
                    <a:pt x="915008" y="1429562"/>
                  </a:lnTo>
                  <a:lnTo>
                    <a:pt x="904194" y="1412667"/>
                  </a:lnTo>
                  <a:lnTo>
                    <a:pt x="893381" y="1395773"/>
                  </a:lnTo>
                  <a:lnTo>
                    <a:pt x="882567" y="1378878"/>
                  </a:lnTo>
                  <a:lnTo>
                    <a:pt x="871753" y="1361983"/>
                  </a:lnTo>
                  <a:lnTo>
                    <a:pt x="860940" y="1345088"/>
                  </a:lnTo>
                  <a:lnTo>
                    <a:pt x="850126" y="1328194"/>
                  </a:lnTo>
                  <a:lnTo>
                    <a:pt x="839312" y="1311299"/>
                  </a:lnTo>
                  <a:lnTo>
                    <a:pt x="828499" y="1294404"/>
                  </a:lnTo>
                  <a:lnTo>
                    <a:pt x="817685" y="1277510"/>
                  </a:lnTo>
                  <a:lnTo>
                    <a:pt x="806871" y="1260615"/>
                  </a:lnTo>
                  <a:lnTo>
                    <a:pt x="796058" y="1243720"/>
                  </a:lnTo>
                  <a:lnTo>
                    <a:pt x="785244" y="1226825"/>
                  </a:lnTo>
                  <a:lnTo>
                    <a:pt x="774430" y="1209931"/>
                  </a:lnTo>
                  <a:lnTo>
                    <a:pt x="763617" y="1193036"/>
                  </a:lnTo>
                  <a:lnTo>
                    <a:pt x="752803" y="1176141"/>
                  </a:lnTo>
                  <a:lnTo>
                    <a:pt x="741989" y="1159246"/>
                  </a:lnTo>
                  <a:lnTo>
                    <a:pt x="731176" y="1142352"/>
                  </a:lnTo>
                  <a:lnTo>
                    <a:pt x="720362" y="1125457"/>
                  </a:lnTo>
                  <a:lnTo>
                    <a:pt x="709548" y="1108562"/>
                  </a:lnTo>
                  <a:lnTo>
                    <a:pt x="698735" y="1091668"/>
                  </a:lnTo>
                  <a:lnTo>
                    <a:pt x="687921" y="1074773"/>
                  </a:lnTo>
                  <a:lnTo>
                    <a:pt x="677107" y="1057878"/>
                  </a:lnTo>
                  <a:lnTo>
                    <a:pt x="666294" y="1040983"/>
                  </a:lnTo>
                  <a:lnTo>
                    <a:pt x="655480" y="1024089"/>
                  </a:lnTo>
                  <a:lnTo>
                    <a:pt x="644666" y="1007194"/>
                  </a:lnTo>
                  <a:lnTo>
                    <a:pt x="633853" y="990299"/>
                  </a:lnTo>
                  <a:lnTo>
                    <a:pt x="623039" y="973404"/>
                  </a:lnTo>
                  <a:lnTo>
                    <a:pt x="612225" y="956510"/>
                  </a:lnTo>
                  <a:lnTo>
                    <a:pt x="601412" y="939615"/>
                  </a:lnTo>
                  <a:lnTo>
                    <a:pt x="590598" y="922720"/>
                  </a:lnTo>
                  <a:lnTo>
                    <a:pt x="579784" y="905826"/>
                  </a:lnTo>
                  <a:lnTo>
                    <a:pt x="568971" y="888931"/>
                  </a:lnTo>
                  <a:lnTo>
                    <a:pt x="558157" y="872036"/>
                  </a:lnTo>
                  <a:lnTo>
                    <a:pt x="547343" y="855141"/>
                  </a:lnTo>
                  <a:lnTo>
                    <a:pt x="536530" y="838247"/>
                  </a:lnTo>
                  <a:lnTo>
                    <a:pt x="525716" y="821352"/>
                  </a:lnTo>
                  <a:lnTo>
                    <a:pt x="514902" y="804457"/>
                  </a:lnTo>
                  <a:lnTo>
                    <a:pt x="504089" y="787562"/>
                  </a:lnTo>
                  <a:lnTo>
                    <a:pt x="493275" y="770668"/>
                  </a:lnTo>
                  <a:lnTo>
                    <a:pt x="482461" y="753773"/>
                  </a:lnTo>
                  <a:lnTo>
                    <a:pt x="471648" y="736878"/>
                  </a:lnTo>
                  <a:lnTo>
                    <a:pt x="460834" y="719984"/>
                  </a:lnTo>
                  <a:lnTo>
                    <a:pt x="450020" y="703089"/>
                  </a:lnTo>
                  <a:lnTo>
                    <a:pt x="439207" y="686194"/>
                  </a:lnTo>
                  <a:lnTo>
                    <a:pt x="428393" y="669299"/>
                  </a:lnTo>
                  <a:lnTo>
                    <a:pt x="417579" y="652405"/>
                  </a:lnTo>
                  <a:lnTo>
                    <a:pt x="406765" y="635510"/>
                  </a:lnTo>
                  <a:lnTo>
                    <a:pt x="395952" y="618615"/>
                  </a:lnTo>
                  <a:lnTo>
                    <a:pt x="385138" y="601720"/>
                  </a:lnTo>
                  <a:lnTo>
                    <a:pt x="374324" y="584826"/>
                  </a:lnTo>
                  <a:lnTo>
                    <a:pt x="363511" y="567931"/>
                  </a:lnTo>
                  <a:lnTo>
                    <a:pt x="352697" y="551036"/>
                  </a:lnTo>
                  <a:lnTo>
                    <a:pt x="341883" y="534142"/>
                  </a:lnTo>
                  <a:lnTo>
                    <a:pt x="331070" y="517247"/>
                  </a:lnTo>
                  <a:lnTo>
                    <a:pt x="320256" y="500352"/>
                  </a:lnTo>
                  <a:lnTo>
                    <a:pt x="309442" y="483457"/>
                  </a:lnTo>
                  <a:lnTo>
                    <a:pt x="298629" y="466563"/>
                  </a:lnTo>
                  <a:lnTo>
                    <a:pt x="287815" y="449668"/>
                  </a:lnTo>
                  <a:lnTo>
                    <a:pt x="277001" y="432773"/>
                  </a:lnTo>
                  <a:lnTo>
                    <a:pt x="266188" y="415879"/>
                  </a:lnTo>
                  <a:lnTo>
                    <a:pt x="255374" y="398984"/>
                  </a:lnTo>
                  <a:lnTo>
                    <a:pt x="244560" y="382089"/>
                  </a:lnTo>
                  <a:lnTo>
                    <a:pt x="233747" y="365194"/>
                  </a:lnTo>
                  <a:lnTo>
                    <a:pt x="222933" y="348300"/>
                  </a:lnTo>
                  <a:lnTo>
                    <a:pt x="212119" y="331405"/>
                  </a:lnTo>
                  <a:lnTo>
                    <a:pt x="201306" y="314510"/>
                  </a:lnTo>
                  <a:lnTo>
                    <a:pt x="190492" y="297615"/>
                  </a:lnTo>
                  <a:lnTo>
                    <a:pt x="179678" y="280721"/>
                  </a:lnTo>
                  <a:lnTo>
                    <a:pt x="168865" y="263826"/>
                  </a:lnTo>
                  <a:lnTo>
                    <a:pt x="158051" y="246931"/>
                  </a:lnTo>
                  <a:lnTo>
                    <a:pt x="147237" y="230037"/>
                  </a:lnTo>
                  <a:lnTo>
                    <a:pt x="136424" y="213142"/>
                  </a:lnTo>
                  <a:lnTo>
                    <a:pt x="125610" y="196247"/>
                  </a:lnTo>
                  <a:lnTo>
                    <a:pt x="114796" y="179352"/>
                  </a:lnTo>
                  <a:lnTo>
                    <a:pt x="103983" y="162458"/>
                  </a:lnTo>
                  <a:lnTo>
                    <a:pt x="93169" y="145563"/>
                  </a:lnTo>
                  <a:lnTo>
                    <a:pt x="82355" y="128668"/>
                  </a:lnTo>
                  <a:lnTo>
                    <a:pt x="71542" y="111773"/>
                  </a:lnTo>
                  <a:lnTo>
                    <a:pt x="60728" y="94879"/>
                  </a:lnTo>
                  <a:lnTo>
                    <a:pt x="49914" y="77984"/>
                  </a:lnTo>
                  <a:lnTo>
                    <a:pt x="39101" y="61089"/>
                  </a:lnTo>
                  <a:lnTo>
                    <a:pt x="28287" y="44195"/>
                  </a:lnTo>
                  <a:lnTo>
                    <a:pt x="17473" y="27300"/>
                  </a:lnTo>
                  <a:lnTo>
                    <a:pt x="6660" y="1040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2299104" y="4057429"/>
              <a:ext cx="127870" cy="143849"/>
            </a:xfrm>
            <a:custGeom>
              <a:avLst/>
              <a:pathLst>
                <a:path w="127870" h="143849">
                  <a:moveTo>
                    <a:pt x="127870" y="66220"/>
                  </a:moveTo>
                  <a:lnTo>
                    <a:pt x="0" y="0"/>
                  </a:lnTo>
                  <a:lnTo>
                    <a:pt x="6586" y="143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3311436" y="5639044"/>
              <a:ext cx="272376" cy="233957"/>
            </a:xfrm>
            <a:custGeom>
              <a:avLst/>
              <a:pathLst>
                <a:path w="272376" h="233957">
                  <a:moveTo>
                    <a:pt x="0" y="0"/>
                  </a:moveTo>
                  <a:lnTo>
                    <a:pt x="3578" y="3074"/>
                  </a:lnTo>
                  <a:lnTo>
                    <a:pt x="7157" y="6148"/>
                  </a:lnTo>
                  <a:lnTo>
                    <a:pt x="10736" y="9222"/>
                  </a:lnTo>
                  <a:lnTo>
                    <a:pt x="14315" y="12296"/>
                  </a:lnTo>
                  <a:lnTo>
                    <a:pt x="17894" y="15370"/>
                  </a:lnTo>
                  <a:lnTo>
                    <a:pt x="21472" y="18444"/>
                  </a:lnTo>
                  <a:lnTo>
                    <a:pt x="25051" y="21518"/>
                  </a:lnTo>
                  <a:lnTo>
                    <a:pt x="28630" y="24592"/>
                  </a:lnTo>
                  <a:lnTo>
                    <a:pt x="32209" y="27666"/>
                  </a:lnTo>
                  <a:lnTo>
                    <a:pt x="35788" y="30740"/>
                  </a:lnTo>
                  <a:lnTo>
                    <a:pt x="39366" y="33814"/>
                  </a:lnTo>
                  <a:lnTo>
                    <a:pt x="42945" y="36888"/>
                  </a:lnTo>
                  <a:lnTo>
                    <a:pt x="46524" y="39962"/>
                  </a:lnTo>
                  <a:lnTo>
                    <a:pt x="50103" y="43036"/>
                  </a:lnTo>
                  <a:lnTo>
                    <a:pt x="53682" y="46110"/>
                  </a:lnTo>
                  <a:lnTo>
                    <a:pt x="57261" y="49184"/>
                  </a:lnTo>
                  <a:lnTo>
                    <a:pt x="60839" y="52258"/>
                  </a:lnTo>
                  <a:lnTo>
                    <a:pt x="64418" y="55332"/>
                  </a:lnTo>
                  <a:lnTo>
                    <a:pt x="67997" y="58406"/>
                  </a:lnTo>
                  <a:lnTo>
                    <a:pt x="71576" y="61480"/>
                  </a:lnTo>
                  <a:lnTo>
                    <a:pt x="75155" y="64554"/>
                  </a:lnTo>
                  <a:lnTo>
                    <a:pt x="78733" y="67628"/>
                  </a:lnTo>
                  <a:lnTo>
                    <a:pt x="82312" y="70702"/>
                  </a:lnTo>
                  <a:lnTo>
                    <a:pt x="85891" y="73776"/>
                  </a:lnTo>
                  <a:lnTo>
                    <a:pt x="89470" y="76850"/>
                  </a:lnTo>
                  <a:lnTo>
                    <a:pt x="93049" y="79924"/>
                  </a:lnTo>
                  <a:lnTo>
                    <a:pt x="96627" y="82998"/>
                  </a:lnTo>
                  <a:lnTo>
                    <a:pt x="100206" y="86072"/>
                  </a:lnTo>
                  <a:lnTo>
                    <a:pt x="103785" y="89146"/>
                  </a:lnTo>
                  <a:lnTo>
                    <a:pt x="107364" y="92220"/>
                  </a:lnTo>
                  <a:lnTo>
                    <a:pt x="110943" y="95294"/>
                  </a:lnTo>
                  <a:lnTo>
                    <a:pt x="114522" y="98368"/>
                  </a:lnTo>
                  <a:lnTo>
                    <a:pt x="118100" y="101442"/>
                  </a:lnTo>
                  <a:lnTo>
                    <a:pt x="121679" y="104516"/>
                  </a:lnTo>
                  <a:lnTo>
                    <a:pt x="125258" y="107590"/>
                  </a:lnTo>
                  <a:lnTo>
                    <a:pt x="128837" y="110664"/>
                  </a:lnTo>
                  <a:lnTo>
                    <a:pt x="132416" y="113738"/>
                  </a:lnTo>
                  <a:lnTo>
                    <a:pt x="135994" y="116812"/>
                  </a:lnTo>
                  <a:lnTo>
                    <a:pt x="139573" y="119886"/>
                  </a:lnTo>
                  <a:lnTo>
                    <a:pt x="143152" y="122960"/>
                  </a:lnTo>
                  <a:lnTo>
                    <a:pt x="146731" y="126034"/>
                  </a:lnTo>
                  <a:lnTo>
                    <a:pt x="150310" y="129108"/>
                  </a:lnTo>
                  <a:lnTo>
                    <a:pt x="153889" y="132182"/>
                  </a:lnTo>
                  <a:lnTo>
                    <a:pt x="157467" y="135256"/>
                  </a:lnTo>
                  <a:lnTo>
                    <a:pt x="161046" y="138330"/>
                  </a:lnTo>
                  <a:lnTo>
                    <a:pt x="164625" y="141404"/>
                  </a:lnTo>
                  <a:lnTo>
                    <a:pt x="168204" y="144478"/>
                  </a:lnTo>
                  <a:lnTo>
                    <a:pt x="171783" y="147552"/>
                  </a:lnTo>
                  <a:lnTo>
                    <a:pt x="175361" y="150626"/>
                  </a:lnTo>
                  <a:lnTo>
                    <a:pt x="178940" y="153700"/>
                  </a:lnTo>
                  <a:lnTo>
                    <a:pt x="182519" y="156774"/>
                  </a:lnTo>
                  <a:lnTo>
                    <a:pt x="186098" y="159848"/>
                  </a:lnTo>
                  <a:lnTo>
                    <a:pt x="189677" y="162922"/>
                  </a:lnTo>
                  <a:lnTo>
                    <a:pt x="193255" y="165996"/>
                  </a:lnTo>
                  <a:lnTo>
                    <a:pt x="196834" y="169071"/>
                  </a:lnTo>
                  <a:lnTo>
                    <a:pt x="200413" y="172145"/>
                  </a:lnTo>
                  <a:lnTo>
                    <a:pt x="203992" y="175219"/>
                  </a:lnTo>
                  <a:lnTo>
                    <a:pt x="207571" y="178293"/>
                  </a:lnTo>
                  <a:lnTo>
                    <a:pt x="211150" y="181367"/>
                  </a:lnTo>
                  <a:lnTo>
                    <a:pt x="214728" y="184441"/>
                  </a:lnTo>
                  <a:lnTo>
                    <a:pt x="218307" y="187515"/>
                  </a:lnTo>
                  <a:lnTo>
                    <a:pt x="221886" y="190589"/>
                  </a:lnTo>
                  <a:lnTo>
                    <a:pt x="225465" y="193663"/>
                  </a:lnTo>
                  <a:lnTo>
                    <a:pt x="229044" y="196737"/>
                  </a:lnTo>
                  <a:lnTo>
                    <a:pt x="232622" y="199811"/>
                  </a:lnTo>
                  <a:lnTo>
                    <a:pt x="236201" y="202885"/>
                  </a:lnTo>
                  <a:lnTo>
                    <a:pt x="239780" y="205959"/>
                  </a:lnTo>
                  <a:lnTo>
                    <a:pt x="243359" y="209033"/>
                  </a:lnTo>
                  <a:lnTo>
                    <a:pt x="246938" y="212107"/>
                  </a:lnTo>
                  <a:lnTo>
                    <a:pt x="250517" y="215181"/>
                  </a:lnTo>
                  <a:lnTo>
                    <a:pt x="254095" y="218255"/>
                  </a:lnTo>
                  <a:lnTo>
                    <a:pt x="257674" y="221329"/>
                  </a:lnTo>
                  <a:lnTo>
                    <a:pt x="261253" y="224403"/>
                  </a:lnTo>
                  <a:lnTo>
                    <a:pt x="264832" y="227477"/>
                  </a:lnTo>
                  <a:lnTo>
                    <a:pt x="268411" y="230551"/>
                  </a:lnTo>
                  <a:lnTo>
                    <a:pt x="271989" y="233625"/>
                  </a:lnTo>
                  <a:lnTo>
                    <a:pt x="272376" y="23395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3442297" y="5737126"/>
              <a:ext cx="141514" cy="135874"/>
            </a:xfrm>
            <a:custGeom>
              <a:avLst/>
              <a:pathLst>
                <a:path w="141514" h="135874">
                  <a:moveTo>
                    <a:pt x="0" y="109235"/>
                  </a:moveTo>
                  <a:lnTo>
                    <a:pt x="141514" y="135874"/>
                  </a:lnTo>
                  <a:lnTo>
                    <a:pt x="9382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3311436" y="5639044"/>
              <a:ext cx="909691" cy="1672713"/>
            </a:xfrm>
            <a:custGeom>
              <a:avLst/>
              <a:pathLst>
                <a:path w="909691" h="1672713">
                  <a:moveTo>
                    <a:pt x="0" y="0"/>
                  </a:moveTo>
                  <a:lnTo>
                    <a:pt x="9709" y="17854"/>
                  </a:lnTo>
                  <a:lnTo>
                    <a:pt x="19419" y="35708"/>
                  </a:lnTo>
                  <a:lnTo>
                    <a:pt x="29129" y="53563"/>
                  </a:lnTo>
                  <a:lnTo>
                    <a:pt x="38839" y="71417"/>
                  </a:lnTo>
                  <a:lnTo>
                    <a:pt x="48549" y="89272"/>
                  </a:lnTo>
                  <a:lnTo>
                    <a:pt x="58259" y="107126"/>
                  </a:lnTo>
                  <a:lnTo>
                    <a:pt x="67969" y="124981"/>
                  </a:lnTo>
                  <a:lnTo>
                    <a:pt x="77679" y="142835"/>
                  </a:lnTo>
                  <a:lnTo>
                    <a:pt x="87389" y="160690"/>
                  </a:lnTo>
                  <a:lnTo>
                    <a:pt x="97099" y="178544"/>
                  </a:lnTo>
                  <a:lnTo>
                    <a:pt x="106809" y="196398"/>
                  </a:lnTo>
                  <a:lnTo>
                    <a:pt x="116519" y="214253"/>
                  </a:lnTo>
                  <a:lnTo>
                    <a:pt x="126229" y="232107"/>
                  </a:lnTo>
                  <a:lnTo>
                    <a:pt x="135939" y="249962"/>
                  </a:lnTo>
                  <a:lnTo>
                    <a:pt x="145649" y="267816"/>
                  </a:lnTo>
                  <a:lnTo>
                    <a:pt x="155359" y="285671"/>
                  </a:lnTo>
                  <a:lnTo>
                    <a:pt x="165069" y="303525"/>
                  </a:lnTo>
                  <a:lnTo>
                    <a:pt x="174779" y="321380"/>
                  </a:lnTo>
                  <a:lnTo>
                    <a:pt x="184489" y="339234"/>
                  </a:lnTo>
                  <a:lnTo>
                    <a:pt x="194199" y="357088"/>
                  </a:lnTo>
                  <a:lnTo>
                    <a:pt x="203909" y="374943"/>
                  </a:lnTo>
                  <a:lnTo>
                    <a:pt x="213619" y="392797"/>
                  </a:lnTo>
                  <a:lnTo>
                    <a:pt x="223329" y="410652"/>
                  </a:lnTo>
                  <a:lnTo>
                    <a:pt x="233039" y="428506"/>
                  </a:lnTo>
                  <a:lnTo>
                    <a:pt x="242749" y="446361"/>
                  </a:lnTo>
                  <a:lnTo>
                    <a:pt x="252459" y="464215"/>
                  </a:lnTo>
                  <a:lnTo>
                    <a:pt x="262169" y="482070"/>
                  </a:lnTo>
                  <a:lnTo>
                    <a:pt x="271879" y="499924"/>
                  </a:lnTo>
                  <a:lnTo>
                    <a:pt x="281589" y="517778"/>
                  </a:lnTo>
                  <a:lnTo>
                    <a:pt x="291299" y="535633"/>
                  </a:lnTo>
                  <a:lnTo>
                    <a:pt x="301009" y="553487"/>
                  </a:lnTo>
                  <a:lnTo>
                    <a:pt x="310719" y="571342"/>
                  </a:lnTo>
                  <a:lnTo>
                    <a:pt x="320429" y="589196"/>
                  </a:lnTo>
                  <a:lnTo>
                    <a:pt x="330139" y="607051"/>
                  </a:lnTo>
                  <a:lnTo>
                    <a:pt x="339849" y="624905"/>
                  </a:lnTo>
                  <a:lnTo>
                    <a:pt x="349559" y="642760"/>
                  </a:lnTo>
                  <a:lnTo>
                    <a:pt x="359269" y="660614"/>
                  </a:lnTo>
                  <a:lnTo>
                    <a:pt x="368979" y="678468"/>
                  </a:lnTo>
                  <a:lnTo>
                    <a:pt x="378689" y="696323"/>
                  </a:lnTo>
                  <a:lnTo>
                    <a:pt x="388399" y="714177"/>
                  </a:lnTo>
                  <a:lnTo>
                    <a:pt x="398109" y="732032"/>
                  </a:lnTo>
                  <a:lnTo>
                    <a:pt x="407819" y="749886"/>
                  </a:lnTo>
                  <a:lnTo>
                    <a:pt x="417529" y="767741"/>
                  </a:lnTo>
                  <a:lnTo>
                    <a:pt x="427239" y="785595"/>
                  </a:lnTo>
                  <a:lnTo>
                    <a:pt x="436949" y="803450"/>
                  </a:lnTo>
                  <a:lnTo>
                    <a:pt x="446659" y="821304"/>
                  </a:lnTo>
                  <a:lnTo>
                    <a:pt x="456369" y="839158"/>
                  </a:lnTo>
                  <a:lnTo>
                    <a:pt x="466079" y="857013"/>
                  </a:lnTo>
                  <a:lnTo>
                    <a:pt x="475789" y="874867"/>
                  </a:lnTo>
                  <a:lnTo>
                    <a:pt x="485499" y="892722"/>
                  </a:lnTo>
                  <a:lnTo>
                    <a:pt x="495209" y="910576"/>
                  </a:lnTo>
                  <a:lnTo>
                    <a:pt x="504919" y="928431"/>
                  </a:lnTo>
                  <a:lnTo>
                    <a:pt x="514629" y="946285"/>
                  </a:lnTo>
                  <a:lnTo>
                    <a:pt x="524339" y="964140"/>
                  </a:lnTo>
                  <a:lnTo>
                    <a:pt x="534049" y="981994"/>
                  </a:lnTo>
                  <a:lnTo>
                    <a:pt x="543759" y="999848"/>
                  </a:lnTo>
                  <a:lnTo>
                    <a:pt x="553469" y="1017703"/>
                  </a:lnTo>
                  <a:lnTo>
                    <a:pt x="563179" y="1035557"/>
                  </a:lnTo>
                  <a:lnTo>
                    <a:pt x="572889" y="1053412"/>
                  </a:lnTo>
                  <a:lnTo>
                    <a:pt x="582599" y="1071266"/>
                  </a:lnTo>
                  <a:lnTo>
                    <a:pt x="592309" y="1089121"/>
                  </a:lnTo>
                  <a:lnTo>
                    <a:pt x="602019" y="1106975"/>
                  </a:lnTo>
                  <a:lnTo>
                    <a:pt x="611729" y="1124830"/>
                  </a:lnTo>
                  <a:lnTo>
                    <a:pt x="621439" y="1142684"/>
                  </a:lnTo>
                  <a:lnTo>
                    <a:pt x="631149" y="1160538"/>
                  </a:lnTo>
                  <a:lnTo>
                    <a:pt x="640859" y="1178393"/>
                  </a:lnTo>
                  <a:lnTo>
                    <a:pt x="650569" y="1196247"/>
                  </a:lnTo>
                  <a:lnTo>
                    <a:pt x="660279" y="1214102"/>
                  </a:lnTo>
                  <a:lnTo>
                    <a:pt x="669989" y="1231956"/>
                  </a:lnTo>
                  <a:lnTo>
                    <a:pt x="679699" y="1249811"/>
                  </a:lnTo>
                  <a:lnTo>
                    <a:pt x="689409" y="1267665"/>
                  </a:lnTo>
                  <a:lnTo>
                    <a:pt x="699119" y="1285520"/>
                  </a:lnTo>
                  <a:lnTo>
                    <a:pt x="708829" y="1303374"/>
                  </a:lnTo>
                  <a:lnTo>
                    <a:pt x="718539" y="1321229"/>
                  </a:lnTo>
                  <a:lnTo>
                    <a:pt x="728249" y="1339083"/>
                  </a:lnTo>
                  <a:lnTo>
                    <a:pt x="737959" y="1356937"/>
                  </a:lnTo>
                  <a:lnTo>
                    <a:pt x="747669" y="1374792"/>
                  </a:lnTo>
                  <a:lnTo>
                    <a:pt x="757379" y="1392646"/>
                  </a:lnTo>
                  <a:lnTo>
                    <a:pt x="767089" y="1410501"/>
                  </a:lnTo>
                  <a:lnTo>
                    <a:pt x="776799" y="1428355"/>
                  </a:lnTo>
                  <a:lnTo>
                    <a:pt x="786509" y="1446210"/>
                  </a:lnTo>
                  <a:lnTo>
                    <a:pt x="796219" y="1464064"/>
                  </a:lnTo>
                  <a:lnTo>
                    <a:pt x="805929" y="1481919"/>
                  </a:lnTo>
                  <a:lnTo>
                    <a:pt x="815639" y="1499773"/>
                  </a:lnTo>
                  <a:lnTo>
                    <a:pt x="825349" y="1517627"/>
                  </a:lnTo>
                  <a:lnTo>
                    <a:pt x="835059" y="1535482"/>
                  </a:lnTo>
                  <a:lnTo>
                    <a:pt x="844769" y="1553336"/>
                  </a:lnTo>
                  <a:lnTo>
                    <a:pt x="854479" y="1571191"/>
                  </a:lnTo>
                  <a:lnTo>
                    <a:pt x="864189" y="1589045"/>
                  </a:lnTo>
                  <a:lnTo>
                    <a:pt x="873899" y="1606900"/>
                  </a:lnTo>
                  <a:lnTo>
                    <a:pt x="883609" y="1624754"/>
                  </a:lnTo>
                  <a:lnTo>
                    <a:pt x="893319" y="1642609"/>
                  </a:lnTo>
                  <a:lnTo>
                    <a:pt x="903029" y="1660463"/>
                  </a:lnTo>
                  <a:lnTo>
                    <a:pt x="909691" y="16727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4098295" y="7167804"/>
              <a:ext cx="126502" cy="143953"/>
            </a:xfrm>
            <a:custGeom>
              <a:avLst/>
              <a:pathLst>
                <a:path w="126502" h="143953">
                  <a:moveTo>
                    <a:pt x="0" y="68797"/>
                  </a:moveTo>
                  <a:lnTo>
                    <a:pt x="122831" y="143953"/>
                  </a:lnTo>
                  <a:lnTo>
                    <a:pt x="1265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4418615" y="5320552"/>
              <a:ext cx="566902" cy="16921"/>
            </a:xfrm>
            <a:custGeom>
              <a:avLst/>
              <a:pathLst>
                <a:path w="566902" h="16921">
                  <a:moveTo>
                    <a:pt x="0" y="16921"/>
                  </a:moveTo>
                  <a:lnTo>
                    <a:pt x="6816" y="16718"/>
                  </a:lnTo>
                  <a:lnTo>
                    <a:pt x="13633" y="16514"/>
                  </a:lnTo>
                  <a:lnTo>
                    <a:pt x="20450" y="16311"/>
                  </a:lnTo>
                  <a:lnTo>
                    <a:pt x="27266" y="16107"/>
                  </a:lnTo>
                  <a:lnTo>
                    <a:pt x="34083" y="15904"/>
                  </a:lnTo>
                  <a:lnTo>
                    <a:pt x="40900" y="15700"/>
                  </a:lnTo>
                  <a:lnTo>
                    <a:pt x="47716" y="15497"/>
                  </a:lnTo>
                  <a:lnTo>
                    <a:pt x="54533" y="15293"/>
                  </a:lnTo>
                  <a:lnTo>
                    <a:pt x="61350" y="15090"/>
                  </a:lnTo>
                  <a:lnTo>
                    <a:pt x="68167" y="14886"/>
                  </a:lnTo>
                  <a:lnTo>
                    <a:pt x="74983" y="14683"/>
                  </a:lnTo>
                  <a:lnTo>
                    <a:pt x="81800" y="14479"/>
                  </a:lnTo>
                  <a:lnTo>
                    <a:pt x="88617" y="14276"/>
                  </a:lnTo>
                  <a:lnTo>
                    <a:pt x="95433" y="14072"/>
                  </a:lnTo>
                  <a:lnTo>
                    <a:pt x="102250" y="13869"/>
                  </a:lnTo>
                  <a:lnTo>
                    <a:pt x="109067" y="13665"/>
                  </a:lnTo>
                  <a:lnTo>
                    <a:pt x="115884" y="13462"/>
                  </a:lnTo>
                  <a:lnTo>
                    <a:pt x="122700" y="13259"/>
                  </a:lnTo>
                  <a:lnTo>
                    <a:pt x="129517" y="13055"/>
                  </a:lnTo>
                  <a:lnTo>
                    <a:pt x="136334" y="12852"/>
                  </a:lnTo>
                  <a:lnTo>
                    <a:pt x="143150" y="12648"/>
                  </a:lnTo>
                  <a:lnTo>
                    <a:pt x="149967" y="12445"/>
                  </a:lnTo>
                  <a:lnTo>
                    <a:pt x="156784" y="12241"/>
                  </a:lnTo>
                  <a:lnTo>
                    <a:pt x="163600" y="12038"/>
                  </a:lnTo>
                  <a:lnTo>
                    <a:pt x="170417" y="11834"/>
                  </a:lnTo>
                  <a:lnTo>
                    <a:pt x="177234" y="11631"/>
                  </a:lnTo>
                  <a:lnTo>
                    <a:pt x="184051" y="11427"/>
                  </a:lnTo>
                  <a:lnTo>
                    <a:pt x="190867" y="11224"/>
                  </a:lnTo>
                  <a:lnTo>
                    <a:pt x="197684" y="11020"/>
                  </a:lnTo>
                  <a:lnTo>
                    <a:pt x="204501" y="10817"/>
                  </a:lnTo>
                  <a:lnTo>
                    <a:pt x="211317" y="10613"/>
                  </a:lnTo>
                  <a:lnTo>
                    <a:pt x="218134" y="10410"/>
                  </a:lnTo>
                  <a:lnTo>
                    <a:pt x="224951" y="10206"/>
                  </a:lnTo>
                  <a:lnTo>
                    <a:pt x="231768" y="10003"/>
                  </a:lnTo>
                  <a:lnTo>
                    <a:pt x="238584" y="9800"/>
                  </a:lnTo>
                  <a:lnTo>
                    <a:pt x="245401" y="9596"/>
                  </a:lnTo>
                  <a:lnTo>
                    <a:pt x="252218" y="9393"/>
                  </a:lnTo>
                  <a:lnTo>
                    <a:pt x="259034" y="9189"/>
                  </a:lnTo>
                  <a:lnTo>
                    <a:pt x="265851" y="8986"/>
                  </a:lnTo>
                  <a:lnTo>
                    <a:pt x="272668" y="8782"/>
                  </a:lnTo>
                  <a:lnTo>
                    <a:pt x="279484" y="8579"/>
                  </a:lnTo>
                  <a:lnTo>
                    <a:pt x="286301" y="8375"/>
                  </a:lnTo>
                  <a:lnTo>
                    <a:pt x="293118" y="8172"/>
                  </a:lnTo>
                  <a:lnTo>
                    <a:pt x="299935" y="7968"/>
                  </a:lnTo>
                  <a:lnTo>
                    <a:pt x="306751" y="7765"/>
                  </a:lnTo>
                  <a:lnTo>
                    <a:pt x="313568" y="7561"/>
                  </a:lnTo>
                  <a:lnTo>
                    <a:pt x="320385" y="7358"/>
                  </a:lnTo>
                  <a:lnTo>
                    <a:pt x="327201" y="7154"/>
                  </a:lnTo>
                  <a:lnTo>
                    <a:pt x="334018" y="6951"/>
                  </a:lnTo>
                  <a:lnTo>
                    <a:pt x="340835" y="6747"/>
                  </a:lnTo>
                  <a:lnTo>
                    <a:pt x="347652" y="6544"/>
                  </a:lnTo>
                  <a:lnTo>
                    <a:pt x="354468" y="6340"/>
                  </a:lnTo>
                  <a:lnTo>
                    <a:pt x="361285" y="6137"/>
                  </a:lnTo>
                  <a:lnTo>
                    <a:pt x="368102" y="5934"/>
                  </a:lnTo>
                  <a:lnTo>
                    <a:pt x="374918" y="5730"/>
                  </a:lnTo>
                  <a:lnTo>
                    <a:pt x="381735" y="5527"/>
                  </a:lnTo>
                  <a:lnTo>
                    <a:pt x="388552" y="5323"/>
                  </a:lnTo>
                  <a:lnTo>
                    <a:pt x="395368" y="5120"/>
                  </a:lnTo>
                  <a:lnTo>
                    <a:pt x="402185" y="4916"/>
                  </a:lnTo>
                  <a:lnTo>
                    <a:pt x="409002" y="4713"/>
                  </a:lnTo>
                  <a:lnTo>
                    <a:pt x="415819" y="4509"/>
                  </a:lnTo>
                  <a:lnTo>
                    <a:pt x="422635" y="4306"/>
                  </a:lnTo>
                  <a:lnTo>
                    <a:pt x="429452" y="4102"/>
                  </a:lnTo>
                  <a:lnTo>
                    <a:pt x="436269" y="3899"/>
                  </a:lnTo>
                  <a:lnTo>
                    <a:pt x="443085" y="3695"/>
                  </a:lnTo>
                  <a:lnTo>
                    <a:pt x="449902" y="3492"/>
                  </a:lnTo>
                  <a:lnTo>
                    <a:pt x="456719" y="3288"/>
                  </a:lnTo>
                  <a:lnTo>
                    <a:pt x="463536" y="3085"/>
                  </a:lnTo>
                  <a:lnTo>
                    <a:pt x="470352" y="2881"/>
                  </a:lnTo>
                  <a:lnTo>
                    <a:pt x="477169" y="2678"/>
                  </a:lnTo>
                  <a:lnTo>
                    <a:pt x="483986" y="2474"/>
                  </a:lnTo>
                  <a:lnTo>
                    <a:pt x="490802" y="2271"/>
                  </a:lnTo>
                  <a:lnTo>
                    <a:pt x="497619" y="2068"/>
                  </a:lnTo>
                  <a:lnTo>
                    <a:pt x="504436" y="1864"/>
                  </a:lnTo>
                  <a:lnTo>
                    <a:pt x="511252" y="1661"/>
                  </a:lnTo>
                  <a:lnTo>
                    <a:pt x="518069" y="1457"/>
                  </a:lnTo>
                  <a:lnTo>
                    <a:pt x="524886" y="1254"/>
                  </a:lnTo>
                  <a:lnTo>
                    <a:pt x="531703" y="1050"/>
                  </a:lnTo>
                  <a:lnTo>
                    <a:pt x="538519" y="847"/>
                  </a:lnTo>
                  <a:lnTo>
                    <a:pt x="545336" y="643"/>
                  </a:lnTo>
                  <a:lnTo>
                    <a:pt x="552153" y="440"/>
                  </a:lnTo>
                  <a:lnTo>
                    <a:pt x="558969" y="236"/>
                  </a:lnTo>
                  <a:lnTo>
                    <a:pt x="565786" y="33"/>
                  </a:lnTo>
                  <a:lnTo>
                    <a:pt x="56690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4858717" y="5252305"/>
              <a:ext cx="126800" cy="143935"/>
            </a:xfrm>
            <a:custGeom>
              <a:avLst/>
              <a:pathLst>
                <a:path w="126800" h="143935">
                  <a:moveTo>
                    <a:pt x="4296" y="143935"/>
                  </a:moveTo>
                  <a:lnTo>
                    <a:pt x="126800" y="6824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3311436" y="5639044"/>
              <a:ext cx="806206" cy="636998"/>
            </a:xfrm>
            <a:custGeom>
              <a:avLst/>
              <a:pathLst>
                <a:path w="806206" h="636998">
                  <a:moveTo>
                    <a:pt x="0" y="0"/>
                  </a:moveTo>
                  <a:lnTo>
                    <a:pt x="8999" y="7110"/>
                  </a:lnTo>
                  <a:lnTo>
                    <a:pt x="17998" y="14221"/>
                  </a:lnTo>
                  <a:lnTo>
                    <a:pt x="26998" y="21331"/>
                  </a:lnTo>
                  <a:lnTo>
                    <a:pt x="35997" y="28442"/>
                  </a:lnTo>
                  <a:lnTo>
                    <a:pt x="44997" y="35553"/>
                  </a:lnTo>
                  <a:lnTo>
                    <a:pt x="53996" y="42663"/>
                  </a:lnTo>
                  <a:lnTo>
                    <a:pt x="62996" y="49774"/>
                  </a:lnTo>
                  <a:lnTo>
                    <a:pt x="71995" y="56885"/>
                  </a:lnTo>
                  <a:lnTo>
                    <a:pt x="80995" y="63995"/>
                  </a:lnTo>
                  <a:lnTo>
                    <a:pt x="89994" y="71106"/>
                  </a:lnTo>
                  <a:lnTo>
                    <a:pt x="98994" y="78217"/>
                  </a:lnTo>
                  <a:lnTo>
                    <a:pt x="107993" y="85327"/>
                  </a:lnTo>
                  <a:lnTo>
                    <a:pt x="116993" y="92438"/>
                  </a:lnTo>
                  <a:lnTo>
                    <a:pt x="125992" y="99549"/>
                  </a:lnTo>
                  <a:lnTo>
                    <a:pt x="134992" y="106659"/>
                  </a:lnTo>
                  <a:lnTo>
                    <a:pt x="143991" y="113770"/>
                  </a:lnTo>
                  <a:lnTo>
                    <a:pt x="152990" y="120880"/>
                  </a:lnTo>
                  <a:lnTo>
                    <a:pt x="161990" y="127991"/>
                  </a:lnTo>
                  <a:lnTo>
                    <a:pt x="170989" y="135102"/>
                  </a:lnTo>
                  <a:lnTo>
                    <a:pt x="179989" y="142212"/>
                  </a:lnTo>
                  <a:lnTo>
                    <a:pt x="188988" y="149323"/>
                  </a:lnTo>
                  <a:lnTo>
                    <a:pt x="197988" y="156434"/>
                  </a:lnTo>
                  <a:lnTo>
                    <a:pt x="206987" y="163544"/>
                  </a:lnTo>
                  <a:lnTo>
                    <a:pt x="215987" y="170655"/>
                  </a:lnTo>
                  <a:lnTo>
                    <a:pt x="224986" y="177766"/>
                  </a:lnTo>
                  <a:lnTo>
                    <a:pt x="233986" y="184876"/>
                  </a:lnTo>
                  <a:lnTo>
                    <a:pt x="242985" y="191987"/>
                  </a:lnTo>
                  <a:lnTo>
                    <a:pt x="251985" y="199098"/>
                  </a:lnTo>
                  <a:lnTo>
                    <a:pt x="260984" y="206208"/>
                  </a:lnTo>
                  <a:lnTo>
                    <a:pt x="269984" y="213319"/>
                  </a:lnTo>
                  <a:lnTo>
                    <a:pt x="278983" y="220430"/>
                  </a:lnTo>
                  <a:lnTo>
                    <a:pt x="287983" y="227540"/>
                  </a:lnTo>
                  <a:lnTo>
                    <a:pt x="296982" y="234651"/>
                  </a:lnTo>
                  <a:lnTo>
                    <a:pt x="305981" y="241761"/>
                  </a:lnTo>
                  <a:lnTo>
                    <a:pt x="314981" y="248872"/>
                  </a:lnTo>
                  <a:lnTo>
                    <a:pt x="323980" y="255983"/>
                  </a:lnTo>
                  <a:lnTo>
                    <a:pt x="332980" y="263093"/>
                  </a:lnTo>
                  <a:lnTo>
                    <a:pt x="341979" y="270204"/>
                  </a:lnTo>
                  <a:lnTo>
                    <a:pt x="350979" y="277315"/>
                  </a:lnTo>
                  <a:lnTo>
                    <a:pt x="359978" y="284425"/>
                  </a:lnTo>
                  <a:lnTo>
                    <a:pt x="368978" y="291536"/>
                  </a:lnTo>
                  <a:lnTo>
                    <a:pt x="377977" y="298647"/>
                  </a:lnTo>
                  <a:lnTo>
                    <a:pt x="386977" y="305757"/>
                  </a:lnTo>
                  <a:lnTo>
                    <a:pt x="395976" y="312868"/>
                  </a:lnTo>
                  <a:lnTo>
                    <a:pt x="404976" y="319979"/>
                  </a:lnTo>
                  <a:lnTo>
                    <a:pt x="413975" y="327089"/>
                  </a:lnTo>
                  <a:lnTo>
                    <a:pt x="422975" y="334200"/>
                  </a:lnTo>
                  <a:lnTo>
                    <a:pt x="431974" y="341311"/>
                  </a:lnTo>
                  <a:lnTo>
                    <a:pt x="440974" y="348421"/>
                  </a:lnTo>
                  <a:lnTo>
                    <a:pt x="449973" y="355532"/>
                  </a:lnTo>
                  <a:lnTo>
                    <a:pt x="458972" y="362642"/>
                  </a:lnTo>
                  <a:lnTo>
                    <a:pt x="467972" y="369753"/>
                  </a:lnTo>
                  <a:lnTo>
                    <a:pt x="476971" y="376864"/>
                  </a:lnTo>
                  <a:lnTo>
                    <a:pt x="485971" y="383974"/>
                  </a:lnTo>
                  <a:lnTo>
                    <a:pt x="494970" y="391085"/>
                  </a:lnTo>
                  <a:lnTo>
                    <a:pt x="503970" y="398196"/>
                  </a:lnTo>
                  <a:lnTo>
                    <a:pt x="512969" y="405306"/>
                  </a:lnTo>
                  <a:lnTo>
                    <a:pt x="521969" y="412417"/>
                  </a:lnTo>
                  <a:lnTo>
                    <a:pt x="530968" y="419528"/>
                  </a:lnTo>
                  <a:lnTo>
                    <a:pt x="539968" y="426638"/>
                  </a:lnTo>
                  <a:lnTo>
                    <a:pt x="548967" y="433749"/>
                  </a:lnTo>
                  <a:lnTo>
                    <a:pt x="557967" y="440860"/>
                  </a:lnTo>
                  <a:lnTo>
                    <a:pt x="566966" y="447970"/>
                  </a:lnTo>
                  <a:lnTo>
                    <a:pt x="575966" y="455081"/>
                  </a:lnTo>
                  <a:lnTo>
                    <a:pt x="584965" y="462192"/>
                  </a:lnTo>
                  <a:lnTo>
                    <a:pt x="593964" y="469302"/>
                  </a:lnTo>
                  <a:lnTo>
                    <a:pt x="602964" y="476413"/>
                  </a:lnTo>
                  <a:lnTo>
                    <a:pt x="611963" y="483523"/>
                  </a:lnTo>
                  <a:lnTo>
                    <a:pt x="620963" y="490634"/>
                  </a:lnTo>
                  <a:lnTo>
                    <a:pt x="629962" y="497745"/>
                  </a:lnTo>
                  <a:lnTo>
                    <a:pt x="638962" y="504855"/>
                  </a:lnTo>
                  <a:lnTo>
                    <a:pt x="647961" y="511966"/>
                  </a:lnTo>
                  <a:lnTo>
                    <a:pt x="656961" y="519077"/>
                  </a:lnTo>
                  <a:lnTo>
                    <a:pt x="665960" y="526187"/>
                  </a:lnTo>
                  <a:lnTo>
                    <a:pt x="674960" y="533298"/>
                  </a:lnTo>
                  <a:lnTo>
                    <a:pt x="683959" y="540409"/>
                  </a:lnTo>
                  <a:lnTo>
                    <a:pt x="692959" y="547519"/>
                  </a:lnTo>
                  <a:lnTo>
                    <a:pt x="701958" y="554630"/>
                  </a:lnTo>
                  <a:lnTo>
                    <a:pt x="710958" y="561741"/>
                  </a:lnTo>
                  <a:lnTo>
                    <a:pt x="719957" y="568851"/>
                  </a:lnTo>
                  <a:lnTo>
                    <a:pt x="728957" y="575962"/>
                  </a:lnTo>
                  <a:lnTo>
                    <a:pt x="737956" y="583073"/>
                  </a:lnTo>
                  <a:lnTo>
                    <a:pt x="746955" y="590183"/>
                  </a:lnTo>
                  <a:lnTo>
                    <a:pt x="755955" y="597294"/>
                  </a:lnTo>
                  <a:lnTo>
                    <a:pt x="764954" y="604404"/>
                  </a:lnTo>
                  <a:lnTo>
                    <a:pt x="773954" y="611515"/>
                  </a:lnTo>
                  <a:lnTo>
                    <a:pt x="782953" y="618626"/>
                  </a:lnTo>
                  <a:lnTo>
                    <a:pt x="791953" y="625736"/>
                  </a:lnTo>
                  <a:lnTo>
                    <a:pt x="800952" y="632847"/>
                  </a:lnTo>
                  <a:lnTo>
                    <a:pt x="806206" y="6369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3975155" y="6142235"/>
              <a:ext cx="142487" cy="133807"/>
            </a:xfrm>
            <a:custGeom>
              <a:avLst/>
              <a:pathLst>
                <a:path w="142487" h="133807">
                  <a:moveTo>
                    <a:pt x="0" y="112987"/>
                  </a:moveTo>
                  <a:lnTo>
                    <a:pt x="142487" y="133807"/>
                  </a:lnTo>
                  <a:lnTo>
                    <a:pt x="892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3311436" y="5639044"/>
              <a:ext cx="1539450" cy="586231"/>
            </a:xfrm>
            <a:custGeom>
              <a:avLst/>
              <a:pathLst>
                <a:path w="1539450" h="586231">
                  <a:moveTo>
                    <a:pt x="0" y="0"/>
                  </a:moveTo>
                  <a:lnTo>
                    <a:pt x="16569" y="6309"/>
                  </a:lnTo>
                  <a:lnTo>
                    <a:pt x="33138" y="12619"/>
                  </a:lnTo>
                  <a:lnTo>
                    <a:pt x="49708" y="18929"/>
                  </a:lnTo>
                  <a:lnTo>
                    <a:pt x="66277" y="25239"/>
                  </a:lnTo>
                  <a:lnTo>
                    <a:pt x="82847" y="31548"/>
                  </a:lnTo>
                  <a:lnTo>
                    <a:pt x="99416" y="37858"/>
                  </a:lnTo>
                  <a:lnTo>
                    <a:pt x="115986" y="44168"/>
                  </a:lnTo>
                  <a:lnTo>
                    <a:pt x="132555" y="50478"/>
                  </a:lnTo>
                  <a:lnTo>
                    <a:pt x="149125" y="56787"/>
                  </a:lnTo>
                  <a:lnTo>
                    <a:pt x="165694" y="63097"/>
                  </a:lnTo>
                  <a:lnTo>
                    <a:pt x="182264" y="69407"/>
                  </a:lnTo>
                  <a:lnTo>
                    <a:pt x="198833" y="75717"/>
                  </a:lnTo>
                  <a:lnTo>
                    <a:pt x="215403" y="82026"/>
                  </a:lnTo>
                  <a:lnTo>
                    <a:pt x="231972" y="88336"/>
                  </a:lnTo>
                  <a:lnTo>
                    <a:pt x="248542" y="94646"/>
                  </a:lnTo>
                  <a:lnTo>
                    <a:pt x="265111" y="100956"/>
                  </a:lnTo>
                  <a:lnTo>
                    <a:pt x="281681" y="107265"/>
                  </a:lnTo>
                  <a:lnTo>
                    <a:pt x="298250" y="113575"/>
                  </a:lnTo>
                  <a:lnTo>
                    <a:pt x="314820" y="119885"/>
                  </a:lnTo>
                  <a:lnTo>
                    <a:pt x="331389" y="126195"/>
                  </a:lnTo>
                  <a:lnTo>
                    <a:pt x="347959" y="132504"/>
                  </a:lnTo>
                  <a:lnTo>
                    <a:pt x="364528" y="138814"/>
                  </a:lnTo>
                  <a:lnTo>
                    <a:pt x="381098" y="145124"/>
                  </a:lnTo>
                  <a:lnTo>
                    <a:pt x="397667" y="151434"/>
                  </a:lnTo>
                  <a:lnTo>
                    <a:pt x="414237" y="157743"/>
                  </a:lnTo>
                  <a:lnTo>
                    <a:pt x="430806" y="164053"/>
                  </a:lnTo>
                  <a:lnTo>
                    <a:pt x="447376" y="170363"/>
                  </a:lnTo>
                  <a:lnTo>
                    <a:pt x="463945" y="176673"/>
                  </a:lnTo>
                  <a:lnTo>
                    <a:pt x="480515" y="182982"/>
                  </a:lnTo>
                  <a:lnTo>
                    <a:pt x="497084" y="189292"/>
                  </a:lnTo>
                  <a:lnTo>
                    <a:pt x="513654" y="195602"/>
                  </a:lnTo>
                  <a:lnTo>
                    <a:pt x="530223" y="201912"/>
                  </a:lnTo>
                  <a:lnTo>
                    <a:pt x="546793" y="208221"/>
                  </a:lnTo>
                  <a:lnTo>
                    <a:pt x="563362" y="214531"/>
                  </a:lnTo>
                  <a:lnTo>
                    <a:pt x="579932" y="220841"/>
                  </a:lnTo>
                  <a:lnTo>
                    <a:pt x="596501" y="227151"/>
                  </a:lnTo>
                  <a:lnTo>
                    <a:pt x="613071" y="233461"/>
                  </a:lnTo>
                  <a:lnTo>
                    <a:pt x="629640" y="239770"/>
                  </a:lnTo>
                  <a:lnTo>
                    <a:pt x="646210" y="246080"/>
                  </a:lnTo>
                  <a:lnTo>
                    <a:pt x="662779" y="252390"/>
                  </a:lnTo>
                  <a:lnTo>
                    <a:pt x="679349" y="258700"/>
                  </a:lnTo>
                  <a:lnTo>
                    <a:pt x="695918" y="265009"/>
                  </a:lnTo>
                  <a:lnTo>
                    <a:pt x="712488" y="271319"/>
                  </a:lnTo>
                  <a:lnTo>
                    <a:pt x="729057" y="277629"/>
                  </a:lnTo>
                  <a:lnTo>
                    <a:pt x="745627" y="283939"/>
                  </a:lnTo>
                  <a:lnTo>
                    <a:pt x="762196" y="290248"/>
                  </a:lnTo>
                  <a:lnTo>
                    <a:pt x="778766" y="296558"/>
                  </a:lnTo>
                  <a:lnTo>
                    <a:pt x="795335" y="302868"/>
                  </a:lnTo>
                  <a:lnTo>
                    <a:pt x="811905" y="309178"/>
                  </a:lnTo>
                  <a:lnTo>
                    <a:pt x="828474" y="315487"/>
                  </a:lnTo>
                  <a:lnTo>
                    <a:pt x="845044" y="321797"/>
                  </a:lnTo>
                  <a:lnTo>
                    <a:pt x="861613" y="328107"/>
                  </a:lnTo>
                  <a:lnTo>
                    <a:pt x="878183" y="334417"/>
                  </a:lnTo>
                  <a:lnTo>
                    <a:pt x="894752" y="340726"/>
                  </a:lnTo>
                  <a:lnTo>
                    <a:pt x="911322" y="347036"/>
                  </a:lnTo>
                  <a:lnTo>
                    <a:pt x="927891" y="353346"/>
                  </a:lnTo>
                  <a:lnTo>
                    <a:pt x="944461" y="359656"/>
                  </a:lnTo>
                  <a:lnTo>
                    <a:pt x="961030" y="365965"/>
                  </a:lnTo>
                  <a:lnTo>
                    <a:pt x="977600" y="372275"/>
                  </a:lnTo>
                  <a:lnTo>
                    <a:pt x="994169" y="378585"/>
                  </a:lnTo>
                  <a:lnTo>
                    <a:pt x="1010739" y="384895"/>
                  </a:lnTo>
                  <a:lnTo>
                    <a:pt x="1027308" y="391204"/>
                  </a:lnTo>
                  <a:lnTo>
                    <a:pt x="1043878" y="397514"/>
                  </a:lnTo>
                  <a:lnTo>
                    <a:pt x="1060447" y="403824"/>
                  </a:lnTo>
                  <a:lnTo>
                    <a:pt x="1077017" y="410134"/>
                  </a:lnTo>
                  <a:lnTo>
                    <a:pt x="1093586" y="416443"/>
                  </a:lnTo>
                  <a:lnTo>
                    <a:pt x="1110156" y="422753"/>
                  </a:lnTo>
                  <a:lnTo>
                    <a:pt x="1126725" y="429063"/>
                  </a:lnTo>
                  <a:lnTo>
                    <a:pt x="1143294" y="435373"/>
                  </a:lnTo>
                  <a:lnTo>
                    <a:pt x="1159864" y="441682"/>
                  </a:lnTo>
                  <a:lnTo>
                    <a:pt x="1176433" y="447992"/>
                  </a:lnTo>
                  <a:lnTo>
                    <a:pt x="1193003" y="454302"/>
                  </a:lnTo>
                  <a:lnTo>
                    <a:pt x="1209572" y="460612"/>
                  </a:lnTo>
                  <a:lnTo>
                    <a:pt x="1226142" y="466922"/>
                  </a:lnTo>
                  <a:lnTo>
                    <a:pt x="1242711" y="473231"/>
                  </a:lnTo>
                  <a:lnTo>
                    <a:pt x="1259281" y="479541"/>
                  </a:lnTo>
                  <a:lnTo>
                    <a:pt x="1275850" y="485851"/>
                  </a:lnTo>
                  <a:lnTo>
                    <a:pt x="1292420" y="492161"/>
                  </a:lnTo>
                  <a:lnTo>
                    <a:pt x="1308989" y="498470"/>
                  </a:lnTo>
                  <a:lnTo>
                    <a:pt x="1325559" y="504780"/>
                  </a:lnTo>
                  <a:lnTo>
                    <a:pt x="1342128" y="511090"/>
                  </a:lnTo>
                  <a:lnTo>
                    <a:pt x="1358698" y="517400"/>
                  </a:lnTo>
                  <a:lnTo>
                    <a:pt x="1375267" y="523709"/>
                  </a:lnTo>
                  <a:lnTo>
                    <a:pt x="1391837" y="530019"/>
                  </a:lnTo>
                  <a:lnTo>
                    <a:pt x="1408406" y="536329"/>
                  </a:lnTo>
                  <a:lnTo>
                    <a:pt x="1424976" y="542639"/>
                  </a:lnTo>
                  <a:lnTo>
                    <a:pt x="1441545" y="548948"/>
                  </a:lnTo>
                  <a:lnTo>
                    <a:pt x="1458115" y="555258"/>
                  </a:lnTo>
                  <a:lnTo>
                    <a:pt x="1474684" y="561568"/>
                  </a:lnTo>
                  <a:lnTo>
                    <a:pt x="1491254" y="567878"/>
                  </a:lnTo>
                  <a:lnTo>
                    <a:pt x="1507823" y="574187"/>
                  </a:lnTo>
                  <a:lnTo>
                    <a:pt x="1524393" y="580497"/>
                  </a:lnTo>
                  <a:lnTo>
                    <a:pt x="1539450" y="5862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4708719" y="6113608"/>
              <a:ext cx="142166" cy="134572"/>
            </a:xfrm>
            <a:custGeom>
              <a:avLst/>
              <a:pathLst>
                <a:path w="142166" h="134572">
                  <a:moveTo>
                    <a:pt x="0" y="134572"/>
                  </a:moveTo>
                  <a:lnTo>
                    <a:pt x="142166" y="111666"/>
                  </a:lnTo>
                  <a:lnTo>
                    <a:pt x="512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2384778" y="5639044"/>
              <a:ext cx="926657" cy="466211"/>
            </a:xfrm>
            <a:custGeom>
              <a:avLst/>
              <a:pathLst>
                <a:path w="926657" h="466211">
                  <a:moveTo>
                    <a:pt x="926657" y="0"/>
                  </a:moveTo>
                  <a:lnTo>
                    <a:pt x="916323" y="5199"/>
                  </a:lnTo>
                  <a:lnTo>
                    <a:pt x="905988" y="10398"/>
                  </a:lnTo>
                  <a:lnTo>
                    <a:pt x="895653" y="15598"/>
                  </a:lnTo>
                  <a:lnTo>
                    <a:pt x="885319" y="20797"/>
                  </a:lnTo>
                  <a:lnTo>
                    <a:pt x="874984" y="25997"/>
                  </a:lnTo>
                  <a:lnTo>
                    <a:pt x="864649" y="31196"/>
                  </a:lnTo>
                  <a:lnTo>
                    <a:pt x="854314" y="36396"/>
                  </a:lnTo>
                  <a:lnTo>
                    <a:pt x="843980" y="41595"/>
                  </a:lnTo>
                  <a:lnTo>
                    <a:pt x="833645" y="46795"/>
                  </a:lnTo>
                  <a:lnTo>
                    <a:pt x="823310" y="51994"/>
                  </a:lnTo>
                  <a:lnTo>
                    <a:pt x="812976" y="57194"/>
                  </a:lnTo>
                  <a:lnTo>
                    <a:pt x="802641" y="62393"/>
                  </a:lnTo>
                  <a:lnTo>
                    <a:pt x="792306" y="67593"/>
                  </a:lnTo>
                  <a:lnTo>
                    <a:pt x="781972" y="72792"/>
                  </a:lnTo>
                  <a:lnTo>
                    <a:pt x="771637" y="77992"/>
                  </a:lnTo>
                  <a:lnTo>
                    <a:pt x="761302" y="83191"/>
                  </a:lnTo>
                  <a:lnTo>
                    <a:pt x="750967" y="88391"/>
                  </a:lnTo>
                  <a:lnTo>
                    <a:pt x="740633" y="93590"/>
                  </a:lnTo>
                  <a:lnTo>
                    <a:pt x="730298" y="98790"/>
                  </a:lnTo>
                  <a:lnTo>
                    <a:pt x="719963" y="103989"/>
                  </a:lnTo>
                  <a:lnTo>
                    <a:pt x="709629" y="109189"/>
                  </a:lnTo>
                  <a:lnTo>
                    <a:pt x="699294" y="114388"/>
                  </a:lnTo>
                  <a:lnTo>
                    <a:pt x="688959" y="119588"/>
                  </a:lnTo>
                  <a:lnTo>
                    <a:pt x="678625" y="124787"/>
                  </a:lnTo>
                  <a:lnTo>
                    <a:pt x="668290" y="129987"/>
                  </a:lnTo>
                  <a:lnTo>
                    <a:pt x="657955" y="135186"/>
                  </a:lnTo>
                  <a:lnTo>
                    <a:pt x="647620" y="140386"/>
                  </a:lnTo>
                  <a:lnTo>
                    <a:pt x="637286" y="145585"/>
                  </a:lnTo>
                  <a:lnTo>
                    <a:pt x="626951" y="150785"/>
                  </a:lnTo>
                  <a:lnTo>
                    <a:pt x="616616" y="155984"/>
                  </a:lnTo>
                  <a:lnTo>
                    <a:pt x="606282" y="161184"/>
                  </a:lnTo>
                  <a:lnTo>
                    <a:pt x="595947" y="166383"/>
                  </a:lnTo>
                  <a:lnTo>
                    <a:pt x="585612" y="171583"/>
                  </a:lnTo>
                  <a:lnTo>
                    <a:pt x="575277" y="176782"/>
                  </a:lnTo>
                  <a:lnTo>
                    <a:pt x="564943" y="181982"/>
                  </a:lnTo>
                  <a:lnTo>
                    <a:pt x="554608" y="187181"/>
                  </a:lnTo>
                  <a:lnTo>
                    <a:pt x="544273" y="192381"/>
                  </a:lnTo>
                  <a:lnTo>
                    <a:pt x="533939" y="197580"/>
                  </a:lnTo>
                  <a:lnTo>
                    <a:pt x="523604" y="202780"/>
                  </a:lnTo>
                  <a:lnTo>
                    <a:pt x="513269" y="207979"/>
                  </a:lnTo>
                  <a:lnTo>
                    <a:pt x="502935" y="213179"/>
                  </a:lnTo>
                  <a:lnTo>
                    <a:pt x="492600" y="218378"/>
                  </a:lnTo>
                  <a:lnTo>
                    <a:pt x="482265" y="223578"/>
                  </a:lnTo>
                  <a:lnTo>
                    <a:pt x="471930" y="228777"/>
                  </a:lnTo>
                  <a:lnTo>
                    <a:pt x="461596" y="233977"/>
                  </a:lnTo>
                  <a:lnTo>
                    <a:pt x="451261" y="239176"/>
                  </a:lnTo>
                  <a:lnTo>
                    <a:pt x="440926" y="244376"/>
                  </a:lnTo>
                  <a:lnTo>
                    <a:pt x="430592" y="249575"/>
                  </a:lnTo>
                  <a:lnTo>
                    <a:pt x="420257" y="254775"/>
                  </a:lnTo>
                  <a:lnTo>
                    <a:pt x="409922" y="259974"/>
                  </a:lnTo>
                  <a:lnTo>
                    <a:pt x="399587" y="265174"/>
                  </a:lnTo>
                  <a:lnTo>
                    <a:pt x="389253" y="270373"/>
                  </a:lnTo>
                  <a:lnTo>
                    <a:pt x="378918" y="275573"/>
                  </a:lnTo>
                  <a:lnTo>
                    <a:pt x="368583" y="280772"/>
                  </a:lnTo>
                  <a:lnTo>
                    <a:pt x="358249" y="285972"/>
                  </a:lnTo>
                  <a:lnTo>
                    <a:pt x="347914" y="291171"/>
                  </a:lnTo>
                  <a:lnTo>
                    <a:pt x="337579" y="296371"/>
                  </a:lnTo>
                  <a:lnTo>
                    <a:pt x="327245" y="301570"/>
                  </a:lnTo>
                  <a:lnTo>
                    <a:pt x="316910" y="306770"/>
                  </a:lnTo>
                  <a:lnTo>
                    <a:pt x="306575" y="311969"/>
                  </a:lnTo>
                  <a:lnTo>
                    <a:pt x="296240" y="317169"/>
                  </a:lnTo>
                  <a:lnTo>
                    <a:pt x="285906" y="322368"/>
                  </a:lnTo>
                  <a:lnTo>
                    <a:pt x="275571" y="327568"/>
                  </a:lnTo>
                  <a:lnTo>
                    <a:pt x="265236" y="332767"/>
                  </a:lnTo>
                  <a:lnTo>
                    <a:pt x="254902" y="337967"/>
                  </a:lnTo>
                  <a:lnTo>
                    <a:pt x="244567" y="343166"/>
                  </a:lnTo>
                  <a:lnTo>
                    <a:pt x="234232" y="348366"/>
                  </a:lnTo>
                  <a:lnTo>
                    <a:pt x="223898" y="353565"/>
                  </a:lnTo>
                  <a:lnTo>
                    <a:pt x="213563" y="358765"/>
                  </a:lnTo>
                  <a:lnTo>
                    <a:pt x="203228" y="363964"/>
                  </a:lnTo>
                  <a:lnTo>
                    <a:pt x="192893" y="369164"/>
                  </a:lnTo>
                  <a:lnTo>
                    <a:pt x="182559" y="374363"/>
                  </a:lnTo>
                  <a:lnTo>
                    <a:pt x="172224" y="379563"/>
                  </a:lnTo>
                  <a:lnTo>
                    <a:pt x="161889" y="384762"/>
                  </a:lnTo>
                  <a:lnTo>
                    <a:pt x="151555" y="389962"/>
                  </a:lnTo>
                  <a:lnTo>
                    <a:pt x="141220" y="395161"/>
                  </a:lnTo>
                  <a:lnTo>
                    <a:pt x="130885" y="400361"/>
                  </a:lnTo>
                  <a:lnTo>
                    <a:pt x="120550" y="405560"/>
                  </a:lnTo>
                  <a:lnTo>
                    <a:pt x="110216" y="410760"/>
                  </a:lnTo>
                  <a:lnTo>
                    <a:pt x="99881" y="415959"/>
                  </a:lnTo>
                  <a:lnTo>
                    <a:pt x="89546" y="421159"/>
                  </a:lnTo>
                  <a:lnTo>
                    <a:pt x="79212" y="426358"/>
                  </a:lnTo>
                  <a:lnTo>
                    <a:pt x="68877" y="431558"/>
                  </a:lnTo>
                  <a:lnTo>
                    <a:pt x="58542" y="436757"/>
                  </a:lnTo>
                  <a:lnTo>
                    <a:pt x="48208" y="441957"/>
                  </a:lnTo>
                  <a:lnTo>
                    <a:pt x="37873" y="447156"/>
                  </a:lnTo>
                  <a:lnTo>
                    <a:pt x="27538" y="452356"/>
                  </a:lnTo>
                  <a:lnTo>
                    <a:pt x="17203" y="457555"/>
                  </a:lnTo>
                  <a:lnTo>
                    <a:pt x="6869" y="462755"/>
                  </a:lnTo>
                  <a:lnTo>
                    <a:pt x="0" y="4662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2384778" y="5984888"/>
              <a:ext cx="143762" cy="128637"/>
            </a:xfrm>
            <a:custGeom>
              <a:avLst/>
              <a:pathLst>
                <a:path w="143762" h="128637">
                  <a:moveTo>
                    <a:pt x="79043" y="0"/>
                  </a:moveTo>
                  <a:lnTo>
                    <a:pt x="0" y="120366"/>
                  </a:lnTo>
                  <a:lnTo>
                    <a:pt x="143762" y="1286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5842924" y="4208880"/>
              <a:ext cx="1975663" cy="1336365"/>
            </a:xfrm>
            <a:custGeom>
              <a:avLst/>
              <a:pathLst>
                <a:path w="1975663" h="1336365">
                  <a:moveTo>
                    <a:pt x="1975663" y="1336365"/>
                  </a:moveTo>
                  <a:lnTo>
                    <a:pt x="1954803" y="1322255"/>
                  </a:lnTo>
                  <a:lnTo>
                    <a:pt x="1933943" y="1308145"/>
                  </a:lnTo>
                  <a:lnTo>
                    <a:pt x="1913083" y="1294035"/>
                  </a:lnTo>
                  <a:lnTo>
                    <a:pt x="1892224" y="1279925"/>
                  </a:lnTo>
                  <a:lnTo>
                    <a:pt x="1871364" y="1265815"/>
                  </a:lnTo>
                  <a:lnTo>
                    <a:pt x="1850504" y="1251706"/>
                  </a:lnTo>
                  <a:lnTo>
                    <a:pt x="1829644" y="1237596"/>
                  </a:lnTo>
                  <a:lnTo>
                    <a:pt x="1808784" y="1223486"/>
                  </a:lnTo>
                  <a:lnTo>
                    <a:pt x="1787925" y="1209376"/>
                  </a:lnTo>
                  <a:lnTo>
                    <a:pt x="1767065" y="1195266"/>
                  </a:lnTo>
                  <a:lnTo>
                    <a:pt x="1746205" y="1181156"/>
                  </a:lnTo>
                  <a:lnTo>
                    <a:pt x="1725345" y="1167046"/>
                  </a:lnTo>
                  <a:lnTo>
                    <a:pt x="1704485" y="1152937"/>
                  </a:lnTo>
                  <a:lnTo>
                    <a:pt x="1683626" y="1138827"/>
                  </a:lnTo>
                  <a:lnTo>
                    <a:pt x="1662766" y="1124717"/>
                  </a:lnTo>
                  <a:lnTo>
                    <a:pt x="1641906" y="1110607"/>
                  </a:lnTo>
                  <a:lnTo>
                    <a:pt x="1621046" y="1096497"/>
                  </a:lnTo>
                  <a:lnTo>
                    <a:pt x="1600186" y="1082387"/>
                  </a:lnTo>
                  <a:lnTo>
                    <a:pt x="1579327" y="1068278"/>
                  </a:lnTo>
                  <a:lnTo>
                    <a:pt x="1558467" y="1054168"/>
                  </a:lnTo>
                  <a:lnTo>
                    <a:pt x="1537607" y="1040058"/>
                  </a:lnTo>
                  <a:lnTo>
                    <a:pt x="1516747" y="1025948"/>
                  </a:lnTo>
                  <a:lnTo>
                    <a:pt x="1495887" y="1011838"/>
                  </a:lnTo>
                  <a:lnTo>
                    <a:pt x="1475028" y="997728"/>
                  </a:lnTo>
                  <a:lnTo>
                    <a:pt x="1454168" y="983618"/>
                  </a:lnTo>
                  <a:lnTo>
                    <a:pt x="1433308" y="969509"/>
                  </a:lnTo>
                  <a:lnTo>
                    <a:pt x="1412448" y="955399"/>
                  </a:lnTo>
                  <a:lnTo>
                    <a:pt x="1391588" y="941289"/>
                  </a:lnTo>
                  <a:lnTo>
                    <a:pt x="1370729" y="927179"/>
                  </a:lnTo>
                  <a:lnTo>
                    <a:pt x="1349869" y="913069"/>
                  </a:lnTo>
                  <a:lnTo>
                    <a:pt x="1329009" y="898959"/>
                  </a:lnTo>
                  <a:lnTo>
                    <a:pt x="1308149" y="884849"/>
                  </a:lnTo>
                  <a:lnTo>
                    <a:pt x="1287289" y="870740"/>
                  </a:lnTo>
                  <a:lnTo>
                    <a:pt x="1266430" y="856630"/>
                  </a:lnTo>
                  <a:lnTo>
                    <a:pt x="1245570" y="842520"/>
                  </a:lnTo>
                  <a:lnTo>
                    <a:pt x="1224710" y="828410"/>
                  </a:lnTo>
                  <a:lnTo>
                    <a:pt x="1203850" y="814300"/>
                  </a:lnTo>
                  <a:lnTo>
                    <a:pt x="1182990" y="800190"/>
                  </a:lnTo>
                  <a:lnTo>
                    <a:pt x="1162131" y="786081"/>
                  </a:lnTo>
                  <a:lnTo>
                    <a:pt x="1141271" y="771971"/>
                  </a:lnTo>
                  <a:lnTo>
                    <a:pt x="1120411" y="757861"/>
                  </a:lnTo>
                  <a:lnTo>
                    <a:pt x="1099551" y="743751"/>
                  </a:lnTo>
                  <a:lnTo>
                    <a:pt x="1078691" y="729641"/>
                  </a:lnTo>
                  <a:lnTo>
                    <a:pt x="1057832" y="715531"/>
                  </a:lnTo>
                  <a:lnTo>
                    <a:pt x="1036972" y="701421"/>
                  </a:lnTo>
                  <a:lnTo>
                    <a:pt x="1016112" y="687312"/>
                  </a:lnTo>
                  <a:lnTo>
                    <a:pt x="995252" y="673202"/>
                  </a:lnTo>
                  <a:lnTo>
                    <a:pt x="974392" y="659092"/>
                  </a:lnTo>
                  <a:lnTo>
                    <a:pt x="953533" y="644982"/>
                  </a:lnTo>
                  <a:lnTo>
                    <a:pt x="932673" y="630872"/>
                  </a:lnTo>
                  <a:lnTo>
                    <a:pt x="911813" y="616762"/>
                  </a:lnTo>
                  <a:lnTo>
                    <a:pt x="890953" y="602653"/>
                  </a:lnTo>
                  <a:lnTo>
                    <a:pt x="870093" y="588543"/>
                  </a:lnTo>
                  <a:lnTo>
                    <a:pt x="849234" y="574433"/>
                  </a:lnTo>
                  <a:lnTo>
                    <a:pt x="828374" y="560323"/>
                  </a:lnTo>
                  <a:lnTo>
                    <a:pt x="807514" y="546213"/>
                  </a:lnTo>
                  <a:lnTo>
                    <a:pt x="786654" y="532103"/>
                  </a:lnTo>
                  <a:lnTo>
                    <a:pt x="765794" y="517993"/>
                  </a:lnTo>
                  <a:lnTo>
                    <a:pt x="744935" y="503884"/>
                  </a:lnTo>
                  <a:lnTo>
                    <a:pt x="724075" y="489774"/>
                  </a:lnTo>
                  <a:lnTo>
                    <a:pt x="703215" y="475664"/>
                  </a:lnTo>
                  <a:lnTo>
                    <a:pt x="682355" y="461554"/>
                  </a:lnTo>
                  <a:lnTo>
                    <a:pt x="661495" y="447444"/>
                  </a:lnTo>
                  <a:lnTo>
                    <a:pt x="640636" y="433334"/>
                  </a:lnTo>
                  <a:lnTo>
                    <a:pt x="619776" y="419224"/>
                  </a:lnTo>
                  <a:lnTo>
                    <a:pt x="598916" y="405115"/>
                  </a:lnTo>
                  <a:lnTo>
                    <a:pt x="578056" y="391005"/>
                  </a:lnTo>
                  <a:lnTo>
                    <a:pt x="557196" y="376895"/>
                  </a:lnTo>
                  <a:lnTo>
                    <a:pt x="536337" y="362785"/>
                  </a:lnTo>
                  <a:lnTo>
                    <a:pt x="515477" y="348675"/>
                  </a:lnTo>
                  <a:lnTo>
                    <a:pt x="494617" y="334565"/>
                  </a:lnTo>
                  <a:lnTo>
                    <a:pt x="473757" y="320456"/>
                  </a:lnTo>
                  <a:lnTo>
                    <a:pt x="452897" y="306346"/>
                  </a:lnTo>
                  <a:lnTo>
                    <a:pt x="432038" y="292236"/>
                  </a:lnTo>
                  <a:lnTo>
                    <a:pt x="411178" y="278126"/>
                  </a:lnTo>
                  <a:lnTo>
                    <a:pt x="390318" y="264016"/>
                  </a:lnTo>
                  <a:lnTo>
                    <a:pt x="369458" y="249906"/>
                  </a:lnTo>
                  <a:lnTo>
                    <a:pt x="348598" y="235796"/>
                  </a:lnTo>
                  <a:lnTo>
                    <a:pt x="327739" y="221687"/>
                  </a:lnTo>
                  <a:lnTo>
                    <a:pt x="306879" y="207577"/>
                  </a:lnTo>
                  <a:lnTo>
                    <a:pt x="286019" y="193467"/>
                  </a:lnTo>
                  <a:lnTo>
                    <a:pt x="265159" y="179357"/>
                  </a:lnTo>
                  <a:lnTo>
                    <a:pt x="244299" y="165247"/>
                  </a:lnTo>
                  <a:lnTo>
                    <a:pt x="223440" y="151137"/>
                  </a:lnTo>
                  <a:lnTo>
                    <a:pt x="202580" y="137027"/>
                  </a:lnTo>
                  <a:lnTo>
                    <a:pt x="181720" y="122918"/>
                  </a:lnTo>
                  <a:lnTo>
                    <a:pt x="160860" y="108808"/>
                  </a:lnTo>
                  <a:lnTo>
                    <a:pt x="140000" y="94698"/>
                  </a:lnTo>
                  <a:lnTo>
                    <a:pt x="119141" y="80588"/>
                  </a:lnTo>
                  <a:lnTo>
                    <a:pt x="98281" y="66478"/>
                  </a:lnTo>
                  <a:lnTo>
                    <a:pt x="77421" y="52368"/>
                  </a:lnTo>
                  <a:lnTo>
                    <a:pt x="56561" y="38259"/>
                  </a:lnTo>
                  <a:lnTo>
                    <a:pt x="35701" y="24149"/>
                  </a:lnTo>
                  <a:lnTo>
                    <a:pt x="14842" y="1003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5842924" y="4208880"/>
              <a:ext cx="143635" cy="129508"/>
            </a:xfrm>
            <a:custGeom>
              <a:avLst/>
              <a:pathLst>
                <a:path w="143635" h="129508">
                  <a:moveTo>
                    <a:pt x="143635" y="10232"/>
                  </a:moveTo>
                  <a:lnTo>
                    <a:pt x="0" y="0"/>
                  </a:lnTo>
                  <a:lnTo>
                    <a:pt x="62956" y="1295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5201093" y="5326331"/>
              <a:ext cx="2617493" cy="218913"/>
            </a:xfrm>
            <a:custGeom>
              <a:avLst/>
              <a:pathLst>
                <a:path w="2617493" h="218913">
                  <a:moveTo>
                    <a:pt x="2617493" y="218913"/>
                  </a:moveTo>
                  <a:lnTo>
                    <a:pt x="2589967" y="216611"/>
                  </a:lnTo>
                  <a:lnTo>
                    <a:pt x="2562441" y="214309"/>
                  </a:lnTo>
                  <a:lnTo>
                    <a:pt x="2534914" y="212007"/>
                  </a:lnTo>
                  <a:lnTo>
                    <a:pt x="2507388" y="209704"/>
                  </a:lnTo>
                  <a:lnTo>
                    <a:pt x="2479861" y="207402"/>
                  </a:lnTo>
                  <a:lnTo>
                    <a:pt x="2452335" y="205100"/>
                  </a:lnTo>
                  <a:lnTo>
                    <a:pt x="2424808" y="202798"/>
                  </a:lnTo>
                  <a:lnTo>
                    <a:pt x="2397282" y="200496"/>
                  </a:lnTo>
                  <a:lnTo>
                    <a:pt x="2369755" y="198194"/>
                  </a:lnTo>
                  <a:lnTo>
                    <a:pt x="2342229" y="195891"/>
                  </a:lnTo>
                  <a:lnTo>
                    <a:pt x="2314703" y="193589"/>
                  </a:lnTo>
                  <a:lnTo>
                    <a:pt x="2287176" y="191287"/>
                  </a:lnTo>
                  <a:lnTo>
                    <a:pt x="2259650" y="188985"/>
                  </a:lnTo>
                  <a:lnTo>
                    <a:pt x="2232123" y="186683"/>
                  </a:lnTo>
                  <a:lnTo>
                    <a:pt x="2204597" y="184380"/>
                  </a:lnTo>
                  <a:lnTo>
                    <a:pt x="2177070" y="182078"/>
                  </a:lnTo>
                  <a:lnTo>
                    <a:pt x="2149544" y="179776"/>
                  </a:lnTo>
                  <a:lnTo>
                    <a:pt x="2122017" y="177474"/>
                  </a:lnTo>
                  <a:lnTo>
                    <a:pt x="2094491" y="175172"/>
                  </a:lnTo>
                  <a:lnTo>
                    <a:pt x="2066965" y="172870"/>
                  </a:lnTo>
                  <a:lnTo>
                    <a:pt x="2039438" y="170567"/>
                  </a:lnTo>
                  <a:lnTo>
                    <a:pt x="2011912" y="168265"/>
                  </a:lnTo>
                  <a:lnTo>
                    <a:pt x="1984385" y="165963"/>
                  </a:lnTo>
                  <a:lnTo>
                    <a:pt x="1956859" y="163661"/>
                  </a:lnTo>
                  <a:lnTo>
                    <a:pt x="1929332" y="161359"/>
                  </a:lnTo>
                  <a:lnTo>
                    <a:pt x="1901806" y="159057"/>
                  </a:lnTo>
                  <a:lnTo>
                    <a:pt x="1874279" y="156754"/>
                  </a:lnTo>
                  <a:lnTo>
                    <a:pt x="1846753" y="154452"/>
                  </a:lnTo>
                  <a:lnTo>
                    <a:pt x="1819227" y="152150"/>
                  </a:lnTo>
                  <a:lnTo>
                    <a:pt x="1791700" y="149848"/>
                  </a:lnTo>
                  <a:lnTo>
                    <a:pt x="1764174" y="147546"/>
                  </a:lnTo>
                  <a:lnTo>
                    <a:pt x="1736647" y="145244"/>
                  </a:lnTo>
                  <a:lnTo>
                    <a:pt x="1709121" y="142941"/>
                  </a:lnTo>
                  <a:lnTo>
                    <a:pt x="1681594" y="140639"/>
                  </a:lnTo>
                  <a:lnTo>
                    <a:pt x="1654068" y="138337"/>
                  </a:lnTo>
                  <a:lnTo>
                    <a:pt x="1626541" y="136035"/>
                  </a:lnTo>
                  <a:lnTo>
                    <a:pt x="1599015" y="133733"/>
                  </a:lnTo>
                  <a:lnTo>
                    <a:pt x="1571489" y="131431"/>
                  </a:lnTo>
                  <a:lnTo>
                    <a:pt x="1543962" y="129128"/>
                  </a:lnTo>
                  <a:lnTo>
                    <a:pt x="1516436" y="126826"/>
                  </a:lnTo>
                  <a:lnTo>
                    <a:pt x="1488909" y="124524"/>
                  </a:lnTo>
                  <a:lnTo>
                    <a:pt x="1461383" y="122222"/>
                  </a:lnTo>
                  <a:lnTo>
                    <a:pt x="1433856" y="119920"/>
                  </a:lnTo>
                  <a:lnTo>
                    <a:pt x="1406330" y="117618"/>
                  </a:lnTo>
                  <a:lnTo>
                    <a:pt x="1378803" y="115315"/>
                  </a:lnTo>
                  <a:lnTo>
                    <a:pt x="1351277" y="113013"/>
                  </a:lnTo>
                  <a:lnTo>
                    <a:pt x="1323750" y="110711"/>
                  </a:lnTo>
                  <a:lnTo>
                    <a:pt x="1296224" y="108409"/>
                  </a:lnTo>
                  <a:lnTo>
                    <a:pt x="1268698" y="106107"/>
                  </a:lnTo>
                  <a:lnTo>
                    <a:pt x="1241171" y="103805"/>
                  </a:lnTo>
                  <a:lnTo>
                    <a:pt x="1213645" y="101502"/>
                  </a:lnTo>
                  <a:lnTo>
                    <a:pt x="1186118" y="99200"/>
                  </a:lnTo>
                  <a:lnTo>
                    <a:pt x="1158592" y="96898"/>
                  </a:lnTo>
                  <a:lnTo>
                    <a:pt x="1131065" y="94596"/>
                  </a:lnTo>
                  <a:lnTo>
                    <a:pt x="1103539" y="92294"/>
                  </a:lnTo>
                  <a:lnTo>
                    <a:pt x="1076012" y="89992"/>
                  </a:lnTo>
                  <a:lnTo>
                    <a:pt x="1048486" y="87689"/>
                  </a:lnTo>
                  <a:lnTo>
                    <a:pt x="1020960" y="85387"/>
                  </a:lnTo>
                  <a:lnTo>
                    <a:pt x="993433" y="83085"/>
                  </a:lnTo>
                  <a:lnTo>
                    <a:pt x="965907" y="80783"/>
                  </a:lnTo>
                  <a:lnTo>
                    <a:pt x="938380" y="78481"/>
                  </a:lnTo>
                  <a:lnTo>
                    <a:pt x="910854" y="76179"/>
                  </a:lnTo>
                  <a:lnTo>
                    <a:pt x="883327" y="73876"/>
                  </a:lnTo>
                  <a:lnTo>
                    <a:pt x="855801" y="71574"/>
                  </a:lnTo>
                  <a:lnTo>
                    <a:pt x="828274" y="69272"/>
                  </a:lnTo>
                  <a:lnTo>
                    <a:pt x="800748" y="66970"/>
                  </a:lnTo>
                  <a:lnTo>
                    <a:pt x="773222" y="64668"/>
                  </a:lnTo>
                  <a:lnTo>
                    <a:pt x="745695" y="62366"/>
                  </a:lnTo>
                  <a:lnTo>
                    <a:pt x="718169" y="60063"/>
                  </a:lnTo>
                  <a:lnTo>
                    <a:pt x="690642" y="57761"/>
                  </a:lnTo>
                  <a:lnTo>
                    <a:pt x="663116" y="55459"/>
                  </a:lnTo>
                  <a:lnTo>
                    <a:pt x="635589" y="53157"/>
                  </a:lnTo>
                  <a:lnTo>
                    <a:pt x="608063" y="50855"/>
                  </a:lnTo>
                  <a:lnTo>
                    <a:pt x="580536" y="48553"/>
                  </a:lnTo>
                  <a:lnTo>
                    <a:pt x="553010" y="46250"/>
                  </a:lnTo>
                  <a:lnTo>
                    <a:pt x="525484" y="43948"/>
                  </a:lnTo>
                  <a:lnTo>
                    <a:pt x="497957" y="41646"/>
                  </a:lnTo>
                  <a:lnTo>
                    <a:pt x="470431" y="39344"/>
                  </a:lnTo>
                  <a:lnTo>
                    <a:pt x="442904" y="37042"/>
                  </a:lnTo>
                  <a:lnTo>
                    <a:pt x="415378" y="34740"/>
                  </a:lnTo>
                  <a:lnTo>
                    <a:pt x="387851" y="32437"/>
                  </a:lnTo>
                  <a:lnTo>
                    <a:pt x="360325" y="30135"/>
                  </a:lnTo>
                  <a:lnTo>
                    <a:pt x="332798" y="27833"/>
                  </a:lnTo>
                  <a:lnTo>
                    <a:pt x="305272" y="25531"/>
                  </a:lnTo>
                  <a:lnTo>
                    <a:pt x="277746" y="23229"/>
                  </a:lnTo>
                  <a:lnTo>
                    <a:pt x="250219" y="20927"/>
                  </a:lnTo>
                  <a:lnTo>
                    <a:pt x="222693" y="18624"/>
                  </a:lnTo>
                  <a:lnTo>
                    <a:pt x="195166" y="16322"/>
                  </a:lnTo>
                  <a:lnTo>
                    <a:pt x="167640" y="14020"/>
                  </a:lnTo>
                  <a:lnTo>
                    <a:pt x="140113" y="11718"/>
                  </a:lnTo>
                  <a:lnTo>
                    <a:pt x="112587" y="9416"/>
                  </a:lnTo>
                  <a:lnTo>
                    <a:pt x="85060" y="7114"/>
                  </a:lnTo>
                  <a:lnTo>
                    <a:pt x="57534" y="4811"/>
                  </a:lnTo>
                  <a:lnTo>
                    <a:pt x="30007" y="2509"/>
                  </a:lnTo>
                  <a:lnTo>
                    <a:pt x="2481" y="20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5201093" y="5264975"/>
              <a:ext cx="130274" cy="143499"/>
            </a:xfrm>
            <a:custGeom>
              <a:avLst/>
              <a:pathLst>
                <a:path w="130274" h="143499">
                  <a:moveTo>
                    <a:pt x="130274" y="0"/>
                  </a:moveTo>
                  <a:lnTo>
                    <a:pt x="0" y="61355"/>
                  </a:lnTo>
                  <a:lnTo>
                    <a:pt x="118273" y="1434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4524541" y="5358536"/>
              <a:ext cx="1467945" cy="291878"/>
            </a:xfrm>
            <a:custGeom>
              <a:avLst/>
              <a:pathLst>
                <a:path w="1467945" h="291878">
                  <a:moveTo>
                    <a:pt x="1467945" y="291878"/>
                  </a:moveTo>
                  <a:lnTo>
                    <a:pt x="1452047" y="288717"/>
                  </a:lnTo>
                  <a:lnTo>
                    <a:pt x="1436150" y="285556"/>
                  </a:lnTo>
                  <a:lnTo>
                    <a:pt x="1420252" y="282395"/>
                  </a:lnTo>
                  <a:lnTo>
                    <a:pt x="1404354" y="279234"/>
                  </a:lnTo>
                  <a:lnTo>
                    <a:pt x="1388456" y="276073"/>
                  </a:lnTo>
                  <a:lnTo>
                    <a:pt x="1372559" y="272912"/>
                  </a:lnTo>
                  <a:lnTo>
                    <a:pt x="1356661" y="269751"/>
                  </a:lnTo>
                  <a:lnTo>
                    <a:pt x="1340763" y="266589"/>
                  </a:lnTo>
                  <a:lnTo>
                    <a:pt x="1324866" y="263428"/>
                  </a:lnTo>
                  <a:lnTo>
                    <a:pt x="1308968" y="260267"/>
                  </a:lnTo>
                  <a:lnTo>
                    <a:pt x="1293070" y="257106"/>
                  </a:lnTo>
                  <a:lnTo>
                    <a:pt x="1277173" y="253945"/>
                  </a:lnTo>
                  <a:lnTo>
                    <a:pt x="1261275" y="250784"/>
                  </a:lnTo>
                  <a:lnTo>
                    <a:pt x="1245377" y="247623"/>
                  </a:lnTo>
                  <a:lnTo>
                    <a:pt x="1229479" y="244462"/>
                  </a:lnTo>
                  <a:lnTo>
                    <a:pt x="1213582" y="241301"/>
                  </a:lnTo>
                  <a:lnTo>
                    <a:pt x="1197684" y="238140"/>
                  </a:lnTo>
                  <a:lnTo>
                    <a:pt x="1181786" y="234979"/>
                  </a:lnTo>
                  <a:lnTo>
                    <a:pt x="1165889" y="231818"/>
                  </a:lnTo>
                  <a:lnTo>
                    <a:pt x="1149991" y="228657"/>
                  </a:lnTo>
                  <a:lnTo>
                    <a:pt x="1134093" y="225496"/>
                  </a:lnTo>
                  <a:lnTo>
                    <a:pt x="1118196" y="222335"/>
                  </a:lnTo>
                  <a:lnTo>
                    <a:pt x="1102298" y="219174"/>
                  </a:lnTo>
                  <a:lnTo>
                    <a:pt x="1086400" y="216013"/>
                  </a:lnTo>
                  <a:lnTo>
                    <a:pt x="1070503" y="212852"/>
                  </a:lnTo>
                  <a:lnTo>
                    <a:pt x="1054605" y="209691"/>
                  </a:lnTo>
                  <a:lnTo>
                    <a:pt x="1038707" y="206530"/>
                  </a:lnTo>
                  <a:lnTo>
                    <a:pt x="1022809" y="203369"/>
                  </a:lnTo>
                  <a:lnTo>
                    <a:pt x="1006912" y="200208"/>
                  </a:lnTo>
                  <a:lnTo>
                    <a:pt x="991014" y="197047"/>
                  </a:lnTo>
                  <a:lnTo>
                    <a:pt x="975116" y="193886"/>
                  </a:lnTo>
                  <a:lnTo>
                    <a:pt x="959219" y="190725"/>
                  </a:lnTo>
                  <a:lnTo>
                    <a:pt x="943321" y="187564"/>
                  </a:lnTo>
                  <a:lnTo>
                    <a:pt x="927423" y="184403"/>
                  </a:lnTo>
                  <a:lnTo>
                    <a:pt x="911526" y="181242"/>
                  </a:lnTo>
                  <a:lnTo>
                    <a:pt x="895628" y="178081"/>
                  </a:lnTo>
                  <a:lnTo>
                    <a:pt x="879730" y="174920"/>
                  </a:lnTo>
                  <a:lnTo>
                    <a:pt x="863833" y="171759"/>
                  </a:lnTo>
                  <a:lnTo>
                    <a:pt x="847935" y="168598"/>
                  </a:lnTo>
                  <a:lnTo>
                    <a:pt x="832037" y="165437"/>
                  </a:lnTo>
                  <a:lnTo>
                    <a:pt x="816139" y="162276"/>
                  </a:lnTo>
                  <a:lnTo>
                    <a:pt x="800242" y="159115"/>
                  </a:lnTo>
                  <a:lnTo>
                    <a:pt x="784344" y="155954"/>
                  </a:lnTo>
                  <a:lnTo>
                    <a:pt x="768446" y="152793"/>
                  </a:lnTo>
                  <a:lnTo>
                    <a:pt x="752549" y="149632"/>
                  </a:lnTo>
                  <a:lnTo>
                    <a:pt x="736651" y="146471"/>
                  </a:lnTo>
                  <a:lnTo>
                    <a:pt x="720753" y="143310"/>
                  </a:lnTo>
                  <a:lnTo>
                    <a:pt x="704856" y="140149"/>
                  </a:lnTo>
                  <a:lnTo>
                    <a:pt x="688958" y="136988"/>
                  </a:lnTo>
                  <a:lnTo>
                    <a:pt x="673060" y="133827"/>
                  </a:lnTo>
                  <a:lnTo>
                    <a:pt x="657162" y="130666"/>
                  </a:lnTo>
                  <a:lnTo>
                    <a:pt x="641265" y="127505"/>
                  </a:lnTo>
                  <a:lnTo>
                    <a:pt x="625367" y="124344"/>
                  </a:lnTo>
                  <a:lnTo>
                    <a:pt x="609469" y="121183"/>
                  </a:lnTo>
                  <a:lnTo>
                    <a:pt x="593572" y="118022"/>
                  </a:lnTo>
                  <a:lnTo>
                    <a:pt x="577674" y="114861"/>
                  </a:lnTo>
                  <a:lnTo>
                    <a:pt x="561776" y="111700"/>
                  </a:lnTo>
                  <a:lnTo>
                    <a:pt x="545879" y="108539"/>
                  </a:lnTo>
                  <a:lnTo>
                    <a:pt x="529981" y="105378"/>
                  </a:lnTo>
                  <a:lnTo>
                    <a:pt x="514083" y="102217"/>
                  </a:lnTo>
                  <a:lnTo>
                    <a:pt x="498186" y="99056"/>
                  </a:lnTo>
                  <a:lnTo>
                    <a:pt x="482288" y="95895"/>
                  </a:lnTo>
                  <a:lnTo>
                    <a:pt x="466390" y="92734"/>
                  </a:lnTo>
                  <a:lnTo>
                    <a:pt x="450492" y="89573"/>
                  </a:lnTo>
                  <a:lnTo>
                    <a:pt x="434595" y="86412"/>
                  </a:lnTo>
                  <a:lnTo>
                    <a:pt x="418697" y="83251"/>
                  </a:lnTo>
                  <a:lnTo>
                    <a:pt x="402799" y="80090"/>
                  </a:lnTo>
                  <a:lnTo>
                    <a:pt x="386902" y="76929"/>
                  </a:lnTo>
                  <a:lnTo>
                    <a:pt x="371004" y="73768"/>
                  </a:lnTo>
                  <a:lnTo>
                    <a:pt x="355106" y="70607"/>
                  </a:lnTo>
                  <a:lnTo>
                    <a:pt x="339209" y="67446"/>
                  </a:lnTo>
                  <a:lnTo>
                    <a:pt x="323311" y="64285"/>
                  </a:lnTo>
                  <a:lnTo>
                    <a:pt x="307413" y="61124"/>
                  </a:lnTo>
                  <a:lnTo>
                    <a:pt x="291515" y="57963"/>
                  </a:lnTo>
                  <a:lnTo>
                    <a:pt x="275618" y="54802"/>
                  </a:lnTo>
                  <a:lnTo>
                    <a:pt x="259720" y="51641"/>
                  </a:lnTo>
                  <a:lnTo>
                    <a:pt x="243822" y="48480"/>
                  </a:lnTo>
                  <a:lnTo>
                    <a:pt x="227925" y="45319"/>
                  </a:lnTo>
                  <a:lnTo>
                    <a:pt x="212027" y="42158"/>
                  </a:lnTo>
                  <a:lnTo>
                    <a:pt x="196129" y="38997"/>
                  </a:lnTo>
                  <a:lnTo>
                    <a:pt x="180232" y="35836"/>
                  </a:lnTo>
                  <a:lnTo>
                    <a:pt x="164334" y="32675"/>
                  </a:lnTo>
                  <a:lnTo>
                    <a:pt x="148436" y="29514"/>
                  </a:lnTo>
                  <a:lnTo>
                    <a:pt x="132539" y="26353"/>
                  </a:lnTo>
                  <a:lnTo>
                    <a:pt x="116641" y="23192"/>
                  </a:lnTo>
                  <a:lnTo>
                    <a:pt x="100743" y="20031"/>
                  </a:lnTo>
                  <a:lnTo>
                    <a:pt x="84845" y="16870"/>
                  </a:lnTo>
                  <a:lnTo>
                    <a:pt x="68948" y="13709"/>
                  </a:lnTo>
                  <a:lnTo>
                    <a:pt x="53050" y="10548"/>
                  </a:lnTo>
                  <a:lnTo>
                    <a:pt x="37152" y="7387"/>
                  </a:lnTo>
                  <a:lnTo>
                    <a:pt x="21255" y="4226"/>
                  </a:lnTo>
                  <a:lnTo>
                    <a:pt x="5357" y="106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4524541" y="5312238"/>
              <a:ext cx="136354" cy="141235"/>
            </a:xfrm>
            <a:custGeom>
              <a:avLst/>
              <a:pathLst>
                <a:path w="136354" h="141235">
                  <a:moveTo>
                    <a:pt x="136354" y="0"/>
                  </a:moveTo>
                  <a:lnTo>
                    <a:pt x="0" y="46297"/>
                  </a:lnTo>
                  <a:lnTo>
                    <a:pt x="108272" y="1412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5992487" y="4379743"/>
              <a:ext cx="333998" cy="1270670"/>
            </a:xfrm>
            <a:custGeom>
              <a:avLst/>
              <a:pathLst>
                <a:path w="333998" h="1270670">
                  <a:moveTo>
                    <a:pt x="0" y="1270670"/>
                  </a:moveTo>
                  <a:lnTo>
                    <a:pt x="3651" y="1256780"/>
                  </a:lnTo>
                  <a:lnTo>
                    <a:pt x="7302" y="1242890"/>
                  </a:lnTo>
                  <a:lnTo>
                    <a:pt x="10953" y="1229000"/>
                  </a:lnTo>
                  <a:lnTo>
                    <a:pt x="14604" y="1215110"/>
                  </a:lnTo>
                  <a:lnTo>
                    <a:pt x="18255" y="1201220"/>
                  </a:lnTo>
                  <a:lnTo>
                    <a:pt x="21906" y="1187329"/>
                  </a:lnTo>
                  <a:lnTo>
                    <a:pt x="25557" y="1173439"/>
                  </a:lnTo>
                  <a:lnTo>
                    <a:pt x="29208" y="1159549"/>
                  </a:lnTo>
                  <a:lnTo>
                    <a:pt x="32859" y="1145659"/>
                  </a:lnTo>
                  <a:lnTo>
                    <a:pt x="36510" y="1131769"/>
                  </a:lnTo>
                  <a:lnTo>
                    <a:pt x="40161" y="1117879"/>
                  </a:lnTo>
                  <a:lnTo>
                    <a:pt x="43812" y="1103989"/>
                  </a:lnTo>
                  <a:lnTo>
                    <a:pt x="47463" y="1090099"/>
                  </a:lnTo>
                  <a:lnTo>
                    <a:pt x="51114" y="1076208"/>
                  </a:lnTo>
                  <a:lnTo>
                    <a:pt x="54765" y="1062318"/>
                  </a:lnTo>
                  <a:lnTo>
                    <a:pt x="58416" y="1048428"/>
                  </a:lnTo>
                  <a:lnTo>
                    <a:pt x="62067" y="1034538"/>
                  </a:lnTo>
                  <a:lnTo>
                    <a:pt x="65718" y="1020648"/>
                  </a:lnTo>
                  <a:lnTo>
                    <a:pt x="69369" y="1006758"/>
                  </a:lnTo>
                  <a:lnTo>
                    <a:pt x="73020" y="992868"/>
                  </a:lnTo>
                  <a:lnTo>
                    <a:pt x="76672" y="978978"/>
                  </a:lnTo>
                  <a:lnTo>
                    <a:pt x="80323" y="965087"/>
                  </a:lnTo>
                  <a:lnTo>
                    <a:pt x="83974" y="951197"/>
                  </a:lnTo>
                  <a:lnTo>
                    <a:pt x="87625" y="937307"/>
                  </a:lnTo>
                  <a:lnTo>
                    <a:pt x="91276" y="923417"/>
                  </a:lnTo>
                  <a:lnTo>
                    <a:pt x="94927" y="909527"/>
                  </a:lnTo>
                  <a:lnTo>
                    <a:pt x="98578" y="895637"/>
                  </a:lnTo>
                  <a:lnTo>
                    <a:pt x="102229" y="881747"/>
                  </a:lnTo>
                  <a:lnTo>
                    <a:pt x="105880" y="867857"/>
                  </a:lnTo>
                  <a:lnTo>
                    <a:pt x="109531" y="853966"/>
                  </a:lnTo>
                  <a:lnTo>
                    <a:pt x="113182" y="840076"/>
                  </a:lnTo>
                  <a:lnTo>
                    <a:pt x="116833" y="826186"/>
                  </a:lnTo>
                  <a:lnTo>
                    <a:pt x="120484" y="812296"/>
                  </a:lnTo>
                  <a:lnTo>
                    <a:pt x="124135" y="798406"/>
                  </a:lnTo>
                  <a:lnTo>
                    <a:pt x="127786" y="784516"/>
                  </a:lnTo>
                  <a:lnTo>
                    <a:pt x="131437" y="770626"/>
                  </a:lnTo>
                  <a:lnTo>
                    <a:pt x="135088" y="756736"/>
                  </a:lnTo>
                  <a:lnTo>
                    <a:pt x="138739" y="742845"/>
                  </a:lnTo>
                  <a:lnTo>
                    <a:pt x="142390" y="728955"/>
                  </a:lnTo>
                  <a:lnTo>
                    <a:pt x="146041" y="715065"/>
                  </a:lnTo>
                  <a:lnTo>
                    <a:pt x="149692" y="701175"/>
                  </a:lnTo>
                  <a:lnTo>
                    <a:pt x="153344" y="687285"/>
                  </a:lnTo>
                  <a:lnTo>
                    <a:pt x="156995" y="673395"/>
                  </a:lnTo>
                  <a:lnTo>
                    <a:pt x="160646" y="659505"/>
                  </a:lnTo>
                  <a:lnTo>
                    <a:pt x="164297" y="645615"/>
                  </a:lnTo>
                  <a:lnTo>
                    <a:pt x="167948" y="631724"/>
                  </a:lnTo>
                  <a:lnTo>
                    <a:pt x="171599" y="617834"/>
                  </a:lnTo>
                  <a:lnTo>
                    <a:pt x="175250" y="603944"/>
                  </a:lnTo>
                  <a:lnTo>
                    <a:pt x="178901" y="590054"/>
                  </a:lnTo>
                  <a:lnTo>
                    <a:pt x="182552" y="576164"/>
                  </a:lnTo>
                  <a:lnTo>
                    <a:pt x="186203" y="562274"/>
                  </a:lnTo>
                  <a:lnTo>
                    <a:pt x="189854" y="548384"/>
                  </a:lnTo>
                  <a:lnTo>
                    <a:pt x="193505" y="534493"/>
                  </a:lnTo>
                  <a:lnTo>
                    <a:pt x="197156" y="520603"/>
                  </a:lnTo>
                  <a:lnTo>
                    <a:pt x="200807" y="506713"/>
                  </a:lnTo>
                  <a:lnTo>
                    <a:pt x="204458" y="492823"/>
                  </a:lnTo>
                  <a:lnTo>
                    <a:pt x="208109" y="478933"/>
                  </a:lnTo>
                  <a:lnTo>
                    <a:pt x="211760" y="465043"/>
                  </a:lnTo>
                  <a:lnTo>
                    <a:pt x="215411" y="451153"/>
                  </a:lnTo>
                  <a:lnTo>
                    <a:pt x="219062" y="437263"/>
                  </a:lnTo>
                  <a:lnTo>
                    <a:pt x="222713" y="423372"/>
                  </a:lnTo>
                  <a:lnTo>
                    <a:pt x="226364" y="409482"/>
                  </a:lnTo>
                  <a:lnTo>
                    <a:pt x="230016" y="395592"/>
                  </a:lnTo>
                  <a:lnTo>
                    <a:pt x="233667" y="381702"/>
                  </a:lnTo>
                  <a:lnTo>
                    <a:pt x="237318" y="367812"/>
                  </a:lnTo>
                  <a:lnTo>
                    <a:pt x="240969" y="353922"/>
                  </a:lnTo>
                  <a:lnTo>
                    <a:pt x="244620" y="340032"/>
                  </a:lnTo>
                  <a:lnTo>
                    <a:pt x="248271" y="326142"/>
                  </a:lnTo>
                  <a:lnTo>
                    <a:pt x="251922" y="312251"/>
                  </a:lnTo>
                  <a:lnTo>
                    <a:pt x="255573" y="298361"/>
                  </a:lnTo>
                  <a:lnTo>
                    <a:pt x="259224" y="284471"/>
                  </a:lnTo>
                  <a:lnTo>
                    <a:pt x="262875" y="270581"/>
                  </a:lnTo>
                  <a:lnTo>
                    <a:pt x="266526" y="256691"/>
                  </a:lnTo>
                  <a:lnTo>
                    <a:pt x="270177" y="242801"/>
                  </a:lnTo>
                  <a:lnTo>
                    <a:pt x="273828" y="228911"/>
                  </a:lnTo>
                  <a:lnTo>
                    <a:pt x="277479" y="215021"/>
                  </a:lnTo>
                  <a:lnTo>
                    <a:pt x="281130" y="201130"/>
                  </a:lnTo>
                  <a:lnTo>
                    <a:pt x="284781" y="187240"/>
                  </a:lnTo>
                  <a:lnTo>
                    <a:pt x="288432" y="173350"/>
                  </a:lnTo>
                  <a:lnTo>
                    <a:pt x="292083" y="159460"/>
                  </a:lnTo>
                  <a:lnTo>
                    <a:pt x="295734" y="145570"/>
                  </a:lnTo>
                  <a:lnTo>
                    <a:pt x="299385" y="131680"/>
                  </a:lnTo>
                  <a:lnTo>
                    <a:pt x="303036" y="117790"/>
                  </a:lnTo>
                  <a:lnTo>
                    <a:pt x="306688" y="103900"/>
                  </a:lnTo>
                  <a:lnTo>
                    <a:pt x="310339" y="90009"/>
                  </a:lnTo>
                  <a:lnTo>
                    <a:pt x="313990" y="76119"/>
                  </a:lnTo>
                  <a:lnTo>
                    <a:pt x="317641" y="62229"/>
                  </a:lnTo>
                  <a:lnTo>
                    <a:pt x="321292" y="48339"/>
                  </a:lnTo>
                  <a:lnTo>
                    <a:pt x="324943" y="34449"/>
                  </a:lnTo>
                  <a:lnTo>
                    <a:pt x="328594" y="20559"/>
                  </a:lnTo>
                  <a:lnTo>
                    <a:pt x="332245" y="6669"/>
                  </a:lnTo>
                  <a:lnTo>
                    <a:pt x="333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6225148" y="4379743"/>
              <a:ext cx="139269" cy="138914"/>
            </a:xfrm>
            <a:custGeom>
              <a:avLst/>
              <a:pathLst>
                <a:path w="139269" h="138914">
                  <a:moveTo>
                    <a:pt x="139269" y="138914"/>
                  </a:moveTo>
                  <a:lnTo>
                    <a:pt x="101337" y="0"/>
                  </a:lnTo>
                  <a:lnTo>
                    <a:pt x="0" y="1023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4348287" y="5650414"/>
              <a:ext cx="1644199" cy="1679055"/>
            </a:xfrm>
            <a:custGeom>
              <a:avLst/>
              <a:pathLst>
                <a:path w="1644199" h="1679055">
                  <a:moveTo>
                    <a:pt x="1644199" y="0"/>
                  </a:moveTo>
                  <a:lnTo>
                    <a:pt x="1626828" y="17739"/>
                  </a:lnTo>
                  <a:lnTo>
                    <a:pt x="1609456" y="35479"/>
                  </a:lnTo>
                  <a:lnTo>
                    <a:pt x="1592085" y="53218"/>
                  </a:lnTo>
                  <a:lnTo>
                    <a:pt x="1574714" y="70958"/>
                  </a:lnTo>
                  <a:lnTo>
                    <a:pt x="1557342" y="88697"/>
                  </a:lnTo>
                  <a:lnTo>
                    <a:pt x="1539971" y="106437"/>
                  </a:lnTo>
                  <a:lnTo>
                    <a:pt x="1522600" y="124177"/>
                  </a:lnTo>
                  <a:lnTo>
                    <a:pt x="1505228" y="141916"/>
                  </a:lnTo>
                  <a:lnTo>
                    <a:pt x="1487857" y="159656"/>
                  </a:lnTo>
                  <a:lnTo>
                    <a:pt x="1470486" y="177395"/>
                  </a:lnTo>
                  <a:lnTo>
                    <a:pt x="1453114" y="195135"/>
                  </a:lnTo>
                  <a:lnTo>
                    <a:pt x="1435743" y="212875"/>
                  </a:lnTo>
                  <a:lnTo>
                    <a:pt x="1418372" y="230614"/>
                  </a:lnTo>
                  <a:lnTo>
                    <a:pt x="1401000" y="248354"/>
                  </a:lnTo>
                  <a:lnTo>
                    <a:pt x="1383629" y="266093"/>
                  </a:lnTo>
                  <a:lnTo>
                    <a:pt x="1366258" y="283833"/>
                  </a:lnTo>
                  <a:lnTo>
                    <a:pt x="1348886" y="301573"/>
                  </a:lnTo>
                  <a:lnTo>
                    <a:pt x="1331515" y="319312"/>
                  </a:lnTo>
                  <a:lnTo>
                    <a:pt x="1314144" y="337052"/>
                  </a:lnTo>
                  <a:lnTo>
                    <a:pt x="1296772" y="354791"/>
                  </a:lnTo>
                  <a:lnTo>
                    <a:pt x="1279401" y="372531"/>
                  </a:lnTo>
                  <a:lnTo>
                    <a:pt x="1262030" y="390271"/>
                  </a:lnTo>
                  <a:lnTo>
                    <a:pt x="1244658" y="408010"/>
                  </a:lnTo>
                  <a:lnTo>
                    <a:pt x="1227287" y="425750"/>
                  </a:lnTo>
                  <a:lnTo>
                    <a:pt x="1209916" y="443489"/>
                  </a:lnTo>
                  <a:lnTo>
                    <a:pt x="1192544" y="461229"/>
                  </a:lnTo>
                  <a:lnTo>
                    <a:pt x="1175173" y="478969"/>
                  </a:lnTo>
                  <a:lnTo>
                    <a:pt x="1157802" y="496708"/>
                  </a:lnTo>
                  <a:lnTo>
                    <a:pt x="1140430" y="514448"/>
                  </a:lnTo>
                  <a:lnTo>
                    <a:pt x="1123059" y="532187"/>
                  </a:lnTo>
                  <a:lnTo>
                    <a:pt x="1105688" y="549927"/>
                  </a:lnTo>
                  <a:lnTo>
                    <a:pt x="1088316" y="567667"/>
                  </a:lnTo>
                  <a:lnTo>
                    <a:pt x="1070945" y="585406"/>
                  </a:lnTo>
                  <a:lnTo>
                    <a:pt x="1053574" y="603146"/>
                  </a:lnTo>
                  <a:lnTo>
                    <a:pt x="1036202" y="620885"/>
                  </a:lnTo>
                  <a:lnTo>
                    <a:pt x="1018831" y="638625"/>
                  </a:lnTo>
                  <a:lnTo>
                    <a:pt x="1001460" y="656365"/>
                  </a:lnTo>
                  <a:lnTo>
                    <a:pt x="984088" y="674104"/>
                  </a:lnTo>
                  <a:lnTo>
                    <a:pt x="966717" y="691844"/>
                  </a:lnTo>
                  <a:lnTo>
                    <a:pt x="949346" y="709583"/>
                  </a:lnTo>
                  <a:lnTo>
                    <a:pt x="931974" y="727323"/>
                  </a:lnTo>
                  <a:lnTo>
                    <a:pt x="914603" y="745063"/>
                  </a:lnTo>
                  <a:lnTo>
                    <a:pt x="897232" y="762802"/>
                  </a:lnTo>
                  <a:lnTo>
                    <a:pt x="879860" y="780542"/>
                  </a:lnTo>
                  <a:lnTo>
                    <a:pt x="862489" y="798281"/>
                  </a:lnTo>
                  <a:lnTo>
                    <a:pt x="845118" y="816021"/>
                  </a:lnTo>
                  <a:lnTo>
                    <a:pt x="827746" y="833761"/>
                  </a:lnTo>
                  <a:lnTo>
                    <a:pt x="810375" y="851500"/>
                  </a:lnTo>
                  <a:lnTo>
                    <a:pt x="793004" y="869240"/>
                  </a:lnTo>
                  <a:lnTo>
                    <a:pt x="775632" y="886979"/>
                  </a:lnTo>
                  <a:lnTo>
                    <a:pt x="758261" y="904719"/>
                  </a:lnTo>
                  <a:lnTo>
                    <a:pt x="740890" y="922459"/>
                  </a:lnTo>
                  <a:lnTo>
                    <a:pt x="723518" y="940198"/>
                  </a:lnTo>
                  <a:lnTo>
                    <a:pt x="706147" y="957938"/>
                  </a:lnTo>
                  <a:lnTo>
                    <a:pt x="688776" y="975677"/>
                  </a:lnTo>
                  <a:lnTo>
                    <a:pt x="671404" y="993417"/>
                  </a:lnTo>
                  <a:lnTo>
                    <a:pt x="654033" y="1011156"/>
                  </a:lnTo>
                  <a:lnTo>
                    <a:pt x="636662" y="1028896"/>
                  </a:lnTo>
                  <a:lnTo>
                    <a:pt x="619290" y="1046636"/>
                  </a:lnTo>
                  <a:lnTo>
                    <a:pt x="601919" y="1064375"/>
                  </a:lnTo>
                  <a:lnTo>
                    <a:pt x="584548" y="1082115"/>
                  </a:lnTo>
                  <a:lnTo>
                    <a:pt x="567176" y="1099854"/>
                  </a:lnTo>
                  <a:lnTo>
                    <a:pt x="549805" y="1117594"/>
                  </a:lnTo>
                  <a:lnTo>
                    <a:pt x="532434" y="1135334"/>
                  </a:lnTo>
                  <a:lnTo>
                    <a:pt x="515062" y="1153073"/>
                  </a:lnTo>
                  <a:lnTo>
                    <a:pt x="497691" y="1170813"/>
                  </a:lnTo>
                  <a:lnTo>
                    <a:pt x="480320" y="1188552"/>
                  </a:lnTo>
                  <a:lnTo>
                    <a:pt x="462948" y="1206292"/>
                  </a:lnTo>
                  <a:lnTo>
                    <a:pt x="445577" y="1224032"/>
                  </a:lnTo>
                  <a:lnTo>
                    <a:pt x="428206" y="1241771"/>
                  </a:lnTo>
                  <a:lnTo>
                    <a:pt x="410834" y="1259511"/>
                  </a:lnTo>
                  <a:lnTo>
                    <a:pt x="393463" y="1277250"/>
                  </a:lnTo>
                  <a:lnTo>
                    <a:pt x="376092" y="1294990"/>
                  </a:lnTo>
                  <a:lnTo>
                    <a:pt x="358720" y="1312730"/>
                  </a:lnTo>
                  <a:lnTo>
                    <a:pt x="341349" y="1330469"/>
                  </a:lnTo>
                  <a:lnTo>
                    <a:pt x="323978" y="1348209"/>
                  </a:lnTo>
                  <a:lnTo>
                    <a:pt x="306606" y="1365948"/>
                  </a:lnTo>
                  <a:lnTo>
                    <a:pt x="289235" y="1383688"/>
                  </a:lnTo>
                  <a:lnTo>
                    <a:pt x="271864" y="1401428"/>
                  </a:lnTo>
                  <a:lnTo>
                    <a:pt x="254492" y="1419167"/>
                  </a:lnTo>
                  <a:lnTo>
                    <a:pt x="237121" y="1436907"/>
                  </a:lnTo>
                  <a:lnTo>
                    <a:pt x="219750" y="1454646"/>
                  </a:lnTo>
                  <a:lnTo>
                    <a:pt x="202378" y="1472386"/>
                  </a:lnTo>
                  <a:lnTo>
                    <a:pt x="185007" y="1490126"/>
                  </a:lnTo>
                  <a:lnTo>
                    <a:pt x="167636" y="1507865"/>
                  </a:lnTo>
                  <a:lnTo>
                    <a:pt x="150264" y="1525605"/>
                  </a:lnTo>
                  <a:lnTo>
                    <a:pt x="132893" y="1543344"/>
                  </a:lnTo>
                  <a:lnTo>
                    <a:pt x="115522" y="1561084"/>
                  </a:lnTo>
                  <a:lnTo>
                    <a:pt x="98150" y="1578824"/>
                  </a:lnTo>
                  <a:lnTo>
                    <a:pt x="80779" y="1596563"/>
                  </a:lnTo>
                  <a:lnTo>
                    <a:pt x="63408" y="1614303"/>
                  </a:lnTo>
                  <a:lnTo>
                    <a:pt x="46036" y="1632042"/>
                  </a:lnTo>
                  <a:lnTo>
                    <a:pt x="28665" y="1649782"/>
                  </a:lnTo>
                  <a:lnTo>
                    <a:pt x="11294" y="1667522"/>
                  </a:lnTo>
                  <a:lnTo>
                    <a:pt x="0" y="16790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4348287" y="7189993"/>
              <a:ext cx="138694" cy="139476"/>
            </a:xfrm>
            <a:custGeom>
              <a:avLst/>
              <a:pathLst>
                <a:path w="138694" h="139476">
                  <a:moveTo>
                    <a:pt x="35809" y="0"/>
                  </a:moveTo>
                  <a:lnTo>
                    <a:pt x="0" y="139476"/>
                  </a:lnTo>
                  <a:lnTo>
                    <a:pt x="138694" y="1007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4654017" y="5650414"/>
              <a:ext cx="1338469" cy="147693"/>
            </a:xfrm>
            <a:custGeom>
              <a:avLst/>
              <a:pathLst>
                <a:path w="1338469" h="147693">
                  <a:moveTo>
                    <a:pt x="1338469" y="0"/>
                  </a:moveTo>
                  <a:lnTo>
                    <a:pt x="1323865" y="1611"/>
                  </a:lnTo>
                  <a:lnTo>
                    <a:pt x="1309261" y="3223"/>
                  </a:lnTo>
                  <a:lnTo>
                    <a:pt x="1294656" y="4834"/>
                  </a:lnTo>
                  <a:lnTo>
                    <a:pt x="1280052" y="6446"/>
                  </a:lnTo>
                  <a:lnTo>
                    <a:pt x="1265448" y="8057"/>
                  </a:lnTo>
                  <a:lnTo>
                    <a:pt x="1250844" y="9669"/>
                  </a:lnTo>
                  <a:lnTo>
                    <a:pt x="1236240" y="11280"/>
                  </a:lnTo>
                  <a:lnTo>
                    <a:pt x="1221635" y="12892"/>
                  </a:lnTo>
                  <a:lnTo>
                    <a:pt x="1207031" y="14503"/>
                  </a:lnTo>
                  <a:lnTo>
                    <a:pt x="1192427" y="16115"/>
                  </a:lnTo>
                  <a:lnTo>
                    <a:pt x="1177823" y="17726"/>
                  </a:lnTo>
                  <a:lnTo>
                    <a:pt x="1163218" y="19338"/>
                  </a:lnTo>
                  <a:lnTo>
                    <a:pt x="1148614" y="20949"/>
                  </a:lnTo>
                  <a:lnTo>
                    <a:pt x="1134010" y="22561"/>
                  </a:lnTo>
                  <a:lnTo>
                    <a:pt x="1119406" y="24172"/>
                  </a:lnTo>
                  <a:lnTo>
                    <a:pt x="1104802" y="25784"/>
                  </a:lnTo>
                  <a:lnTo>
                    <a:pt x="1090197" y="27395"/>
                  </a:lnTo>
                  <a:lnTo>
                    <a:pt x="1075593" y="29007"/>
                  </a:lnTo>
                  <a:lnTo>
                    <a:pt x="1060989" y="30618"/>
                  </a:lnTo>
                  <a:lnTo>
                    <a:pt x="1046385" y="32230"/>
                  </a:lnTo>
                  <a:lnTo>
                    <a:pt x="1031780" y="33841"/>
                  </a:lnTo>
                  <a:lnTo>
                    <a:pt x="1017176" y="35453"/>
                  </a:lnTo>
                  <a:lnTo>
                    <a:pt x="1002572" y="37064"/>
                  </a:lnTo>
                  <a:lnTo>
                    <a:pt x="987968" y="38676"/>
                  </a:lnTo>
                  <a:lnTo>
                    <a:pt x="973364" y="40287"/>
                  </a:lnTo>
                  <a:lnTo>
                    <a:pt x="958759" y="41899"/>
                  </a:lnTo>
                  <a:lnTo>
                    <a:pt x="944155" y="43510"/>
                  </a:lnTo>
                  <a:lnTo>
                    <a:pt x="929551" y="45122"/>
                  </a:lnTo>
                  <a:lnTo>
                    <a:pt x="914947" y="46733"/>
                  </a:lnTo>
                  <a:lnTo>
                    <a:pt x="900342" y="48345"/>
                  </a:lnTo>
                  <a:lnTo>
                    <a:pt x="885738" y="49956"/>
                  </a:lnTo>
                  <a:lnTo>
                    <a:pt x="871134" y="51568"/>
                  </a:lnTo>
                  <a:lnTo>
                    <a:pt x="856530" y="53179"/>
                  </a:lnTo>
                  <a:lnTo>
                    <a:pt x="841926" y="54791"/>
                  </a:lnTo>
                  <a:lnTo>
                    <a:pt x="827321" y="56402"/>
                  </a:lnTo>
                  <a:lnTo>
                    <a:pt x="812717" y="58014"/>
                  </a:lnTo>
                  <a:lnTo>
                    <a:pt x="798113" y="59625"/>
                  </a:lnTo>
                  <a:lnTo>
                    <a:pt x="783509" y="61237"/>
                  </a:lnTo>
                  <a:lnTo>
                    <a:pt x="768904" y="62848"/>
                  </a:lnTo>
                  <a:lnTo>
                    <a:pt x="754300" y="64460"/>
                  </a:lnTo>
                  <a:lnTo>
                    <a:pt x="739696" y="66071"/>
                  </a:lnTo>
                  <a:lnTo>
                    <a:pt x="725092" y="67683"/>
                  </a:lnTo>
                  <a:lnTo>
                    <a:pt x="710488" y="69294"/>
                  </a:lnTo>
                  <a:lnTo>
                    <a:pt x="695883" y="70906"/>
                  </a:lnTo>
                  <a:lnTo>
                    <a:pt x="681279" y="72517"/>
                  </a:lnTo>
                  <a:lnTo>
                    <a:pt x="666675" y="74129"/>
                  </a:lnTo>
                  <a:lnTo>
                    <a:pt x="652071" y="75740"/>
                  </a:lnTo>
                  <a:lnTo>
                    <a:pt x="637466" y="77352"/>
                  </a:lnTo>
                  <a:lnTo>
                    <a:pt x="622862" y="78963"/>
                  </a:lnTo>
                  <a:lnTo>
                    <a:pt x="608258" y="80575"/>
                  </a:lnTo>
                  <a:lnTo>
                    <a:pt x="593654" y="82186"/>
                  </a:lnTo>
                  <a:lnTo>
                    <a:pt x="579050" y="83798"/>
                  </a:lnTo>
                  <a:lnTo>
                    <a:pt x="564445" y="85409"/>
                  </a:lnTo>
                  <a:lnTo>
                    <a:pt x="549841" y="87021"/>
                  </a:lnTo>
                  <a:lnTo>
                    <a:pt x="535237" y="88632"/>
                  </a:lnTo>
                  <a:lnTo>
                    <a:pt x="520633" y="90244"/>
                  </a:lnTo>
                  <a:lnTo>
                    <a:pt x="506028" y="91855"/>
                  </a:lnTo>
                  <a:lnTo>
                    <a:pt x="491424" y="93467"/>
                  </a:lnTo>
                  <a:lnTo>
                    <a:pt x="476820" y="95078"/>
                  </a:lnTo>
                  <a:lnTo>
                    <a:pt x="462216" y="96690"/>
                  </a:lnTo>
                  <a:lnTo>
                    <a:pt x="447612" y="98301"/>
                  </a:lnTo>
                  <a:lnTo>
                    <a:pt x="433007" y="99913"/>
                  </a:lnTo>
                  <a:lnTo>
                    <a:pt x="418403" y="101524"/>
                  </a:lnTo>
                  <a:lnTo>
                    <a:pt x="403799" y="103136"/>
                  </a:lnTo>
                  <a:lnTo>
                    <a:pt x="389195" y="104747"/>
                  </a:lnTo>
                  <a:lnTo>
                    <a:pt x="374590" y="106359"/>
                  </a:lnTo>
                  <a:lnTo>
                    <a:pt x="359986" y="107970"/>
                  </a:lnTo>
                  <a:lnTo>
                    <a:pt x="345382" y="109582"/>
                  </a:lnTo>
                  <a:lnTo>
                    <a:pt x="330778" y="111193"/>
                  </a:lnTo>
                  <a:lnTo>
                    <a:pt x="316174" y="112805"/>
                  </a:lnTo>
                  <a:lnTo>
                    <a:pt x="301569" y="114416"/>
                  </a:lnTo>
                  <a:lnTo>
                    <a:pt x="286965" y="116028"/>
                  </a:lnTo>
                  <a:lnTo>
                    <a:pt x="272361" y="117639"/>
                  </a:lnTo>
                  <a:lnTo>
                    <a:pt x="257757" y="119251"/>
                  </a:lnTo>
                  <a:lnTo>
                    <a:pt x="243152" y="120862"/>
                  </a:lnTo>
                  <a:lnTo>
                    <a:pt x="228548" y="122474"/>
                  </a:lnTo>
                  <a:lnTo>
                    <a:pt x="213944" y="124086"/>
                  </a:lnTo>
                  <a:lnTo>
                    <a:pt x="199340" y="125697"/>
                  </a:lnTo>
                  <a:lnTo>
                    <a:pt x="184736" y="127309"/>
                  </a:lnTo>
                  <a:lnTo>
                    <a:pt x="170131" y="128920"/>
                  </a:lnTo>
                  <a:lnTo>
                    <a:pt x="155527" y="130532"/>
                  </a:lnTo>
                  <a:lnTo>
                    <a:pt x="140923" y="132143"/>
                  </a:lnTo>
                  <a:lnTo>
                    <a:pt x="126319" y="133755"/>
                  </a:lnTo>
                  <a:lnTo>
                    <a:pt x="111714" y="135366"/>
                  </a:lnTo>
                  <a:lnTo>
                    <a:pt x="97110" y="136978"/>
                  </a:lnTo>
                  <a:lnTo>
                    <a:pt x="82506" y="138589"/>
                  </a:lnTo>
                  <a:lnTo>
                    <a:pt x="67902" y="140201"/>
                  </a:lnTo>
                  <a:lnTo>
                    <a:pt x="53298" y="141812"/>
                  </a:lnTo>
                  <a:lnTo>
                    <a:pt x="38693" y="143424"/>
                  </a:lnTo>
                  <a:lnTo>
                    <a:pt x="24089" y="145035"/>
                  </a:lnTo>
                  <a:lnTo>
                    <a:pt x="9485" y="146647"/>
                  </a:lnTo>
                  <a:lnTo>
                    <a:pt x="0" y="1476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4654017" y="5712864"/>
              <a:ext cx="131852" cy="143131"/>
            </a:xfrm>
            <a:custGeom>
              <a:avLst/>
              <a:pathLst>
                <a:path w="131852" h="143131">
                  <a:moveTo>
                    <a:pt x="116058" y="0"/>
                  </a:moveTo>
                  <a:lnTo>
                    <a:pt x="0" y="85243"/>
                  </a:lnTo>
                  <a:lnTo>
                    <a:pt x="131852" y="1431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4610362" y="3406970"/>
              <a:ext cx="146120" cy="1043226"/>
            </a:xfrm>
            <a:custGeom>
              <a:avLst/>
              <a:pathLst>
                <a:path w="146120" h="1043226">
                  <a:moveTo>
                    <a:pt x="0" y="1043226"/>
                  </a:moveTo>
                  <a:lnTo>
                    <a:pt x="1627" y="1031608"/>
                  </a:lnTo>
                  <a:lnTo>
                    <a:pt x="3254" y="1019990"/>
                  </a:lnTo>
                  <a:lnTo>
                    <a:pt x="4881" y="1008372"/>
                  </a:lnTo>
                  <a:lnTo>
                    <a:pt x="6509" y="996754"/>
                  </a:lnTo>
                  <a:lnTo>
                    <a:pt x="8136" y="985136"/>
                  </a:lnTo>
                  <a:lnTo>
                    <a:pt x="9763" y="973518"/>
                  </a:lnTo>
                  <a:lnTo>
                    <a:pt x="11391" y="961900"/>
                  </a:lnTo>
                  <a:lnTo>
                    <a:pt x="13018" y="950282"/>
                  </a:lnTo>
                  <a:lnTo>
                    <a:pt x="14645" y="938664"/>
                  </a:lnTo>
                  <a:lnTo>
                    <a:pt x="16272" y="927046"/>
                  </a:lnTo>
                  <a:lnTo>
                    <a:pt x="17900" y="915428"/>
                  </a:lnTo>
                  <a:lnTo>
                    <a:pt x="19527" y="903810"/>
                  </a:lnTo>
                  <a:lnTo>
                    <a:pt x="21154" y="892192"/>
                  </a:lnTo>
                  <a:lnTo>
                    <a:pt x="22782" y="880574"/>
                  </a:lnTo>
                  <a:lnTo>
                    <a:pt x="24409" y="868956"/>
                  </a:lnTo>
                  <a:lnTo>
                    <a:pt x="26036" y="857338"/>
                  </a:lnTo>
                  <a:lnTo>
                    <a:pt x="27663" y="845720"/>
                  </a:lnTo>
                  <a:lnTo>
                    <a:pt x="29291" y="834102"/>
                  </a:lnTo>
                  <a:lnTo>
                    <a:pt x="30918" y="822484"/>
                  </a:lnTo>
                  <a:lnTo>
                    <a:pt x="32545" y="810866"/>
                  </a:lnTo>
                  <a:lnTo>
                    <a:pt x="34173" y="799248"/>
                  </a:lnTo>
                  <a:lnTo>
                    <a:pt x="35800" y="787630"/>
                  </a:lnTo>
                  <a:lnTo>
                    <a:pt x="37427" y="776012"/>
                  </a:lnTo>
                  <a:lnTo>
                    <a:pt x="39054" y="764394"/>
                  </a:lnTo>
                  <a:lnTo>
                    <a:pt x="40682" y="752776"/>
                  </a:lnTo>
                  <a:lnTo>
                    <a:pt x="42309" y="741158"/>
                  </a:lnTo>
                  <a:lnTo>
                    <a:pt x="43936" y="729540"/>
                  </a:lnTo>
                  <a:lnTo>
                    <a:pt x="45564" y="717922"/>
                  </a:lnTo>
                  <a:lnTo>
                    <a:pt x="47191" y="706304"/>
                  </a:lnTo>
                  <a:lnTo>
                    <a:pt x="48818" y="694686"/>
                  </a:lnTo>
                  <a:lnTo>
                    <a:pt x="50445" y="683068"/>
                  </a:lnTo>
                  <a:lnTo>
                    <a:pt x="52073" y="671450"/>
                  </a:lnTo>
                  <a:lnTo>
                    <a:pt x="53700" y="659832"/>
                  </a:lnTo>
                  <a:lnTo>
                    <a:pt x="55327" y="648214"/>
                  </a:lnTo>
                  <a:lnTo>
                    <a:pt x="56955" y="636596"/>
                  </a:lnTo>
                  <a:lnTo>
                    <a:pt x="58582" y="624978"/>
                  </a:lnTo>
                  <a:lnTo>
                    <a:pt x="60209" y="613360"/>
                  </a:lnTo>
                  <a:lnTo>
                    <a:pt x="61836" y="601742"/>
                  </a:lnTo>
                  <a:lnTo>
                    <a:pt x="63464" y="590124"/>
                  </a:lnTo>
                  <a:lnTo>
                    <a:pt x="65091" y="578506"/>
                  </a:lnTo>
                  <a:lnTo>
                    <a:pt x="66718" y="566888"/>
                  </a:lnTo>
                  <a:lnTo>
                    <a:pt x="68346" y="555270"/>
                  </a:lnTo>
                  <a:lnTo>
                    <a:pt x="69973" y="543652"/>
                  </a:lnTo>
                  <a:lnTo>
                    <a:pt x="71600" y="532034"/>
                  </a:lnTo>
                  <a:lnTo>
                    <a:pt x="73227" y="520416"/>
                  </a:lnTo>
                  <a:lnTo>
                    <a:pt x="74855" y="508798"/>
                  </a:lnTo>
                  <a:lnTo>
                    <a:pt x="76482" y="497180"/>
                  </a:lnTo>
                  <a:lnTo>
                    <a:pt x="78109" y="485562"/>
                  </a:lnTo>
                  <a:lnTo>
                    <a:pt x="79737" y="473944"/>
                  </a:lnTo>
                  <a:lnTo>
                    <a:pt x="81364" y="462326"/>
                  </a:lnTo>
                  <a:lnTo>
                    <a:pt x="82991" y="450708"/>
                  </a:lnTo>
                  <a:lnTo>
                    <a:pt x="84618" y="439090"/>
                  </a:lnTo>
                  <a:lnTo>
                    <a:pt x="86246" y="427472"/>
                  </a:lnTo>
                  <a:lnTo>
                    <a:pt x="87873" y="415854"/>
                  </a:lnTo>
                  <a:lnTo>
                    <a:pt x="89500" y="404236"/>
                  </a:lnTo>
                  <a:lnTo>
                    <a:pt x="91128" y="392618"/>
                  </a:lnTo>
                  <a:lnTo>
                    <a:pt x="92755" y="381000"/>
                  </a:lnTo>
                  <a:lnTo>
                    <a:pt x="94382" y="369382"/>
                  </a:lnTo>
                  <a:lnTo>
                    <a:pt x="96009" y="357764"/>
                  </a:lnTo>
                  <a:lnTo>
                    <a:pt x="97637" y="346146"/>
                  </a:lnTo>
                  <a:lnTo>
                    <a:pt x="99264" y="334528"/>
                  </a:lnTo>
                  <a:lnTo>
                    <a:pt x="100891" y="322910"/>
                  </a:lnTo>
                  <a:lnTo>
                    <a:pt x="102519" y="311292"/>
                  </a:lnTo>
                  <a:lnTo>
                    <a:pt x="104146" y="299674"/>
                  </a:lnTo>
                  <a:lnTo>
                    <a:pt x="105773" y="288056"/>
                  </a:lnTo>
                  <a:lnTo>
                    <a:pt x="107400" y="276438"/>
                  </a:lnTo>
                  <a:lnTo>
                    <a:pt x="109028" y="264820"/>
                  </a:lnTo>
                  <a:lnTo>
                    <a:pt x="110655" y="253202"/>
                  </a:lnTo>
                  <a:lnTo>
                    <a:pt x="112282" y="241584"/>
                  </a:lnTo>
                  <a:lnTo>
                    <a:pt x="113910" y="229966"/>
                  </a:lnTo>
                  <a:lnTo>
                    <a:pt x="115537" y="218348"/>
                  </a:lnTo>
                  <a:lnTo>
                    <a:pt x="117164" y="206730"/>
                  </a:lnTo>
                  <a:lnTo>
                    <a:pt x="118791" y="195112"/>
                  </a:lnTo>
                  <a:lnTo>
                    <a:pt x="120419" y="183494"/>
                  </a:lnTo>
                  <a:lnTo>
                    <a:pt x="122046" y="171876"/>
                  </a:lnTo>
                  <a:lnTo>
                    <a:pt x="123673" y="160258"/>
                  </a:lnTo>
                  <a:lnTo>
                    <a:pt x="125301" y="148640"/>
                  </a:lnTo>
                  <a:lnTo>
                    <a:pt x="126928" y="137022"/>
                  </a:lnTo>
                  <a:lnTo>
                    <a:pt x="128555" y="125404"/>
                  </a:lnTo>
                  <a:lnTo>
                    <a:pt x="130182" y="113786"/>
                  </a:lnTo>
                  <a:lnTo>
                    <a:pt x="131810" y="102168"/>
                  </a:lnTo>
                  <a:lnTo>
                    <a:pt x="133437" y="90550"/>
                  </a:lnTo>
                  <a:lnTo>
                    <a:pt x="135064" y="78932"/>
                  </a:lnTo>
                  <a:lnTo>
                    <a:pt x="136692" y="67314"/>
                  </a:lnTo>
                  <a:lnTo>
                    <a:pt x="138319" y="55696"/>
                  </a:lnTo>
                  <a:lnTo>
                    <a:pt x="139946" y="44078"/>
                  </a:lnTo>
                  <a:lnTo>
                    <a:pt x="141573" y="32460"/>
                  </a:lnTo>
                  <a:lnTo>
                    <a:pt x="143201" y="20842"/>
                  </a:lnTo>
                  <a:lnTo>
                    <a:pt x="144828" y="9224"/>
                  </a:lnTo>
                  <a:lnTo>
                    <a:pt x="1461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4667880" y="3406970"/>
              <a:ext cx="142607" cy="133489"/>
            </a:xfrm>
            <a:custGeom>
              <a:avLst/>
              <a:pathLst>
                <a:path w="142607" h="133489">
                  <a:moveTo>
                    <a:pt x="142607" y="133489"/>
                  </a:moveTo>
                  <a:lnTo>
                    <a:pt x="88602" y="0"/>
                  </a:lnTo>
                  <a:lnTo>
                    <a:pt x="0" y="1135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2412521" y="4891947"/>
              <a:ext cx="2006094" cy="445526"/>
            </a:xfrm>
            <a:custGeom>
              <a:avLst/>
              <a:pathLst>
                <a:path w="2006094" h="445526">
                  <a:moveTo>
                    <a:pt x="2006094" y="445526"/>
                  </a:moveTo>
                  <a:lnTo>
                    <a:pt x="1984765" y="440789"/>
                  </a:lnTo>
                  <a:lnTo>
                    <a:pt x="1963437" y="436053"/>
                  </a:lnTo>
                  <a:lnTo>
                    <a:pt x="1942108" y="431316"/>
                  </a:lnTo>
                  <a:lnTo>
                    <a:pt x="1920780" y="426579"/>
                  </a:lnTo>
                  <a:lnTo>
                    <a:pt x="1899451" y="421842"/>
                  </a:lnTo>
                  <a:lnTo>
                    <a:pt x="1878123" y="417105"/>
                  </a:lnTo>
                  <a:lnTo>
                    <a:pt x="1856794" y="412369"/>
                  </a:lnTo>
                  <a:lnTo>
                    <a:pt x="1835465" y="407632"/>
                  </a:lnTo>
                  <a:lnTo>
                    <a:pt x="1814137" y="402895"/>
                  </a:lnTo>
                  <a:lnTo>
                    <a:pt x="1792808" y="398158"/>
                  </a:lnTo>
                  <a:lnTo>
                    <a:pt x="1771480" y="393422"/>
                  </a:lnTo>
                  <a:lnTo>
                    <a:pt x="1750151" y="388685"/>
                  </a:lnTo>
                  <a:lnTo>
                    <a:pt x="1728823" y="383948"/>
                  </a:lnTo>
                  <a:lnTo>
                    <a:pt x="1707494" y="379211"/>
                  </a:lnTo>
                  <a:lnTo>
                    <a:pt x="1686166" y="374474"/>
                  </a:lnTo>
                  <a:lnTo>
                    <a:pt x="1664837" y="369738"/>
                  </a:lnTo>
                  <a:lnTo>
                    <a:pt x="1643509" y="365001"/>
                  </a:lnTo>
                  <a:lnTo>
                    <a:pt x="1622180" y="360264"/>
                  </a:lnTo>
                  <a:lnTo>
                    <a:pt x="1600852" y="355527"/>
                  </a:lnTo>
                  <a:lnTo>
                    <a:pt x="1579523" y="350790"/>
                  </a:lnTo>
                  <a:lnTo>
                    <a:pt x="1558194" y="346054"/>
                  </a:lnTo>
                  <a:lnTo>
                    <a:pt x="1536866" y="341317"/>
                  </a:lnTo>
                  <a:lnTo>
                    <a:pt x="1515537" y="336580"/>
                  </a:lnTo>
                  <a:lnTo>
                    <a:pt x="1494209" y="331843"/>
                  </a:lnTo>
                  <a:lnTo>
                    <a:pt x="1472880" y="327107"/>
                  </a:lnTo>
                  <a:lnTo>
                    <a:pt x="1451552" y="322370"/>
                  </a:lnTo>
                  <a:lnTo>
                    <a:pt x="1430223" y="317633"/>
                  </a:lnTo>
                  <a:lnTo>
                    <a:pt x="1408895" y="312896"/>
                  </a:lnTo>
                  <a:lnTo>
                    <a:pt x="1387566" y="308159"/>
                  </a:lnTo>
                  <a:lnTo>
                    <a:pt x="1366238" y="303423"/>
                  </a:lnTo>
                  <a:lnTo>
                    <a:pt x="1344909" y="298686"/>
                  </a:lnTo>
                  <a:lnTo>
                    <a:pt x="1323581" y="293949"/>
                  </a:lnTo>
                  <a:lnTo>
                    <a:pt x="1302252" y="289212"/>
                  </a:lnTo>
                  <a:lnTo>
                    <a:pt x="1280923" y="284476"/>
                  </a:lnTo>
                  <a:lnTo>
                    <a:pt x="1259595" y="279739"/>
                  </a:lnTo>
                  <a:lnTo>
                    <a:pt x="1238266" y="275002"/>
                  </a:lnTo>
                  <a:lnTo>
                    <a:pt x="1216938" y="270265"/>
                  </a:lnTo>
                  <a:lnTo>
                    <a:pt x="1195609" y="265528"/>
                  </a:lnTo>
                  <a:lnTo>
                    <a:pt x="1174281" y="260792"/>
                  </a:lnTo>
                  <a:lnTo>
                    <a:pt x="1152952" y="256055"/>
                  </a:lnTo>
                  <a:lnTo>
                    <a:pt x="1131624" y="251318"/>
                  </a:lnTo>
                  <a:lnTo>
                    <a:pt x="1110295" y="246581"/>
                  </a:lnTo>
                  <a:lnTo>
                    <a:pt x="1088967" y="241844"/>
                  </a:lnTo>
                  <a:lnTo>
                    <a:pt x="1067638" y="237108"/>
                  </a:lnTo>
                  <a:lnTo>
                    <a:pt x="1046309" y="232371"/>
                  </a:lnTo>
                  <a:lnTo>
                    <a:pt x="1024981" y="227634"/>
                  </a:lnTo>
                  <a:lnTo>
                    <a:pt x="1003652" y="222897"/>
                  </a:lnTo>
                  <a:lnTo>
                    <a:pt x="982324" y="218161"/>
                  </a:lnTo>
                  <a:lnTo>
                    <a:pt x="960995" y="213424"/>
                  </a:lnTo>
                  <a:lnTo>
                    <a:pt x="939667" y="208687"/>
                  </a:lnTo>
                  <a:lnTo>
                    <a:pt x="918338" y="203950"/>
                  </a:lnTo>
                  <a:lnTo>
                    <a:pt x="897010" y="199213"/>
                  </a:lnTo>
                  <a:lnTo>
                    <a:pt x="875681" y="194477"/>
                  </a:lnTo>
                  <a:lnTo>
                    <a:pt x="854353" y="189740"/>
                  </a:lnTo>
                  <a:lnTo>
                    <a:pt x="833024" y="185003"/>
                  </a:lnTo>
                  <a:lnTo>
                    <a:pt x="811696" y="180266"/>
                  </a:lnTo>
                  <a:lnTo>
                    <a:pt x="790367" y="175530"/>
                  </a:lnTo>
                  <a:lnTo>
                    <a:pt x="769038" y="170793"/>
                  </a:lnTo>
                  <a:lnTo>
                    <a:pt x="747710" y="166056"/>
                  </a:lnTo>
                  <a:lnTo>
                    <a:pt x="726381" y="161319"/>
                  </a:lnTo>
                  <a:lnTo>
                    <a:pt x="705053" y="156582"/>
                  </a:lnTo>
                  <a:lnTo>
                    <a:pt x="683724" y="151846"/>
                  </a:lnTo>
                  <a:lnTo>
                    <a:pt x="662396" y="147109"/>
                  </a:lnTo>
                  <a:lnTo>
                    <a:pt x="641067" y="142372"/>
                  </a:lnTo>
                  <a:lnTo>
                    <a:pt x="619739" y="137635"/>
                  </a:lnTo>
                  <a:lnTo>
                    <a:pt x="598410" y="132898"/>
                  </a:lnTo>
                  <a:lnTo>
                    <a:pt x="577082" y="128162"/>
                  </a:lnTo>
                  <a:lnTo>
                    <a:pt x="555753" y="123425"/>
                  </a:lnTo>
                  <a:lnTo>
                    <a:pt x="534425" y="118688"/>
                  </a:lnTo>
                  <a:lnTo>
                    <a:pt x="513096" y="113951"/>
                  </a:lnTo>
                  <a:lnTo>
                    <a:pt x="491767" y="109215"/>
                  </a:lnTo>
                  <a:lnTo>
                    <a:pt x="470439" y="104478"/>
                  </a:lnTo>
                  <a:lnTo>
                    <a:pt x="449110" y="99741"/>
                  </a:lnTo>
                  <a:lnTo>
                    <a:pt x="427782" y="95004"/>
                  </a:lnTo>
                  <a:lnTo>
                    <a:pt x="406453" y="90267"/>
                  </a:lnTo>
                  <a:lnTo>
                    <a:pt x="385125" y="85531"/>
                  </a:lnTo>
                  <a:lnTo>
                    <a:pt x="363796" y="80794"/>
                  </a:lnTo>
                  <a:lnTo>
                    <a:pt x="342468" y="76057"/>
                  </a:lnTo>
                  <a:lnTo>
                    <a:pt x="321139" y="71320"/>
                  </a:lnTo>
                  <a:lnTo>
                    <a:pt x="299811" y="66584"/>
                  </a:lnTo>
                  <a:lnTo>
                    <a:pt x="278482" y="61847"/>
                  </a:lnTo>
                  <a:lnTo>
                    <a:pt x="257153" y="57110"/>
                  </a:lnTo>
                  <a:lnTo>
                    <a:pt x="235825" y="52373"/>
                  </a:lnTo>
                  <a:lnTo>
                    <a:pt x="214496" y="47636"/>
                  </a:lnTo>
                  <a:lnTo>
                    <a:pt x="193168" y="42900"/>
                  </a:lnTo>
                  <a:lnTo>
                    <a:pt x="171839" y="38163"/>
                  </a:lnTo>
                  <a:lnTo>
                    <a:pt x="150511" y="33426"/>
                  </a:lnTo>
                  <a:lnTo>
                    <a:pt x="129182" y="28689"/>
                  </a:lnTo>
                  <a:lnTo>
                    <a:pt x="107854" y="23952"/>
                  </a:lnTo>
                  <a:lnTo>
                    <a:pt x="86525" y="19216"/>
                  </a:lnTo>
                  <a:lnTo>
                    <a:pt x="65197" y="14479"/>
                  </a:lnTo>
                  <a:lnTo>
                    <a:pt x="43868" y="9742"/>
                  </a:lnTo>
                  <a:lnTo>
                    <a:pt x="22540" y="5005"/>
                  </a:lnTo>
                  <a:lnTo>
                    <a:pt x="1211" y="2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2412521" y="4848697"/>
              <a:ext cx="137351" cy="140574"/>
            </a:xfrm>
            <a:custGeom>
              <a:avLst/>
              <a:pathLst>
                <a:path w="137351" h="140574">
                  <a:moveTo>
                    <a:pt x="137351" y="0"/>
                  </a:moveTo>
                  <a:lnTo>
                    <a:pt x="0" y="43250"/>
                  </a:lnTo>
                  <a:lnTo>
                    <a:pt x="106131" y="14057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3205524" y="4450197"/>
              <a:ext cx="1404837" cy="426559"/>
            </a:xfrm>
            <a:custGeom>
              <a:avLst/>
              <a:pathLst>
                <a:path w="1404837" h="426559">
                  <a:moveTo>
                    <a:pt x="1404837" y="0"/>
                  </a:moveTo>
                  <a:lnTo>
                    <a:pt x="1389603" y="4625"/>
                  </a:lnTo>
                  <a:lnTo>
                    <a:pt x="1374369" y="9251"/>
                  </a:lnTo>
                  <a:lnTo>
                    <a:pt x="1359135" y="13876"/>
                  </a:lnTo>
                  <a:lnTo>
                    <a:pt x="1343901" y="18502"/>
                  </a:lnTo>
                  <a:lnTo>
                    <a:pt x="1328667" y="23128"/>
                  </a:lnTo>
                  <a:lnTo>
                    <a:pt x="1313433" y="27753"/>
                  </a:lnTo>
                  <a:lnTo>
                    <a:pt x="1298199" y="32379"/>
                  </a:lnTo>
                  <a:lnTo>
                    <a:pt x="1282964" y="37005"/>
                  </a:lnTo>
                  <a:lnTo>
                    <a:pt x="1267730" y="41630"/>
                  </a:lnTo>
                  <a:lnTo>
                    <a:pt x="1252496" y="46256"/>
                  </a:lnTo>
                  <a:lnTo>
                    <a:pt x="1237262" y="50881"/>
                  </a:lnTo>
                  <a:lnTo>
                    <a:pt x="1222028" y="55507"/>
                  </a:lnTo>
                  <a:lnTo>
                    <a:pt x="1206794" y="60133"/>
                  </a:lnTo>
                  <a:lnTo>
                    <a:pt x="1191560" y="64758"/>
                  </a:lnTo>
                  <a:lnTo>
                    <a:pt x="1176325" y="69384"/>
                  </a:lnTo>
                  <a:lnTo>
                    <a:pt x="1161091" y="74010"/>
                  </a:lnTo>
                  <a:lnTo>
                    <a:pt x="1145857" y="78635"/>
                  </a:lnTo>
                  <a:lnTo>
                    <a:pt x="1130623" y="83261"/>
                  </a:lnTo>
                  <a:lnTo>
                    <a:pt x="1115389" y="87886"/>
                  </a:lnTo>
                  <a:lnTo>
                    <a:pt x="1100155" y="92512"/>
                  </a:lnTo>
                  <a:lnTo>
                    <a:pt x="1084921" y="97138"/>
                  </a:lnTo>
                  <a:lnTo>
                    <a:pt x="1069687" y="101763"/>
                  </a:lnTo>
                  <a:lnTo>
                    <a:pt x="1054452" y="106389"/>
                  </a:lnTo>
                  <a:lnTo>
                    <a:pt x="1039218" y="111015"/>
                  </a:lnTo>
                  <a:lnTo>
                    <a:pt x="1023984" y="115640"/>
                  </a:lnTo>
                  <a:lnTo>
                    <a:pt x="1008750" y="120266"/>
                  </a:lnTo>
                  <a:lnTo>
                    <a:pt x="993516" y="124892"/>
                  </a:lnTo>
                  <a:lnTo>
                    <a:pt x="978282" y="129517"/>
                  </a:lnTo>
                  <a:lnTo>
                    <a:pt x="963048" y="134143"/>
                  </a:lnTo>
                  <a:lnTo>
                    <a:pt x="947813" y="138768"/>
                  </a:lnTo>
                  <a:lnTo>
                    <a:pt x="932579" y="143394"/>
                  </a:lnTo>
                  <a:lnTo>
                    <a:pt x="917345" y="148020"/>
                  </a:lnTo>
                  <a:lnTo>
                    <a:pt x="902111" y="152645"/>
                  </a:lnTo>
                  <a:lnTo>
                    <a:pt x="886877" y="157271"/>
                  </a:lnTo>
                  <a:lnTo>
                    <a:pt x="871643" y="161897"/>
                  </a:lnTo>
                  <a:lnTo>
                    <a:pt x="856409" y="166522"/>
                  </a:lnTo>
                  <a:lnTo>
                    <a:pt x="841175" y="171148"/>
                  </a:lnTo>
                  <a:lnTo>
                    <a:pt x="825940" y="175773"/>
                  </a:lnTo>
                  <a:lnTo>
                    <a:pt x="810706" y="180399"/>
                  </a:lnTo>
                  <a:lnTo>
                    <a:pt x="795472" y="185025"/>
                  </a:lnTo>
                  <a:lnTo>
                    <a:pt x="780238" y="189650"/>
                  </a:lnTo>
                  <a:lnTo>
                    <a:pt x="765004" y="194276"/>
                  </a:lnTo>
                  <a:lnTo>
                    <a:pt x="749770" y="198902"/>
                  </a:lnTo>
                  <a:lnTo>
                    <a:pt x="734536" y="203527"/>
                  </a:lnTo>
                  <a:lnTo>
                    <a:pt x="719301" y="208153"/>
                  </a:lnTo>
                  <a:lnTo>
                    <a:pt x="704067" y="212778"/>
                  </a:lnTo>
                  <a:lnTo>
                    <a:pt x="688833" y="217404"/>
                  </a:lnTo>
                  <a:lnTo>
                    <a:pt x="673599" y="222030"/>
                  </a:lnTo>
                  <a:lnTo>
                    <a:pt x="658365" y="226655"/>
                  </a:lnTo>
                  <a:lnTo>
                    <a:pt x="643131" y="231281"/>
                  </a:lnTo>
                  <a:lnTo>
                    <a:pt x="627897" y="235907"/>
                  </a:lnTo>
                  <a:lnTo>
                    <a:pt x="612663" y="240532"/>
                  </a:lnTo>
                  <a:lnTo>
                    <a:pt x="597428" y="245158"/>
                  </a:lnTo>
                  <a:lnTo>
                    <a:pt x="582194" y="249784"/>
                  </a:lnTo>
                  <a:lnTo>
                    <a:pt x="566960" y="254409"/>
                  </a:lnTo>
                  <a:lnTo>
                    <a:pt x="551726" y="259035"/>
                  </a:lnTo>
                  <a:lnTo>
                    <a:pt x="536492" y="263660"/>
                  </a:lnTo>
                  <a:lnTo>
                    <a:pt x="521258" y="268286"/>
                  </a:lnTo>
                  <a:lnTo>
                    <a:pt x="506024" y="272912"/>
                  </a:lnTo>
                  <a:lnTo>
                    <a:pt x="490789" y="277537"/>
                  </a:lnTo>
                  <a:lnTo>
                    <a:pt x="475555" y="282163"/>
                  </a:lnTo>
                  <a:lnTo>
                    <a:pt x="460321" y="286789"/>
                  </a:lnTo>
                  <a:lnTo>
                    <a:pt x="445087" y="291414"/>
                  </a:lnTo>
                  <a:lnTo>
                    <a:pt x="429853" y="296040"/>
                  </a:lnTo>
                  <a:lnTo>
                    <a:pt x="414619" y="300665"/>
                  </a:lnTo>
                  <a:lnTo>
                    <a:pt x="399385" y="305291"/>
                  </a:lnTo>
                  <a:lnTo>
                    <a:pt x="384151" y="309917"/>
                  </a:lnTo>
                  <a:lnTo>
                    <a:pt x="368916" y="314542"/>
                  </a:lnTo>
                  <a:lnTo>
                    <a:pt x="353682" y="319168"/>
                  </a:lnTo>
                  <a:lnTo>
                    <a:pt x="338448" y="323794"/>
                  </a:lnTo>
                  <a:lnTo>
                    <a:pt x="323214" y="328419"/>
                  </a:lnTo>
                  <a:lnTo>
                    <a:pt x="307980" y="333045"/>
                  </a:lnTo>
                  <a:lnTo>
                    <a:pt x="292746" y="337670"/>
                  </a:lnTo>
                  <a:lnTo>
                    <a:pt x="277512" y="342296"/>
                  </a:lnTo>
                  <a:lnTo>
                    <a:pt x="262277" y="346922"/>
                  </a:lnTo>
                  <a:lnTo>
                    <a:pt x="247043" y="351547"/>
                  </a:lnTo>
                  <a:lnTo>
                    <a:pt x="231809" y="356173"/>
                  </a:lnTo>
                  <a:lnTo>
                    <a:pt x="216575" y="360799"/>
                  </a:lnTo>
                  <a:lnTo>
                    <a:pt x="201341" y="365424"/>
                  </a:lnTo>
                  <a:lnTo>
                    <a:pt x="186107" y="370050"/>
                  </a:lnTo>
                  <a:lnTo>
                    <a:pt x="170873" y="374676"/>
                  </a:lnTo>
                  <a:lnTo>
                    <a:pt x="155639" y="379301"/>
                  </a:lnTo>
                  <a:lnTo>
                    <a:pt x="140404" y="383927"/>
                  </a:lnTo>
                  <a:lnTo>
                    <a:pt x="125170" y="388552"/>
                  </a:lnTo>
                  <a:lnTo>
                    <a:pt x="109936" y="393178"/>
                  </a:lnTo>
                  <a:lnTo>
                    <a:pt x="94702" y="397804"/>
                  </a:lnTo>
                  <a:lnTo>
                    <a:pt x="79468" y="402429"/>
                  </a:lnTo>
                  <a:lnTo>
                    <a:pt x="64234" y="407055"/>
                  </a:lnTo>
                  <a:lnTo>
                    <a:pt x="49000" y="411681"/>
                  </a:lnTo>
                  <a:lnTo>
                    <a:pt x="33765" y="416306"/>
                  </a:lnTo>
                  <a:lnTo>
                    <a:pt x="18531" y="420932"/>
                  </a:lnTo>
                  <a:lnTo>
                    <a:pt x="3297" y="425557"/>
                  </a:lnTo>
                  <a:lnTo>
                    <a:pt x="0" y="4265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3205524" y="4771630"/>
              <a:ext cx="140246" cy="137788"/>
            </a:xfrm>
            <a:custGeom>
              <a:avLst/>
              <a:pathLst>
                <a:path w="140246" h="137788">
                  <a:moveTo>
                    <a:pt x="98409" y="0"/>
                  </a:moveTo>
                  <a:lnTo>
                    <a:pt x="0" y="105126"/>
                  </a:lnTo>
                  <a:lnTo>
                    <a:pt x="140246" y="1377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4610362" y="4450197"/>
              <a:ext cx="905135" cy="780640"/>
            </a:xfrm>
            <a:custGeom>
              <a:avLst/>
              <a:pathLst>
                <a:path w="905135" h="780640">
                  <a:moveTo>
                    <a:pt x="0" y="0"/>
                  </a:moveTo>
                  <a:lnTo>
                    <a:pt x="9968" y="8597"/>
                  </a:lnTo>
                  <a:lnTo>
                    <a:pt x="19937" y="17195"/>
                  </a:lnTo>
                  <a:lnTo>
                    <a:pt x="29906" y="25793"/>
                  </a:lnTo>
                  <a:lnTo>
                    <a:pt x="39875" y="34390"/>
                  </a:lnTo>
                  <a:lnTo>
                    <a:pt x="49844" y="42988"/>
                  </a:lnTo>
                  <a:lnTo>
                    <a:pt x="59813" y="51586"/>
                  </a:lnTo>
                  <a:lnTo>
                    <a:pt x="69782" y="60184"/>
                  </a:lnTo>
                  <a:lnTo>
                    <a:pt x="79751" y="68781"/>
                  </a:lnTo>
                  <a:lnTo>
                    <a:pt x="89719" y="77379"/>
                  </a:lnTo>
                  <a:lnTo>
                    <a:pt x="99688" y="85977"/>
                  </a:lnTo>
                  <a:lnTo>
                    <a:pt x="109657" y="94575"/>
                  </a:lnTo>
                  <a:lnTo>
                    <a:pt x="119626" y="103172"/>
                  </a:lnTo>
                  <a:lnTo>
                    <a:pt x="129595" y="111770"/>
                  </a:lnTo>
                  <a:lnTo>
                    <a:pt x="139564" y="120368"/>
                  </a:lnTo>
                  <a:lnTo>
                    <a:pt x="149533" y="128966"/>
                  </a:lnTo>
                  <a:lnTo>
                    <a:pt x="159502" y="137563"/>
                  </a:lnTo>
                  <a:lnTo>
                    <a:pt x="169471" y="146161"/>
                  </a:lnTo>
                  <a:lnTo>
                    <a:pt x="179439" y="154759"/>
                  </a:lnTo>
                  <a:lnTo>
                    <a:pt x="189408" y="163356"/>
                  </a:lnTo>
                  <a:lnTo>
                    <a:pt x="199377" y="171954"/>
                  </a:lnTo>
                  <a:lnTo>
                    <a:pt x="209346" y="180552"/>
                  </a:lnTo>
                  <a:lnTo>
                    <a:pt x="219315" y="189150"/>
                  </a:lnTo>
                  <a:lnTo>
                    <a:pt x="229284" y="197747"/>
                  </a:lnTo>
                  <a:lnTo>
                    <a:pt x="239253" y="206345"/>
                  </a:lnTo>
                  <a:lnTo>
                    <a:pt x="249222" y="214943"/>
                  </a:lnTo>
                  <a:lnTo>
                    <a:pt x="259191" y="223541"/>
                  </a:lnTo>
                  <a:lnTo>
                    <a:pt x="269159" y="232138"/>
                  </a:lnTo>
                  <a:lnTo>
                    <a:pt x="279128" y="240736"/>
                  </a:lnTo>
                  <a:lnTo>
                    <a:pt x="289097" y="249334"/>
                  </a:lnTo>
                  <a:lnTo>
                    <a:pt x="299066" y="257932"/>
                  </a:lnTo>
                  <a:lnTo>
                    <a:pt x="309035" y="266529"/>
                  </a:lnTo>
                  <a:lnTo>
                    <a:pt x="319004" y="275127"/>
                  </a:lnTo>
                  <a:lnTo>
                    <a:pt x="328973" y="283725"/>
                  </a:lnTo>
                  <a:lnTo>
                    <a:pt x="338942" y="292323"/>
                  </a:lnTo>
                  <a:lnTo>
                    <a:pt x="348911" y="300920"/>
                  </a:lnTo>
                  <a:lnTo>
                    <a:pt x="358879" y="309518"/>
                  </a:lnTo>
                  <a:lnTo>
                    <a:pt x="368848" y="318116"/>
                  </a:lnTo>
                  <a:lnTo>
                    <a:pt x="378817" y="326713"/>
                  </a:lnTo>
                  <a:lnTo>
                    <a:pt x="388786" y="335311"/>
                  </a:lnTo>
                  <a:lnTo>
                    <a:pt x="398755" y="343909"/>
                  </a:lnTo>
                  <a:lnTo>
                    <a:pt x="408724" y="352507"/>
                  </a:lnTo>
                  <a:lnTo>
                    <a:pt x="418693" y="361104"/>
                  </a:lnTo>
                  <a:lnTo>
                    <a:pt x="428662" y="369702"/>
                  </a:lnTo>
                  <a:lnTo>
                    <a:pt x="438630" y="378300"/>
                  </a:lnTo>
                  <a:lnTo>
                    <a:pt x="448599" y="386898"/>
                  </a:lnTo>
                  <a:lnTo>
                    <a:pt x="458568" y="395495"/>
                  </a:lnTo>
                  <a:lnTo>
                    <a:pt x="468537" y="404093"/>
                  </a:lnTo>
                  <a:lnTo>
                    <a:pt x="478506" y="412691"/>
                  </a:lnTo>
                  <a:lnTo>
                    <a:pt x="488475" y="421289"/>
                  </a:lnTo>
                  <a:lnTo>
                    <a:pt x="498444" y="429886"/>
                  </a:lnTo>
                  <a:lnTo>
                    <a:pt x="508413" y="438484"/>
                  </a:lnTo>
                  <a:lnTo>
                    <a:pt x="518382" y="447082"/>
                  </a:lnTo>
                  <a:lnTo>
                    <a:pt x="528350" y="455680"/>
                  </a:lnTo>
                  <a:lnTo>
                    <a:pt x="538319" y="464277"/>
                  </a:lnTo>
                  <a:lnTo>
                    <a:pt x="548288" y="472875"/>
                  </a:lnTo>
                  <a:lnTo>
                    <a:pt x="558257" y="481473"/>
                  </a:lnTo>
                  <a:lnTo>
                    <a:pt x="568226" y="490070"/>
                  </a:lnTo>
                  <a:lnTo>
                    <a:pt x="578195" y="498668"/>
                  </a:lnTo>
                  <a:lnTo>
                    <a:pt x="588164" y="507266"/>
                  </a:lnTo>
                  <a:lnTo>
                    <a:pt x="598133" y="515864"/>
                  </a:lnTo>
                  <a:lnTo>
                    <a:pt x="608102" y="524461"/>
                  </a:lnTo>
                  <a:lnTo>
                    <a:pt x="618070" y="533059"/>
                  </a:lnTo>
                  <a:lnTo>
                    <a:pt x="628039" y="541657"/>
                  </a:lnTo>
                  <a:lnTo>
                    <a:pt x="638008" y="550255"/>
                  </a:lnTo>
                  <a:lnTo>
                    <a:pt x="647977" y="558852"/>
                  </a:lnTo>
                  <a:lnTo>
                    <a:pt x="657946" y="567450"/>
                  </a:lnTo>
                  <a:lnTo>
                    <a:pt x="667915" y="576048"/>
                  </a:lnTo>
                  <a:lnTo>
                    <a:pt x="677884" y="584646"/>
                  </a:lnTo>
                  <a:lnTo>
                    <a:pt x="687853" y="593243"/>
                  </a:lnTo>
                  <a:lnTo>
                    <a:pt x="697822" y="601841"/>
                  </a:lnTo>
                  <a:lnTo>
                    <a:pt x="707790" y="610439"/>
                  </a:lnTo>
                  <a:lnTo>
                    <a:pt x="717759" y="619036"/>
                  </a:lnTo>
                  <a:lnTo>
                    <a:pt x="727728" y="627634"/>
                  </a:lnTo>
                  <a:lnTo>
                    <a:pt x="737697" y="636232"/>
                  </a:lnTo>
                  <a:lnTo>
                    <a:pt x="747666" y="644830"/>
                  </a:lnTo>
                  <a:lnTo>
                    <a:pt x="757635" y="653427"/>
                  </a:lnTo>
                  <a:lnTo>
                    <a:pt x="767604" y="662025"/>
                  </a:lnTo>
                  <a:lnTo>
                    <a:pt x="777573" y="670623"/>
                  </a:lnTo>
                  <a:lnTo>
                    <a:pt x="787541" y="679221"/>
                  </a:lnTo>
                  <a:lnTo>
                    <a:pt x="797510" y="687818"/>
                  </a:lnTo>
                  <a:lnTo>
                    <a:pt x="807479" y="696416"/>
                  </a:lnTo>
                  <a:lnTo>
                    <a:pt x="817448" y="705014"/>
                  </a:lnTo>
                  <a:lnTo>
                    <a:pt x="827417" y="713612"/>
                  </a:lnTo>
                  <a:lnTo>
                    <a:pt x="837386" y="722209"/>
                  </a:lnTo>
                  <a:lnTo>
                    <a:pt x="847355" y="730807"/>
                  </a:lnTo>
                  <a:lnTo>
                    <a:pt x="857324" y="739405"/>
                  </a:lnTo>
                  <a:lnTo>
                    <a:pt x="867293" y="748003"/>
                  </a:lnTo>
                  <a:lnTo>
                    <a:pt x="877261" y="756600"/>
                  </a:lnTo>
                  <a:lnTo>
                    <a:pt x="887230" y="765198"/>
                  </a:lnTo>
                  <a:lnTo>
                    <a:pt x="897199" y="773796"/>
                  </a:lnTo>
                  <a:lnTo>
                    <a:pt x="905135" y="78064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5374037" y="5094867"/>
              <a:ext cx="141460" cy="135970"/>
            </a:xfrm>
            <a:custGeom>
              <a:avLst/>
              <a:pathLst>
                <a:path w="141460" h="135970">
                  <a:moveTo>
                    <a:pt x="0" y="109046"/>
                  </a:moveTo>
                  <a:lnTo>
                    <a:pt x="141460" y="135970"/>
                  </a:lnTo>
                  <a:lnTo>
                    <a:pt x="9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4610362" y="2707604"/>
              <a:ext cx="1933998" cy="1742592"/>
            </a:xfrm>
            <a:custGeom>
              <a:avLst/>
              <a:pathLst>
                <a:path w="1933998" h="1742592">
                  <a:moveTo>
                    <a:pt x="0" y="1742592"/>
                  </a:moveTo>
                  <a:lnTo>
                    <a:pt x="20345" y="1724260"/>
                  </a:lnTo>
                  <a:lnTo>
                    <a:pt x="40691" y="1705928"/>
                  </a:lnTo>
                  <a:lnTo>
                    <a:pt x="61037" y="1687596"/>
                  </a:lnTo>
                  <a:lnTo>
                    <a:pt x="81383" y="1669264"/>
                  </a:lnTo>
                  <a:lnTo>
                    <a:pt x="101728" y="1650931"/>
                  </a:lnTo>
                  <a:lnTo>
                    <a:pt x="122074" y="1632599"/>
                  </a:lnTo>
                  <a:lnTo>
                    <a:pt x="142420" y="1614267"/>
                  </a:lnTo>
                  <a:lnTo>
                    <a:pt x="162766" y="1595935"/>
                  </a:lnTo>
                  <a:lnTo>
                    <a:pt x="183112" y="1577603"/>
                  </a:lnTo>
                  <a:lnTo>
                    <a:pt x="203457" y="1559270"/>
                  </a:lnTo>
                  <a:lnTo>
                    <a:pt x="223803" y="1540938"/>
                  </a:lnTo>
                  <a:lnTo>
                    <a:pt x="244149" y="1522606"/>
                  </a:lnTo>
                  <a:lnTo>
                    <a:pt x="264495" y="1504274"/>
                  </a:lnTo>
                  <a:lnTo>
                    <a:pt x="284841" y="1485942"/>
                  </a:lnTo>
                  <a:lnTo>
                    <a:pt x="305186" y="1467609"/>
                  </a:lnTo>
                  <a:lnTo>
                    <a:pt x="325532" y="1449277"/>
                  </a:lnTo>
                  <a:lnTo>
                    <a:pt x="345878" y="1430945"/>
                  </a:lnTo>
                  <a:lnTo>
                    <a:pt x="366224" y="1412613"/>
                  </a:lnTo>
                  <a:lnTo>
                    <a:pt x="386569" y="1394281"/>
                  </a:lnTo>
                  <a:lnTo>
                    <a:pt x="406915" y="1375949"/>
                  </a:lnTo>
                  <a:lnTo>
                    <a:pt x="427261" y="1357616"/>
                  </a:lnTo>
                  <a:lnTo>
                    <a:pt x="447607" y="1339284"/>
                  </a:lnTo>
                  <a:lnTo>
                    <a:pt x="467953" y="1320952"/>
                  </a:lnTo>
                  <a:lnTo>
                    <a:pt x="488298" y="1302620"/>
                  </a:lnTo>
                  <a:lnTo>
                    <a:pt x="508644" y="1284288"/>
                  </a:lnTo>
                  <a:lnTo>
                    <a:pt x="528990" y="1265955"/>
                  </a:lnTo>
                  <a:lnTo>
                    <a:pt x="549336" y="1247623"/>
                  </a:lnTo>
                  <a:lnTo>
                    <a:pt x="569682" y="1229291"/>
                  </a:lnTo>
                  <a:lnTo>
                    <a:pt x="590027" y="1210959"/>
                  </a:lnTo>
                  <a:lnTo>
                    <a:pt x="610373" y="1192627"/>
                  </a:lnTo>
                  <a:lnTo>
                    <a:pt x="630719" y="1174294"/>
                  </a:lnTo>
                  <a:lnTo>
                    <a:pt x="651065" y="1155962"/>
                  </a:lnTo>
                  <a:lnTo>
                    <a:pt x="671410" y="1137630"/>
                  </a:lnTo>
                  <a:lnTo>
                    <a:pt x="691756" y="1119298"/>
                  </a:lnTo>
                  <a:lnTo>
                    <a:pt x="712102" y="1100966"/>
                  </a:lnTo>
                  <a:lnTo>
                    <a:pt x="732448" y="1082634"/>
                  </a:lnTo>
                  <a:lnTo>
                    <a:pt x="752794" y="1064301"/>
                  </a:lnTo>
                  <a:lnTo>
                    <a:pt x="773139" y="1045969"/>
                  </a:lnTo>
                  <a:lnTo>
                    <a:pt x="793485" y="1027637"/>
                  </a:lnTo>
                  <a:lnTo>
                    <a:pt x="813831" y="1009305"/>
                  </a:lnTo>
                  <a:lnTo>
                    <a:pt x="834177" y="990973"/>
                  </a:lnTo>
                  <a:lnTo>
                    <a:pt x="854523" y="972640"/>
                  </a:lnTo>
                  <a:lnTo>
                    <a:pt x="874868" y="954308"/>
                  </a:lnTo>
                  <a:lnTo>
                    <a:pt x="895214" y="935976"/>
                  </a:lnTo>
                  <a:lnTo>
                    <a:pt x="915560" y="917644"/>
                  </a:lnTo>
                  <a:lnTo>
                    <a:pt x="935906" y="899312"/>
                  </a:lnTo>
                  <a:lnTo>
                    <a:pt x="956251" y="880979"/>
                  </a:lnTo>
                  <a:lnTo>
                    <a:pt x="976597" y="862647"/>
                  </a:lnTo>
                  <a:lnTo>
                    <a:pt x="996943" y="844315"/>
                  </a:lnTo>
                  <a:lnTo>
                    <a:pt x="1017289" y="825983"/>
                  </a:lnTo>
                  <a:lnTo>
                    <a:pt x="1037635" y="807651"/>
                  </a:lnTo>
                  <a:lnTo>
                    <a:pt x="1057980" y="789318"/>
                  </a:lnTo>
                  <a:lnTo>
                    <a:pt x="1078326" y="770986"/>
                  </a:lnTo>
                  <a:lnTo>
                    <a:pt x="1098672" y="752654"/>
                  </a:lnTo>
                  <a:lnTo>
                    <a:pt x="1119018" y="734322"/>
                  </a:lnTo>
                  <a:lnTo>
                    <a:pt x="1139364" y="715990"/>
                  </a:lnTo>
                  <a:lnTo>
                    <a:pt x="1159709" y="697658"/>
                  </a:lnTo>
                  <a:lnTo>
                    <a:pt x="1180055" y="679325"/>
                  </a:lnTo>
                  <a:lnTo>
                    <a:pt x="1200401" y="660993"/>
                  </a:lnTo>
                  <a:lnTo>
                    <a:pt x="1220747" y="642661"/>
                  </a:lnTo>
                  <a:lnTo>
                    <a:pt x="1241092" y="624329"/>
                  </a:lnTo>
                  <a:lnTo>
                    <a:pt x="1261438" y="605997"/>
                  </a:lnTo>
                  <a:lnTo>
                    <a:pt x="1281784" y="587664"/>
                  </a:lnTo>
                  <a:lnTo>
                    <a:pt x="1302130" y="569332"/>
                  </a:lnTo>
                  <a:lnTo>
                    <a:pt x="1322476" y="551000"/>
                  </a:lnTo>
                  <a:lnTo>
                    <a:pt x="1342821" y="532668"/>
                  </a:lnTo>
                  <a:lnTo>
                    <a:pt x="1363167" y="514336"/>
                  </a:lnTo>
                  <a:lnTo>
                    <a:pt x="1383513" y="496003"/>
                  </a:lnTo>
                  <a:lnTo>
                    <a:pt x="1403859" y="477671"/>
                  </a:lnTo>
                  <a:lnTo>
                    <a:pt x="1424205" y="459339"/>
                  </a:lnTo>
                  <a:lnTo>
                    <a:pt x="1444550" y="441007"/>
                  </a:lnTo>
                  <a:lnTo>
                    <a:pt x="1464896" y="422675"/>
                  </a:lnTo>
                  <a:lnTo>
                    <a:pt x="1485242" y="404343"/>
                  </a:lnTo>
                  <a:lnTo>
                    <a:pt x="1505588" y="386010"/>
                  </a:lnTo>
                  <a:lnTo>
                    <a:pt x="1525933" y="367678"/>
                  </a:lnTo>
                  <a:lnTo>
                    <a:pt x="1546279" y="349346"/>
                  </a:lnTo>
                  <a:lnTo>
                    <a:pt x="1566625" y="331014"/>
                  </a:lnTo>
                  <a:lnTo>
                    <a:pt x="1586971" y="312682"/>
                  </a:lnTo>
                  <a:lnTo>
                    <a:pt x="1607317" y="294349"/>
                  </a:lnTo>
                  <a:lnTo>
                    <a:pt x="1627662" y="276017"/>
                  </a:lnTo>
                  <a:lnTo>
                    <a:pt x="1648008" y="257685"/>
                  </a:lnTo>
                  <a:lnTo>
                    <a:pt x="1668354" y="239353"/>
                  </a:lnTo>
                  <a:lnTo>
                    <a:pt x="1688700" y="221021"/>
                  </a:lnTo>
                  <a:lnTo>
                    <a:pt x="1709046" y="202688"/>
                  </a:lnTo>
                  <a:lnTo>
                    <a:pt x="1729391" y="184356"/>
                  </a:lnTo>
                  <a:lnTo>
                    <a:pt x="1749737" y="166024"/>
                  </a:lnTo>
                  <a:lnTo>
                    <a:pt x="1770083" y="147692"/>
                  </a:lnTo>
                  <a:lnTo>
                    <a:pt x="1790429" y="129360"/>
                  </a:lnTo>
                  <a:lnTo>
                    <a:pt x="1810774" y="111027"/>
                  </a:lnTo>
                  <a:lnTo>
                    <a:pt x="1831120" y="92695"/>
                  </a:lnTo>
                  <a:lnTo>
                    <a:pt x="1851466" y="74363"/>
                  </a:lnTo>
                  <a:lnTo>
                    <a:pt x="1871812" y="56031"/>
                  </a:lnTo>
                  <a:lnTo>
                    <a:pt x="1892158" y="37699"/>
                  </a:lnTo>
                  <a:lnTo>
                    <a:pt x="1912503" y="19367"/>
                  </a:lnTo>
                  <a:lnTo>
                    <a:pt x="1932849" y="1034"/>
                  </a:lnTo>
                  <a:lnTo>
                    <a:pt x="1933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6403518" y="2707604"/>
              <a:ext cx="140842" cy="136967"/>
            </a:xfrm>
            <a:custGeom>
              <a:avLst/>
              <a:pathLst>
                <a:path w="140842" h="136967">
                  <a:moveTo>
                    <a:pt x="96391" y="136967"/>
                  </a:moveTo>
                  <a:lnTo>
                    <a:pt x="140842" y="0"/>
                  </a:lnTo>
                  <a:lnTo>
                    <a:pt x="0" y="29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3258160" y="3666061"/>
              <a:ext cx="1352202" cy="784136"/>
            </a:xfrm>
            <a:custGeom>
              <a:avLst/>
              <a:pathLst>
                <a:path w="1352202" h="784136">
                  <a:moveTo>
                    <a:pt x="1352202" y="784136"/>
                  </a:moveTo>
                  <a:lnTo>
                    <a:pt x="1337599" y="775668"/>
                  </a:lnTo>
                  <a:lnTo>
                    <a:pt x="1322997" y="767200"/>
                  </a:lnTo>
                  <a:lnTo>
                    <a:pt x="1308395" y="758733"/>
                  </a:lnTo>
                  <a:lnTo>
                    <a:pt x="1293792" y="750265"/>
                  </a:lnTo>
                  <a:lnTo>
                    <a:pt x="1279190" y="741797"/>
                  </a:lnTo>
                  <a:lnTo>
                    <a:pt x="1264588" y="733329"/>
                  </a:lnTo>
                  <a:lnTo>
                    <a:pt x="1249986" y="724861"/>
                  </a:lnTo>
                  <a:lnTo>
                    <a:pt x="1235383" y="716393"/>
                  </a:lnTo>
                  <a:lnTo>
                    <a:pt x="1220781" y="707926"/>
                  </a:lnTo>
                  <a:lnTo>
                    <a:pt x="1206179" y="699458"/>
                  </a:lnTo>
                  <a:lnTo>
                    <a:pt x="1191576" y="690990"/>
                  </a:lnTo>
                  <a:lnTo>
                    <a:pt x="1176974" y="682522"/>
                  </a:lnTo>
                  <a:lnTo>
                    <a:pt x="1162372" y="674054"/>
                  </a:lnTo>
                  <a:lnTo>
                    <a:pt x="1147769" y="665586"/>
                  </a:lnTo>
                  <a:lnTo>
                    <a:pt x="1133167" y="657119"/>
                  </a:lnTo>
                  <a:lnTo>
                    <a:pt x="1118565" y="648651"/>
                  </a:lnTo>
                  <a:lnTo>
                    <a:pt x="1103962" y="640183"/>
                  </a:lnTo>
                  <a:lnTo>
                    <a:pt x="1089360" y="631715"/>
                  </a:lnTo>
                  <a:lnTo>
                    <a:pt x="1074758" y="623247"/>
                  </a:lnTo>
                  <a:lnTo>
                    <a:pt x="1060155" y="614780"/>
                  </a:lnTo>
                  <a:lnTo>
                    <a:pt x="1045553" y="606312"/>
                  </a:lnTo>
                  <a:lnTo>
                    <a:pt x="1030951" y="597844"/>
                  </a:lnTo>
                  <a:lnTo>
                    <a:pt x="1016348" y="589376"/>
                  </a:lnTo>
                  <a:lnTo>
                    <a:pt x="1001746" y="580908"/>
                  </a:lnTo>
                  <a:lnTo>
                    <a:pt x="987144" y="572440"/>
                  </a:lnTo>
                  <a:lnTo>
                    <a:pt x="972541" y="563973"/>
                  </a:lnTo>
                  <a:lnTo>
                    <a:pt x="957939" y="555505"/>
                  </a:lnTo>
                  <a:lnTo>
                    <a:pt x="943337" y="547037"/>
                  </a:lnTo>
                  <a:lnTo>
                    <a:pt x="928734" y="538569"/>
                  </a:lnTo>
                  <a:lnTo>
                    <a:pt x="914132" y="530101"/>
                  </a:lnTo>
                  <a:lnTo>
                    <a:pt x="899530" y="521633"/>
                  </a:lnTo>
                  <a:lnTo>
                    <a:pt x="884927" y="513166"/>
                  </a:lnTo>
                  <a:lnTo>
                    <a:pt x="870325" y="504698"/>
                  </a:lnTo>
                  <a:lnTo>
                    <a:pt x="855723" y="496230"/>
                  </a:lnTo>
                  <a:lnTo>
                    <a:pt x="841121" y="487762"/>
                  </a:lnTo>
                  <a:lnTo>
                    <a:pt x="826518" y="479294"/>
                  </a:lnTo>
                  <a:lnTo>
                    <a:pt x="811916" y="470826"/>
                  </a:lnTo>
                  <a:lnTo>
                    <a:pt x="797314" y="462359"/>
                  </a:lnTo>
                  <a:lnTo>
                    <a:pt x="782711" y="453891"/>
                  </a:lnTo>
                  <a:lnTo>
                    <a:pt x="768109" y="445423"/>
                  </a:lnTo>
                  <a:lnTo>
                    <a:pt x="753507" y="436955"/>
                  </a:lnTo>
                  <a:lnTo>
                    <a:pt x="738904" y="428487"/>
                  </a:lnTo>
                  <a:lnTo>
                    <a:pt x="724302" y="420020"/>
                  </a:lnTo>
                  <a:lnTo>
                    <a:pt x="709700" y="411552"/>
                  </a:lnTo>
                  <a:lnTo>
                    <a:pt x="695097" y="403084"/>
                  </a:lnTo>
                  <a:lnTo>
                    <a:pt x="680495" y="394616"/>
                  </a:lnTo>
                  <a:lnTo>
                    <a:pt x="665893" y="386148"/>
                  </a:lnTo>
                  <a:lnTo>
                    <a:pt x="651290" y="377680"/>
                  </a:lnTo>
                  <a:lnTo>
                    <a:pt x="636688" y="369213"/>
                  </a:lnTo>
                  <a:lnTo>
                    <a:pt x="622086" y="360745"/>
                  </a:lnTo>
                  <a:lnTo>
                    <a:pt x="607483" y="352277"/>
                  </a:lnTo>
                  <a:lnTo>
                    <a:pt x="592881" y="343809"/>
                  </a:lnTo>
                  <a:lnTo>
                    <a:pt x="578279" y="335341"/>
                  </a:lnTo>
                  <a:lnTo>
                    <a:pt x="563676" y="326873"/>
                  </a:lnTo>
                  <a:lnTo>
                    <a:pt x="549074" y="318406"/>
                  </a:lnTo>
                  <a:lnTo>
                    <a:pt x="534472" y="309938"/>
                  </a:lnTo>
                  <a:lnTo>
                    <a:pt x="519869" y="301470"/>
                  </a:lnTo>
                  <a:lnTo>
                    <a:pt x="505267" y="293002"/>
                  </a:lnTo>
                  <a:lnTo>
                    <a:pt x="490665" y="284534"/>
                  </a:lnTo>
                  <a:lnTo>
                    <a:pt x="476062" y="276066"/>
                  </a:lnTo>
                  <a:lnTo>
                    <a:pt x="461460" y="267599"/>
                  </a:lnTo>
                  <a:lnTo>
                    <a:pt x="446858" y="259131"/>
                  </a:lnTo>
                  <a:lnTo>
                    <a:pt x="432255" y="250663"/>
                  </a:lnTo>
                  <a:lnTo>
                    <a:pt x="417653" y="242195"/>
                  </a:lnTo>
                  <a:lnTo>
                    <a:pt x="403051" y="233727"/>
                  </a:lnTo>
                  <a:lnTo>
                    <a:pt x="388449" y="225259"/>
                  </a:lnTo>
                  <a:lnTo>
                    <a:pt x="373846" y="216792"/>
                  </a:lnTo>
                  <a:lnTo>
                    <a:pt x="359244" y="208324"/>
                  </a:lnTo>
                  <a:lnTo>
                    <a:pt x="344642" y="199856"/>
                  </a:lnTo>
                  <a:lnTo>
                    <a:pt x="330039" y="191388"/>
                  </a:lnTo>
                  <a:lnTo>
                    <a:pt x="315437" y="182920"/>
                  </a:lnTo>
                  <a:lnTo>
                    <a:pt x="300835" y="174453"/>
                  </a:lnTo>
                  <a:lnTo>
                    <a:pt x="286232" y="165985"/>
                  </a:lnTo>
                  <a:lnTo>
                    <a:pt x="271630" y="157517"/>
                  </a:lnTo>
                  <a:lnTo>
                    <a:pt x="257028" y="149049"/>
                  </a:lnTo>
                  <a:lnTo>
                    <a:pt x="242425" y="140581"/>
                  </a:lnTo>
                  <a:lnTo>
                    <a:pt x="227823" y="132113"/>
                  </a:lnTo>
                  <a:lnTo>
                    <a:pt x="213221" y="123646"/>
                  </a:lnTo>
                  <a:lnTo>
                    <a:pt x="198618" y="115178"/>
                  </a:lnTo>
                  <a:lnTo>
                    <a:pt x="184016" y="106710"/>
                  </a:lnTo>
                  <a:lnTo>
                    <a:pt x="169414" y="98242"/>
                  </a:lnTo>
                  <a:lnTo>
                    <a:pt x="154811" y="89774"/>
                  </a:lnTo>
                  <a:lnTo>
                    <a:pt x="140209" y="81306"/>
                  </a:lnTo>
                  <a:lnTo>
                    <a:pt x="125607" y="72839"/>
                  </a:lnTo>
                  <a:lnTo>
                    <a:pt x="111004" y="64371"/>
                  </a:lnTo>
                  <a:lnTo>
                    <a:pt x="96402" y="55903"/>
                  </a:lnTo>
                  <a:lnTo>
                    <a:pt x="81800" y="47435"/>
                  </a:lnTo>
                  <a:lnTo>
                    <a:pt x="67197" y="38967"/>
                  </a:lnTo>
                  <a:lnTo>
                    <a:pt x="52595" y="30499"/>
                  </a:lnTo>
                  <a:lnTo>
                    <a:pt x="37993" y="22032"/>
                  </a:lnTo>
                  <a:lnTo>
                    <a:pt x="23390" y="13564"/>
                  </a:lnTo>
                  <a:lnTo>
                    <a:pt x="8788" y="50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3258160" y="3666061"/>
              <a:ext cx="143999" cy="124844"/>
            </a:xfrm>
            <a:custGeom>
              <a:avLst/>
              <a:pathLst>
                <a:path w="143999" h="124844">
                  <a:moveTo>
                    <a:pt x="143999" y="274"/>
                  </a:moveTo>
                  <a:lnTo>
                    <a:pt x="0" y="0"/>
                  </a:lnTo>
                  <a:lnTo>
                    <a:pt x="71762" y="12484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4441428" y="4450197"/>
              <a:ext cx="168934" cy="781713"/>
            </a:xfrm>
            <a:custGeom>
              <a:avLst/>
              <a:pathLst>
                <a:path w="168934" h="781713">
                  <a:moveTo>
                    <a:pt x="168934" y="0"/>
                  </a:moveTo>
                  <a:lnTo>
                    <a:pt x="166997" y="8962"/>
                  </a:lnTo>
                  <a:lnTo>
                    <a:pt x="165060" y="17924"/>
                  </a:lnTo>
                  <a:lnTo>
                    <a:pt x="163123" y="26887"/>
                  </a:lnTo>
                  <a:lnTo>
                    <a:pt x="161187" y="35849"/>
                  </a:lnTo>
                  <a:lnTo>
                    <a:pt x="159250" y="44811"/>
                  </a:lnTo>
                  <a:lnTo>
                    <a:pt x="157313" y="53774"/>
                  </a:lnTo>
                  <a:lnTo>
                    <a:pt x="155376" y="62736"/>
                  </a:lnTo>
                  <a:lnTo>
                    <a:pt x="153439" y="71699"/>
                  </a:lnTo>
                  <a:lnTo>
                    <a:pt x="151502" y="80661"/>
                  </a:lnTo>
                  <a:lnTo>
                    <a:pt x="149566" y="89623"/>
                  </a:lnTo>
                  <a:lnTo>
                    <a:pt x="147629" y="98586"/>
                  </a:lnTo>
                  <a:lnTo>
                    <a:pt x="145692" y="107548"/>
                  </a:lnTo>
                  <a:lnTo>
                    <a:pt x="143755" y="116511"/>
                  </a:lnTo>
                  <a:lnTo>
                    <a:pt x="141818" y="125473"/>
                  </a:lnTo>
                  <a:lnTo>
                    <a:pt x="139881" y="134435"/>
                  </a:lnTo>
                  <a:lnTo>
                    <a:pt x="137944" y="143398"/>
                  </a:lnTo>
                  <a:lnTo>
                    <a:pt x="136008" y="152360"/>
                  </a:lnTo>
                  <a:lnTo>
                    <a:pt x="134071" y="161323"/>
                  </a:lnTo>
                  <a:lnTo>
                    <a:pt x="132134" y="170285"/>
                  </a:lnTo>
                  <a:lnTo>
                    <a:pt x="130197" y="179247"/>
                  </a:lnTo>
                  <a:lnTo>
                    <a:pt x="128260" y="188210"/>
                  </a:lnTo>
                  <a:lnTo>
                    <a:pt x="126323" y="197172"/>
                  </a:lnTo>
                  <a:lnTo>
                    <a:pt x="124387" y="206134"/>
                  </a:lnTo>
                  <a:lnTo>
                    <a:pt x="122450" y="215097"/>
                  </a:lnTo>
                  <a:lnTo>
                    <a:pt x="120513" y="224059"/>
                  </a:lnTo>
                  <a:lnTo>
                    <a:pt x="118576" y="233022"/>
                  </a:lnTo>
                  <a:lnTo>
                    <a:pt x="116639" y="241984"/>
                  </a:lnTo>
                  <a:lnTo>
                    <a:pt x="114702" y="250946"/>
                  </a:lnTo>
                  <a:lnTo>
                    <a:pt x="112766" y="259909"/>
                  </a:lnTo>
                  <a:lnTo>
                    <a:pt x="110829" y="268871"/>
                  </a:lnTo>
                  <a:lnTo>
                    <a:pt x="108892" y="277834"/>
                  </a:lnTo>
                  <a:lnTo>
                    <a:pt x="106955" y="286796"/>
                  </a:lnTo>
                  <a:lnTo>
                    <a:pt x="105018" y="295758"/>
                  </a:lnTo>
                  <a:lnTo>
                    <a:pt x="103081" y="304721"/>
                  </a:lnTo>
                  <a:lnTo>
                    <a:pt x="101144" y="313683"/>
                  </a:lnTo>
                  <a:lnTo>
                    <a:pt x="99208" y="322646"/>
                  </a:lnTo>
                  <a:lnTo>
                    <a:pt x="97271" y="331608"/>
                  </a:lnTo>
                  <a:lnTo>
                    <a:pt x="95334" y="340570"/>
                  </a:lnTo>
                  <a:lnTo>
                    <a:pt x="93397" y="349533"/>
                  </a:lnTo>
                  <a:lnTo>
                    <a:pt x="91460" y="358495"/>
                  </a:lnTo>
                  <a:lnTo>
                    <a:pt x="89523" y="367458"/>
                  </a:lnTo>
                  <a:lnTo>
                    <a:pt x="87587" y="376420"/>
                  </a:lnTo>
                  <a:lnTo>
                    <a:pt x="85650" y="385382"/>
                  </a:lnTo>
                  <a:lnTo>
                    <a:pt x="83713" y="394345"/>
                  </a:lnTo>
                  <a:lnTo>
                    <a:pt x="81776" y="403307"/>
                  </a:lnTo>
                  <a:lnTo>
                    <a:pt x="79839" y="412269"/>
                  </a:lnTo>
                  <a:lnTo>
                    <a:pt x="77902" y="421232"/>
                  </a:lnTo>
                  <a:lnTo>
                    <a:pt x="75965" y="430194"/>
                  </a:lnTo>
                  <a:lnTo>
                    <a:pt x="74029" y="439157"/>
                  </a:lnTo>
                  <a:lnTo>
                    <a:pt x="72092" y="448119"/>
                  </a:lnTo>
                  <a:lnTo>
                    <a:pt x="70155" y="457081"/>
                  </a:lnTo>
                  <a:lnTo>
                    <a:pt x="68218" y="466044"/>
                  </a:lnTo>
                  <a:lnTo>
                    <a:pt x="66281" y="475006"/>
                  </a:lnTo>
                  <a:lnTo>
                    <a:pt x="64344" y="483969"/>
                  </a:lnTo>
                  <a:lnTo>
                    <a:pt x="62408" y="492931"/>
                  </a:lnTo>
                  <a:lnTo>
                    <a:pt x="60471" y="501893"/>
                  </a:lnTo>
                  <a:lnTo>
                    <a:pt x="58534" y="510856"/>
                  </a:lnTo>
                  <a:lnTo>
                    <a:pt x="56597" y="519818"/>
                  </a:lnTo>
                  <a:lnTo>
                    <a:pt x="54660" y="528781"/>
                  </a:lnTo>
                  <a:lnTo>
                    <a:pt x="52723" y="537743"/>
                  </a:lnTo>
                  <a:lnTo>
                    <a:pt x="50787" y="546705"/>
                  </a:lnTo>
                  <a:lnTo>
                    <a:pt x="48850" y="555668"/>
                  </a:lnTo>
                  <a:lnTo>
                    <a:pt x="46913" y="564630"/>
                  </a:lnTo>
                  <a:lnTo>
                    <a:pt x="44976" y="573592"/>
                  </a:lnTo>
                  <a:lnTo>
                    <a:pt x="43039" y="582555"/>
                  </a:lnTo>
                  <a:lnTo>
                    <a:pt x="41102" y="591517"/>
                  </a:lnTo>
                  <a:lnTo>
                    <a:pt x="39165" y="600480"/>
                  </a:lnTo>
                  <a:lnTo>
                    <a:pt x="37229" y="609442"/>
                  </a:lnTo>
                  <a:lnTo>
                    <a:pt x="35292" y="618404"/>
                  </a:lnTo>
                  <a:lnTo>
                    <a:pt x="33355" y="627367"/>
                  </a:lnTo>
                  <a:lnTo>
                    <a:pt x="31418" y="636329"/>
                  </a:lnTo>
                  <a:lnTo>
                    <a:pt x="29481" y="645292"/>
                  </a:lnTo>
                  <a:lnTo>
                    <a:pt x="27544" y="654254"/>
                  </a:lnTo>
                  <a:lnTo>
                    <a:pt x="25608" y="663216"/>
                  </a:lnTo>
                  <a:lnTo>
                    <a:pt x="23671" y="672179"/>
                  </a:lnTo>
                  <a:lnTo>
                    <a:pt x="21734" y="681141"/>
                  </a:lnTo>
                  <a:lnTo>
                    <a:pt x="19797" y="690104"/>
                  </a:lnTo>
                  <a:lnTo>
                    <a:pt x="17860" y="699066"/>
                  </a:lnTo>
                  <a:lnTo>
                    <a:pt x="15923" y="708028"/>
                  </a:lnTo>
                  <a:lnTo>
                    <a:pt x="13987" y="716991"/>
                  </a:lnTo>
                  <a:lnTo>
                    <a:pt x="12050" y="725953"/>
                  </a:lnTo>
                  <a:lnTo>
                    <a:pt x="10113" y="734916"/>
                  </a:lnTo>
                  <a:lnTo>
                    <a:pt x="8176" y="743878"/>
                  </a:lnTo>
                  <a:lnTo>
                    <a:pt x="6239" y="752840"/>
                  </a:lnTo>
                  <a:lnTo>
                    <a:pt x="4302" y="761803"/>
                  </a:lnTo>
                  <a:lnTo>
                    <a:pt x="2365" y="770765"/>
                  </a:lnTo>
                  <a:lnTo>
                    <a:pt x="429" y="779727"/>
                  </a:lnTo>
                  <a:lnTo>
                    <a:pt x="0" y="78171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4397395" y="5094808"/>
              <a:ext cx="140750" cy="137102"/>
            </a:xfrm>
            <a:custGeom>
              <a:avLst/>
              <a:pathLst>
                <a:path w="140750" h="137102">
                  <a:moveTo>
                    <a:pt x="0" y="0"/>
                  </a:moveTo>
                  <a:lnTo>
                    <a:pt x="44033" y="137102"/>
                  </a:lnTo>
                  <a:lnTo>
                    <a:pt x="140750" y="3041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4610362" y="4175941"/>
              <a:ext cx="1038683" cy="274255"/>
            </a:xfrm>
            <a:custGeom>
              <a:avLst/>
              <a:pathLst>
                <a:path w="1038683" h="274255">
                  <a:moveTo>
                    <a:pt x="0" y="274255"/>
                  </a:moveTo>
                  <a:lnTo>
                    <a:pt x="11546" y="271207"/>
                  </a:lnTo>
                  <a:lnTo>
                    <a:pt x="23093" y="268158"/>
                  </a:lnTo>
                  <a:lnTo>
                    <a:pt x="34639" y="265109"/>
                  </a:lnTo>
                  <a:lnTo>
                    <a:pt x="46186" y="262060"/>
                  </a:lnTo>
                  <a:lnTo>
                    <a:pt x="57732" y="259012"/>
                  </a:lnTo>
                  <a:lnTo>
                    <a:pt x="69279" y="255963"/>
                  </a:lnTo>
                  <a:lnTo>
                    <a:pt x="80825" y="252914"/>
                  </a:lnTo>
                  <a:lnTo>
                    <a:pt x="92372" y="249865"/>
                  </a:lnTo>
                  <a:lnTo>
                    <a:pt x="103918" y="246817"/>
                  </a:lnTo>
                  <a:lnTo>
                    <a:pt x="115465" y="243768"/>
                  </a:lnTo>
                  <a:lnTo>
                    <a:pt x="127011" y="240719"/>
                  </a:lnTo>
                  <a:lnTo>
                    <a:pt x="138558" y="237670"/>
                  </a:lnTo>
                  <a:lnTo>
                    <a:pt x="150104" y="234622"/>
                  </a:lnTo>
                  <a:lnTo>
                    <a:pt x="161651" y="231573"/>
                  </a:lnTo>
                  <a:lnTo>
                    <a:pt x="173197" y="228524"/>
                  </a:lnTo>
                  <a:lnTo>
                    <a:pt x="184744" y="225475"/>
                  </a:lnTo>
                  <a:lnTo>
                    <a:pt x="196290" y="222427"/>
                  </a:lnTo>
                  <a:lnTo>
                    <a:pt x="207837" y="219378"/>
                  </a:lnTo>
                  <a:lnTo>
                    <a:pt x="219383" y="216329"/>
                  </a:lnTo>
                  <a:lnTo>
                    <a:pt x="230930" y="213280"/>
                  </a:lnTo>
                  <a:lnTo>
                    <a:pt x="242476" y="210231"/>
                  </a:lnTo>
                  <a:lnTo>
                    <a:pt x="254023" y="207183"/>
                  </a:lnTo>
                  <a:lnTo>
                    <a:pt x="265569" y="204134"/>
                  </a:lnTo>
                  <a:lnTo>
                    <a:pt x="277116" y="201085"/>
                  </a:lnTo>
                  <a:lnTo>
                    <a:pt x="288662" y="198036"/>
                  </a:lnTo>
                  <a:lnTo>
                    <a:pt x="300209" y="194988"/>
                  </a:lnTo>
                  <a:lnTo>
                    <a:pt x="311755" y="191939"/>
                  </a:lnTo>
                  <a:lnTo>
                    <a:pt x="323302" y="188890"/>
                  </a:lnTo>
                  <a:lnTo>
                    <a:pt x="334848" y="185841"/>
                  </a:lnTo>
                  <a:lnTo>
                    <a:pt x="346395" y="182793"/>
                  </a:lnTo>
                  <a:lnTo>
                    <a:pt x="357941" y="179744"/>
                  </a:lnTo>
                  <a:lnTo>
                    <a:pt x="369488" y="176695"/>
                  </a:lnTo>
                  <a:lnTo>
                    <a:pt x="381034" y="173646"/>
                  </a:lnTo>
                  <a:lnTo>
                    <a:pt x="392581" y="170598"/>
                  </a:lnTo>
                  <a:lnTo>
                    <a:pt x="404127" y="167549"/>
                  </a:lnTo>
                  <a:lnTo>
                    <a:pt x="415674" y="164500"/>
                  </a:lnTo>
                  <a:lnTo>
                    <a:pt x="427220" y="161451"/>
                  </a:lnTo>
                  <a:lnTo>
                    <a:pt x="438767" y="158402"/>
                  </a:lnTo>
                  <a:lnTo>
                    <a:pt x="450313" y="155354"/>
                  </a:lnTo>
                  <a:lnTo>
                    <a:pt x="461860" y="152305"/>
                  </a:lnTo>
                  <a:lnTo>
                    <a:pt x="473406" y="149256"/>
                  </a:lnTo>
                  <a:lnTo>
                    <a:pt x="484953" y="146207"/>
                  </a:lnTo>
                  <a:lnTo>
                    <a:pt x="496499" y="143159"/>
                  </a:lnTo>
                  <a:lnTo>
                    <a:pt x="508046" y="140110"/>
                  </a:lnTo>
                  <a:lnTo>
                    <a:pt x="519592" y="137061"/>
                  </a:lnTo>
                  <a:lnTo>
                    <a:pt x="531139" y="134012"/>
                  </a:lnTo>
                  <a:lnTo>
                    <a:pt x="542685" y="130964"/>
                  </a:lnTo>
                  <a:lnTo>
                    <a:pt x="554232" y="127915"/>
                  </a:lnTo>
                  <a:lnTo>
                    <a:pt x="565778" y="124866"/>
                  </a:lnTo>
                  <a:lnTo>
                    <a:pt x="577325" y="121817"/>
                  </a:lnTo>
                  <a:lnTo>
                    <a:pt x="588871" y="118769"/>
                  </a:lnTo>
                  <a:lnTo>
                    <a:pt x="600418" y="115720"/>
                  </a:lnTo>
                  <a:lnTo>
                    <a:pt x="611964" y="112671"/>
                  </a:lnTo>
                  <a:lnTo>
                    <a:pt x="623511" y="109622"/>
                  </a:lnTo>
                  <a:lnTo>
                    <a:pt x="635057" y="106573"/>
                  </a:lnTo>
                  <a:lnTo>
                    <a:pt x="646604" y="103525"/>
                  </a:lnTo>
                  <a:lnTo>
                    <a:pt x="658150" y="100476"/>
                  </a:lnTo>
                  <a:lnTo>
                    <a:pt x="669697" y="97427"/>
                  </a:lnTo>
                  <a:lnTo>
                    <a:pt x="681244" y="94378"/>
                  </a:lnTo>
                  <a:lnTo>
                    <a:pt x="692790" y="91330"/>
                  </a:lnTo>
                  <a:lnTo>
                    <a:pt x="704337" y="88281"/>
                  </a:lnTo>
                  <a:lnTo>
                    <a:pt x="715883" y="85232"/>
                  </a:lnTo>
                  <a:lnTo>
                    <a:pt x="727430" y="82183"/>
                  </a:lnTo>
                  <a:lnTo>
                    <a:pt x="738976" y="79135"/>
                  </a:lnTo>
                  <a:lnTo>
                    <a:pt x="750523" y="76086"/>
                  </a:lnTo>
                  <a:lnTo>
                    <a:pt x="762069" y="73037"/>
                  </a:lnTo>
                  <a:lnTo>
                    <a:pt x="773616" y="69988"/>
                  </a:lnTo>
                  <a:lnTo>
                    <a:pt x="785162" y="66940"/>
                  </a:lnTo>
                  <a:lnTo>
                    <a:pt x="796709" y="63891"/>
                  </a:lnTo>
                  <a:lnTo>
                    <a:pt x="808255" y="60842"/>
                  </a:lnTo>
                  <a:lnTo>
                    <a:pt x="819802" y="57793"/>
                  </a:lnTo>
                  <a:lnTo>
                    <a:pt x="831348" y="54745"/>
                  </a:lnTo>
                  <a:lnTo>
                    <a:pt x="842895" y="51696"/>
                  </a:lnTo>
                  <a:lnTo>
                    <a:pt x="854441" y="48647"/>
                  </a:lnTo>
                  <a:lnTo>
                    <a:pt x="865988" y="45598"/>
                  </a:lnTo>
                  <a:lnTo>
                    <a:pt x="877534" y="42549"/>
                  </a:lnTo>
                  <a:lnTo>
                    <a:pt x="889081" y="39501"/>
                  </a:lnTo>
                  <a:lnTo>
                    <a:pt x="900627" y="36452"/>
                  </a:lnTo>
                  <a:lnTo>
                    <a:pt x="912174" y="33403"/>
                  </a:lnTo>
                  <a:lnTo>
                    <a:pt x="923720" y="30354"/>
                  </a:lnTo>
                  <a:lnTo>
                    <a:pt x="935267" y="27306"/>
                  </a:lnTo>
                  <a:lnTo>
                    <a:pt x="946813" y="24257"/>
                  </a:lnTo>
                  <a:lnTo>
                    <a:pt x="958360" y="21208"/>
                  </a:lnTo>
                  <a:lnTo>
                    <a:pt x="969906" y="18159"/>
                  </a:lnTo>
                  <a:lnTo>
                    <a:pt x="981453" y="15111"/>
                  </a:lnTo>
                  <a:lnTo>
                    <a:pt x="992999" y="12062"/>
                  </a:lnTo>
                  <a:lnTo>
                    <a:pt x="1004546" y="9013"/>
                  </a:lnTo>
                  <a:lnTo>
                    <a:pt x="1016092" y="5964"/>
                  </a:lnTo>
                  <a:lnTo>
                    <a:pt x="1027639" y="2916"/>
                  </a:lnTo>
                  <a:lnTo>
                    <a:pt x="10386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5510089" y="4138164"/>
              <a:ext cx="138956" cy="139228"/>
            </a:xfrm>
            <a:custGeom>
              <a:avLst/>
              <a:pathLst>
                <a:path w="138956" h="139228">
                  <a:moveTo>
                    <a:pt x="36762" y="139228"/>
                  </a:moveTo>
                  <a:lnTo>
                    <a:pt x="138956" y="3777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4610362" y="4030305"/>
              <a:ext cx="282552" cy="419892"/>
            </a:xfrm>
            <a:custGeom>
              <a:avLst/>
              <a:pathLst>
                <a:path w="282552" h="419892">
                  <a:moveTo>
                    <a:pt x="0" y="419892"/>
                  </a:moveTo>
                  <a:lnTo>
                    <a:pt x="3463" y="414746"/>
                  </a:lnTo>
                  <a:lnTo>
                    <a:pt x="6926" y="409599"/>
                  </a:lnTo>
                  <a:lnTo>
                    <a:pt x="10389" y="404453"/>
                  </a:lnTo>
                  <a:lnTo>
                    <a:pt x="13852" y="399306"/>
                  </a:lnTo>
                  <a:lnTo>
                    <a:pt x="17315" y="394160"/>
                  </a:lnTo>
                  <a:lnTo>
                    <a:pt x="20778" y="389013"/>
                  </a:lnTo>
                  <a:lnTo>
                    <a:pt x="24241" y="383867"/>
                  </a:lnTo>
                  <a:lnTo>
                    <a:pt x="27704" y="378721"/>
                  </a:lnTo>
                  <a:lnTo>
                    <a:pt x="31167" y="373574"/>
                  </a:lnTo>
                  <a:lnTo>
                    <a:pt x="34631" y="368428"/>
                  </a:lnTo>
                  <a:lnTo>
                    <a:pt x="38094" y="363281"/>
                  </a:lnTo>
                  <a:lnTo>
                    <a:pt x="41557" y="358135"/>
                  </a:lnTo>
                  <a:lnTo>
                    <a:pt x="45020" y="352989"/>
                  </a:lnTo>
                  <a:lnTo>
                    <a:pt x="48483" y="347842"/>
                  </a:lnTo>
                  <a:lnTo>
                    <a:pt x="51946" y="342696"/>
                  </a:lnTo>
                  <a:lnTo>
                    <a:pt x="55409" y="337549"/>
                  </a:lnTo>
                  <a:lnTo>
                    <a:pt x="58872" y="332403"/>
                  </a:lnTo>
                  <a:lnTo>
                    <a:pt x="62335" y="327257"/>
                  </a:lnTo>
                  <a:lnTo>
                    <a:pt x="65799" y="322110"/>
                  </a:lnTo>
                  <a:lnTo>
                    <a:pt x="69262" y="316964"/>
                  </a:lnTo>
                  <a:lnTo>
                    <a:pt x="72725" y="311817"/>
                  </a:lnTo>
                  <a:lnTo>
                    <a:pt x="76188" y="306671"/>
                  </a:lnTo>
                  <a:lnTo>
                    <a:pt x="79651" y="301525"/>
                  </a:lnTo>
                  <a:lnTo>
                    <a:pt x="83114" y="296378"/>
                  </a:lnTo>
                  <a:lnTo>
                    <a:pt x="86577" y="291232"/>
                  </a:lnTo>
                  <a:lnTo>
                    <a:pt x="90040" y="286085"/>
                  </a:lnTo>
                  <a:lnTo>
                    <a:pt x="93503" y="280939"/>
                  </a:lnTo>
                  <a:lnTo>
                    <a:pt x="96967" y="275792"/>
                  </a:lnTo>
                  <a:lnTo>
                    <a:pt x="100430" y="270646"/>
                  </a:lnTo>
                  <a:lnTo>
                    <a:pt x="103893" y="265500"/>
                  </a:lnTo>
                  <a:lnTo>
                    <a:pt x="107356" y="260353"/>
                  </a:lnTo>
                  <a:lnTo>
                    <a:pt x="110819" y="255207"/>
                  </a:lnTo>
                  <a:lnTo>
                    <a:pt x="114282" y="250060"/>
                  </a:lnTo>
                  <a:lnTo>
                    <a:pt x="117745" y="244914"/>
                  </a:lnTo>
                  <a:lnTo>
                    <a:pt x="121208" y="239768"/>
                  </a:lnTo>
                  <a:lnTo>
                    <a:pt x="124671" y="234621"/>
                  </a:lnTo>
                  <a:lnTo>
                    <a:pt x="128134" y="229475"/>
                  </a:lnTo>
                  <a:lnTo>
                    <a:pt x="131598" y="224328"/>
                  </a:lnTo>
                  <a:lnTo>
                    <a:pt x="135061" y="219182"/>
                  </a:lnTo>
                  <a:lnTo>
                    <a:pt x="138524" y="214036"/>
                  </a:lnTo>
                  <a:lnTo>
                    <a:pt x="141987" y="208889"/>
                  </a:lnTo>
                  <a:lnTo>
                    <a:pt x="145450" y="203743"/>
                  </a:lnTo>
                  <a:lnTo>
                    <a:pt x="148913" y="198596"/>
                  </a:lnTo>
                  <a:lnTo>
                    <a:pt x="152376" y="193450"/>
                  </a:lnTo>
                  <a:lnTo>
                    <a:pt x="155839" y="188303"/>
                  </a:lnTo>
                  <a:lnTo>
                    <a:pt x="159302" y="183157"/>
                  </a:lnTo>
                  <a:lnTo>
                    <a:pt x="162766" y="178011"/>
                  </a:lnTo>
                  <a:lnTo>
                    <a:pt x="166229" y="172864"/>
                  </a:lnTo>
                  <a:lnTo>
                    <a:pt x="169692" y="167718"/>
                  </a:lnTo>
                  <a:lnTo>
                    <a:pt x="173155" y="162571"/>
                  </a:lnTo>
                  <a:lnTo>
                    <a:pt x="176618" y="157425"/>
                  </a:lnTo>
                  <a:lnTo>
                    <a:pt x="180081" y="152279"/>
                  </a:lnTo>
                  <a:lnTo>
                    <a:pt x="183544" y="147132"/>
                  </a:lnTo>
                  <a:lnTo>
                    <a:pt x="187007" y="141986"/>
                  </a:lnTo>
                  <a:lnTo>
                    <a:pt x="190470" y="136839"/>
                  </a:lnTo>
                  <a:lnTo>
                    <a:pt x="193934" y="131693"/>
                  </a:lnTo>
                  <a:lnTo>
                    <a:pt x="197397" y="126547"/>
                  </a:lnTo>
                  <a:lnTo>
                    <a:pt x="200860" y="121400"/>
                  </a:lnTo>
                  <a:lnTo>
                    <a:pt x="204323" y="116254"/>
                  </a:lnTo>
                  <a:lnTo>
                    <a:pt x="207786" y="111107"/>
                  </a:lnTo>
                  <a:lnTo>
                    <a:pt x="211249" y="105961"/>
                  </a:lnTo>
                  <a:lnTo>
                    <a:pt x="214712" y="100815"/>
                  </a:lnTo>
                  <a:lnTo>
                    <a:pt x="218175" y="95668"/>
                  </a:lnTo>
                  <a:lnTo>
                    <a:pt x="221638" y="90522"/>
                  </a:lnTo>
                  <a:lnTo>
                    <a:pt x="225102" y="85375"/>
                  </a:lnTo>
                  <a:lnTo>
                    <a:pt x="228565" y="80229"/>
                  </a:lnTo>
                  <a:lnTo>
                    <a:pt x="232028" y="75082"/>
                  </a:lnTo>
                  <a:lnTo>
                    <a:pt x="235491" y="69936"/>
                  </a:lnTo>
                  <a:lnTo>
                    <a:pt x="238954" y="64790"/>
                  </a:lnTo>
                  <a:lnTo>
                    <a:pt x="242417" y="59643"/>
                  </a:lnTo>
                  <a:lnTo>
                    <a:pt x="245880" y="54497"/>
                  </a:lnTo>
                  <a:lnTo>
                    <a:pt x="249343" y="49350"/>
                  </a:lnTo>
                  <a:lnTo>
                    <a:pt x="252806" y="44204"/>
                  </a:lnTo>
                  <a:lnTo>
                    <a:pt x="256269" y="39058"/>
                  </a:lnTo>
                  <a:lnTo>
                    <a:pt x="259733" y="33911"/>
                  </a:lnTo>
                  <a:lnTo>
                    <a:pt x="263196" y="28765"/>
                  </a:lnTo>
                  <a:lnTo>
                    <a:pt x="266659" y="23618"/>
                  </a:lnTo>
                  <a:lnTo>
                    <a:pt x="270122" y="18472"/>
                  </a:lnTo>
                  <a:lnTo>
                    <a:pt x="273585" y="13326"/>
                  </a:lnTo>
                  <a:lnTo>
                    <a:pt x="277048" y="8179"/>
                  </a:lnTo>
                  <a:lnTo>
                    <a:pt x="280511" y="3033"/>
                  </a:lnTo>
                  <a:lnTo>
                    <a:pt x="2825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4763558" y="4030305"/>
              <a:ext cx="129357" cy="143660"/>
            </a:xfrm>
            <a:custGeom>
              <a:avLst/>
              <a:pathLst>
                <a:path w="129357" h="143660">
                  <a:moveTo>
                    <a:pt x="119469" y="143660"/>
                  </a:moveTo>
                  <a:lnTo>
                    <a:pt x="129357" y="0"/>
                  </a:lnTo>
                  <a:lnTo>
                    <a:pt x="0" y="632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4610362" y="4450197"/>
              <a:ext cx="430543" cy="772786"/>
            </a:xfrm>
            <a:custGeom>
              <a:avLst/>
              <a:pathLst>
                <a:path w="430543" h="772786">
                  <a:moveTo>
                    <a:pt x="0" y="0"/>
                  </a:moveTo>
                  <a:lnTo>
                    <a:pt x="4879" y="8758"/>
                  </a:lnTo>
                  <a:lnTo>
                    <a:pt x="9759" y="17517"/>
                  </a:lnTo>
                  <a:lnTo>
                    <a:pt x="14639" y="26276"/>
                  </a:lnTo>
                  <a:lnTo>
                    <a:pt x="19519" y="35035"/>
                  </a:lnTo>
                  <a:lnTo>
                    <a:pt x="24399" y="43794"/>
                  </a:lnTo>
                  <a:lnTo>
                    <a:pt x="29279" y="52553"/>
                  </a:lnTo>
                  <a:lnTo>
                    <a:pt x="34159" y="61312"/>
                  </a:lnTo>
                  <a:lnTo>
                    <a:pt x="39038" y="70071"/>
                  </a:lnTo>
                  <a:lnTo>
                    <a:pt x="43918" y="78830"/>
                  </a:lnTo>
                  <a:lnTo>
                    <a:pt x="48798" y="87589"/>
                  </a:lnTo>
                  <a:lnTo>
                    <a:pt x="53678" y="96348"/>
                  </a:lnTo>
                  <a:lnTo>
                    <a:pt x="58558" y="105107"/>
                  </a:lnTo>
                  <a:lnTo>
                    <a:pt x="63438" y="113865"/>
                  </a:lnTo>
                  <a:lnTo>
                    <a:pt x="68318" y="122624"/>
                  </a:lnTo>
                  <a:lnTo>
                    <a:pt x="73197" y="131383"/>
                  </a:lnTo>
                  <a:lnTo>
                    <a:pt x="78077" y="140142"/>
                  </a:lnTo>
                  <a:lnTo>
                    <a:pt x="82957" y="148901"/>
                  </a:lnTo>
                  <a:lnTo>
                    <a:pt x="87837" y="157660"/>
                  </a:lnTo>
                  <a:lnTo>
                    <a:pt x="92717" y="166419"/>
                  </a:lnTo>
                  <a:lnTo>
                    <a:pt x="97597" y="175178"/>
                  </a:lnTo>
                  <a:lnTo>
                    <a:pt x="102477" y="183937"/>
                  </a:lnTo>
                  <a:lnTo>
                    <a:pt x="107356" y="192696"/>
                  </a:lnTo>
                  <a:lnTo>
                    <a:pt x="112236" y="201455"/>
                  </a:lnTo>
                  <a:lnTo>
                    <a:pt x="117116" y="210214"/>
                  </a:lnTo>
                  <a:lnTo>
                    <a:pt x="121996" y="218972"/>
                  </a:lnTo>
                  <a:lnTo>
                    <a:pt x="126876" y="227731"/>
                  </a:lnTo>
                  <a:lnTo>
                    <a:pt x="131756" y="236490"/>
                  </a:lnTo>
                  <a:lnTo>
                    <a:pt x="136636" y="245249"/>
                  </a:lnTo>
                  <a:lnTo>
                    <a:pt x="141516" y="254008"/>
                  </a:lnTo>
                  <a:lnTo>
                    <a:pt x="146395" y="262767"/>
                  </a:lnTo>
                  <a:lnTo>
                    <a:pt x="151275" y="271526"/>
                  </a:lnTo>
                  <a:lnTo>
                    <a:pt x="156155" y="280285"/>
                  </a:lnTo>
                  <a:lnTo>
                    <a:pt x="161035" y="289044"/>
                  </a:lnTo>
                  <a:lnTo>
                    <a:pt x="165915" y="297803"/>
                  </a:lnTo>
                  <a:lnTo>
                    <a:pt x="170795" y="306562"/>
                  </a:lnTo>
                  <a:lnTo>
                    <a:pt x="175675" y="315321"/>
                  </a:lnTo>
                  <a:lnTo>
                    <a:pt x="180554" y="324079"/>
                  </a:lnTo>
                  <a:lnTo>
                    <a:pt x="185434" y="332838"/>
                  </a:lnTo>
                  <a:lnTo>
                    <a:pt x="190314" y="341597"/>
                  </a:lnTo>
                  <a:lnTo>
                    <a:pt x="195194" y="350356"/>
                  </a:lnTo>
                  <a:lnTo>
                    <a:pt x="200074" y="359115"/>
                  </a:lnTo>
                  <a:lnTo>
                    <a:pt x="204954" y="367874"/>
                  </a:lnTo>
                  <a:lnTo>
                    <a:pt x="209834" y="376633"/>
                  </a:lnTo>
                  <a:lnTo>
                    <a:pt x="214713" y="385392"/>
                  </a:lnTo>
                  <a:lnTo>
                    <a:pt x="219593" y="394151"/>
                  </a:lnTo>
                  <a:lnTo>
                    <a:pt x="224473" y="402910"/>
                  </a:lnTo>
                  <a:lnTo>
                    <a:pt x="229353" y="411669"/>
                  </a:lnTo>
                  <a:lnTo>
                    <a:pt x="234233" y="420428"/>
                  </a:lnTo>
                  <a:lnTo>
                    <a:pt x="239113" y="429186"/>
                  </a:lnTo>
                  <a:lnTo>
                    <a:pt x="243993" y="437945"/>
                  </a:lnTo>
                  <a:lnTo>
                    <a:pt x="248873" y="446704"/>
                  </a:lnTo>
                  <a:lnTo>
                    <a:pt x="253752" y="455463"/>
                  </a:lnTo>
                  <a:lnTo>
                    <a:pt x="258632" y="464222"/>
                  </a:lnTo>
                  <a:lnTo>
                    <a:pt x="263512" y="472981"/>
                  </a:lnTo>
                  <a:lnTo>
                    <a:pt x="268392" y="481740"/>
                  </a:lnTo>
                  <a:lnTo>
                    <a:pt x="273272" y="490499"/>
                  </a:lnTo>
                  <a:lnTo>
                    <a:pt x="278152" y="499258"/>
                  </a:lnTo>
                  <a:lnTo>
                    <a:pt x="283032" y="508017"/>
                  </a:lnTo>
                  <a:lnTo>
                    <a:pt x="287911" y="516776"/>
                  </a:lnTo>
                  <a:lnTo>
                    <a:pt x="292791" y="525535"/>
                  </a:lnTo>
                  <a:lnTo>
                    <a:pt x="297671" y="534293"/>
                  </a:lnTo>
                  <a:lnTo>
                    <a:pt x="302551" y="543052"/>
                  </a:lnTo>
                  <a:lnTo>
                    <a:pt x="307431" y="551811"/>
                  </a:lnTo>
                  <a:lnTo>
                    <a:pt x="312311" y="560570"/>
                  </a:lnTo>
                  <a:lnTo>
                    <a:pt x="317191" y="569329"/>
                  </a:lnTo>
                  <a:lnTo>
                    <a:pt x="322070" y="578088"/>
                  </a:lnTo>
                  <a:lnTo>
                    <a:pt x="326950" y="586847"/>
                  </a:lnTo>
                  <a:lnTo>
                    <a:pt x="331830" y="595606"/>
                  </a:lnTo>
                  <a:lnTo>
                    <a:pt x="336710" y="604365"/>
                  </a:lnTo>
                  <a:lnTo>
                    <a:pt x="341590" y="613124"/>
                  </a:lnTo>
                  <a:lnTo>
                    <a:pt x="346470" y="621883"/>
                  </a:lnTo>
                  <a:lnTo>
                    <a:pt x="351350" y="630642"/>
                  </a:lnTo>
                  <a:lnTo>
                    <a:pt x="356230" y="639400"/>
                  </a:lnTo>
                  <a:lnTo>
                    <a:pt x="361109" y="648159"/>
                  </a:lnTo>
                  <a:lnTo>
                    <a:pt x="365989" y="656918"/>
                  </a:lnTo>
                  <a:lnTo>
                    <a:pt x="370869" y="665677"/>
                  </a:lnTo>
                  <a:lnTo>
                    <a:pt x="375749" y="674436"/>
                  </a:lnTo>
                  <a:lnTo>
                    <a:pt x="380629" y="683195"/>
                  </a:lnTo>
                  <a:lnTo>
                    <a:pt x="385509" y="691954"/>
                  </a:lnTo>
                  <a:lnTo>
                    <a:pt x="390389" y="700713"/>
                  </a:lnTo>
                  <a:lnTo>
                    <a:pt x="395268" y="709472"/>
                  </a:lnTo>
                  <a:lnTo>
                    <a:pt x="400148" y="718231"/>
                  </a:lnTo>
                  <a:lnTo>
                    <a:pt x="405028" y="726990"/>
                  </a:lnTo>
                  <a:lnTo>
                    <a:pt x="409908" y="735749"/>
                  </a:lnTo>
                  <a:lnTo>
                    <a:pt x="414788" y="744507"/>
                  </a:lnTo>
                  <a:lnTo>
                    <a:pt x="419668" y="753266"/>
                  </a:lnTo>
                  <a:lnTo>
                    <a:pt x="424548" y="762025"/>
                  </a:lnTo>
                  <a:lnTo>
                    <a:pt x="429427" y="770784"/>
                  </a:lnTo>
                  <a:lnTo>
                    <a:pt x="430543" y="7727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4917314" y="5079001"/>
              <a:ext cx="125794" cy="143983"/>
            </a:xfrm>
            <a:custGeom>
              <a:avLst/>
              <a:pathLst>
                <a:path w="125794" h="143983">
                  <a:moveTo>
                    <a:pt x="0" y="70083"/>
                  </a:moveTo>
                  <a:lnTo>
                    <a:pt x="123591" y="143983"/>
                  </a:lnTo>
                  <a:lnTo>
                    <a:pt x="125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4610362" y="4450197"/>
              <a:ext cx="1935019" cy="811756"/>
            </a:xfrm>
            <a:custGeom>
              <a:avLst/>
              <a:pathLst>
                <a:path w="1935019" h="811756">
                  <a:moveTo>
                    <a:pt x="0" y="0"/>
                  </a:moveTo>
                  <a:lnTo>
                    <a:pt x="20551" y="8621"/>
                  </a:lnTo>
                  <a:lnTo>
                    <a:pt x="41103" y="17243"/>
                  </a:lnTo>
                  <a:lnTo>
                    <a:pt x="61654" y="25864"/>
                  </a:lnTo>
                  <a:lnTo>
                    <a:pt x="82206" y="34486"/>
                  </a:lnTo>
                  <a:lnTo>
                    <a:pt x="102758" y="43107"/>
                  </a:lnTo>
                  <a:lnTo>
                    <a:pt x="123309" y="51729"/>
                  </a:lnTo>
                  <a:lnTo>
                    <a:pt x="143861" y="60351"/>
                  </a:lnTo>
                  <a:lnTo>
                    <a:pt x="164413" y="68972"/>
                  </a:lnTo>
                  <a:lnTo>
                    <a:pt x="184964" y="77594"/>
                  </a:lnTo>
                  <a:lnTo>
                    <a:pt x="205516" y="86215"/>
                  </a:lnTo>
                  <a:lnTo>
                    <a:pt x="226067" y="94837"/>
                  </a:lnTo>
                  <a:lnTo>
                    <a:pt x="246619" y="103458"/>
                  </a:lnTo>
                  <a:lnTo>
                    <a:pt x="267171" y="112080"/>
                  </a:lnTo>
                  <a:lnTo>
                    <a:pt x="287722" y="120702"/>
                  </a:lnTo>
                  <a:lnTo>
                    <a:pt x="308274" y="129323"/>
                  </a:lnTo>
                  <a:lnTo>
                    <a:pt x="328826" y="137945"/>
                  </a:lnTo>
                  <a:lnTo>
                    <a:pt x="349377" y="146566"/>
                  </a:lnTo>
                  <a:lnTo>
                    <a:pt x="369929" y="155188"/>
                  </a:lnTo>
                  <a:lnTo>
                    <a:pt x="390480" y="163809"/>
                  </a:lnTo>
                  <a:lnTo>
                    <a:pt x="411032" y="172431"/>
                  </a:lnTo>
                  <a:lnTo>
                    <a:pt x="431584" y="181053"/>
                  </a:lnTo>
                  <a:lnTo>
                    <a:pt x="452135" y="189674"/>
                  </a:lnTo>
                  <a:lnTo>
                    <a:pt x="472687" y="198296"/>
                  </a:lnTo>
                  <a:lnTo>
                    <a:pt x="493239" y="206917"/>
                  </a:lnTo>
                  <a:lnTo>
                    <a:pt x="513790" y="215539"/>
                  </a:lnTo>
                  <a:lnTo>
                    <a:pt x="534342" y="224160"/>
                  </a:lnTo>
                  <a:lnTo>
                    <a:pt x="554893" y="232782"/>
                  </a:lnTo>
                  <a:lnTo>
                    <a:pt x="575445" y="241404"/>
                  </a:lnTo>
                  <a:lnTo>
                    <a:pt x="595997" y="250025"/>
                  </a:lnTo>
                  <a:lnTo>
                    <a:pt x="616548" y="258647"/>
                  </a:lnTo>
                  <a:lnTo>
                    <a:pt x="637100" y="267268"/>
                  </a:lnTo>
                  <a:lnTo>
                    <a:pt x="657652" y="275890"/>
                  </a:lnTo>
                  <a:lnTo>
                    <a:pt x="678203" y="284511"/>
                  </a:lnTo>
                  <a:lnTo>
                    <a:pt x="698755" y="293133"/>
                  </a:lnTo>
                  <a:lnTo>
                    <a:pt x="719306" y="301755"/>
                  </a:lnTo>
                  <a:lnTo>
                    <a:pt x="739858" y="310376"/>
                  </a:lnTo>
                  <a:lnTo>
                    <a:pt x="760410" y="318998"/>
                  </a:lnTo>
                  <a:lnTo>
                    <a:pt x="780961" y="327619"/>
                  </a:lnTo>
                  <a:lnTo>
                    <a:pt x="801513" y="336241"/>
                  </a:lnTo>
                  <a:lnTo>
                    <a:pt x="822065" y="344862"/>
                  </a:lnTo>
                  <a:lnTo>
                    <a:pt x="842616" y="353484"/>
                  </a:lnTo>
                  <a:lnTo>
                    <a:pt x="863168" y="362106"/>
                  </a:lnTo>
                  <a:lnTo>
                    <a:pt x="883719" y="370727"/>
                  </a:lnTo>
                  <a:lnTo>
                    <a:pt x="904271" y="379349"/>
                  </a:lnTo>
                  <a:lnTo>
                    <a:pt x="924823" y="387970"/>
                  </a:lnTo>
                  <a:lnTo>
                    <a:pt x="945374" y="396592"/>
                  </a:lnTo>
                  <a:lnTo>
                    <a:pt x="965926" y="405213"/>
                  </a:lnTo>
                  <a:lnTo>
                    <a:pt x="986478" y="413835"/>
                  </a:lnTo>
                  <a:lnTo>
                    <a:pt x="1007029" y="422457"/>
                  </a:lnTo>
                  <a:lnTo>
                    <a:pt x="1027581" y="431078"/>
                  </a:lnTo>
                  <a:lnTo>
                    <a:pt x="1048132" y="439700"/>
                  </a:lnTo>
                  <a:lnTo>
                    <a:pt x="1068684" y="448321"/>
                  </a:lnTo>
                  <a:lnTo>
                    <a:pt x="1089236" y="456943"/>
                  </a:lnTo>
                  <a:lnTo>
                    <a:pt x="1109787" y="465564"/>
                  </a:lnTo>
                  <a:lnTo>
                    <a:pt x="1130339" y="474186"/>
                  </a:lnTo>
                  <a:lnTo>
                    <a:pt x="1150891" y="482808"/>
                  </a:lnTo>
                  <a:lnTo>
                    <a:pt x="1171442" y="491429"/>
                  </a:lnTo>
                  <a:lnTo>
                    <a:pt x="1191994" y="500051"/>
                  </a:lnTo>
                  <a:lnTo>
                    <a:pt x="1212545" y="508672"/>
                  </a:lnTo>
                  <a:lnTo>
                    <a:pt x="1233097" y="517294"/>
                  </a:lnTo>
                  <a:lnTo>
                    <a:pt x="1253649" y="525915"/>
                  </a:lnTo>
                  <a:lnTo>
                    <a:pt x="1274200" y="534537"/>
                  </a:lnTo>
                  <a:lnTo>
                    <a:pt x="1294752" y="543159"/>
                  </a:lnTo>
                  <a:lnTo>
                    <a:pt x="1315304" y="551780"/>
                  </a:lnTo>
                  <a:lnTo>
                    <a:pt x="1335855" y="560402"/>
                  </a:lnTo>
                  <a:lnTo>
                    <a:pt x="1356407" y="569023"/>
                  </a:lnTo>
                  <a:lnTo>
                    <a:pt x="1376958" y="577645"/>
                  </a:lnTo>
                  <a:lnTo>
                    <a:pt x="1397510" y="586266"/>
                  </a:lnTo>
                  <a:lnTo>
                    <a:pt x="1418062" y="594888"/>
                  </a:lnTo>
                  <a:lnTo>
                    <a:pt x="1438613" y="603510"/>
                  </a:lnTo>
                  <a:lnTo>
                    <a:pt x="1459165" y="612131"/>
                  </a:lnTo>
                  <a:lnTo>
                    <a:pt x="1479717" y="620753"/>
                  </a:lnTo>
                  <a:lnTo>
                    <a:pt x="1500268" y="629374"/>
                  </a:lnTo>
                  <a:lnTo>
                    <a:pt x="1520820" y="637996"/>
                  </a:lnTo>
                  <a:lnTo>
                    <a:pt x="1541371" y="646617"/>
                  </a:lnTo>
                  <a:lnTo>
                    <a:pt x="1561923" y="655239"/>
                  </a:lnTo>
                  <a:lnTo>
                    <a:pt x="1582475" y="663861"/>
                  </a:lnTo>
                  <a:lnTo>
                    <a:pt x="1603026" y="672482"/>
                  </a:lnTo>
                  <a:lnTo>
                    <a:pt x="1623578" y="681104"/>
                  </a:lnTo>
                  <a:lnTo>
                    <a:pt x="1644130" y="689725"/>
                  </a:lnTo>
                  <a:lnTo>
                    <a:pt x="1664681" y="698347"/>
                  </a:lnTo>
                  <a:lnTo>
                    <a:pt x="1685233" y="706968"/>
                  </a:lnTo>
                  <a:lnTo>
                    <a:pt x="1705784" y="715590"/>
                  </a:lnTo>
                  <a:lnTo>
                    <a:pt x="1726336" y="724212"/>
                  </a:lnTo>
                  <a:lnTo>
                    <a:pt x="1746888" y="732833"/>
                  </a:lnTo>
                  <a:lnTo>
                    <a:pt x="1767439" y="741455"/>
                  </a:lnTo>
                  <a:lnTo>
                    <a:pt x="1787991" y="750076"/>
                  </a:lnTo>
                  <a:lnTo>
                    <a:pt x="1808543" y="758698"/>
                  </a:lnTo>
                  <a:lnTo>
                    <a:pt x="1829094" y="767319"/>
                  </a:lnTo>
                  <a:lnTo>
                    <a:pt x="1849646" y="775941"/>
                  </a:lnTo>
                  <a:lnTo>
                    <a:pt x="1870197" y="784563"/>
                  </a:lnTo>
                  <a:lnTo>
                    <a:pt x="1890749" y="793184"/>
                  </a:lnTo>
                  <a:lnTo>
                    <a:pt x="1911301" y="801806"/>
                  </a:lnTo>
                  <a:lnTo>
                    <a:pt x="1931852" y="810427"/>
                  </a:lnTo>
                  <a:lnTo>
                    <a:pt x="1935019" y="8117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6402530" y="5147316"/>
              <a:ext cx="142851" cy="132788"/>
            </a:xfrm>
            <a:custGeom>
              <a:avLst/>
              <a:pathLst>
                <a:path w="142851" h="132788">
                  <a:moveTo>
                    <a:pt x="0" y="132788"/>
                  </a:moveTo>
                  <a:lnTo>
                    <a:pt x="142851" y="114637"/>
                  </a:lnTo>
                  <a:lnTo>
                    <a:pt x="557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2413351" y="4450197"/>
              <a:ext cx="2197011" cy="399035"/>
            </a:xfrm>
            <a:custGeom>
              <a:avLst/>
              <a:pathLst>
                <a:path w="2197011" h="399035">
                  <a:moveTo>
                    <a:pt x="2197011" y="0"/>
                  </a:moveTo>
                  <a:lnTo>
                    <a:pt x="2173746" y="4225"/>
                  </a:lnTo>
                  <a:lnTo>
                    <a:pt x="2150480" y="8451"/>
                  </a:lnTo>
                  <a:lnTo>
                    <a:pt x="2127215" y="12676"/>
                  </a:lnTo>
                  <a:lnTo>
                    <a:pt x="2103949" y="16902"/>
                  </a:lnTo>
                  <a:lnTo>
                    <a:pt x="2080684" y="21128"/>
                  </a:lnTo>
                  <a:lnTo>
                    <a:pt x="2057419" y="25353"/>
                  </a:lnTo>
                  <a:lnTo>
                    <a:pt x="2034153" y="29579"/>
                  </a:lnTo>
                  <a:lnTo>
                    <a:pt x="2010888" y="33804"/>
                  </a:lnTo>
                  <a:lnTo>
                    <a:pt x="1987623" y="38030"/>
                  </a:lnTo>
                  <a:lnTo>
                    <a:pt x="1964357" y="42256"/>
                  </a:lnTo>
                  <a:lnTo>
                    <a:pt x="1941092" y="46481"/>
                  </a:lnTo>
                  <a:lnTo>
                    <a:pt x="1917826" y="50707"/>
                  </a:lnTo>
                  <a:lnTo>
                    <a:pt x="1894561" y="54932"/>
                  </a:lnTo>
                  <a:lnTo>
                    <a:pt x="1871296" y="59158"/>
                  </a:lnTo>
                  <a:lnTo>
                    <a:pt x="1848030" y="63384"/>
                  </a:lnTo>
                  <a:lnTo>
                    <a:pt x="1824765" y="67609"/>
                  </a:lnTo>
                  <a:lnTo>
                    <a:pt x="1801499" y="71835"/>
                  </a:lnTo>
                  <a:lnTo>
                    <a:pt x="1778234" y="76060"/>
                  </a:lnTo>
                  <a:lnTo>
                    <a:pt x="1754969" y="80286"/>
                  </a:lnTo>
                  <a:lnTo>
                    <a:pt x="1731703" y="84512"/>
                  </a:lnTo>
                  <a:lnTo>
                    <a:pt x="1708438" y="88737"/>
                  </a:lnTo>
                  <a:lnTo>
                    <a:pt x="1685173" y="92963"/>
                  </a:lnTo>
                  <a:lnTo>
                    <a:pt x="1661907" y="97188"/>
                  </a:lnTo>
                  <a:lnTo>
                    <a:pt x="1638642" y="101414"/>
                  </a:lnTo>
                  <a:lnTo>
                    <a:pt x="1615376" y="105640"/>
                  </a:lnTo>
                  <a:lnTo>
                    <a:pt x="1592111" y="109865"/>
                  </a:lnTo>
                  <a:lnTo>
                    <a:pt x="1568846" y="114091"/>
                  </a:lnTo>
                  <a:lnTo>
                    <a:pt x="1545580" y="118317"/>
                  </a:lnTo>
                  <a:lnTo>
                    <a:pt x="1522315" y="122542"/>
                  </a:lnTo>
                  <a:lnTo>
                    <a:pt x="1499049" y="126768"/>
                  </a:lnTo>
                  <a:lnTo>
                    <a:pt x="1475784" y="130993"/>
                  </a:lnTo>
                  <a:lnTo>
                    <a:pt x="1452519" y="135219"/>
                  </a:lnTo>
                  <a:lnTo>
                    <a:pt x="1429253" y="139445"/>
                  </a:lnTo>
                  <a:lnTo>
                    <a:pt x="1405988" y="143670"/>
                  </a:lnTo>
                  <a:lnTo>
                    <a:pt x="1382723" y="147896"/>
                  </a:lnTo>
                  <a:lnTo>
                    <a:pt x="1359457" y="152121"/>
                  </a:lnTo>
                  <a:lnTo>
                    <a:pt x="1336192" y="156347"/>
                  </a:lnTo>
                  <a:lnTo>
                    <a:pt x="1312926" y="160573"/>
                  </a:lnTo>
                  <a:lnTo>
                    <a:pt x="1289661" y="164798"/>
                  </a:lnTo>
                  <a:lnTo>
                    <a:pt x="1266396" y="169024"/>
                  </a:lnTo>
                  <a:lnTo>
                    <a:pt x="1243130" y="173249"/>
                  </a:lnTo>
                  <a:lnTo>
                    <a:pt x="1219865" y="177475"/>
                  </a:lnTo>
                  <a:lnTo>
                    <a:pt x="1196599" y="181701"/>
                  </a:lnTo>
                  <a:lnTo>
                    <a:pt x="1173334" y="185926"/>
                  </a:lnTo>
                  <a:lnTo>
                    <a:pt x="1150069" y="190152"/>
                  </a:lnTo>
                  <a:lnTo>
                    <a:pt x="1126803" y="194377"/>
                  </a:lnTo>
                  <a:lnTo>
                    <a:pt x="1103538" y="198603"/>
                  </a:lnTo>
                  <a:lnTo>
                    <a:pt x="1080273" y="202829"/>
                  </a:lnTo>
                  <a:lnTo>
                    <a:pt x="1057007" y="207054"/>
                  </a:lnTo>
                  <a:lnTo>
                    <a:pt x="1033742" y="211280"/>
                  </a:lnTo>
                  <a:lnTo>
                    <a:pt x="1010476" y="215506"/>
                  </a:lnTo>
                  <a:lnTo>
                    <a:pt x="987211" y="219731"/>
                  </a:lnTo>
                  <a:lnTo>
                    <a:pt x="963946" y="223957"/>
                  </a:lnTo>
                  <a:lnTo>
                    <a:pt x="940680" y="228182"/>
                  </a:lnTo>
                  <a:lnTo>
                    <a:pt x="917415" y="232408"/>
                  </a:lnTo>
                  <a:lnTo>
                    <a:pt x="894149" y="236634"/>
                  </a:lnTo>
                  <a:lnTo>
                    <a:pt x="870884" y="240859"/>
                  </a:lnTo>
                  <a:lnTo>
                    <a:pt x="847619" y="245085"/>
                  </a:lnTo>
                  <a:lnTo>
                    <a:pt x="824353" y="249310"/>
                  </a:lnTo>
                  <a:lnTo>
                    <a:pt x="801088" y="253536"/>
                  </a:lnTo>
                  <a:lnTo>
                    <a:pt x="777823" y="257762"/>
                  </a:lnTo>
                  <a:lnTo>
                    <a:pt x="754557" y="261987"/>
                  </a:lnTo>
                  <a:lnTo>
                    <a:pt x="731292" y="266213"/>
                  </a:lnTo>
                  <a:lnTo>
                    <a:pt x="708026" y="270438"/>
                  </a:lnTo>
                  <a:lnTo>
                    <a:pt x="684761" y="274664"/>
                  </a:lnTo>
                  <a:lnTo>
                    <a:pt x="661496" y="278890"/>
                  </a:lnTo>
                  <a:lnTo>
                    <a:pt x="638230" y="283115"/>
                  </a:lnTo>
                  <a:lnTo>
                    <a:pt x="614965" y="287341"/>
                  </a:lnTo>
                  <a:lnTo>
                    <a:pt x="591699" y="291566"/>
                  </a:lnTo>
                  <a:lnTo>
                    <a:pt x="568434" y="295792"/>
                  </a:lnTo>
                  <a:lnTo>
                    <a:pt x="545169" y="300018"/>
                  </a:lnTo>
                  <a:lnTo>
                    <a:pt x="521903" y="304243"/>
                  </a:lnTo>
                  <a:lnTo>
                    <a:pt x="498638" y="308469"/>
                  </a:lnTo>
                  <a:lnTo>
                    <a:pt x="475373" y="312694"/>
                  </a:lnTo>
                  <a:lnTo>
                    <a:pt x="452107" y="316920"/>
                  </a:lnTo>
                  <a:lnTo>
                    <a:pt x="428842" y="321146"/>
                  </a:lnTo>
                  <a:lnTo>
                    <a:pt x="405576" y="325371"/>
                  </a:lnTo>
                  <a:lnTo>
                    <a:pt x="382311" y="329597"/>
                  </a:lnTo>
                  <a:lnTo>
                    <a:pt x="359046" y="333823"/>
                  </a:lnTo>
                  <a:lnTo>
                    <a:pt x="335780" y="338048"/>
                  </a:lnTo>
                  <a:lnTo>
                    <a:pt x="312515" y="342274"/>
                  </a:lnTo>
                  <a:lnTo>
                    <a:pt x="289249" y="346499"/>
                  </a:lnTo>
                  <a:lnTo>
                    <a:pt x="265984" y="350725"/>
                  </a:lnTo>
                  <a:lnTo>
                    <a:pt x="242719" y="354951"/>
                  </a:lnTo>
                  <a:lnTo>
                    <a:pt x="219453" y="359176"/>
                  </a:lnTo>
                  <a:lnTo>
                    <a:pt x="196188" y="363402"/>
                  </a:lnTo>
                  <a:lnTo>
                    <a:pt x="172923" y="367627"/>
                  </a:lnTo>
                  <a:lnTo>
                    <a:pt x="149657" y="371853"/>
                  </a:lnTo>
                  <a:lnTo>
                    <a:pt x="126392" y="376079"/>
                  </a:lnTo>
                  <a:lnTo>
                    <a:pt x="103126" y="380304"/>
                  </a:lnTo>
                  <a:lnTo>
                    <a:pt x="79861" y="384530"/>
                  </a:lnTo>
                  <a:lnTo>
                    <a:pt x="56596" y="388755"/>
                  </a:lnTo>
                  <a:lnTo>
                    <a:pt x="33330" y="392981"/>
                  </a:lnTo>
                  <a:lnTo>
                    <a:pt x="10065" y="397207"/>
                  </a:lnTo>
                  <a:lnTo>
                    <a:pt x="0" y="3990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2413351" y="4756106"/>
              <a:ext cx="135566" cy="141682"/>
            </a:xfrm>
            <a:custGeom>
              <a:avLst/>
              <a:pathLst>
                <a:path w="135566" h="141682">
                  <a:moveTo>
                    <a:pt x="109833" y="0"/>
                  </a:moveTo>
                  <a:lnTo>
                    <a:pt x="0" y="93126"/>
                  </a:lnTo>
                  <a:lnTo>
                    <a:pt x="135566" y="1416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4167541" y="5337474"/>
              <a:ext cx="251074" cy="197860"/>
            </a:xfrm>
            <a:custGeom>
              <a:avLst/>
              <a:pathLst>
                <a:path w="251074" h="197860">
                  <a:moveTo>
                    <a:pt x="251074" y="0"/>
                  </a:moveTo>
                  <a:lnTo>
                    <a:pt x="247681" y="2673"/>
                  </a:lnTo>
                  <a:lnTo>
                    <a:pt x="244288" y="5347"/>
                  </a:lnTo>
                  <a:lnTo>
                    <a:pt x="240895" y="8021"/>
                  </a:lnTo>
                  <a:lnTo>
                    <a:pt x="237502" y="10695"/>
                  </a:lnTo>
                  <a:lnTo>
                    <a:pt x="234109" y="13369"/>
                  </a:lnTo>
                  <a:lnTo>
                    <a:pt x="230716" y="16042"/>
                  </a:lnTo>
                  <a:lnTo>
                    <a:pt x="227323" y="18716"/>
                  </a:lnTo>
                  <a:lnTo>
                    <a:pt x="223930" y="21390"/>
                  </a:lnTo>
                  <a:lnTo>
                    <a:pt x="220537" y="24064"/>
                  </a:lnTo>
                  <a:lnTo>
                    <a:pt x="217145" y="26738"/>
                  </a:lnTo>
                  <a:lnTo>
                    <a:pt x="213752" y="29412"/>
                  </a:lnTo>
                  <a:lnTo>
                    <a:pt x="210359" y="32085"/>
                  </a:lnTo>
                  <a:lnTo>
                    <a:pt x="206966" y="34759"/>
                  </a:lnTo>
                  <a:lnTo>
                    <a:pt x="203573" y="37433"/>
                  </a:lnTo>
                  <a:lnTo>
                    <a:pt x="200180" y="40107"/>
                  </a:lnTo>
                  <a:lnTo>
                    <a:pt x="196787" y="42781"/>
                  </a:lnTo>
                  <a:lnTo>
                    <a:pt x="193394" y="45454"/>
                  </a:lnTo>
                  <a:lnTo>
                    <a:pt x="190001" y="48128"/>
                  </a:lnTo>
                  <a:lnTo>
                    <a:pt x="186608" y="50802"/>
                  </a:lnTo>
                  <a:lnTo>
                    <a:pt x="183215" y="53476"/>
                  </a:lnTo>
                  <a:lnTo>
                    <a:pt x="179822" y="56150"/>
                  </a:lnTo>
                  <a:lnTo>
                    <a:pt x="176429" y="58824"/>
                  </a:lnTo>
                  <a:lnTo>
                    <a:pt x="173036" y="61497"/>
                  </a:lnTo>
                  <a:lnTo>
                    <a:pt x="169644" y="64171"/>
                  </a:lnTo>
                  <a:lnTo>
                    <a:pt x="166251" y="66845"/>
                  </a:lnTo>
                  <a:lnTo>
                    <a:pt x="162858" y="69519"/>
                  </a:lnTo>
                  <a:lnTo>
                    <a:pt x="159465" y="72193"/>
                  </a:lnTo>
                  <a:lnTo>
                    <a:pt x="156072" y="74867"/>
                  </a:lnTo>
                  <a:lnTo>
                    <a:pt x="152679" y="77540"/>
                  </a:lnTo>
                  <a:lnTo>
                    <a:pt x="149286" y="80214"/>
                  </a:lnTo>
                  <a:lnTo>
                    <a:pt x="145893" y="82888"/>
                  </a:lnTo>
                  <a:lnTo>
                    <a:pt x="142500" y="85562"/>
                  </a:lnTo>
                  <a:lnTo>
                    <a:pt x="139107" y="88236"/>
                  </a:lnTo>
                  <a:lnTo>
                    <a:pt x="135714" y="90909"/>
                  </a:lnTo>
                  <a:lnTo>
                    <a:pt x="132321" y="93583"/>
                  </a:lnTo>
                  <a:lnTo>
                    <a:pt x="128928" y="96257"/>
                  </a:lnTo>
                  <a:lnTo>
                    <a:pt x="125535" y="98931"/>
                  </a:lnTo>
                  <a:lnTo>
                    <a:pt x="122143" y="101605"/>
                  </a:lnTo>
                  <a:lnTo>
                    <a:pt x="118750" y="104279"/>
                  </a:lnTo>
                  <a:lnTo>
                    <a:pt x="115357" y="106952"/>
                  </a:lnTo>
                  <a:lnTo>
                    <a:pt x="111964" y="109626"/>
                  </a:lnTo>
                  <a:lnTo>
                    <a:pt x="108571" y="112300"/>
                  </a:lnTo>
                  <a:lnTo>
                    <a:pt x="105178" y="114974"/>
                  </a:lnTo>
                  <a:lnTo>
                    <a:pt x="101785" y="117648"/>
                  </a:lnTo>
                  <a:lnTo>
                    <a:pt x="98392" y="120322"/>
                  </a:lnTo>
                  <a:lnTo>
                    <a:pt x="94999" y="122995"/>
                  </a:lnTo>
                  <a:lnTo>
                    <a:pt x="91606" y="125669"/>
                  </a:lnTo>
                  <a:lnTo>
                    <a:pt x="88213" y="128343"/>
                  </a:lnTo>
                  <a:lnTo>
                    <a:pt x="84820" y="131017"/>
                  </a:lnTo>
                  <a:lnTo>
                    <a:pt x="81427" y="133691"/>
                  </a:lnTo>
                  <a:lnTo>
                    <a:pt x="78034" y="136364"/>
                  </a:lnTo>
                  <a:lnTo>
                    <a:pt x="74641" y="139038"/>
                  </a:lnTo>
                  <a:lnTo>
                    <a:pt x="71249" y="141712"/>
                  </a:lnTo>
                  <a:lnTo>
                    <a:pt x="67856" y="144386"/>
                  </a:lnTo>
                  <a:lnTo>
                    <a:pt x="64463" y="147060"/>
                  </a:lnTo>
                  <a:lnTo>
                    <a:pt x="61070" y="149734"/>
                  </a:lnTo>
                  <a:lnTo>
                    <a:pt x="57677" y="152407"/>
                  </a:lnTo>
                  <a:lnTo>
                    <a:pt x="54284" y="155081"/>
                  </a:lnTo>
                  <a:lnTo>
                    <a:pt x="50891" y="157755"/>
                  </a:lnTo>
                  <a:lnTo>
                    <a:pt x="47498" y="160429"/>
                  </a:lnTo>
                  <a:lnTo>
                    <a:pt x="44105" y="163103"/>
                  </a:lnTo>
                  <a:lnTo>
                    <a:pt x="40712" y="165777"/>
                  </a:lnTo>
                  <a:lnTo>
                    <a:pt x="37319" y="168450"/>
                  </a:lnTo>
                  <a:lnTo>
                    <a:pt x="33926" y="171124"/>
                  </a:lnTo>
                  <a:lnTo>
                    <a:pt x="30533" y="173798"/>
                  </a:lnTo>
                  <a:lnTo>
                    <a:pt x="27140" y="176472"/>
                  </a:lnTo>
                  <a:lnTo>
                    <a:pt x="23748" y="179146"/>
                  </a:lnTo>
                  <a:lnTo>
                    <a:pt x="20355" y="181819"/>
                  </a:lnTo>
                  <a:lnTo>
                    <a:pt x="16962" y="184493"/>
                  </a:lnTo>
                  <a:lnTo>
                    <a:pt x="13569" y="187167"/>
                  </a:lnTo>
                  <a:lnTo>
                    <a:pt x="10176" y="189841"/>
                  </a:lnTo>
                  <a:lnTo>
                    <a:pt x="6783" y="192515"/>
                  </a:lnTo>
                  <a:lnTo>
                    <a:pt x="3390" y="195189"/>
                  </a:lnTo>
                  <a:lnTo>
                    <a:pt x="0" y="19786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4167541" y="5401595"/>
              <a:ext cx="142513" cy="133739"/>
            </a:xfrm>
            <a:custGeom>
              <a:avLst/>
              <a:pathLst>
                <a:path w="142513" h="133739">
                  <a:moveTo>
                    <a:pt x="53383" y="0"/>
                  </a:moveTo>
                  <a:lnTo>
                    <a:pt x="0" y="133739"/>
                  </a:lnTo>
                  <a:lnTo>
                    <a:pt x="142513" y="11310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4610362" y="3523316"/>
              <a:ext cx="2011749" cy="926881"/>
            </a:xfrm>
            <a:custGeom>
              <a:avLst/>
              <a:pathLst>
                <a:path w="2011749" h="926881">
                  <a:moveTo>
                    <a:pt x="0" y="926881"/>
                  </a:moveTo>
                  <a:lnTo>
                    <a:pt x="21311" y="917062"/>
                  </a:lnTo>
                  <a:lnTo>
                    <a:pt x="42623" y="907243"/>
                  </a:lnTo>
                  <a:lnTo>
                    <a:pt x="63934" y="897424"/>
                  </a:lnTo>
                  <a:lnTo>
                    <a:pt x="85246" y="887605"/>
                  </a:lnTo>
                  <a:lnTo>
                    <a:pt x="106557" y="877786"/>
                  </a:lnTo>
                  <a:lnTo>
                    <a:pt x="127869" y="867967"/>
                  </a:lnTo>
                  <a:lnTo>
                    <a:pt x="149180" y="858148"/>
                  </a:lnTo>
                  <a:lnTo>
                    <a:pt x="170492" y="848329"/>
                  </a:lnTo>
                  <a:lnTo>
                    <a:pt x="191803" y="838510"/>
                  </a:lnTo>
                  <a:lnTo>
                    <a:pt x="213115" y="828692"/>
                  </a:lnTo>
                  <a:lnTo>
                    <a:pt x="234426" y="818873"/>
                  </a:lnTo>
                  <a:lnTo>
                    <a:pt x="255738" y="809054"/>
                  </a:lnTo>
                  <a:lnTo>
                    <a:pt x="277049" y="799235"/>
                  </a:lnTo>
                  <a:lnTo>
                    <a:pt x="298361" y="789416"/>
                  </a:lnTo>
                  <a:lnTo>
                    <a:pt x="319672" y="779597"/>
                  </a:lnTo>
                  <a:lnTo>
                    <a:pt x="340984" y="769778"/>
                  </a:lnTo>
                  <a:lnTo>
                    <a:pt x="362295" y="759959"/>
                  </a:lnTo>
                  <a:lnTo>
                    <a:pt x="383607" y="750140"/>
                  </a:lnTo>
                  <a:lnTo>
                    <a:pt x="404918" y="740321"/>
                  </a:lnTo>
                  <a:lnTo>
                    <a:pt x="426230" y="730502"/>
                  </a:lnTo>
                  <a:lnTo>
                    <a:pt x="447541" y="720683"/>
                  </a:lnTo>
                  <a:lnTo>
                    <a:pt x="468853" y="710864"/>
                  </a:lnTo>
                  <a:lnTo>
                    <a:pt x="490164" y="701045"/>
                  </a:lnTo>
                  <a:lnTo>
                    <a:pt x="511476" y="691226"/>
                  </a:lnTo>
                  <a:lnTo>
                    <a:pt x="532787" y="681408"/>
                  </a:lnTo>
                  <a:lnTo>
                    <a:pt x="554099" y="671589"/>
                  </a:lnTo>
                  <a:lnTo>
                    <a:pt x="575410" y="661770"/>
                  </a:lnTo>
                  <a:lnTo>
                    <a:pt x="596722" y="651951"/>
                  </a:lnTo>
                  <a:lnTo>
                    <a:pt x="618033" y="642132"/>
                  </a:lnTo>
                  <a:lnTo>
                    <a:pt x="639345" y="632313"/>
                  </a:lnTo>
                  <a:lnTo>
                    <a:pt x="660656" y="622494"/>
                  </a:lnTo>
                  <a:lnTo>
                    <a:pt x="681968" y="612675"/>
                  </a:lnTo>
                  <a:lnTo>
                    <a:pt x="703279" y="602856"/>
                  </a:lnTo>
                  <a:lnTo>
                    <a:pt x="724591" y="593037"/>
                  </a:lnTo>
                  <a:lnTo>
                    <a:pt x="745902" y="583218"/>
                  </a:lnTo>
                  <a:lnTo>
                    <a:pt x="767214" y="573399"/>
                  </a:lnTo>
                  <a:lnTo>
                    <a:pt x="788525" y="563580"/>
                  </a:lnTo>
                  <a:lnTo>
                    <a:pt x="809837" y="553761"/>
                  </a:lnTo>
                  <a:lnTo>
                    <a:pt x="831148" y="543942"/>
                  </a:lnTo>
                  <a:lnTo>
                    <a:pt x="852460" y="534123"/>
                  </a:lnTo>
                  <a:lnTo>
                    <a:pt x="873771" y="524305"/>
                  </a:lnTo>
                  <a:lnTo>
                    <a:pt x="895083" y="514486"/>
                  </a:lnTo>
                  <a:lnTo>
                    <a:pt x="916394" y="504667"/>
                  </a:lnTo>
                  <a:lnTo>
                    <a:pt x="937706" y="494848"/>
                  </a:lnTo>
                  <a:lnTo>
                    <a:pt x="959017" y="485029"/>
                  </a:lnTo>
                  <a:lnTo>
                    <a:pt x="980329" y="475210"/>
                  </a:lnTo>
                  <a:lnTo>
                    <a:pt x="1001640" y="465391"/>
                  </a:lnTo>
                  <a:lnTo>
                    <a:pt x="1022952" y="455572"/>
                  </a:lnTo>
                  <a:lnTo>
                    <a:pt x="1044263" y="445753"/>
                  </a:lnTo>
                  <a:lnTo>
                    <a:pt x="1065575" y="435934"/>
                  </a:lnTo>
                  <a:lnTo>
                    <a:pt x="1086886" y="426115"/>
                  </a:lnTo>
                  <a:lnTo>
                    <a:pt x="1108198" y="416296"/>
                  </a:lnTo>
                  <a:lnTo>
                    <a:pt x="1129509" y="406477"/>
                  </a:lnTo>
                  <a:lnTo>
                    <a:pt x="1150821" y="396658"/>
                  </a:lnTo>
                  <a:lnTo>
                    <a:pt x="1172132" y="386839"/>
                  </a:lnTo>
                  <a:lnTo>
                    <a:pt x="1193444" y="377021"/>
                  </a:lnTo>
                  <a:lnTo>
                    <a:pt x="1214755" y="367202"/>
                  </a:lnTo>
                  <a:lnTo>
                    <a:pt x="1236067" y="357383"/>
                  </a:lnTo>
                  <a:lnTo>
                    <a:pt x="1257378" y="347564"/>
                  </a:lnTo>
                  <a:lnTo>
                    <a:pt x="1278690" y="337745"/>
                  </a:lnTo>
                  <a:lnTo>
                    <a:pt x="1300001" y="327926"/>
                  </a:lnTo>
                  <a:lnTo>
                    <a:pt x="1321313" y="318107"/>
                  </a:lnTo>
                  <a:lnTo>
                    <a:pt x="1342624" y="308288"/>
                  </a:lnTo>
                  <a:lnTo>
                    <a:pt x="1363936" y="298469"/>
                  </a:lnTo>
                  <a:lnTo>
                    <a:pt x="1385248" y="288650"/>
                  </a:lnTo>
                  <a:lnTo>
                    <a:pt x="1406559" y="278831"/>
                  </a:lnTo>
                  <a:lnTo>
                    <a:pt x="1427871" y="269012"/>
                  </a:lnTo>
                  <a:lnTo>
                    <a:pt x="1449182" y="259193"/>
                  </a:lnTo>
                  <a:lnTo>
                    <a:pt x="1470494" y="249374"/>
                  </a:lnTo>
                  <a:lnTo>
                    <a:pt x="1491805" y="239555"/>
                  </a:lnTo>
                  <a:lnTo>
                    <a:pt x="1513117" y="229736"/>
                  </a:lnTo>
                  <a:lnTo>
                    <a:pt x="1534428" y="219918"/>
                  </a:lnTo>
                  <a:lnTo>
                    <a:pt x="1555740" y="210099"/>
                  </a:lnTo>
                  <a:lnTo>
                    <a:pt x="1577051" y="200280"/>
                  </a:lnTo>
                  <a:lnTo>
                    <a:pt x="1598363" y="190461"/>
                  </a:lnTo>
                  <a:lnTo>
                    <a:pt x="1619674" y="180642"/>
                  </a:lnTo>
                  <a:lnTo>
                    <a:pt x="1640986" y="170823"/>
                  </a:lnTo>
                  <a:lnTo>
                    <a:pt x="1662297" y="161004"/>
                  </a:lnTo>
                  <a:lnTo>
                    <a:pt x="1683609" y="151185"/>
                  </a:lnTo>
                  <a:lnTo>
                    <a:pt x="1704920" y="141366"/>
                  </a:lnTo>
                  <a:lnTo>
                    <a:pt x="1726232" y="131547"/>
                  </a:lnTo>
                  <a:lnTo>
                    <a:pt x="1747543" y="121728"/>
                  </a:lnTo>
                  <a:lnTo>
                    <a:pt x="1768855" y="111909"/>
                  </a:lnTo>
                  <a:lnTo>
                    <a:pt x="1790166" y="102090"/>
                  </a:lnTo>
                  <a:lnTo>
                    <a:pt x="1811478" y="92271"/>
                  </a:lnTo>
                  <a:lnTo>
                    <a:pt x="1832789" y="82452"/>
                  </a:lnTo>
                  <a:lnTo>
                    <a:pt x="1854101" y="72634"/>
                  </a:lnTo>
                  <a:lnTo>
                    <a:pt x="1875412" y="62815"/>
                  </a:lnTo>
                  <a:lnTo>
                    <a:pt x="1896724" y="52996"/>
                  </a:lnTo>
                  <a:lnTo>
                    <a:pt x="1918035" y="43177"/>
                  </a:lnTo>
                  <a:lnTo>
                    <a:pt x="1939347" y="33358"/>
                  </a:lnTo>
                  <a:lnTo>
                    <a:pt x="1960658" y="23539"/>
                  </a:lnTo>
                  <a:lnTo>
                    <a:pt x="1981970" y="13720"/>
                  </a:lnTo>
                  <a:lnTo>
                    <a:pt x="2003281" y="3901"/>
                  </a:lnTo>
                  <a:lnTo>
                    <a:pt x="20117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6478719" y="3510107"/>
              <a:ext cx="143392" cy="130786"/>
            </a:xfrm>
            <a:custGeom>
              <a:avLst/>
              <a:pathLst>
                <a:path w="143392" h="130786">
                  <a:moveTo>
                    <a:pt x="60257" y="130786"/>
                  </a:moveTo>
                  <a:lnTo>
                    <a:pt x="143392" y="132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4127689" y="4450197"/>
              <a:ext cx="482673" cy="1053795"/>
            </a:xfrm>
            <a:custGeom>
              <a:avLst/>
              <a:pathLst>
                <a:path w="482673" h="1053795">
                  <a:moveTo>
                    <a:pt x="482673" y="0"/>
                  </a:moveTo>
                  <a:lnTo>
                    <a:pt x="477343" y="11636"/>
                  </a:lnTo>
                  <a:lnTo>
                    <a:pt x="472013" y="23272"/>
                  </a:lnTo>
                  <a:lnTo>
                    <a:pt x="466683" y="34908"/>
                  </a:lnTo>
                  <a:lnTo>
                    <a:pt x="461354" y="46544"/>
                  </a:lnTo>
                  <a:lnTo>
                    <a:pt x="456024" y="58181"/>
                  </a:lnTo>
                  <a:lnTo>
                    <a:pt x="450694" y="69817"/>
                  </a:lnTo>
                  <a:lnTo>
                    <a:pt x="445364" y="81453"/>
                  </a:lnTo>
                  <a:lnTo>
                    <a:pt x="440035" y="93089"/>
                  </a:lnTo>
                  <a:lnTo>
                    <a:pt x="434705" y="104725"/>
                  </a:lnTo>
                  <a:lnTo>
                    <a:pt x="429375" y="116362"/>
                  </a:lnTo>
                  <a:lnTo>
                    <a:pt x="424045" y="127998"/>
                  </a:lnTo>
                  <a:lnTo>
                    <a:pt x="418715" y="139634"/>
                  </a:lnTo>
                  <a:lnTo>
                    <a:pt x="413386" y="151270"/>
                  </a:lnTo>
                  <a:lnTo>
                    <a:pt x="408056" y="162906"/>
                  </a:lnTo>
                  <a:lnTo>
                    <a:pt x="402726" y="174543"/>
                  </a:lnTo>
                  <a:lnTo>
                    <a:pt x="397396" y="186179"/>
                  </a:lnTo>
                  <a:lnTo>
                    <a:pt x="392067" y="197815"/>
                  </a:lnTo>
                  <a:lnTo>
                    <a:pt x="386737" y="209451"/>
                  </a:lnTo>
                  <a:lnTo>
                    <a:pt x="381407" y="221088"/>
                  </a:lnTo>
                  <a:lnTo>
                    <a:pt x="376077" y="232724"/>
                  </a:lnTo>
                  <a:lnTo>
                    <a:pt x="370747" y="244360"/>
                  </a:lnTo>
                  <a:lnTo>
                    <a:pt x="365418" y="255996"/>
                  </a:lnTo>
                  <a:lnTo>
                    <a:pt x="360088" y="267632"/>
                  </a:lnTo>
                  <a:lnTo>
                    <a:pt x="354758" y="279269"/>
                  </a:lnTo>
                  <a:lnTo>
                    <a:pt x="349428" y="290905"/>
                  </a:lnTo>
                  <a:lnTo>
                    <a:pt x="344099" y="302541"/>
                  </a:lnTo>
                  <a:lnTo>
                    <a:pt x="338769" y="314177"/>
                  </a:lnTo>
                  <a:lnTo>
                    <a:pt x="333439" y="325813"/>
                  </a:lnTo>
                  <a:lnTo>
                    <a:pt x="328109" y="337450"/>
                  </a:lnTo>
                  <a:lnTo>
                    <a:pt x="322780" y="349086"/>
                  </a:lnTo>
                  <a:lnTo>
                    <a:pt x="317450" y="360722"/>
                  </a:lnTo>
                  <a:lnTo>
                    <a:pt x="312120" y="372358"/>
                  </a:lnTo>
                  <a:lnTo>
                    <a:pt x="306790" y="383995"/>
                  </a:lnTo>
                  <a:lnTo>
                    <a:pt x="301460" y="395631"/>
                  </a:lnTo>
                  <a:lnTo>
                    <a:pt x="296131" y="407267"/>
                  </a:lnTo>
                  <a:lnTo>
                    <a:pt x="290801" y="418903"/>
                  </a:lnTo>
                  <a:lnTo>
                    <a:pt x="285471" y="430539"/>
                  </a:lnTo>
                  <a:lnTo>
                    <a:pt x="280141" y="442176"/>
                  </a:lnTo>
                  <a:lnTo>
                    <a:pt x="274812" y="453812"/>
                  </a:lnTo>
                  <a:lnTo>
                    <a:pt x="269482" y="465448"/>
                  </a:lnTo>
                  <a:lnTo>
                    <a:pt x="264152" y="477084"/>
                  </a:lnTo>
                  <a:lnTo>
                    <a:pt x="258822" y="488720"/>
                  </a:lnTo>
                  <a:lnTo>
                    <a:pt x="253492" y="500357"/>
                  </a:lnTo>
                  <a:lnTo>
                    <a:pt x="248163" y="511993"/>
                  </a:lnTo>
                  <a:lnTo>
                    <a:pt x="242833" y="523629"/>
                  </a:lnTo>
                  <a:lnTo>
                    <a:pt x="237503" y="535265"/>
                  </a:lnTo>
                  <a:lnTo>
                    <a:pt x="232173" y="546902"/>
                  </a:lnTo>
                  <a:lnTo>
                    <a:pt x="226844" y="558538"/>
                  </a:lnTo>
                  <a:lnTo>
                    <a:pt x="221514" y="570174"/>
                  </a:lnTo>
                  <a:lnTo>
                    <a:pt x="216184" y="581810"/>
                  </a:lnTo>
                  <a:lnTo>
                    <a:pt x="210854" y="593446"/>
                  </a:lnTo>
                  <a:lnTo>
                    <a:pt x="205524" y="605083"/>
                  </a:lnTo>
                  <a:lnTo>
                    <a:pt x="200195" y="616719"/>
                  </a:lnTo>
                  <a:lnTo>
                    <a:pt x="194865" y="628355"/>
                  </a:lnTo>
                  <a:lnTo>
                    <a:pt x="189535" y="639991"/>
                  </a:lnTo>
                  <a:lnTo>
                    <a:pt x="184205" y="651627"/>
                  </a:lnTo>
                  <a:lnTo>
                    <a:pt x="178876" y="663264"/>
                  </a:lnTo>
                  <a:lnTo>
                    <a:pt x="173546" y="674900"/>
                  </a:lnTo>
                  <a:lnTo>
                    <a:pt x="168216" y="686536"/>
                  </a:lnTo>
                  <a:lnTo>
                    <a:pt x="162886" y="698172"/>
                  </a:lnTo>
                  <a:lnTo>
                    <a:pt x="157557" y="709809"/>
                  </a:lnTo>
                  <a:lnTo>
                    <a:pt x="152227" y="721445"/>
                  </a:lnTo>
                  <a:lnTo>
                    <a:pt x="146897" y="733081"/>
                  </a:lnTo>
                  <a:lnTo>
                    <a:pt x="141567" y="744717"/>
                  </a:lnTo>
                  <a:lnTo>
                    <a:pt x="136237" y="756353"/>
                  </a:lnTo>
                  <a:lnTo>
                    <a:pt x="130908" y="767990"/>
                  </a:lnTo>
                  <a:lnTo>
                    <a:pt x="125578" y="779626"/>
                  </a:lnTo>
                  <a:lnTo>
                    <a:pt x="120248" y="791262"/>
                  </a:lnTo>
                  <a:lnTo>
                    <a:pt x="114918" y="802898"/>
                  </a:lnTo>
                  <a:lnTo>
                    <a:pt x="109589" y="814534"/>
                  </a:lnTo>
                  <a:lnTo>
                    <a:pt x="104259" y="826171"/>
                  </a:lnTo>
                  <a:lnTo>
                    <a:pt x="98929" y="837807"/>
                  </a:lnTo>
                  <a:lnTo>
                    <a:pt x="93599" y="849443"/>
                  </a:lnTo>
                  <a:lnTo>
                    <a:pt x="88269" y="861079"/>
                  </a:lnTo>
                  <a:lnTo>
                    <a:pt x="82940" y="872716"/>
                  </a:lnTo>
                  <a:lnTo>
                    <a:pt x="77610" y="884352"/>
                  </a:lnTo>
                  <a:lnTo>
                    <a:pt x="72280" y="895988"/>
                  </a:lnTo>
                  <a:lnTo>
                    <a:pt x="66950" y="907624"/>
                  </a:lnTo>
                  <a:lnTo>
                    <a:pt x="61621" y="919260"/>
                  </a:lnTo>
                  <a:lnTo>
                    <a:pt x="56291" y="930897"/>
                  </a:lnTo>
                  <a:lnTo>
                    <a:pt x="50961" y="942533"/>
                  </a:lnTo>
                  <a:lnTo>
                    <a:pt x="45631" y="954169"/>
                  </a:lnTo>
                  <a:lnTo>
                    <a:pt x="40302" y="965805"/>
                  </a:lnTo>
                  <a:lnTo>
                    <a:pt x="34972" y="977441"/>
                  </a:lnTo>
                  <a:lnTo>
                    <a:pt x="29642" y="989078"/>
                  </a:lnTo>
                  <a:lnTo>
                    <a:pt x="24312" y="1000714"/>
                  </a:lnTo>
                  <a:lnTo>
                    <a:pt x="18982" y="1012350"/>
                  </a:lnTo>
                  <a:lnTo>
                    <a:pt x="13653" y="1023986"/>
                  </a:lnTo>
                  <a:lnTo>
                    <a:pt x="8323" y="1035623"/>
                  </a:lnTo>
                  <a:lnTo>
                    <a:pt x="2993" y="1047259"/>
                  </a:lnTo>
                  <a:lnTo>
                    <a:pt x="0" y="10537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4114161" y="5360629"/>
              <a:ext cx="130920" cy="143363"/>
            </a:xfrm>
            <a:custGeom>
              <a:avLst/>
              <a:pathLst>
                <a:path w="130920" h="143363">
                  <a:moveTo>
                    <a:pt x="0" y="0"/>
                  </a:moveTo>
                  <a:lnTo>
                    <a:pt x="13528" y="143363"/>
                  </a:lnTo>
                  <a:lnTo>
                    <a:pt x="130920" y="599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3204498" y="4450197"/>
              <a:ext cx="1405864" cy="1635929"/>
            </a:xfrm>
            <a:custGeom>
              <a:avLst/>
              <a:pathLst>
                <a:path w="1405864" h="1635929">
                  <a:moveTo>
                    <a:pt x="1405864" y="0"/>
                  </a:moveTo>
                  <a:lnTo>
                    <a:pt x="1390952" y="17351"/>
                  </a:lnTo>
                  <a:lnTo>
                    <a:pt x="1376040" y="34703"/>
                  </a:lnTo>
                  <a:lnTo>
                    <a:pt x="1361129" y="52055"/>
                  </a:lnTo>
                  <a:lnTo>
                    <a:pt x="1346217" y="69407"/>
                  </a:lnTo>
                  <a:lnTo>
                    <a:pt x="1331305" y="86759"/>
                  </a:lnTo>
                  <a:lnTo>
                    <a:pt x="1316394" y="104111"/>
                  </a:lnTo>
                  <a:lnTo>
                    <a:pt x="1301482" y="121463"/>
                  </a:lnTo>
                  <a:lnTo>
                    <a:pt x="1286570" y="138815"/>
                  </a:lnTo>
                  <a:lnTo>
                    <a:pt x="1271659" y="156167"/>
                  </a:lnTo>
                  <a:lnTo>
                    <a:pt x="1256747" y="173519"/>
                  </a:lnTo>
                  <a:lnTo>
                    <a:pt x="1241835" y="190871"/>
                  </a:lnTo>
                  <a:lnTo>
                    <a:pt x="1226924" y="208222"/>
                  </a:lnTo>
                  <a:lnTo>
                    <a:pt x="1212012" y="225574"/>
                  </a:lnTo>
                  <a:lnTo>
                    <a:pt x="1197100" y="242926"/>
                  </a:lnTo>
                  <a:lnTo>
                    <a:pt x="1182189" y="260278"/>
                  </a:lnTo>
                  <a:lnTo>
                    <a:pt x="1167277" y="277630"/>
                  </a:lnTo>
                  <a:lnTo>
                    <a:pt x="1152365" y="294982"/>
                  </a:lnTo>
                  <a:lnTo>
                    <a:pt x="1137454" y="312334"/>
                  </a:lnTo>
                  <a:lnTo>
                    <a:pt x="1122542" y="329686"/>
                  </a:lnTo>
                  <a:lnTo>
                    <a:pt x="1107630" y="347038"/>
                  </a:lnTo>
                  <a:lnTo>
                    <a:pt x="1092719" y="364390"/>
                  </a:lnTo>
                  <a:lnTo>
                    <a:pt x="1077807" y="381742"/>
                  </a:lnTo>
                  <a:lnTo>
                    <a:pt x="1062895" y="399094"/>
                  </a:lnTo>
                  <a:lnTo>
                    <a:pt x="1047984" y="416445"/>
                  </a:lnTo>
                  <a:lnTo>
                    <a:pt x="1033072" y="433797"/>
                  </a:lnTo>
                  <a:lnTo>
                    <a:pt x="1018160" y="451149"/>
                  </a:lnTo>
                  <a:lnTo>
                    <a:pt x="1003249" y="468501"/>
                  </a:lnTo>
                  <a:lnTo>
                    <a:pt x="988337" y="485853"/>
                  </a:lnTo>
                  <a:lnTo>
                    <a:pt x="973426" y="503205"/>
                  </a:lnTo>
                  <a:lnTo>
                    <a:pt x="958514" y="520557"/>
                  </a:lnTo>
                  <a:lnTo>
                    <a:pt x="943602" y="537909"/>
                  </a:lnTo>
                  <a:lnTo>
                    <a:pt x="928691" y="555261"/>
                  </a:lnTo>
                  <a:lnTo>
                    <a:pt x="913779" y="572613"/>
                  </a:lnTo>
                  <a:lnTo>
                    <a:pt x="898867" y="589965"/>
                  </a:lnTo>
                  <a:lnTo>
                    <a:pt x="883956" y="607316"/>
                  </a:lnTo>
                  <a:lnTo>
                    <a:pt x="869044" y="624668"/>
                  </a:lnTo>
                  <a:lnTo>
                    <a:pt x="854132" y="642020"/>
                  </a:lnTo>
                  <a:lnTo>
                    <a:pt x="839221" y="659372"/>
                  </a:lnTo>
                  <a:lnTo>
                    <a:pt x="824309" y="676724"/>
                  </a:lnTo>
                  <a:lnTo>
                    <a:pt x="809397" y="694076"/>
                  </a:lnTo>
                  <a:lnTo>
                    <a:pt x="794486" y="711428"/>
                  </a:lnTo>
                  <a:lnTo>
                    <a:pt x="779574" y="728780"/>
                  </a:lnTo>
                  <a:lnTo>
                    <a:pt x="764662" y="746132"/>
                  </a:lnTo>
                  <a:lnTo>
                    <a:pt x="749751" y="763484"/>
                  </a:lnTo>
                  <a:lnTo>
                    <a:pt x="734839" y="780836"/>
                  </a:lnTo>
                  <a:lnTo>
                    <a:pt x="719927" y="798188"/>
                  </a:lnTo>
                  <a:lnTo>
                    <a:pt x="705016" y="815539"/>
                  </a:lnTo>
                  <a:lnTo>
                    <a:pt x="690104" y="832891"/>
                  </a:lnTo>
                  <a:lnTo>
                    <a:pt x="675192" y="850243"/>
                  </a:lnTo>
                  <a:lnTo>
                    <a:pt x="660281" y="867595"/>
                  </a:lnTo>
                  <a:lnTo>
                    <a:pt x="645369" y="884947"/>
                  </a:lnTo>
                  <a:lnTo>
                    <a:pt x="630457" y="902299"/>
                  </a:lnTo>
                  <a:lnTo>
                    <a:pt x="615546" y="919651"/>
                  </a:lnTo>
                  <a:lnTo>
                    <a:pt x="600634" y="937003"/>
                  </a:lnTo>
                  <a:lnTo>
                    <a:pt x="585722" y="954355"/>
                  </a:lnTo>
                  <a:lnTo>
                    <a:pt x="570811" y="971707"/>
                  </a:lnTo>
                  <a:lnTo>
                    <a:pt x="555899" y="989059"/>
                  </a:lnTo>
                  <a:lnTo>
                    <a:pt x="540987" y="1006410"/>
                  </a:lnTo>
                  <a:lnTo>
                    <a:pt x="526076" y="1023762"/>
                  </a:lnTo>
                  <a:lnTo>
                    <a:pt x="511164" y="1041114"/>
                  </a:lnTo>
                  <a:lnTo>
                    <a:pt x="496252" y="1058466"/>
                  </a:lnTo>
                  <a:lnTo>
                    <a:pt x="481341" y="1075818"/>
                  </a:lnTo>
                  <a:lnTo>
                    <a:pt x="466429" y="1093170"/>
                  </a:lnTo>
                  <a:lnTo>
                    <a:pt x="451517" y="1110522"/>
                  </a:lnTo>
                  <a:lnTo>
                    <a:pt x="436606" y="1127874"/>
                  </a:lnTo>
                  <a:lnTo>
                    <a:pt x="421694" y="1145226"/>
                  </a:lnTo>
                  <a:lnTo>
                    <a:pt x="406782" y="1162578"/>
                  </a:lnTo>
                  <a:lnTo>
                    <a:pt x="391871" y="1179930"/>
                  </a:lnTo>
                  <a:lnTo>
                    <a:pt x="376959" y="1197282"/>
                  </a:lnTo>
                  <a:lnTo>
                    <a:pt x="362047" y="1214633"/>
                  </a:lnTo>
                  <a:lnTo>
                    <a:pt x="347136" y="1231985"/>
                  </a:lnTo>
                  <a:lnTo>
                    <a:pt x="332224" y="1249337"/>
                  </a:lnTo>
                  <a:lnTo>
                    <a:pt x="317312" y="1266689"/>
                  </a:lnTo>
                  <a:lnTo>
                    <a:pt x="302401" y="1284041"/>
                  </a:lnTo>
                  <a:lnTo>
                    <a:pt x="287489" y="1301393"/>
                  </a:lnTo>
                  <a:lnTo>
                    <a:pt x="272577" y="1318745"/>
                  </a:lnTo>
                  <a:lnTo>
                    <a:pt x="257666" y="1336097"/>
                  </a:lnTo>
                  <a:lnTo>
                    <a:pt x="242754" y="1353449"/>
                  </a:lnTo>
                  <a:lnTo>
                    <a:pt x="227842" y="1370801"/>
                  </a:lnTo>
                  <a:lnTo>
                    <a:pt x="212931" y="1388153"/>
                  </a:lnTo>
                  <a:lnTo>
                    <a:pt x="198019" y="1405504"/>
                  </a:lnTo>
                  <a:lnTo>
                    <a:pt x="183107" y="1422856"/>
                  </a:lnTo>
                  <a:lnTo>
                    <a:pt x="168196" y="1440208"/>
                  </a:lnTo>
                  <a:lnTo>
                    <a:pt x="153284" y="1457560"/>
                  </a:lnTo>
                  <a:lnTo>
                    <a:pt x="138372" y="1474912"/>
                  </a:lnTo>
                  <a:lnTo>
                    <a:pt x="123461" y="1492264"/>
                  </a:lnTo>
                  <a:lnTo>
                    <a:pt x="108549" y="1509616"/>
                  </a:lnTo>
                  <a:lnTo>
                    <a:pt x="93637" y="1526968"/>
                  </a:lnTo>
                  <a:lnTo>
                    <a:pt x="78726" y="1544320"/>
                  </a:lnTo>
                  <a:lnTo>
                    <a:pt x="63814" y="1561672"/>
                  </a:lnTo>
                  <a:lnTo>
                    <a:pt x="48902" y="1579024"/>
                  </a:lnTo>
                  <a:lnTo>
                    <a:pt x="33991" y="1596376"/>
                  </a:lnTo>
                  <a:lnTo>
                    <a:pt x="19079" y="1613727"/>
                  </a:lnTo>
                  <a:lnTo>
                    <a:pt x="4167" y="1631079"/>
                  </a:lnTo>
                  <a:lnTo>
                    <a:pt x="0" y="16359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3204498" y="5944619"/>
              <a:ext cx="135886" cy="141508"/>
            </a:xfrm>
            <a:custGeom>
              <a:avLst/>
              <a:pathLst>
                <a:path w="135886" h="141508">
                  <a:moveTo>
                    <a:pt x="26673" y="0"/>
                  </a:moveTo>
                  <a:lnTo>
                    <a:pt x="0" y="141508"/>
                  </a:lnTo>
                  <a:lnTo>
                    <a:pt x="135886" y="938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3909844" y="4450197"/>
              <a:ext cx="700518" cy="252036"/>
            </a:xfrm>
            <a:custGeom>
              <a:avLst/>
              <a:pathLst>
                <a:path w="700518" h="252036">
                  <a:moveTo>
                    <a:pt x="700518" y="0"/>
                  </a:moveTo>
                  <a:lnTo>
                    <a:pt x="692416" y="2915"/>
                  </a:lnTo>
                  <a:lnTo>
                    <a:pt x="684313" y="5830"/>
                  </a:lnTo>
                  <a:lnTo>
                    <a:pt x="676211" y="8745"/>
                  </a:lnTo>
                  <a:lnTo>
                    <a:pt x="668108" y="11660"/>
                  </a:lnTo>
                  <a:lnTo>
                    <a:pt x="660006" y="14575"/>
                  </a:lnTo>
                  <a:lnTo>
                    <a:pt x="651904" y="17490"/>
                  </a:lnTo>
                  <a:lnTo>
                    <a:pt x="643801" y="20405"/>
                  </a:lnTo>
                  <a:lnTo>
                    <a:pt x="635699" y="23321"/>
                  </a:lnTo>
                  <a:lnTo>
                    <a:pt x="627596" y="26236"/>
                  </a:lnTo>
                  <a:lnTo>
                    <a:pt x="619494" y="29151"/>
                  </a:lnTo>
                  <a:lnTo>
                    <a:pt x="611391" y="32066"/>
                  </a:lnTo>
                  <a:lnTo>
                    <a:pt x="603289" y="34981"/>
                  </a:lnTo>
                  <a:lnTo>
                    <a:pt x="595187" y="37896"/>
                  </a:lnTo>
                  <a:lnTo>
                    <a:pt x="587084" y="40811"/>
                  </a:lnTo>
                  <a:lnTo>
                    <a:pt x="578982" y="43727"/>
                  </a:lnTo>
                  <a:lnTo>
                    <a:pt x="570879" y="46642"/>
                  </a:lnTo>
                  <a:lnTo>
                    <a:pt x="562777" y="49557"/>
                  </a:lnTo>
                  <a:lnTo>
                    <a:pt x="554674" y="52472"/>
                  </a:lnTo>
                  <a:lnTo>
                    <a:pt x="546572" y="55387"/>
                  </a:lnTo>
                  <a:lnTo>
                    <a:pt x="538469" y="58302"/>
                  </a:lnTo>
                  <a:lnTo>
                    <a:pt x="530367" y="61217"/>
                  </a:lnTo>
                  <a:lnTo>
                    <a:pt x="522265" y="64133"/>
                  </a:lnTo>
                  <a:lnTo>
                    <a:pt x="514162" y="67048"/>
                  </a:lnTo>
                  <a:lnTo>
                    <a:pt x="506060" y="69963"/>
                  </a:lnTo>
                  <a:lnTo>
                    <a:pt x="497957" y="72878"/>
                  </a:lnTo>
                  <a:lnTo>
                    <a:pt x="489855" y="75793"/>
                  </a:lnTo>
                  <a:lnTo>
                    <a:pt x="481752" y="78708"/>
                  </a:lnTo>
                  <a:lnTo>
                    <a:pt x="473650" y="81623"/>
                  </a:lnTo>
                  <a:lnTo>
                    <a:pt x="465548" y="84539"/>
                  </a:lnTo>
                  <a:lnTo>
                    <a:pt x="457445" y="87454"/>
                  </a:lnTo>
                  <a:lnTo>
                    <a:pt x="449343" y="90369"/>
                  </a:lnTo>
                  <a:lnTo>
                    <a:pt x="441240" y="93284"/>
                  </a:lnTo>
                  <a:lnTo>
                    <a:pt x="433138" y="96199"/>
                  </a:lnTo>
                  <a:lnTo>
                    <a:pt x="425035" y="99114"/>
                  </a:lnTo>
                  <a:lnTo>
                    <a:pt x="416933" y="102029"/>
                  </a:lnTo>
                  <a:lnTo>
                    <a:pt x="408830" y="104945"/>
                  </a:lnTo>
                  <a:lnTo>
                    <a:pt x="400728" y="107860"/>
                  </a:lnTo>
                  <a:lnTo>
                    <a:pt x="392626" y="110775"/>
                  </a:lnTo>
                  <a:lnTo>
                    <a:pt x="384523" y="113690"/>
                  </a:lnTo>
                  <a:lnTo>
                    <a:pt x="376421" y="116605"/>
                  </a:lnTo>
                  <a:lnTo>
                    <a:pt x="368318" y="119520"/>
                  </a:lnTo>
                  <a:lnTo>
                    <a:pt x="360216" y="122435"/>
                  </a:lnTo>
                  <a:lnTo>
                    <a:pt x="352113" y="125351"/>
                  </a:lnTo>
                  <a:lnTo>
                    <a:pt x="344011" y="128266"/>
                  </a:lnTo>
                  <a:lnTo>
                    <a:pt x="335908" y="131181"/>
                  </a:lnTo>
                  <a:lnTo>
                    <a:pt x="327806" y="134096"/>
                  </a:lnTo>
                  <a:lnTo>
                    <a:pt x="319704" y="137011"/>
                  </a:lnTo>
                  <a:lnTo>
                    <a:pt x="311601" y="139926"/>
                  </a:lnTo>
                  <a:lnTo>
                    <a:pt x="303499" y="142841"/>
                  </a:lnTo>
                  <a:lnTo>
                    <a:pt x="295396" y="145757"/>
                  </a:lnTo>
                  <a:lnTo>
                    <a:pt x="287294" y="148672"/>
                  </a:lnTo>
                  <a:lnTo>
                    <a:pt x="279191" y="151587"/>
                  </a:lnTo>
                  <a:lnTo>
                    <a:pt x="271089" y="154502"/>
                  </a:lnTo>
                  <a:lnTo>
                    <a:pt x="262987" y="157417"/>
                  </a:lnTo>
                  <a:lnTo>
                    <a:pt x="254884" y="160332"/>
                  </a:lnTo>
                  <a:lnTo>
                    <a:pt x="246782" y="163247"/>
                  </a:lnTo>
                  <a:lnTo>
                    <a:pt x="238679" y="166163"/>
                  </a:lnTo>
                  <a:lnTo>
                    <a:pt x="230577" y="169078"/>
                  </a:lnTo>
                  <a:lnTo>
                    <a:pt x="222474" y="171993"/>
                  </a:lnTo>
                  <a:lnTo>
                    <a:pt x="214372" y="174908"/>
                  </a:lnTo>
                  <a:lnTo>
                    <a:pt x="206269" y="177823"/>
                  </a:lnTo>
                  <a:lnTo>
                    <a:pt x="198167" y="180738"/>
                  </a:lnTo>
                  <a:lnTo>
                    <a:pt x="190065" y="183653"/>
                  </a:lnTo>
                  <a:lnTo>
                    <a:pt x="181962" y="186569"/>
                  </a:lnTo>
                  <a:lnTo>
                    <a:pt x="173860" y="189484"/>
                  </a:lnTo>
                  <a:lnTo>
                    <a:pt x="165757" y="192399"/>
                  </a:lnTo>
                  <a:lnTo>
                    <a:pt x="157655" y="195314"/>
                  </a:lnTo>
                  <a:lnTo>
                    <a:pt x="149552" y="198229"/>
                  </a:lnTo>
                  <a:lnTo>
                    <a:pt x="141450" y="201144"/>
                  </a:lnTo>
                  <a:lnTo>
                    <a:pt x="133347" y="204059"/>
                  </a:lnTo>
                  <a:lnTo>
                    <a:pt x="125245" y="206975"/>
                  </a:lnTo>
                  <a:lnTo>
                    <a:pt x="117143" y="209890"/>
                  </a:lnTo>
                  <a:lnTo>
                    <a:pt x="109040" y="212805"/>
                  </a:lnTo>
                  <a:lnTo>
                    <a:pt x="100938" y="215720"/>
                  </a:lnTo>
                  <a:lnTo>
                    <a:pt x="92835" y="218635"/>
                  </a:lnTo>
                  <a:lnTo>
                    <a:pt x="84733" y="221550"/>
                  </a:lnTo>
                  <a:lnTo>
                    <a:pt x="76630" y="224465"/>
                  </a:lnTo>
                  <a:lnTo>
                    <a:pt x="68528" y="227381"/>
                  </a:lnTo>
                  <a:lnTo>
                    <a:pt x="60426" y="230296"/>
                  </a:lnTo>
                  <a:lnTo>
                    <a:pt x="52323" y="233211"/>
                  </a:lnTo>
                  <a:lnTo>
                    <a:pt x="44221" y="236126"/>
                  </a:lnTo>
                  <a:lnTo>
                    <a:pt x="36118" y="239041"/>
                  </a:lnTo>
                  <a:lnTo>
                    <a:pt x="28016" y="241956"/>
                  </a:lnTo>
                  <a:lnTo>
                    <a:pt x="19913" y="244871"/>
                  </a:lnTo>
                  <a:lnTo>
                    <a:pt x="11811" y="247787"/>
                  </a:lnTo>
                  <a:lnTo>
                    <a:pt x="3708" y="250702"/>
                  </a:lnTo>
                  <a:lnTo>
                    <a:pt x="0" y="2520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3909844" y="4592267"/>
              <a:ext cx="141718" cy="135497"/>
            </a:xfrm>
            <a:custGeom>
              <a:avLst/>
              <a:pathLst>
                <a:path w="141718" h="135497">
                  <a:moveTo>
                    <a:pt x="92968" y="0"/>
                  </a:moveTo>
                  <a:lnTo>
                    <a:pt x="0" y="109967"/>
                  </a:lnTo>
                  <a:lnTo>
                    <a:pt x="141718" y="135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4610362" y="4450197"/>
              <a:ext cx="508462" cy="1218896"/>
            </a:xfrm>
            <a:custGeom>
              <a:avLst/>
              <a:pathLst>
                <a:path w="508462" h="1218896">
                  <a:moveTo>
                    <a:pt x="0" y="0"/>
                  </a:moveTo>
                  <a:lnTo>
                    <a:pt x="5555" y="13318"/>
                  </a:lnTo>
                  <a:lnTo>
                    <a:pt x="11111" y="26637"/>
                  </a:lnTo>
                  <a:lnTo>
                    <a:pt x="16667" y="39956"/>
                  </a:lnTo>
                  <a:lnTo>
                    <a:pt x="22223" y="53275"/>
                  </a:lnTo>
                  <a:lnTo>
                    <a:pt x="27779" y="66594"/>
                  </a:lnTo>
                  <a:lnTo>
                    <a:pt x="33335" y="79913"/>
                  </a:lnTo>
                  <a:lnTo>
                    <a:pt x="38891" y="93232"/>
                  </a:lnTo>
                  <a:lnTo>
                    <a:pt x="44447" y="106551"/>
                  </a:lnTo>
                  <a:lnTo>
                    <a:pt x="50003" y="119870"/>
                  </a:lnTo>
                  <a:lnTo>
                    <a:pt x="55559" y="133189"/>
                  </a:lnTo>
                  <a:lnTo>
                    <a:pt x="61115" y="146507"/>
                  </a:lnTo>
                  <a:lnTo>
                    <a:pt x="66671" y="159826"/>
                  </a:lnTo>
                  <a:lnTo>
                    <a:pt x="72227" y="173145"/>
                  </a:lnTo>
                  <a:lnTo>
                    <a:pt x="77783" y="186464"/>
                  </a:lnTo>
                  <a:lnTo>
                    <a:pt x="83339" y="199783"/>
                  </a:lnTo>
                  <a:lnTo>
                    <a:pt x="88895" y="213102"/>
                  </a:lnTo>
                  <a:lnTo>
                    <a:pt x="94451" y="226421"/>
                  </a:lnTo>
                  <a:lnTo>
                    <a:pt x="100007" y="239740"/>
                  </a:lnTo>
                  <a:lnTo>
                    <a:pt x="105563" y="253059"/>
                  </a:lnTo>
                  <a:lnTo>
                    <a:pt x="111119" y="266378"/>
                  </a:lnTo>
                  <a:lnTo>
                    <a:pt x="116675" y="279696"/>
                  </a:lnTo>
                  <a:lnTo>
                    <a:pt x="122231" y="293015"/>
                  </a:lnTo>
                  <a:lnTo>
                    <a:pt x="127787" y="306334"/>
                  </a:lnTo>
                  <a:lnTo>
                    <a:pt x="133343" y="319653"/>
                  </a:lnTo>
                  <a:lnTo>
                    <a:pt x="138899" y="332972"/>
                  </a:lnTo>
                  <a:lnTo>
                    <a:pt x="144455" y="346291"/>
                  </a:lnTo>
                  <a:lnTo>
                    <a:pt x="150011" y="359610"/>
                  </a:lnTo>
                  <a:lnTo>
                    <a:pt x="155567" y="372929"/>
                  </a:lnTo>
                  <a:lnTo>
                    <a:pt x="161123" y="386248"/>
                  </a:lnTo>
                  <a:lnTo>
                    <a:pt x="166679" y="399567"/>
                  </a:lnTo>
                  <a:lnTo>
                    <a:pt x="172235" y="412885"/>
                  </a:lnTo>
                  <a:lnTo>
                    <a:pt x="177791" y="426204"/>
                  </a:lnTo>
                  <a:lnTo>
                    <a:pt x="183347" y="439523"/>
                  </a:lnTo>
                  <a:lnTo>
                    <a:pt x="188903" y="452842"/>
                  </a:lnTo>
                  <a:lnTo>
                    <a:pt x="194459" y="466161"/>
                  </a:lnTo>
                  <a:lnTo>
                    <a:pt x="200015" y="479480"/>
                  </a:lnTo>
                  <a:lnTo>
                    <a:pt x="205571" y="492799"/>
                  </a:lnTo>
                  <a:lnTo>
                    <a:pt x="211127" y="506118"/>
                  </a:lnTo>
                  <a:lnTo>
                    <a:pt x="216683" y="519437"/>
                  </a:lnTo>
                  <a:lnTo>
                    <a:pt x="222239" y="532756"/>
                  </a:lnTo>
                  <a:lnTo>
                    <a:pt x="227795" y="546075"/>
                  </a:lnTo>
                  <a:lnTo>
                    <a:pt x="233351" y="559393"/>
                  </a:lnTo>
                  <a:lnTo>
                    <a:pt x="238907" y="572712"/>
                  </a:lnTo>
                  <a:lnTo>
                    <a:pt x="244463" y="586031"/>
                  </a:lnTo>
                  <a:lnTo>
                    <a:pt x="250019" y="599350"/>
                  </a:lnTo>
                  <a:lnTo>
                    <a:pt x="255575" y="612669"/>
                  </a:lnTo>
                  <a:lnTo>
                    <a:pt x="261131" y="625988"/>
                  </a:lnTo>
                  <a:lnTo>
                    <a:pt x="266687" y="639307"/>
                  </a:lnTo>
                  <a:lnTo>
                    <a:pt x="272243" y="652626"/>
                  </a:lnTo>
                  <a:lnTo>
                    <a:pt x="277799" y="665945"/>
                  </a:lnTo>
                  <a:lnTo>
                    <a:pt x="283355" y="679264"/>
                  </a:lnTo>
                  <a:lnTo>
                    <a:pt x="288910" y="692582"/>
                  </a:lnTo>
                  <a:lnTo>
                    <a:pt x="294466" y="705901"/>
                  </a:lnTo>
                  <a:lnTo>
                    <a:pt x="300022" y="719220"/>
                  </a:lnTo>
                  <a:lnTo>
                    <a:pt x="305578" y="732539"/>
                  </a:lnTo>
                  <a:lnTo>
                    <a:pt x="311134" y="745858"/>
                  </a:lnTo>
                  <a:lnTo>
                    <a:pt x="316690" y="759177"/>
                  </a:lnTo>
                  <a:lnTo>
                    <a:pt x="322246" y="772496"/>
                  </a:lnTo>
                  <a:lnTo>
                    <a:pt x="327802" y="785815"/>
                  </a:lnTo>
                  <a:lnTo>
                    <a:pt x="333358" y="799134"/>
                  </a:lnTo>
                  <a:lnTo>
                    <a:pt x="338914" y="812453"/>
                  </a:lnTo>
                  <a:lnTo>
                    <a:pt x="344470" y="825771"/>
                  </a:lnTo>
                  <a:lnTo>
                    <a:pt x="350026" y="839090"/>
                  </a:lnTo>
                  <a:lnTo>
                    <a:pt x="355582" y="852409"/>
                  </a:lnTo>
                  <a:lnTo>
                    <a:pt x="361138" y="865728"/>
                  </a:lnTo>
                  <a:lnTo>
                    <a:pt x="366694" y="879047"/>
                  </a:lnTo>
                  <a:lnTo>
                    <a:pt x="372250" y="892366"/>
                  </a:lnTo>
                  <a:lnTo>
                    <a:pt x="377806" y="905685"/>
                  </a:lnTo>
                  <a:lnTo>
                    <a:pt x="383362" y="919004"/>
                  </a:lnTo>
                  <a:lnTo>
                    <a:pt x="388918" y="932323"/>
                  </a:lnTo>
                  <a:lnTo>
                    <a:pt x="394474" y="945642"/>
                  </a:lnTo>
                  <a:lnTo>
                    <a:pt x="400030" y="958961"/>
                  </a:lnTo>
                  <a:lnTo>
                    <a:pt x="405586" y="972279"/>
                  </a:lnTo>
                  <a:lnTo>
                    <a:pt x="411142" y="985598"/>
                  </a:lnTo>
                  <a:lnTo>
                    <a:pt x="416698" y="998917"/>
                  </a:lnTo>
                  <a:lnTo>
                    <a:pt x="422254" y="1012236"/>
                  </a:lnTo>
                  <a:lnTo>
                    <a:pt x="427810" y="1025555"/>
                  </a:lnTo>
                  <a:lnTo>
                    <a:pt x="433366" y="1038874"/>
                  </a:lnTo>
                  <a:lnTo>
                    <a:pt x="438922" y="1052193"/>
                  </a:lnTo>
                  <a:lnTo>
                    <a:pt x="444478" y="1065512"/>
                  </a:lnTo>
                  <a:lnTo>
                    <a:pt x="450034" y="1078831"/>
                  </a:lnTo>
                  <a:lnTo>
                    <a:pt x="455590" y="1092150"/>
                  </a:lnTo>
                  <a:lnTo>
                    <a:pt x="461146" y="1105468"/>
                  </a:lnTo>
                  <a:lnTo>
                    <a:pt x="466702" y="1118787"/>
                  </a:lnTo>
                  <a:lnTo>
                    <a:pt x="472258" y="1132106"/>
                  </a:lnTo>
                  <a:lnTo>
                    <a:pt x="477814" y="1145425"/>
                  </a:lnTo>
                  <a:lnTo>
                    <a:pt x="483370" y="1158744"/>
                  </a:lnTo>
                  <a:lnTo>
                    <a:pt x="488926" y="1172063"/>
                  </a:lnTo>
                  <a:lnTo>
                    <a:pt x="494482" y="1185382"/>
                  </a:lnTo>
                  <a:lnTo>
                    <a:pt x="500038" y="1198701"/>
                  </a:lnTo>
                  <a:lnTo>
                    <a:pt x="505594" y="1212020"/>
                  </a:lnTo>
                  <a:lnTo>
                    <a:pt x="508462" y="12188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5004363" y="5526279"/>
              <a:ext cx="132900" cy="142814"/>
            </a:xfrm>
            <a:custGeom>
              <a:avLst/>
              <a:pathLst>
                <a:path w="132900" h="142814">
                  <a:moveTo>
                    <a:pt x="0" y="55439"/>
                  </a:moveTo>
                  <a:lnTo>
                    <a:pt x="114462" y="142814"/>
                  </a:lnTo>
                  <a:lnTo>
                    <a:pt x="1329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3040061" y="6274637"/>
              <a:ext cx="76716" cy="471891"/>
            </a:xfrm>
            <a:custGeom>
              <a:avLst/>
              <a:pathLst>
                <a:path w="76716" h="471891">
                  <a:moveTo>
                    <a:pt x="0" y="471891"/>
                  </a:moveTo>
                  <a:lnTo>
                    <a:pt x="949" y="466048"/>
                  </a:lnTo>
                  <a:lnTo>
                    <a:pt x="1899" y="460205"/>
                  </a:lnTo>
                  <a:lnTo>
                    <a:pt x="2849" y="454361"/>
                  </a:lnTo>
                  <a:lnTo>
                    <a:pt x="3799" y="448518"/>
                  </a:lnTo>
                  <a:lnTo>
                    <a:pt x="4749" y="442675"/>
                  </a:lnTo>
                  <a:lnTo>
                    <a:pt x="5699" y="436831"/>
                  </a:lnTo>
                  <a:lnTo>
                    <a:pt x="6649" y="430988"/>
                  </a:lnTo>
                  <a:lnTo>
                    <a:pt x="7599" y="425144"/>
                  </a:lnTo>
                  <a:lnTo>
                    <a:pt x="8549" y="419301"/>
                  </a:lnTo>
                  <a:lnTo>
                    <a:pt x="9499" y="413458"/>
                  </a:lnTo>
                  <a:lnTo>
                    <a:pt x="10449" y="407614"/>
                  </a:lnTo>
                  <a:lnTo>
                    <a:pt x="11399" y="401771"/>
                  </a:lnTo>
                  <a:lnTo>
                    <a:pt x="12349" y="395928"/>
                  </a:lnTo>
                  <a:lnTo>
                    <a:pt x="13299" y="390084"/>
                  </a:lnTo>
                  <a:lnTo>
                    <a:pt x="14249" y="384241"/>
                  </a:lnTo>
                  <a:lnTo>
                    <a:pt x="15199" y="378398"/>
                  </a:lnTo>
                  <a:lnTo>
                    <a:pt x="16149" y="372554"/>
                  </a:lnTo>
                  <a:lnTo>
                    <a:pt x="17099" y="366711"/>
                  </a:lnTo>
                  <a:lnTo>
                    <a:pt x="18049" y="360868"/>
                  </a:lnTo>
                  <a:lnTo>
                    <a:pt x="18999" y="355024"/>
                  </a:lnTo>
                  <a:lnTo>
                    <a:pt x="19949" y="349181"/>
                  </a:lnTo>
                  <a:lnTo>
                    <a:pt x="20899" y="343337"/>
                  </a:lnTo>
                  <a:lnTo>
                    <a:pt x="21849" y="337494"/>
                  </a:lnTo>
                  <a:lnTo>
                    <a:pt x="22799" y="331651"/>
                  </a:lnTo>
                  <a:lnTo>
                    <a:pt x="23749" y="325807"/>
                  </a:lnTo>
                  <a:lnTo>
                    <a:pt x="24699" y="319964"/>
                  </a:lnTo>
                  <a:lnTo>
                    <a:pt x="25649" y="314121"/>
                  </a:lnTo>
                  <a:lnTo>
                    <a:pt x="26599" y="308277"/>
                  </a:lnTo>
                  <a:lnTo>
                    <a:pt x="27548" y="302434"/>
                  </a:lnTo>
                  <a:lnTo>
                    <a:pt x="28498" y="296591"/>
                  </a:lnTo>
                  <a:lnTo>
                    <a:pt x="29448" y="290747"/>
                  </a:lnTo>
                  <a:lnTo>
                    <a:pt x="30398" y="284904"/>
                  </a:lnTo>
                  <a:lnTo>
                    <a:pt x="31348" y="279061"/>
                  </a:lnTo>
                  <a:lnTo>
                    <a:pt x="32298" y="273217"/>
                  </a:lnTo>
                  <a:lnTo>
                    <a:pt x="33248" y="267374"/>
                  </a:lnTo>
                  <a:lnTo>
                    <a:pt x="34198" y="261530"/>
                  </a:lnTo>
                  <a:lnTo>
                    <a:pt x="35148" y="255687"/>
                  </a:lnTo>
                  <a:lnTo>
                    <a:pt x="36098" y="249844"/>
                  </a:lnTo>
                  <a:lnTo>
                    <a:pt x="37048" y="244000"/>
                  </a:lnTo>
                  <a:lnTo>
                    <a:pt x="37998" y="238157"/>
                  </a:lnTo>
                  <a:lnTo>
                    <a:pt x="38948" y="232314"/>
                  </a:lnTo>
                  <a:lnTo>
                    <a:pt x="39898" y="226470"/>
                  </a:lnTo>
                  <a:lnTo>
                    <a:pt x="40848" y="220627"/>
                  </a:lnTo>
                  <a:lnTo>
                    <a:pt x="41798" y="214784"/>
                  </a:lnTo>
                  <a:lnTo>
                    <a:pt x="42748" y="208940"/>
                  </a:lnTo>
                  <a:lnTo>
                    <a:pt x="43698" y="203097"/>
                  </a:lnTo>
                  <a:lnTo>
                    <a:pt x="44648" y="197254"/>
                  </a:lnTo>
                  <a:lnTo>
                    <a:pt x="45598" y="191410"/>
                  </a:lnTo>
                  <a:lnTo>
                    <a:pt x="46548" y="185567"/>
                  </a:lnTo>
                  <a:lnTo>
                    <a:pt x="47498" y="179724"/>
                  </a:lnTo>
                  <a:lnTo>
                    <a:pt x="48448" y="173880"/>
                  </a:lnTo>
                  <a:lnTo>
                    <a:pt x="49398" y="168037"/>
                  </a:lnTo>
                  <a:lnTo>
                    <a:pt x="50348" y="162193"/>
                  </a:lnTo>
                  <a:lnTo>
                    <a:pt x="51298" y="156350"/>
                  </a:lnTo>
                  <a:lnTo>
                    <a:pt x="52248" y="150507"/>
                  </a:lnTo>
                  <a:lnTo>
                    <a:pt x="53198" y="144663"/>
                  </a:lnTo>
                  <a:lnTo>
                    <a:pt x="54147" y="138820"/>
                  </a:lnTo>
                  <a:lnTo>
                    <a:pt x="55097" y="132977"/>
                  </a:lnTo>
                  <a:lnTo>
                    <a:pt x="56047" y="127133"/>
                  </a:lnTo>
                  <a:lnTo>
                    <a:pt x="56997" y="121290"/>
                  </a:lnTo>
                  <a:lnTo>
                    <a:pt x="57947" y="115447"/>
                  </a:lnTo>
                  <a:lnTo>
                    <a:pt x="58897" y="109603"/>
                  </a:lnTo>
                  <a:lnTo>
                    <a:pt x="59847" y="103760"/>
                  </a:lnTo>
                  <a:lnTo>
                    <a:pt x="60797" y="97917"/>
                  </a:lnTo>
                  <a:lnTo>
                    <a:pt x="61747" y="92073"/>
                  </a:lnTo>
                  <a:lnTo>
                    <a:pt x="62697" y="86230"/>
                  </a:lnTo>
                  <a:lnTo>
                    <a:pt x="63647" y="80386"/>
                  </a:lnTo>
                  <a:lnTo>
                    <a:pt x="64597" y="74543"/>
                  </a:lnTo>
                  <a:lnTo>
                    <a:pt x="65547" y="68700"/>
                  </a:lnTo>
                  <a:lnTo>
                    <a:pt x="66497" y="62856"/>
                  </a:lnTo>
                  <a:lnTo>
                    <a:pt x="67447" y="57013"/>
                  </a:lnTo>
                  <a:lnTo>
                    <a:pt x="68397" y="51170"/>
                  </a:lnTo>
                  <a:lnTo>
                    <a:pt x="69347" y="45326"/>
                  </a:lnTo>
                  <a:lnTo>
                    <a:pt x="70297" y="39483"/>
                  </a:lnTo>
                  <a:lnTo>
                    <a:pt x="71247" y="33640"/>
                  </a:lnTo>
                  <a:lnTo>
                    <a:pt x="72197" y="27796"/>
                  </a:lnTo>
                  <a:lnTo>
                    <a:pt x="73147" y="21953"/>
                  </a:lnTo>
                  <a:lnTo>
                    <a:pt x="74097" y="16110"/>
                  </a:lnTo>
                  <a:lnTo>
                    <a:pt x="75047" y="10266"/>
                  </a:lnTo>
                  <a:lnTo>
                    <a:pt x="75997" y="4423"/>
                  </a:lnTo>
                  <a:lnTo>
                    <a:pt x="767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3025699" y="6274637"/>
              <a:ext cx="142133" cy="134645"/>
            </a:xfrm>
            <a:custGeom>
              <a:avLst/>
              <a:pathLst>
                <a:path w="142133" h="134645">
                  <a:moveTo>
                    <a:pt x="142133" y="134645"/>
                  </a:moveTo>
                  <a:lnTo>
                    <a:pt x="91078" y="0"/>
                  </a:lnTo>
                  <a:lnTo>
                    <a:pt x="0" y="1115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3040061" y="5743940"/>
              <a:ext cx="245670" cy="1002588"/>
            </a:xfrm>
            <a:custGeom>
              <a:avLst/>
              <a:pathLst>
                <a:path w="245670" h="1002588">
                  <a:moveTo>
                    <a:pt x="0" y="1002588"/>
                  </a:moveTo>
                  <a:lnTo>
                    <a:pt x="2741" y="991401"/>
                  </a:lnTo>
                  <a:lnTo>
                    <a:pt x="5482" y="980215"/>
                  </a:lnTo>
                  <a:lnTo>
                    <a:pt x="8223" y="969028"/>
                  </a:lnTo>
                  <a:lnTo>
                    <a:pt x="10964" y="957841"/>
                  </a:lnTo>
                  <a:lnTo>
                    <a:pt x="13705" y="946654"/>
                  </a:lnTo>
                  <a:lnTo>
                    <a:pt x="16446" y="935468"/>
                  </a:lnTo>
                  <a:lnTo>
                    <a:pt x="19188" y="924281"/>
                  </a:lnTo>
                  <a:lnTo>
                    <a:pt x="21929" y="913094"/>
                  </a:lnTo>
                  <a:lnTo>
                    <a:pt x="24670" y="901908"/>
                  </a:lnTo>
                  <a:lnTo>
                    <a:pt x="27411" y="890721"/>
                  </a:lnTo>
                  <a:lnTo>
                    <a:pt x="30152" y="879534"/>
                  </a:lnTo>
                  <a:lnTo>
                    <a:pt x="32893" y="868347"/>
                  </a:lnTo>
                  <a:lnTo>
                    <a:pt x="35635" y="857161"/>
                  </a:lnTo>
                  <a:lnTo>
                    <a:pt x="38376" y="845974"/>
                  </a:lnTo>
                  <a:lnTo>
                    <a:pt x="41117" y="834787"/>
                  </a:lnTo>
                  <a:lnTo>
                    <a:pt x="43858" y="823601"/>
                  </a:lnTo>
                  <a:lnTo>
                    <a:pt x="46599" y="812414"/>
                  </a:lnTo>
                  <a:lnTo>
                    <a:pt x="49340" y="801227"/>
                  </a:lnTo>
                  <a:lnTo>
                    <a:pt x="52081" y="790040"/>
                  </a:lnTo>
                  <a:lnTo>
                    <a:pt x="54823" y="778854"/>
                  </a:lnTo>
                  <a:lnTo>
                    <a:pt x="57564" y="767667"/>
                  </a:lnTo>
                  <a:lnTo>
                    <a:pt x="60305" y="756480"/>
                  </a:lnTo>
                  <a:lnTo>
                    <a:pt x="63046" y="745293"/>
                  </a:lnTo>
                  <a:lnTo>
                    <a:pt x="65787" y="734107"/>
                  </a:lnTo>
                  <a:lnTo>
                    <a:pt x="68528" y="722920"/>
                  </a:lnTo>
                  <a:lnTo>
                    <a:pt x="71270" y="711733"/>
                  </a:lnTo>
                  <a:lnTo>
                    <a:pt x="74011" y="700547"/>
                  </a:lnTo>
                  <a:lnTo>
                    <a:pt x="76752" y="689360"/>
                  </a:lnTo>
                  <a:lnTo>
                    <a:pt x="79493" y="678173"/>
                  </a:lnTo>
                  <a:lnTo>
                    <a:pt x="82234" y="666986"/>
                  </a:lnTo>
                  <a:lnTo>
                    <a:pt x="84975" y="655800"/>
                  </a:lnTo>
                  <a:lnTo>
                    <a:pt x="87716" y="644613"/>
                  </a:lnTo>
                  <a:lnTo>
                    <a:pt x="90458" y="633426"/>
                  </a:lnTo>
                  <a:lnTo>
                    <a:pt x="93199" y="622240"/>
                  </a:lnTo>
                  <a:lnTo>
                    <a:pt x="95940" y="611053"/>
                  </a:lnTo>
                  <a:lnTo>
                    <a:pt x="98681" y="599866"/>
                  </a:lnTo>
                  <a:lnTo>
                    <a:pt x="101422" y="588679"/>
                  </a:lnTo>
                  <a:lnTo>
                    <a:pt x="104163" y="577493"/>
                  </a:lnTo>
                  <a:lnTo>
                    <a:pt x="106905" y="566306"/>
                  </a:lnTo>
                  <a:lnTo>
                    <a:pt x="109646" y="555119"/>
                  </a:lnTo>
                  <a:lnTo>
                    <a:pt x="112387" y="543933"/>
                  </a:lnTo>
                  <a:lnTo>
                    <a:pt x="115128" y="532746"/>
                  </a:lnTo>
                  <a:lnTo>
                    <a:pt x="117869" y="521559"/>
                  </a:lnTo>
                  <a:lnTo>
                    <a:pt x="120610" y="510372"/>
                  </a:lnTo>
                  <a:lnTo>
                    <a:pt x="123352" y="499186"/>
                  </a:lnTo>
                  <a:lnTo>
                    <a:pt x="126093" y="487999"/>
                  </a:lnTo>
                  <a:lnTo>
                    <a:pt x="128834" y="476812"/>
                  </a:lnTo>
                  <a:lnTo>
                    <a:pt x="131575" y="465625"/>
                  </a:lnTo>
                  <a:lnTo>
                    <a:pt x="134316" y="454439"/>
                  </a:lnTo>
                  <a:lnTo>
                    <a:pt x="137057" y="443252"/>
                  </a:lnTo>
                  <a:lnTo>
                    <a:pt x="139798" y="432065"/>
                  </a:lnTo>
                  <a:lnTo>
                    <a:pt x="142540" y="420879"/>
                  </a:lnTo>
                  <a:lnTo>
                    <a:pt x="145281" y="409692"/>
                  </a:lnTo>
                  <a:lnTo>
                    <a:pt x="148022" y="398505"/>
                  </a:lnTo>
                  <a:lnTo>
                    <a:pt x="150763" y="387318"/>
                  </a:lnTo>
                  <a:lnTo>
                    <a:pt x="153504" y="376132"/>
                  </a:lnTo>
                  <a:lnTo>
                    <a:pt x="156245" y="364945"/>
                  </a:lnTo>
                  <a:lnTo>
                    <a:pt x="158987" y="353758"/>
                  </a:lnTo>
                  <a:lnTo>
                    <a:pt x="161728" y="342572"/>
                  </a:lnTo>
                  <a:lnTo>
                    <a:pt x="164469" y="331385"/>
                  </a:lnTo>
                  <a:lnTo>
                    <a:pt x="167210" y="320198"/>
                  </a:lnTo>
                  <a:lnTo>
                    <a:pt x="169951" y="309011"/>
                  </a:lnTo>
                  <a:lnTo>
                    <a:pt x="172692" y="297825"/>
                  </a:lnTo>
                  <a:lnTo>
                    <a:pt x="175433" y="286638"/>
                  </a:lnTo>
                  <a:lnTo>
                    <a:pt x="178175" y="275451"/>
                  </a:lnTo>
                  <a:lnTo>
                    <a:pt x="180916" y="264265"/>
                  </a:lnTo>
                  <a:lnTo>
                    <a:pt x="183657" y="253078"/>
                  </a:lnTo>
                  <a:lnTo>
                    <a:pt x="186398" y="241891"/>
                  </a:lnTo>
                  <a:lnTo>
                    <a:pt x="189139" y="230704"/>
                  </a:lnTo>
                  <a:lnTo>
                    <a:pt x="191880" y="219518"/>
                  </a:lnTo>
                  <a:lnTo>
                    <a:pt x="194622" y="208331"/>
                  </a:lnTo>
                  <a:lnTo>
                    <a:pt x="197363" y="197144"/>
                  </a:lnTo>
                  <a:lnTo>
                    <a:pt x="200104" y="185957"/>
                  </a:lnTo>
                  <a:lnTo>
                    <a:pt x="202845" y="174771"/>
                  </a:lnTo>
                  <a:lnTo>
                    <a:pt x="205586" y="163584"/>
                  </a:lnTo>
                  <a:lnTo>
                    <a:pt x="208327" y="152397"/>
                  </a:lnTo>
                  <a:lnTo>
                    <a:pt x="211069" y="141211"/>
                  </a:lnTo>
                  <a:lnTo>
                    <a:pt x="213810" y="130024"/>
                  </a:lnTo>
                  <a:lnTo>
                    <a:pt x="216551" y="118837"/>
                  </a:lnTo>
                  <a:lnTo>
                    <a:pt x="219292" y="107650"/>
                  </a:lnTo>
                  <a:lnTo>
                    <a:pt x="222033" y="96464"/>
                  </a:lnTo>
                  <a:lnTo>
                    <a:pt x="224774" y="85277"/>
                  </a:lnTo>
                  <a:lnTo>
                    <a:pt x="227515" y="74090"/>
                  </a:lnTo>
                  <a:lnTo>
                    <a:pt x="230257" y="62904"/>
                  </a:lnTo>
                  <a:lnTo>
                    <a:pt x="232998" y="51717"/>
                  </a:lnTo>
                  <a:lnTo>
                    <a:pt x="235739" y="40530"/>
                  </a:lnTo>
                  <a:lnTo>
                    <a:pt x="238480" y="29343"/>
                  </a:lnTo>
                  <a:lnTo>
                    <a:pt x="241221" y="18157"/>
                  </a:lnTo>
                  <a:lnTo>
                    <a:pt x="243962" y="6970"/>
                  </a:lnTo>
                  <a:lnTo>
                    <a:pt x="2456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3186121" y="5743940"/>
              <a:ext cx="139862" cy="138260"/>
            </a:xfrm>
            <a:custGeom>
              <a:avLst/>
              <a:pathLst>
                <a:path w="139862" h="138260">
                  <a:moveTo>
                    <a:pt x="139862" y="138260"/>
                  </a:moveTo>
                  <a:lnTo>
                    <a:pt x="99611" y="0"/>
                  </a:lnTo>
                  <a:lnTo>
                    <a:pt x="0" y="103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3040061" y="6028570"/>
              <a:ext cx="559305" cy="717958"/>
            </a:xfrm>
            <a:custGeom>
              <a:avLst/>
              <a:pathLst>
                <a:path w="559305" h="717958">
                  <a:moveTo>
                    <a:pt x="0" y="717958"/>
                  </a:moveTo>
                  <a:lnTo>
                    <a:pt x="6319" y="709846"/>
                  </a:lnTo>
                  <a:lnTo>
                    <a:pt x="12639" y="701733"/>
                  </a:lnTo>
                  <a:lnTo>
                    <a:pt x="18959" y="693620"/>
                  </a:lnTo>
                  <a:lnTo>
                    <a:pt x="25279" y="685508"/>
                  </a:lnTo>
                  <a:lnTo>
                    <a:pt x="31599" y="677395"/>
                  </a:lnTo>
                  <a:lnTo>
                    <a:pt x="37919" y="669282"/>
                  </a:lnTo>
                  <a:lnTo>
                    <a:pt x="44239" y="661169"/>
                  </a:lnTo>
                  <a:lnTo>
                    <a:pt x="50559" y="653057"/>
                  </a:lnTo>
                  <a:lnTo>
                    <a:pt x="56879" y="644944"/>
                  </a:lnTo>
                  <a:lnTo>
                    <a:pt x="63199" y="636831"/>
                  </a:lnTo>
                  <a:lnTo>
                    <a:pt x="69519" y="628719"/>
                  </a:lnTo>
                  <a:lnTo>
                    <a:pt x="75839" y="620606"/>
                  </a:lnTo>
                  <a:lnTo>
                    <a:pt x="82159" y="612493"/>
                  </a:lnTo>
                  <a:lnTo>
                    <a:pt x="88479" y="604381"/>
                  </a:lnTo>
                  <a:lnTo>
                    <a:pt x="94799" y="596268"/>
                  </a:lnTo>
                  <a:lnTo>
                    <a:pt x="101119" y="588155"/>
                  </a:lnTo>
                  <a:lnTo>
                    <a:pt x="107439" y="580042"/>
                  </a:lnTo>
                  <a:lnTo>
                    <a:pt x="113759" y="571930"/>
                  </a:lnTo>
                  <a:lnTo>
                    <a:pt x="120079" y="563817"/>
                  </a:lnTo>
                  <a:lnTo>
                    <a:pt x="126399" y="555704"/>
                  </a:lnTo>
                  <a:lnTo>
                    <a:pt x="132719" y="547592"/>
                  </a:lnTo>
                  <a:lnTo>
                    <a:pt x="139039" y="539479"/>
                  </a:lnTo>
                  <a:lnTo>
                    <a:pt x="145359" y="531366"/>
                  </a:lnTo>
                  <a:lnTo>
                    <a:pt x="151679" y="523253"/>
                  </a:lnTo>
                  <a:lnTo>
                    <a:pt x="157999" y="515141"/>
                  </a:lnTo>
                  <a:lnTo>
                    <a:pt x="164319" y="507028"/>
                  </a:lnTo>
                  <a:lnTo>
                    <a:pt x="170639" y="498915"/>
                  </a:lnTo>
                  <a:lnTo>
                    <a:pt x="176959" y="490803"/>
                  </a:lnTo>
                  <a:lnTo>
                    <a:pt x="183279" y="482690"/>
                  </a:lnTo>
                  <a:lnTo>
                    <a:pt x="189599" y="474577"/>
                  </a:lnTo>
                  <a:lnTo>
                    <a:pt x="195919" y="466465"/>
                  </a:lnTo>
                  <a:lnTo>
                    <a:pt x="202239" y="458352"/>
                  </a:lnTo>
                  <a:lnTo>
                    <a:pt x="208559" y="450239"/>
                  </a:lnTo>
                  <a:lnTo>
                    <a:pt x="214878" y="442126"/>
                  </a:lnTo>
                  <a:lnTo>
                    <a:pt x="221198" y="434014"/>
                  </a:lnTo>
                  <a:lnTo>
                    <a:pt x="227518" y="425901"/>
                  </a:lnTo>
                  <a:lnTo>
                    <a:pt x="233838" y="417788"/>
                  </a:lnTo>
                  <a:lnTo>
                    <a:pt x="240158" y="409676"/>
                  </a:lnTo>
                  <a:lnTo>
                    <a:pt x="246478" y="401563"/>
                  </a:lnTo>
                  <a:lnTo>
                    <a:pt x="252798" y="393450"/>
                  </a:lnTo>
                  <a:lnTo>
                    <a:pt x="259118" y="385338"/>
                  </a:lnTo>
                  <a:lnTo>
                    <a:pt x="265438" y="377225"/>
                  </a:lnTo>
                  <a:lnTo>
                    <a:pt x="271758" y="369112"/>
                  </a:lnTo>
                  <a:lnTo>
                    <a:pt x="278078" y="360999"/>
                  </a:lnTo>
                  <a:lnTo>
                    <a:pt x="284398" y="352887"/>
                  </a:lnTo>
                  <a:lnTo>
                    <a:pt x="290718" y="344774"/>
                  </a:lnTo>
                  <a:lnTo>
                    <a:pt x="297038" y="336661"/>
                  </a:lnTo>
                  <a:lnTo>
                    <a:pt x="303358" y="328549"/>
                  </a:lnTo>
                  <a:lnTo>
                    <a:pt x="309678" y="320436"/>
                  </a:lnTo>
                  <a:lnTo>
                    <a:pt x="315998" y="312323"/>
                  </a:lnTo>
                  <a:lnTo>
                    <a:pt x="322318" y="304211"/>
                  </a:lnTo>
                  <a:lnTo>
                    <a:pt x="328638" y="296098"/>
                  </a:lnTo>
                  <a:lnTo>
                    <a:pt x="334958" y="287985"/>
                  </a:lnTo>
                  <a:lnTo>
                    <a:pt x="341278" y="279872"/>
                  </a:lnTo>
                  <a:lnTo>
                    <a:pt x="347598" y="271760"/>
                  </a:lnTo>
                  <a:lnTo>
                    <a:pt x="353918" y="263647"/>
                  </a:lnTo>
                  <a:lnTo>
                    <a:pt x="360238" y="255534"/>
                  </a:lnTo>
                  <a:lnTo>
                    <a:pt x="366558" y="247422"/>
                  </a:lnTo>
                  <a:lnTo>
                    <a:pt x="372878" y="239309"/>
                  </a:lnTo>
                  <a:lnTo>
                    <a:pt x="379198" y="231196"/>
                  </a:lnTo>
                  <a:lnTo>
                    <a:pt x="385518" y="223084"/>
                  </a:lnTo>
                  <a:lnTo>
                    <a:pt x="391838" y="214971"/>
                  </a:lnTo>
                  <a:lnTo>
                    <a:pt x="398158" y="206858"/>
                  </a:lnTo>
                  <a:lnTo>
                    <a:pt x="404478" y="198745"/>
                  </a:lnTo>
                  <a:lnTo>
                    <a:pt x="410798" y="190633"/>
                  </a:lnTo>
                  <a:lnTo>
                    <a:pt x="417118" y="182520"/>
                  </a:lnTo>
                  <a:lnTo>
                    <a:pt x="423438" y="174407"/>
                  </a:lnTo>
                  <a:lnTo>
                    <a:pt x="429757" y="166295"/>
                  </a:lnTo>
                  <a:lnTo>
                    <a:pt x="436077" y="158182"/>
                  </a:lnTo>
                  <a:lnTo>
                    <a:pt x="442397" y="150069"/>
                  </a:lnTo>
                  <a:lnTo>
                    <a:pt x="448717" y="141957"/>
                  </a:lnTo>
                  <a:lnTo>
                    <a:pt x="455037" y="133844"/>
                  </a:lnTo>
                  <a:lnTo>
                    <a:pt x="461357" y="125731"/>
                  </a:lnTo>
                  <a:lnTo>
                    <a:pt x="467677" y="117618"/>
                  </a:lnTo>
                  <a:lnTo>
                    <a:pt x="473997" y="109506"/>
                  </a:lnTo>
                  <a:lnTo>
                    <a:pt x="480317" y="101393"/>
                  </a:lnTo>
                  <a:lnTo>
                    <a:pt x="486637" y="93280"/>
                  </a:lnTo>
                  <a:lnTo>
                    <a:pt x="492957" y="85168"/>
                  </a:lnTo>
                  <a:lnTo>
                    <a:pt x="499277" y="77055"/>
                  </a:lnTo>
                  <a:lnTo>
                    <a:pt x="505597" y="68942"/>
                  </a:lnTo>
                  <a:lnTo>
                    <a:pt x="511917" y="60829"/>
                  </a:lnTo>
                  <a:lnTo>
                    <a:pt x="518237" y="52717"/>
                  </a:lnTo>
                  <a:lnTo>
                    <a:pt x="524557" y="44604"/>
                  </a:lnTo>
                  <a:lnTo>
                    <a:pt x="530877" y="36491"/>
                  </a:lnTo>
                  <a:lnTo>
                    <a:pt x="537197" y="28379"/>
                  </a:lnTo>
                  <a:lnTo>
                    <a:pt x="543517" y="20266"/>
                  </a:lnTo>
                  <a:lnTo>
                    <a:pt x="549837" y="12153"/>
                  </a:lnTo>
                  <a:lnTo>
                    <a:pt x="556157" y="4041"/>
                  </a:lnTo>
                  <a:lnTo>
                    <a:pt x="55930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3465928" y="6028570"/>
              <a:ext cx="133438" cy="142626"/>
            </a:xfrm>
            <a:custGeom>
              <a:avLst/>
              <a:pathLst>
                <a:path w="133438" h="142626">
                  <a:moveTo>
                    <a:pt x="113598" y="142626"/>
                  </a:moveTo>
                  <a:lnTo>
                    <a:pt x="133438" y="0"/>
                  </a:lnTo>
                  <a:lnTo>
                    <a:pt x="0" y="5413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3224800" y="5337474"/>
              <a:ext cx="1193814" cy="771920"/>
            </a:xfrm>
            <a:custGeom>
              <a:avLst/>
              <a:pathLst>
                <a:path w="1193814" h="771920">
                  <a:moveTo>
                    <a:pt x="1193814" y="0"/>
                  </a:moveTo>
                  <a:lnTo>
                    <a:pt x="1180839" y="8389"/>
                  </a:lnTo>
                  <a:lnTo>
                    <a:pt x="1167865" y="16779"/>
                  </a:lnTo>
                  <a:lnTo>
                    <a:pt x="1154890" y="25168"/>
                  </a:lnTo>
                  <a:lnTo>
                    <a:pt x="1141915" y="33558"/>
                  </a:lnTo>
                  <a:lnTo>
                    <a:pt x="1128940" y="41947"/>
                  </a:lnTo>
                  <a:lnTo>
                    <a:pt x="1115965" y="50337"/>
                  </a:lnTo>
                  <a:lnTo>
                    <a:pt x="1102990" y="58726"/>
                  </a:lnTo>
                  <a:lnTo>
                    <a:pt x="1090016" y="67116"/>
                  </a:lnTo>
                  <a:lnTo>
                    <a:pt x="1077041" y="75505"/>
                  </a:lnTo>
                  <a:lnTo>
                    <a:pt x="1064066" y="83895"/>
                  </a:lnTo>
                  <a:lnTo>
                    <a:pt x="1051091" y="92284"/>
                  </a:lnTo>
                  <a:lnTo>
                    <a:pt x="1038116" y="100674"/>
                  </a:lnTo>
                  <a:lnTo>
                    <a:pt x="1025141" y="109063"/>
                  </a:lnTo>
                  <a:lnTo>
                    <a:pt x="1012167" y="117453"/>
                  </a:lnTo>
                  <a:lnTo>
                    <a:pt x="999192" y="125842"/>
                  </a:lnTo>
                  <a:lnTo>
                    <a:pt x="986217" y="134232"/>
                  </a:lnTo>
                  <a:lnTo>
                    <a:pt x="973242" y="142621"/>
                  </a:lnTo>
                  <a:lnTo>
                    <a:pt x="960267" y="151011"/>
                  </a:lnTo>
                  <a:lnTo>
                    <a:pt x="947293" y="159400"/>
                  </a:lnTo>
                  <a:lnTo>
                    <a:pt x="934318" y="167790"/>
                  </a:lnTo>
                  <a:lnTo>
                    <a:pt x="921343" y="176179"/>
                  </a:lnTo>
                  <a:lnTo>
                    <a:pt x="908368" y="184569"/>
                  </a:lnTo>
                  <a:lnTo>
                    <a:pt x="895393" y="192959"/>
                  </a:lnTo>
                  <a:lnTo>
                    <a:pt x="882418" y="201348"/>
                  </a:lnTo>
                  <a:lnTo>
                    <a:pt x="869444" y="209738"/>
                  </a:lnTo>
                  <a:lnTo>
                    <a:pt x="856469" y="218127"/>
                  </a:lnTo>
                  <a:lnTo>
                    <a:pt x="843494" y="226517"/>
                  </a:lnTo>
                  <a:lnTo>
                    <a:pt x="830519" y="234906"/>
                  </a:lnTo>
                  <a:lnTo>
                    <a:pt x="817544" y="243296"/>
                  </a:lnTo>
                  <a:lnTo>
                    <a:pt x="804570" y="251685"/>
                  </a:lnTo>
                  <a:lnTo>
                    <a:pt x="791595" y="260075"/>
                  </a:lnTo>
                  <a:lnTo>
                    <a:pt x="778620" y="268464"/>
                  </a:lnTo>
                  <a:lnTo>
                    <a:pt x="765645" y="276854"/>
                  </a:lnTo>
                  <a:lnTo>
                    <a:pt x="752670" y="285243"/>
                  </a:lnTo>
                  <a:lnTo>
                    <a:pt x="739695" y="293633"/>
                  </a:lnTo>
                  <a:lnTo>
                    <a:pt x="726721" y="302022"/>
                  </a:lnTo>
                  <a:lnTo>
                    <a:pt x="713746" y="310412"/>
                  </a:lnTo>
                  <a:lnTo>
                    <a:pt x="700771" y="318801"/>
                  </a:lnTo>
                  <a:lnTo>
                    <a:pt x="687796" y="327191"/>
                  </a:lnTo>
                  <a:lnTo>
                    <a:pt x="674821" y="335580"/>
                  </a:lnTo>
                  <a:lnTo>
                    <a:pt x="661847" y="343970"/>
                  </a:lnTo>
                  <a:lnTo>
                    <a:pt x="648872" y="352359"/>
                  </a:lnTo>
                  <a:lnTo>
                    <a:pt x="635897" y="360749"/>
                  </a:lnTo>
                  <a:lnTo>
                    <a:pt x="622922" y="369139"/>
                  </a:lnTo>
                  <a:lnTo>
                    <a:pt x="609947" y="377528"/>
                  </a:lnTo>
                  <a:lnTo>
                    <a:pt x="596972" y="385918"/>
                  </a:lnTo>
                  <a:lnTo>
                    <a:pt x="583998" y="394307"/>
                  </a:lnTo>
                  <a:lnTo>
                    <a:pt x="571023" y="402697"/>
                  </a:lnTo>
                  <a:lnTo>
                    <a:pt x="558048" y="411086"/>
                  </a:lnTo>
                  <a:lnTo>
                    <a:pt x="545073" y="419476"/>
                  </a:lnTo>
                  <a:lnTo>
                    <a:pt x="532098" y="427865"/>
                  </a:lnTo>
                  <a:lnTo>
                    <a:pt x="519123" y="436255"/>
                  </a:lnTo>
                  <a:lnTo>
                    <a:pt x="506149" y="444644"/>
                  </a:lnTo>
                  <a:lnTo>
                    <a:pt x="493174" y="453034"/>
                  </a:lnTo>
                  <a:lnTo>
                    <a:pt x="480199" y="461423"/>
                  </a:lnTo>
                  <a:lnTo>
                    <a:pt x="467224" y="469813"/>
                  </a:lnTo>
                  <a:lnTo>
                    <a:pt x="454249" y="478202"/>
                  </a:lnTo>
                  <a:lnTo>
                    <a:pt x="441275" y="486592"/>
                  </a:lnTo>
                  <a:lnTo>
                    <a:pt x="428300" y="494981"/>
                  </a:lnTo>
                  <a:lnTo>
                    <a:pt x="415325" y="503371"/>
                  </a:lnTo>
                  <a:lnTo>
                    <a:pt x="402350" y="511760"/>
                  </a:lnTo>
                  <a:lnTo>
                    <a:pt x="389375" y="520150"/>
                  </a:lnTo>
                  <a:lnTo>
                    <a:pt x="376400" y="528539"/>
                  </a:lnTo>
                  <a:lnTo>
                    <a:pt x="363426" y="536929"/>
                  </a:lnTo>
                  <a:lnTo>
                    <a:pt x="350451" y="545318"/>
                  </a:lnTo>
                  <a:lnTo>
                    <a:pt x="337476" y="553708"/>
                  </a:lnTo>
                  <a:lnTo>
                    <a:pt x="324501" y="562098"/>
                  </a:lnTo>
                  <a:lnTo>
                    <a:pt x="311526" y="570487"/>
                  </a:lnTo>
                  <a:lnTo>
                    <a:pt x="298552" y="578877"/>
                  </a:lnTo>
                  <a:lnTo>
                    <a:pt x="285577" y="587266"/>
                  </a:lnTo>
                  <a:lnTo>
                    <a:pt x="272602" y="595656"/>
                  </a:lnTo>
                  <a:lnTo>
                    <a:pt x="259627" y="604045"/>
                  </a:lnTo>
                  <a:lnTo>
                    <a:pt x="246652" y="612435"/>
                  </a:lnTo>
                  <a:lnTo>
                    <a:pt x="233677" y="620824"/>
                  </a:lnTo>
                  <a:lnTo>
                    <a:pt x="220703" y="629214"/>
                  </a:lnTo>
                  <a:lnTo>
                    <a:pt x="207728" y="637603"/>
                  </a:lnTo>
                  <a:lnTo>
                    <a:pt x="194753" y="645993"/>
                  </a:lnTo>
                  <a:lnTo>
                    <a:pt x="181778" y="654382"/>
                  </a:lnTo>
                  <a:lnTo>
                    <a:pt x="168803" y="662772"/>
                  </a:lnTo>
                  <a:lnTo>
                    <a:pt x="155829" y="671161"/>
                  </a:lnTo>
                  <a:lnTo>
                    <a:pt x="142854" y="679551"/>
                  </a:lnTo>
                  <a:lnTo>
                    <a:pt x="129879" y="687940"/>
                  </a:lnTo>
                  <a:lnTo>
                    <a:pt x="116904" y="696330"/>
                  </a:lnTo>
                  <a:lnTo>
                    <a:pt x="103929" y="704719"/>
                  </a:lnTo>
                  <a:lnTo>
                    <a:pt x="90954" y="713109"/>
                  </a:lnTo>
                  <a:lnTo>
                    <a:pt x="77980" y="721498"/>
                  </a:lnTo>
                  <a:lnTo>
                    <a:pt x="65005" y="729888"/>
                  </a:lnTo>
                  <a:lnTo>
                    <a:pt x="52030" y="738278"/>
                  </a:lnTo>
                  <a:lnTo>
                    <a:pt x="39055" y="746667"/>
                  </a:lnTo>
                  <a:lnTo>
                    <a:pt x="26080" y="755057"/>
                  </a:lnTo>
                  <a:lnTo>
                    <a:pt x="13106" y="763446"/>
                  </a:lnTo>
                  <a:lnTo>
                    <a:pt x="131" y="771836"/>
                  </a:lnTo>
                  <a:lnTo>
                    <a:pt x="0" y="77192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3224800" y="5981219"/>
              <a:ext cx="143817" cy="128175"/>
            </a:xfrm>
            <a:custGeom>
              <a:avLst/>
              <a:pathLst>
                <a:path w="143817" h="128175">
                  <a:moveTo>
                    <a:pt x="65628" y="0"/>
                  </a:moveTo>
                  <a:lnTo>
                    <a:pt x="0" y="128175"/>
                  </a:lnTo>
                  <a:lnTo>
                    <a:pt x="143817" y="12092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2793159" y="6746529"/>
              <a:ext cx="246901" cy="933878"/>
            </a:xfrm>
            <a:custGeom>
              <a:avLst/>
              <a:pathLst>
                <a:path w="246901" h="933878">
                  <a:moveTo>
                    <a:pt x="246901" y="0"/>
                  </a:moveTo>
                  <a:lnTo>
                    <a:pt x="244129" y="10487"/>
                  </a:lnTo>
                  <a:lnTo>
                    <a:pt x="241356" y="20975"/>
                  </a:lnTo>
                  <a:lnTo>
                    <a:pt x="238583" y="31463"/>
                  </a:lnTo>
                  <a:lnTo>
                    <a:pt x="235810" y="41951"/>
                  </a:lnTo>
                  <a:lnTo>
                    <a:pt x="233037" y="52438"/>
                  </a:lnTo>
                  <a:lnTo>
                    <a:pt x="230265" y="62926"/>
                  </a:lnTo>
                  <a:lnTo>
                    <a:pt x="227492" y="73414"/>
                  </a:lnTo>
                  <a:lnTo>
                    <a:pt x="224719" y="83902"/>
                  </a:lnTo>
                  <a:lnTo>
                    <a:pt x="221946" y="94390"/>
                  </a:lnTo>
                  <a:lnTo>
                    <a:pt x="219173" y="104877"/>
                  </a:lnTo>
                  <a:lnTo>
                    <a:pt x="216401" y="115365"/>
                  </a:lnTo>
                  <a:lnTo>
                    <a:pt x="213628" y="125853"/>
                  </a:lnTo>
                  <a:lnTo>
                    <a:pt x="210855" y="136341"/>
                  </a:lnTo>
                  <a:lnTo>
                    <a:pt x="208082" y="146829"/>
                  </a:lnTo>
                  <a:lnTo>
                    <a:pt x="205309" y="157316"/>
                  </a:lnTo>
                  <a:lnTo>
                    <a:pt x="202537" y="167804"/>
                  </a:lnTo>
                  <a:lnTo>
                    <a:pt x="199764" y="178292"/>
                  </a:lnTo>
                  <a:lnTo>
                    <a:pt x="196991" y="188780"/>
                  </a:lnTo>
                  <a:lnTo>
                    <a:pt x="194218" y="199267"/>
                  </a:lnTo>
                  <a:lnTo>
                    <a:pt x="191445" y="209755"/>
                  </a:lnTo>
                  <a:lnTo>
                    <a:pt x="188673" y="220243"/>
                  </a:lnTo>
                  <a:lnTo>
                    <a:pt x="185900" y="230731"/>
                  </a:lnTo>
                  <a:lnTo>
                    <a:pt x="183127" y="241219"/>
                  </a:lnTo>
                  <a:lnTo>
                    <a:pt x="180354" y="251706"/>
                  </a:lnTo>
                  <a:lnTo>
                    <a:pt x="177582" y="262194"/>
                  </a:lnTo>
                  <a:lnTo>
                    <a:pt x="174809" y="272682"/>
                  </a:lnTo>
                  <a:lnTo>
                    <a:pt x="172036" y="283170"/>
                  </a:lnTo>
                  <a:lnTo>
                    <a:pt x="169263" y="293658"/>
                  </a:lnTo>
                  <a:lnTo>
                    <a:pt x="166490" y="304145"/>
                  </a:lnTo>
                  <a:lnTo>
                    <a:pt x="163718" y="314633"/>
                  </a:lnTo>
                  <a:lnTo>
                    <a:pt x="160945" y="325121"/>
                  </a:lnTo>
                  <a:lnTo>
                    <a:pt x="158172" y="335609"/>
                  </a:lnTo>
                  <a:lnTo>
                    <a:pt x="155399" y="346096"/>
                  </a:lnTo>
                  <a:lnTo>
                    <a:pt x="152626" y="356584"/>
                  </a:lnTo>
                  <a:lnTo>
                    <a:pt x="149854" y="367072"/>
                  </a:lnTo>
                  <a:lnTo>
                    <a:pt x="147081" y="377560"/>
                  </a:lnTo>
                  <a:lnTo>
                    <a:pt x="144308" y="388048"/>
                  </a:lnTo>
                  <a:lnTo>
                    <a:pt x="141535" y="398535"/>
                  </a:lnTo>
                  <a:lnTo>
                    <a:pt x="138762" y="409023"/>
                  </a:lnTo>
                  <a:lnTo>
                    <a:pt x="135990" y="419511"/>
                  </a:lnTo>
                  <a:lnTo>
                    <a:pt x="133217" y="429999"/>
                  </a:lnTo>
                  <a:lnTo>
                    <a:pt x="130444" y="440487"/>
                  </a:lnTo>
                  <a:lnTo>
                    <a:pt x="127671" y="450974"/>
                  </a:lnTo>
                  <a:lnTo>
                    <a:pt x="124898" y="461462"/>
                  </a:lnTo>
                  <a:lnTo>
                    <a:pt x="122126" y="471950"/>
                  </a:lnTo>
                  <a:lnTo>
                    <a:pt x="119353" y="482438"/>
                  </a:lnTo>
                  <a:lnTo>
                    <a:pt x="116580" y="492925"/>
                  </a:lnTo>
                  <a:lnTo>
                    <a:pt x="113807" y="503413"/>
                  </a:lnTo>
                  <a:lnTo>
                    <a:pt x="111034" y="513901"/>
                  </a:lnTo>
                  <a:lnTo>
                    <a:pt x="108262" y="524389"/>
                  </a:lnTo>
                  <a:lnTo>
                    <a:pt x="105489" y="534877"/>
                  </a:lnTo>
                  <a:lnTo>
                    <a:pt x="102716" y="545364"/>
                  </a:lnTo>
                  <a:lnTo>
                    <a:pt x="99943" y="555852"/>
                  </a:lnTo>
                  <a:lnTo>
                    <a:pt x="97170" y="566340"/>
                  </a:lnTo>
                  <a:lnTo>
                    <a:pt x="94398" y="576828"/>
                  </a:lnTo>
                  <a:lnTo>
                    <a:pt x="91625" y="587316"/>
                  </a:lnTo>
                  <a:lnTo>
                    <a:pt x="88852" y="597803"/>
                  </a:lnTo>
                  <a:lnTo>
                    <a:pt x="86079" y="608291"/>
                  </a:lnTo>
                  <a:lnTo>
                    <a:pt x="83306" y="618779"/>
                  </a:lnTo>
                  <a:lnTo>
                    <a:pt x="80534" y="629267"/>
                  </a:lnTo>
                  <a:lnTo>
                    <a:pt x="77761" y="639755"/>
                  </a:lnTo>
                  <a:lnTo>
                    <a:pt x="74988" y="650242"/>
                  </a:lnTo>
                  <a:lnTo>
                    <a:pt x="72215" y="660730"/>
                  </a:lnTo>
                  <a:lnTo>
                    <a:pt x="69442" y="671218"/>
                  </a:lnTo>
                  <a:lnTo>
                    <a:pt x="66670" y="681706"/>
                  </a:lnTo>
                  <a:lnTo>
                    <a:pt x="63897" y="692193"/>
                  </a:lnTo>
                  <a:lnTo>
                    <a:pt x="61124" y="702681"/>
                  </a:lnTo>
                  <a:lnTo>
                    <a:pt x="58351" y="713169"/>
                  </a:lnTo>
                  <a:lnTo>
                    <a:pt x="55578" y="723657"/>
                  </a:lnTo>
                  <a:lnTo>
                    <a:pt x="52806" y="734145"/>
                  </a:lnTo>
                  <a:lnTo>
                    <a:pt x="50033" y="744632"/>
                  </a:lnTo>
                  <a:lnTo>
                    <a:pt x="47260" y="755120"/>
                  </a:lnTo>
                  <a:lnTo>
                    <a:pt x="44487" y="765608"/>
                  </a:lnTo>
                  <a:lnTo>
                    <a:pt x="41714" y="776096"/>
                  </a:lnTo>
                  <a:lnTo>
                    <a:pt x="38942" y="786584"/>
                  </a:lnTo>
                  <a:lnTo>
                    <a:pt x="36169" y="797071"/>
                  </a:lnTo>
                  <a:lnTo>
                    <a:pt x="33396" y="807559"/>
                  </a:lnTo>
                  <a:lnTo>
                    <a:pt x="30623" y="818047"/>
                  </a:lnTo>
                  <a:lnTo>
                    <a:pt x="27851" y="828535"/>
                  </a:lnTo>
                  <a:lnTo>
                    <a:pt x="25078" y="839022"/>
                  </a:lnTo>
                  <a:lnTo>
                    <a:pt x="22305" y="849510"/>
                  </a:lnTo>
                  <a:lnTo>
                    <a:pt x="19532" y="859998"/>
                  </a:lnTo>
                  <a:lnTo>
                    <a:pt x="16759" y="870486"/>
                  </a:lnTo>
                  <a:lnTo>
                    <a:pt x="13987" y="880974"/>
                  </a:lnTo>
                  <a:lnTo>
                    <a:pt x="11214" y="891461"/>
                  </a:lnTo>
                  <a:lnTo>
                    <a:pt x="8441" y="901949"/>
                  </a:lnTo>
                  <a:lnTo>
                    <a:pt x="5668" y="912437"/>
                  </a:lnTo>
                  <a:lnTo>
                    <a:pt x="2895" y="922925"/>
                  </a:lnTo>
                  <a:lnTo>
                    <a:pt x="123" y="933413"/>
                  </a:lnTo>
                  <a:lnTo>
                    <a:pt x="0" y="9338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2755426" y="7541439"/>
              <a:ext cx="139216" cy="138968"/>
            </a:xfrm>
            <a:custGeom>
              <a:avLst/>
              <a:pathLst>
                <a:path w="139216" h="138968">
                  <a:moveTo>
                    <a:pt x="0" y="0"/>
                  </a:moveTo>
                  <a:lnTo>
                    <a:pt x="37732" y="138968"/>
                  </a:lnTo>
                  <a:lnTo>
                    <a:pt x="139216" y="368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5790957" y="4249654"/>
              <a:ext cx="129176" cy="348989"/>
            </a:xfrm>
            <a:custGeom>
              <a:avLst/>
              <a:pathLst>
                <a:path w="129176" h="348989">
                  <a:moveTo>
                    <a:pt x="129176" y="348989"/>
                  </a:moveTo>
                  <a:lnTo>
                    <a:pt x="127492" y="344441"/>
                  </a:lnTo>
                  <a:lnTo>
                    <a:pt x="125809" y="339893"/>
                  </a:lnTo>
                  <a:lnTo>
                    <a:pt x="124126" y="335344"/>
                  </a:lnTo>
                  <a:lnTo>
                    <a:pt x="122442" y="330796"/>
                  </a:lnTo>
                  <a:lnTo>
                    <a:pt x="120759" y="326248"/>
                  </a:lnTo>
                  <a:lnTo>
                    <a:pt x="119075" y="321700"/>
                  </a:lnTo>
                  <a:lnTo>
                    <a:pt x="117392" y="317152"/>
                  </a:lnTo>
                  <a:lnTo>
                    <a:pt x="115708" y="312603"/>
                  </a:lnTo>
                  <a:lnTo>
                    <a:pt x="114025" y="308055"/>
                  </a:lnTo>
                  <a:lnTo>
                    <a:pt x="112341" y="303507"/>
                  </a:lnTo>
                  <a:lnTo>
                    <a:pt x="110658" y="298959"/>
                  </a:lnTo>
                  <a:lnTo>
                    <a:pt x="108974" y="294410"/>
                  </a:lnTo>
                  <a:lnTo>
                    <a:pt x="107291" y="289862"/>
                  </a:lnTo>
                  <a:lnTo>
                    <a:pt x="105607" y="285314"/>
                  </a:lnTo>
                  <a:lnTo>
                    <a:pt x="103924" y="280766"/>
                  </a:lnTo>
                  <a:lnTo>
                    <a:pt x="102240" y="276218"/>
                  </a:lnTo>
                  <a:lnTo>
                    <a:pt x="100557" y="271669"/>
                  </a:lnTo>
                  <a:lnTo>
                    <a:pt x="98873" y="267121"/>
                  </a:lnTo>
                  <a:lnTo>
                    <a:pt x="97190" y="262573"/>
                  </a:lnTo>
                  <a:lnTo>
                    <a:pt x="95506" y="258025"/>
                  </a:lnTo>
                  <a:lnTo>
                    <a:pt x="93823" y="253476"/>
                  </a:lnTo>
                  <a:lnTo>
                    <a:pt x="92139" y="248928"/>
                  </a:lnTo>
                  <a:lnTo>
                    <a:pt x="90456" y="244380"/>
                  </a:lnTo>
                  <a:lnTo>
                    <a:pt x="88772" y="239832"/>
                  </a:lnTo>
                  <a:lnTo>
                    <a:pt x="87089" y="235284"/>
                  </a:lnTo>
                  <a:lnTo>
                    <a:pt x="85405" y="230735"/>
                  </a:lnTo>
                  <a:lnTo>
                    <a:pt x="83722" y="226187"/>
                  </a:lnTo>
                  <a:lnTo>
                    <a:pt x="82038" y="221639"/>
                  </a:lnTo>
                  <a:lnTo>
                    <a:pt x="80355" y="217091"/>
                  </a:lnTo>
                  <a:lnTo>
                    <a:pt x="78671" y="212542"/>
                  </a:lnTo>
                  <a:lnTo>
                    <a:pt x="76988" y="207994"/>
                  </a:lnTo>
                  <a:lnTo>
                    <a:pt x="75304" y="203446"/>
                  </a:lnTo>
                  <a:lnTo>
                    <a:pt x="73621" y="198898"/>
                  </a:lnTo>
                  <a:lnTo>
                    <a:pt x="71937" y="194350"/>
                  </a:lnTo>
                  <a:lnTo>
                    <a:pt x="70254" y="189801"/>
                  </a:lnTo>
                  <a:lnTo>
                    <a:pt x="68570" y="185253"/>
                  </a:lnTo>
                  <a:lnTo>
                    <a:pt x="66887" y="180705"/>
                  </a:lnTo>
                  <a:lnTo>
                    <a:pt x="65203" y="176157"/>
                  </a:lnTo>
                  <a:lnTo>
                    <a:pt x="63520" y="171608"/>
                  </a:lnTo>
                  <a:lnTo>
                    <a:pt x="61836" y="167060"/>
                  </a:lnTo>
                  <a:lnTo>
                    <a:pt x="60153" y="162512"/>
                  </a:lnTo>
                  <a:lnTo>
                    <a:pt x="58469" y="157964"/>
                  </a:lnTo>
                  <a:lnTo>
                    <a:pt x="56786" y="153416"/>
                  </a:lnTo>
                  <a:lnTo>
                    <a:pt x="55102" y="148867"/>
                  </a:lnTo>
                  <a:lnTo>
                    <a:pt x="53419" y="144319"/>
                  </a:lnTo>
                  <a:lnTo>
                    <a:pt x="51735" y="139771"/>
                  </a:lnTo>
                  <a:lnTo>
                    <a:pt x="50052" y="135223"/>
                  </a:lnTo>
                  <a:lnTo>
                    <a:pt x="48368" y="130674"/>
                  </a:lnTo>
                  <a:lnTo>
                    <a:pt x="46685" y="126126"/>
                  </a:lnTo>
                  <a:lnTo>
                    <a:pt x="45001" y="121578"/>
                  </a:lnTo>
                  <a:lnTo>
                    <a:pt x="43318" y="117030"/>
                  </a:lnTo>
                  <a:lnTo>
                    <a:pt x="41634" y="112482"/>
                  </a:lnTo>
                  <a:lnTo>
                    <a:pt x="39951" y="107933"/>
                  </a:lnTo>
                  <a:lnTo>
                    <a:pt x="38267" y="103385"/>
                  </a:lnTo>
                  <a:lnTo>
                    <a:pt x="36584" y="98837"/>
                  </a:lnTo>
                  <a:lnTo>
                    <a:pt x="34900" y="94289"/>
                  </a:lnTo>
                  <a:lnTo>
                    <a:pt x="33217" y="89740"/>
                  </a:lnTo>
                  <a:lnTo>
                    <a:pt x="31533" y="85192"/>
                  </a:lnTo>
                  <a:lnTo>
                    <a:pt x="29850" y="80644"/>
                  </a:lnTo>
                  <a:lnTo>
                    <a:pt x="28166" y="76096"/>
                  </a:lnTo>
                  <a:lnTo>
                    <a:pt x="26483" y="71548"/>
                  </a:lnTo>
                  <a:lnTo>
                    <a:pt x="24799" y="66999"/>
                  </a:lnTo>
                  <a:lnTo>
                    <a:pt x="23116" y="62451"/>
                  </a:lnTo>
                  <a:lnTo>
                    <a:pt x="21432" y="57903"/>
                  </a:lnTo>
                  <a:lnTo>
                    <a:pt x="19749" y="53355"/>
                  </a:lnTo>
                  <a:lnTo>
                    <a:pt x="18065" y="48806"/>
                  </a:lnTo>
                  <a:lnTo>
                    <a:pt x="16382" y="44258"/>
                  </a:lnTo>
                  <a:lnTo>
                    <a:pt x="14698" y="39710"/>
                  </a:lnTo>
                  <a:lnTo>
                    <a:pt x="13015" y="35162"/>
                  </a:lnTo>
                  <a:lnTo>
                    <a:pt x="11331" y="30614"/>
                  </a:lnTo>
                  <a:lnTo>
                    <a:pt x="9648" y="26065"/>
                  </a:lnTo>
                  <a:lnTo>
                    <a:pt x="7964" y="21517"/>
                  </a:lnTo>
                  <a:lnTo>
                    <a:pt x="6281" y="16969"/>
                  </a:lnTo>
                  <a:lnTo>
                    <a:pt x="4597" y="12421"/>
                  </a:lnTo>
                  <a:lnTo>
                    <a:pt x="2914" y="7872"/>
                  </a:lnTo>
                  <a:lnTo>
                    <a:pt x="1230" y="332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5766723" y="4249654"/>
              <a:ext cx="135045" cy="141946"/>
            </a:xfrm>
            <a:custGeom>
              <a:avLst/>
              <a:pathLst>
                <a:path w="135045" h="141946">
                  <a:moveTo>
                    <a:pt x="135045" y="91959"/>
                  </a:moveTo>
                  <a:lnTo>
                    <a:pt x="24233" y="0"/>
                  </a:lnTo>
                  <a:lnTo>
                    <a:pt x="0" y="1419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5042500" y="4001460"/>
              <a:ext cx="877633" cy="597183"/>
            </a:xfrm>
            <a:custGeom>
              <a:avLst/>
              <a:pathLst>
                <a:path w="877633" h="597183">
                  <a:moveTo>
                    <a:pt x="877633" y="597183"/>
                  </a:moveTo>
                  <a:lnTo>
                    <a:pt x="867866" y="590538"/>
                  </a:lnTo>
                  <a:lnTo>
                    <a:pt x="858099" y="583892"/>
                  </a:lnTo>
                  <a:lnTo>
                    <a:pt x="848332" y="577246"/>
                  </a:lnTo>
                  <a:lnTo>
                    <a:pt x="838565" y="570600"/>
                  </a:lnTo>
                  <a:lnTo>
                    <a:pt x="828799" y="563954"/>
                  </a:lnTo>
                  <a:lnTo>
                    <a:pt x="819032" y="557308"/>
                  </a:lnTo>
                  <a:lnTo>
                    <a:pt x="809265" y="550662"/>
                  </a:lnTo>
                  <a:lnTo>
                    <a:pt x="799498" y="544017"/>
                  </a:lnTo>
                  <a:lnTo>
                    <a:pt x="789731" y="537371"/>
                  </a:lnTo>
                  <a:lnTo>
                    <a:pt x="779964" y="530725"/>
                  </a:lnTo>
                  <a:lnTo>
                    <a:pt x="770197" y="524079"/>
                  </a:lnTo>
                  <a:lnTo>
                    <a:pt x="760430" y="517433"/>
                  </a:lnTo>
                  <a:lnTo>
                    <a:pt x="750663" y="510787"/>
                  </a:lnTo>
                  <a:lnTo>
                    <a:pt x="740896" y="504141"/>
                  </a:lnTo>
                  <a:lnTo>
                    <a:pt x="731130" y="497495"/>
                  </a:lnTo>
                  <a:lnTo>
                    <a:pt x="721363" y="490850"/>
                  </a:lnTo>
                  <a:lnTo>
                    <a:pt x="711596" y="484204"/>
                  </a:lnTo>
                  <a:lnTo>
                    <a:pt x="701829" y="477558"/>
                  </a:lnTo>
                  <a:lnTo>
                    <a:pt x="692062" y="470912"/>
                  </a:lnTo>
                  <a:lnTo>
                    <a:pt x="682295" y="464266"/>
                  </a:lnTo>
                  <a:lnTo>
                    <a:pt x="672528" y="457620"/>
                  </a:lnTo>
                  <a:lnTo>
                    <a:pt x="662761" y="450974"/>
                  </a:lnTo>
                  <a:lnTo>
                    <a:pt x="652994" y="444329"/>
                  </a:lnTo>
                  <a:lnTo>
                    <a:pt x="643227" y="437683"/>
                  </a:lnTo>
                  <a:lnTo>
                    <a:pt x="633461" y="431037"/>
                  </a:lnTo>
                  <a:lnTo>
                    <a:pt x="623694" y="424391"/>
                  </a:lnTo>
                  <a:lnTo>
                    <a:pt x="613927" y="417745"/>
                  </a:lnTo>
                  <a:lnTo>
                    <a:pt x="604160" y="411099"/>
                  </a:lnTo>
                  <a:lnTo>
                    <a:pt x="594393" y="404453"/>
                  </a:lnTo>
                  <a:lnTo>
                    <a:pt x="584626" y="397807"/>
                  </a:lnTo>
                  <a:lnTo>
                    <a:pt x="574859" y="391162"/>
                  </a:lnTo>
                  <a:lnTo>
                    <a:pt x="565092" y="384516"/>
                  </a:lnTo>
                  <a:lnTo>
                    <a:pt x="555325" y="377870"/>
                  </a:lnTo>
                  <a:lnTo>
                    <a:pt x="545558" y="371224"/>
                  </a:lnTo>
                  <a:lnTo>
                    <a:pt x="535792" y="364578"/>
                  </a:lnTo>
                  <a:lnTo>
                    <a:pt x="526025" y="357932"/>
                  </a:lnTo>
                  <a:lnTo>
                    <a:pt x="516258" y="351286"/>
                  </a:lnTo>
                  <a:lnTo>
                    <a:pt x="506491" y="344641"/>
                  </a:lnTo>
                  <a:lnTo>
                    <a:pt x="496724" y="337995"/>
                  </a:lnTo>
                  <a:lnTo>
                    <a:pt x="486957" y="331349"/>
                  </a:lnTo>
                  <a:lnTo>
                    <a:pt x="477190" y="324703"/>
                  </a:lnTo>
                  <a:lnTo>
                    <a:pt x="467423" y="318057"/>
                  </a:lnTo>
                  <a:lnTo>
                    <a:pt x="457656" y="311411"/>
                  </a:lnTo>
                  <a:lnTo>
                    <a:pt x="447889" y="304765"/>
                  </a:lnTo>
                  <a:lnTo>
                    <a:pt x="438123" y="298119"/>
                  </a:lnTo>
                  <a:lnTo>
                    <a:pt x="428356" y="291474"/>
                  </a:lnTo>
                  <a:lnTo>
                    <a:pt x="418589" y="284828"/>
                  </a:lnTo>
                  <a:lnTo>
                    <a:pt x="408822" y="278182"/>
                  </a:lnTo>
                  <a:lnTo>
                    <a:pt x="399055" y="271536"/>
                  </a:lnTo>
                  <a:lnTo>
                    <a:pt x="389288" y="264890"/>
                  </a:lnTo>
                  <a:lnTo>
                    <a:pt x="379521" y="258244"/>
                  </a:lnTo>
                  <a:lnTo>
                    <a:pt x="369754" y="251598"/>
                  </a:lnTo>
                  <a:lnTo>
                    <a:pt x="359987" y="244953"/>
                  </a:lnTo>
                  <a:lnTo>
                    <a:pt x="350220" y="238307"/>
                  </a:lnTo>
                  <a:lnTo>
                    <a:pt x="340454" y="231661"/>
                  </a:lnTo>
                  <a:lnTo>
                    <a:pt x="330687" y="225015"/>
                  </a:lnTo>
                  <a:lnTo>
                    <a:pt x="320920" y="218369"/>
                  </a:lnTo>
                  <a:lnTo>
                    <a:pt x="311153" y="211723"/>
                  </a:lnTo>
                  <a:lnTo>
                    <a:pt x="301386" y="205077"/>
                  </a:lnTo>
                  <a:lnTo>
                    <a:pt x="291619" y="198431"/>
                  </a:lnTo>
                  <a:lnTo>
                    <a:pt x="281852" y="191786"/>
                  </a:lnTo>
                  <a:lnTo>
                    <a:pt x="272085" y="185140"/>
                  </a:lnTo>
                  <a:lnTo>
                    <a:pt x="262318" y="178494"/>
                  </a:lnTo>
                  <a:lnTo>
                    <a:pt x="252551" y="171848"/>
                  </a:lnTo>
                  <a:lnTo>
                    <a:pt x="242785" y="165202"/>
                  </a:lnTo>
                  <a:lnTo>
                    <a:pt x="233018" y="158556"/>
                  </a:lnTo>
                  <a:lnTo>
                    <a:pt x="223251" y="151910"/>
                  </a:lnTo>
                  <a:lnTo>
                    <a:pt x="213484" y="145265"/>
                  </a:lnTo>
                  <a:lnTo>
                    <a:pt x="203717" y="138619"/>
                  </a:lnTo>
                  <a:lnTo>
                    <a:pt x="193950" y="131973"/>
                  </a:lnTo>
                  <a:lnTo>
                    <a:pt x="184183" y="125327"/>
                  </a:lnTo>
                  <a:lnTo>
                    <a:pt x="174416" y="118681"/>
                  </a:lnTo>
                  <a:lnTo>
                    <a:pt x="164649" y="112035"/>
                  </a:lnTo>
                  <a:lnTo>
                    <a:pt x="154883" y="105389"/>
                  </a:lnTo>
                  <a:lnTo>
                    <a:pt x="145116" y="98743"/>
                  </a:lnTo>
                  <a:lnTo>
                    <a:pt x="135349" y="92098"/>
                  </a:lnTo>
                  <a:lnTo>
                    <a:pt x="125582" y="85452"/>
                  </a:lnTo>
                  <a:lnTo>
                    <a:pt x="115815" y="78806"/>
                  </a:lnTo>
                  <a:lnTo>
                    <a:pt x="106048" y="72160"/>
                  </a:lnTo>
                  <a:lnTo>
                    <a:pt x="96281" y="65514"/>
                  </a:lnTo>
                  <a:lnTo>
                    <a:pt x="86514" y="58868"/>
                  </a:lnTo>
                  <a:lnTo>
                    <a:pt x="76747" y="52222"/>
                  </a:lnTo>
                  <a:lnTo>
                    <a:pt x="66980" y="45577"/>
                  </a:lnTo>
                  <a:lnTo>
                    <a:pt x="57214" y="38931"/>
                  </a:lnTo>
                  <a:lnTo>
                    <a:pt x="47447" y="32285"/>
                  </a:lnTo>
                  <a:lnTo>
                    <a:pt x="37680" y="25639"/>
                  </a:lnTo>
                  <a:lnTo>
                    <a:pt x="27913" y="18993"/>
                  </a:lnTo>
                  <a:lnTo>
                    <a:pt x="18146" y="12347"/>
                  </a:lnTo>
                  <a:lnTo>
                    <a:pt x="8379" y="570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5042500" y="4001460"/>
              <a:ext cx="143607" cy="129682"/>
            </a:xfrm>
            <a:custGeom>
              <a:avLst/>
              <a:pathLst>
                <a:path w="143607" h="129682">
                  <a:moveTo>
                    <a:pt x="143607" y="10629"/>
                  </a:moveTo>
                  <a:lnTo>
                    <a:pt x="0" y="0"/>
                  </a:lnTo>
                  <a:lnTo>
                    <a:pt x="62598" y="1296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5174974" y="4598644"/>
              <a:ext cx="745159" cy="647827"/>
            </a:xfrm>
            <a:custGeom>
              <a:avLst/>
              <a:pathLst>
                <a:path w="745159" h="647827">
                  <a:moveTo>
                    <a:pt x="745159" y="0"/>
                  </a:moveTo>
                  <a:lnTo>
                    <a:pt x="736809" y="7259"/>
                  </a:lnTo>
                  <a:lnTo>
                    <a:pt x="728459" y="14518"/>
                  </a:lnTo>
                  <a:lnTo>
                    <a:pt x="720108" y="21778"/>
                  </a:lnTo>
                  <a:lnTo>
                    <a:pt x="711758" y="29037"/>
                  </a:lnTo>
                  <a:lnTo>
                    <a:pt x="703408" y="36297"/>
                  </a:lnTo>
                  <a:lnTo>
                    <a:pt x="695058" y="43556"/>
                  </a:lnTo>
                  <a:lnTo>
                    <a:pt x="686708" y="50816"/>
                  </a:lnTo>
                  <a:lnTo>
                    <a:pt x="678358" y="58075"/>
                  </a:lnTo>
                  <a:lnTo>
                    <a:pt x="670008" y="65335"/>
                  </a:lnTo>
                  <a:lnTo>
                    <a:pt x="661657" y="72594"/>
                  </a:lnTo>
                  <a:lnTo>
                    <a:pt x="653307" y="79854"/>
                  </a:lnTo>
                  <a:lnTo>
                    <a:pt x="644957" y="87113"/>
                  </a:lnTo>
                  <a:lnTo>
                    <a:pt x="636607" y="94372"/>
                  </a:lnTo>
                  <a:lnTo>
                    <a:pt x="628257" y="101632"/>
                  </a:lnTo>
                  <a:lnTo>
                    <a:pt x="619907" y="108891"/>
                  </a:lnTo>
                  <a:lnTo>
                    <a:pt x="611557" y="116151"/>
                  </a:lnTo>
                  <a:lnTo>
                    <a:pt x="603206" y="123410"/>
                  </a:lnTo>
                  <a:lnTo>
                    <a:pt x="594856" y="130670"/>
                  </a:lnTo>
                  <a:lnTo>
                    <a:pt x="586506" y="137929"/>
                  </a:lnTo>
                  <a:lnTo>
                    <a:pt x="578156" y="145189"/>
                  </a:lnTo>
                  <a:lnTo>
                    <a:pt x="569806" y="152448"/>
                  </a:lnTo>
                  <a:lnTo>
                    <a:pt x="561456" y="159708"/>
                  </a:lnTo>
                  <a:lnTo>
                    <a:pt x="553106" y="166967"/>
                  </a:lnTo>
                  <a:lnTo>
                    <a:pt x="544755" y="174227"/>
                  </a:lnTo>
                  <a:lnTo>
                    <a:pt x="536405" y="181486"/>
                  </a:lnTo>
                  <a:lnTo>
                    <a:pt x="528055" y="188745"/>
                  </a:lnTo>
                  <a:lnTo>
                    <a:pt x="519705" y="196005"/>
                  </a:lnTo>
                  <a:lnTo>
                    <a:pt x="511355" y="203264"/>
                  </a:lnTo>
                  <a:lnTo>
                    <a:pt x="503005" y="210524"/>
                  </a:lnTo>
                  <a:lnTo>
                    <a:pt x="494655" y="217783"/>
                  </a:lnTo>
                  <a:lnTo>
                    <a:pt x="486304" y="225043"/>
                  </a:lnTo>
                  <a:lnTo>
                    <a:pt x="477954" y="232302"/>
                  </a:lnTo>
                  <a:lnTo>
                    <a:pt x="469604" y="239562"/>
                  </a:lnTo>
                  <a:lnTo>
                    <a:pt x="461254" y="246821"/>
                  </a:lnTo>
                  <a:lnTo>
                    <a:pt x="452904" y="254081"/>
                  </a:lnTo>
                  <a:lnTo>
                    <a:pt x="444554" y="261340"/>
                  </a:lnTo>
                  <a:lnTo>
                    <a:pt x="436204" y="268600"/>
                  </a:lnTo>
                  <a:lnTo>
                    <a:pt x="427853" y="275859"/>
                  </a:lnTo>
                  <a:lnTo>
                    <a:pt x="419503" y="283118"/>
                  </a:lnTo>
                  <a:lnTo>
                    <a:pt x="411153" y="290378"/>
                  </a:lnTo>
                  <a:lnTo>
                    <a:pt x="402803" y="297637"/>
                  </a:lnTo>
                  <a:lnTo>
                    <a:pt x="394453" y="304897"/>
                  </a:lnTo>
                  <a:lnTo>
                    <a:pt x="386103" y="312156"/>
                  </a:lnTo>
                  <a:lnTo>
                    <a:pt x="377753" y="319416"/>
                  </a:lnTo>
                  <a:lnTo>
                    <a:pt x="369402" y="326675"/>
                  </a:lnTo>
                  <a:lnTo>
                    <a:pt x="361052" y="333935"/>
                  </a:lnTo>
                  <a:lnTo>
                    <a:pt x="352702" y="341194"/>
                  </a:lnTo>
                  <a:lnTo>
                    <a:pt x="344352" y="348454"/>
                  </a:lnTo>
                  <a:lnTo>
                    <a:pt x="336002" y="355713"/>
                  </a:lnTo>
                  <a:lnTo>
                    <a:pt x="327652" y="362972"/>
                  </a:lnTo>
                  <a:lnTo>
                    <a:pt x="319302" y="370232"/>
                  </a:lnTo>
                  <a:lnTo>
                    <a:pt x="310951" y="377491"/>
                  </a:lnTo>
                  <a:lnTo>
                    <a:pt x="302601" y="384751"/>
                  </a:lnTo>
                  <a:lnTo>
                    <a:pt x="294251" y="392010"/>
                  </a:lnTo>
                  <a:lnTo>
                    <a:pt x="285901" y="399270"/>
                  </a:lnTo>
                  <a:lnTo>
                    <a:pt x="277551" y="406529"/>
                  </a:lnTo>
                  <a:lnTo>
                    <a:pt x="269201" y="413789"/>
                  </a:lnTo>
                  <a:lnTo>
                    <a:pt x="260851" y="421048"/>
                  </a:lnTo>
                  <a:lnTo>
                    <a:pt x="252500" y="428308"/>
                  </a:lnTo>
                  <a:lnTo>
                    <a:pt x="244150" y="435567"/>
                  </a:lnTo>
                  <a:lnTo>
                    <a:pt x="235800" y="442827"/>
                  </a:lnTo>
                  <a:lnTo>
                    <a:pt x="227450" y="450086"/>
                  </a:lnTo>
                  <a:lnTo>
                    <a:pt x="219100" y="457345"/>
                  </a:lnTo>
                  <a:lnTo>
                    <a:pt x="210750" y="464605"/>
                  </a:lnTo>
                  <a:lnTo>
                    <a:pt x="202400" y="471864"/>
                  </a:lnTo>
                  <a:lnTo>
                    <a:pt x="194049" y="479124"/>
                  </a:lnTo>
                  <a:lnTo>
                    <a:pt x="185699" y="486383"/>
                  </a:lnTo>
                  <a:lnTo>
                    <a:pt x="177349" y="493643"/>
                  </a:lnTo>
                  <a:lnTo>
                    <a:pt x="168999" y="500902"/>
                  </a:lnTo>
                  <a:lnTo>
                    <a:pt x="160649" y="508162"/>
                  </a:lnTo>
                  <a:lnTo>
                    <a:pt x="152299" y="515421"/>
                  </a:lnTo>
                  <a:lnTo>
                    <a:pt x="143949" y="522681"/>
                  </a:lnTo>
                  <a:lnTo>
                    <a:pt x="135598" y="529940"/>
                  </a:lnTo>
                  <a:lnTo>
                    <a:pt x="127248" y="537200"/>
                  </a:lnTo>
                  <a:lnTo>
                    <a:pt x="118898" y="544459"/>
                  </a:lnTo>
                  <a:lnTo>
                    <a:pt x="110548" y="551718"/>
                  </a:lnTo>
                  <a:lnTo>
                    <a:pt x="102198" y="558978"/>
                  </a:lnTo>
                  <a:lnTo>
                    <a:pt x="93848" y="566237"/>
                  </a:lnTo>
                  <a:lnTo>
                    <a:pt x="85498" y="573497"/>
                  </a:lnTo>
                  <a:lnTo>
                    <a:pt x="77147" y="580756"/>
                  </a:lnTo>
                  <a:lnTo>
                    <a:pt x="68797" y="588016"/>
                  </a:lnTo>
                  <a:lnTo>
                    <a:pt x="60447" y="595275"/>
                  </a:lnTo>
                  <a:lnTo>
                    <a:pt x="52097" y="602535"/>
                  </a:lnTo>
                  <a:lnTo>
                    <a:pt x="43747" y="609794"/>
                  </a:lnTo>
                  <a:lnTo>
                    <a:pt x="35397" y="617054"/>
                  </a:lnTo>
                  <a:lnTo>
                    <a:pt x="27047" y="624313"/>
                  </a:lnTo>
                  <a:lnTo>
                    <a:pt x="18696" y="631573"/>
                  </a:lnTo>
                  <a:lnTo>
                    <a:pt x="10346" y="638832"/>
                  </a:lnTo>
                  <a:lnTo>
                    <a:pt x="1996" y="646091"/>
                  </a:lnTo>
                  <a:lnTo>
                    <a:pt x="0" y="64782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5174974" y="5110314"/>
              <a:ext cx="141352" cy="136157"/>
            </a:xfrm>
            <a:custGeom>
              <a:avLst/>
              <a:pathLst>
                <a:path w="141352" h="136157">
                  <a:moveTo>
                    <a:pt x="46874" y="0"/>
                  </a:moveTo>
                  <a:lnTo>
                    <a:pt x="0" y="136157"/>
                  </a:lnTo>
                  <a:lnTo>
                    <a:pt x="141352" y="1086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5920133" y="3566017"/>
              <a:ext cx="737310" cy="1032626"/>
            </a:xfrm>
            <a:custGeom>
              <a:avLst/>
              <a:pathLst>
                <a:path w="737310" h="1032626">
                  <a:moveTo>
                    <a:pt x="0" y="1032626"/>
                  </a:moveTo>
                  <a:lnTo>
                    <a:pt x="8081" y="1021308"/>
                  </a:lnTo>
                  <a:lnTo>
                    <a:pt x="16163" y="1009989"/>
                  </a:lnTo>
                  <a:lnTo>
                    <a:pt x="24244" y="998671"/>
                  </a:lnTo>
                  <a:lnTo>
                    <a:pt x="32326" y="987352"/>
                  </a:lnTo>
                  <a:lnTo>
                    <a:pt x="40407" y="976034"/>
                  </a:lnTo>
                  <a:lnTo>
                    <a:pt x="48489" y="964716"/>
                  </a:lnTo>
                  <a:lnTo>
                    <a:pt x="56570" y="953397"/>
                  </a:lnTo>
                  <a:lnTo>
                    <a:pt x="64652" y="942079"/>
                  </a:lnTo>
                  <a:lnTo>
                    <a:pt x="72733" y="930760"/>
                  </a:lnTo>
                  <a:lnTo>
                    <a:pt x="80815" y="919442"/>
                  </a:lnTo>
                  <a:lnTo>
                    <a:pt x="88896" y="908124"/>
                  </a:lnTo>
                  <a:lnTo>
                    <a:pt x="96978" y="896805"/>
                  </a:lnTo>
                  <a:lnTo>
                    <a:pt x="105059" y="885487"/>
                  </a:lnTo>
                  <a:lnTo>
                    <a:pt x="113141" y="874168"/>
                  </a:lnTo>
                  <a:lnTo>
                    <a:pt x="121222" y="862850"/>
                  </a:lnTo>
                  <a:lnTo>
                    <a:pt x="129304" y="851532"/>
                  </a:lnTo>
                  <a:lnTo>
                    <a:pt x="137385" y="840213"/>
                  </a:lnTo>
                  <a:lnTo>
                    <a:pt x="145467" y="828895"/>
                  </a:lnTo>
                  <a:lnTo>
                    <a:pt x="153548" y="817576"/>
                  </a:lnTo>
                  <a:lnTo>
                    <a:pt x="161630" y="806258"/>
                  </a:lnTo>
                  <a:lnTo>
                    <a:pt x="169711" y="794940"/>
                  </a:lnTo>
                  <a:lnTo>
                    <a:pt x="177793" y="783621"/>
                  </a:lnTo>
                  <a:lnTo>
                    <a:pt x="185874" y="772303"/>
                  </a:lnTo>
                  <a:lnTo>
                    <a:pt x="193956" y="760985"/>
                  </a:lnTo>
                  <a:lnTo>
                    <a:pt x="202037" y="749666"/>
                  </a:lnTo>
                  <a:lnTo>
                    <a:pt x="210119" y="738348"/>
                  </a:lnTo>
                  <a:lnTo>
                    <a:pt x="218200" y="727029"/>
                  </a:lnTo>
                  <a:lnTo>
                    <a:pt x="226282" y="715711"/>
                  </a:lnTo>
                  <a:lnTo>
                    <a:pt x="234363" y="704393"/>
                  </a:lnTo>
                  <a:lnTo>
                    <a:pt x="242445" y="693074"/>
                  </a:lnTo>
                  <a:lnTo>
                    <a:pt x="250526" y="681756"/>
                  </a:lnTo>
                  <a:lnTo>
                    <a:pt x="258608" y="670437"/>
                  </a:lnTo>
                  <a:lnTo>
                    <a:pt x="266689" y="659119"/>
                  </a:lnTo>
                  <a:lnTo>
                    <a:pt x="274771" y="647801"/>
                  </a:lnTo>
                  <a:lnTo>
                    <a:pt x="282852" y="636482"/>
                  </a:lnTo>
                  <a:lnTo>
                    <a:pt x="290934" y="625164"/>
                  </a:lnTo>
                  <a:lnTo>
                    <a:pt x="299015" y="613845"/>
                  </a:lnTo>
                  <a:lnTo>
                    <a:pt x="307097" y="602527"/>
                  </a:lnTo>
                  <a:lnTo>
                    <a:pt x="315178" y="591209"/>
                  </a:lnTo>
                  <a:lnTo>
                    <a:pt x="323260" y="579890"/>
                  </a:lnTo>
                  <a:lnTo>
                    <a:pt x="331341" y="568572"/>
                  </a:lnTo>
                  <a:lnTo>
                    <a:pt x="339423" y="557253"/>
                  </a:lnTo>
                  <a:lnTo>
                    <a:pt x="347504" y="545935"/>
                  </a:lnTo>
                  <a:lnTo>
                    <a:pt x="355586" y="534617"/>
                  </a:lnTo>
                  <a:lnTo>
                    <a:pt x="363667" y="523298"/>
                  </a:lnTo>
                  <a:lnTo>
                    <a:pt x="371749" y="511980"/>
                  </a:lnTo>
                  <a:lnTo>
                    <a:pt x="379830" y="500661"/>
                  </a:lnTo>
                  <a:lnTo>
                    <a:pt x="387912" y="489343"/>
                  </a:lnTo>
                  <a:lnTo>
                    <a:pt x="395993" y="478025"/>
                  </a:lnTo>
                  <a:lnTo>
                    <a:pt x="404075" y="466706"/>
                  </a:lnTo>
                  <a:lnTo>
                    <a:pt x="412156" y="455388"/>
                  </a:lnTo>
                  <a:lnTo>
                    <a:pt x="420238" y="444070"/>
                  </a:lnTo>
                  <a:lnTo>
                    <a:pt x="428319" y="432751"/>
                  </a:lnTo>
                  <a:lnTo>
                    <a:pt x="436401" y="421433"/>
                  </a:lnTo>
                  <a:lnTo>
                    <a:pt x="444482" y="410114"/>
                  </a:lnTo>
                  <a:lnTo>
                    <a:pt x="452564" y="398796"/>
                  </a:lnTo>
                  <a:lnTo>
                    <a:pt x="460645" y="387478"/>
                  </a:lnTo>
                  <a:lnTo>
                    <a:pt x="468727" y="376159"/>
                  </a:lnTo>
                  <a:lnTo>
                    <a:pt x="476808" y="364841"/>
                  </a:lnTo>
                  <a:lnTo>
                    <a:pt x="484890" y="353522"/>
                  </a:lnTo>
                  <a:lnTo>
                    <a:pt x="492971" y="342204"/>
                  </a:lnTo>
                  <a:lnTo>
                    <a:pt x="501053" y="330886"/>
                  </a:lnTo>
                  <a:lnTo>
                    <a:pt x="509134" y="319567"/>
                  </a:lnTo>
                  <a:lnTo>
                    <a:pt x="517216" y="308249"/>
                  </a:lnTo>
                  <a:lnTo>
                    <a:pt x="525297" y="296930"/>
                  </a:lnTo>
                  <a:lnTo>
                    <a:pt x="533379" y="285612"/>
                  </a:lnTo>
                  <a:lnTo>
                    <a:pt x="541460" y="274294"/>
                  </a:lnTo>
                  <a:lnTo>
                    <a:pt x="549542" y="262975"/>
                  </a:lnTo>
                  <a:lnTo>
                    <a:pt x="557623" y="251657"/>
                  </a:lnTo>
                  <a:lnTo>
                    <a:pt x="565705" y="240338"/>
                  </a:lnTo>
                  <a:lnTo>
                    <a:pt x="573786" y="229020"/>
                  </a:lnTo>
                  <a:lnTo>
                    <a:pt x="581868" y="217702"/>
                  </a:lnTo>
                  <a:lnTo>
                    <a:pt x="589949" y="206383"/>
                  </a:lnTo>
                  <a:lnTo>
                    <a:pt x="598031" y="195065"/>
                  </a:lnTo>
                  <a:lnTo>
                    <a:pt x="606112" y="183746"/>
                  </a:lnTo>
                  <a:lnTo>
                    <a:pt x="614194" y="172428"/>
                  </a:lnTo>
                  <a:lnTo>
                    <a:pt x="622275" y="161110"/>
                  </a:lnTo>
                  <a:lnTo>
                    <a:pt x="630357" y="149791"/>
                  </a:lnTo>
                  <a:lnTo>
                    <a:pt x="638438" y="138473"/>
                  </a:lnTo>
                  <a:lnTo>
                    <a:pt x="646520" y="127154"/>
                  </a:lnTo>
                  <a:lnTo>
                    <a:pt x="654601" y="115836"/>
                  </a:lnTo>
                  <a:lnTo>
                    <a:pt x="662683" y="104518"/>
                  </a:lnTo>
                  <a:lnTo>
                    <a:pt x="670764" y="93199"/>
                  </a:lnTo>
                  <a:lnTo>
                    <a:pt x="678846" y="81881"/>
                  </a:lnTo>
                  <a:lnTo>
                    <a:pt x="686927" y="70563"/>
                  </a:lnTo>
                  <a:lnTo>
                    <a:pt x="695009" y="59244"/>
                  </a:lnTo>
                  <a:lnTo>
                    <a:pt x="703090" y="47926"/>
                  </a:lnTo>
                  <a:lnTo>
                    <a:pt x="711172" y="36607"/>
                  </a:lnTo>
                  <a:lnTo>
                    <a:pt x="719253" y="25289"/>
                  </a:lnTo>
                  <a:lnTo>
                    <a:pt x="727335" y="13971"/>
                  </a:lnTo>
                  <a:lnTo>
                    <a:pt x="735416" y="2652"/>
                  </a:lnTo>
                  <a:lnTo>
                    <a:pt x="7373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6526381" y="3566017"/>
              <a:ext cx="131062" cy="143330"/>
            </a:xfrm>
            <a:custGeom>
              <a:avLst/>
              <a:pathLst>
                <a:path w="131062" h="143330">
                  <a:moveTo>
                    <a:pt x="117192" y="143330"/>
                  </a:moveTo>
                  <a:lnTo>
                    <a:pt x="131062" y="0"/>
                  </a:lnTo>
                  <a:lnTo>
                    <a:pt x="0" y="596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5920133" y="4598644"/>
              <a:ext cx="64941" cy="944024"/>
            </a:xfrm>
            <a:custGeom>
              <a:avLst/>
              <a:pathLst>
                <a:path w="64941" h="944024">
                  <a:moveTo>
                    <a:pt x="0" y="0"/>
                  </a:moveTo>
                  <a:lnTo>
                    <a:pt x="730" y="10623"/>
                  </a:lnTo>
                  <a:lnTo>
                    <a:pt x="1461" y="21247"/>
                  </a:lnTo>
                  <a:lnTo>
                    <a:pt x="2192" y="31871"/>
                  </a:lnTo>
                  <a:lnTo>
                    <a:pt x="2923" y="42495"/>
                  </a:lnTo>
                  <a:lnTo>
                    <a:pt x="3654" y="53119"/>
                  </a:lnTo>
                  <a:lnTo>
                    <a:pt x="4385" y="63743"/>
                  </a:lnTo>
                  <a:lnTo>
                    <a:pt x="5115" y="74367"/>
                  </a:lnTo>
                  <a:lnTo>
                    <a:pt x="5846" y="84991"/>
                  </a:lnTo>
                  <a:lnTo>
                    <a:pt x="6577" y="95615"/>
                  </a:lnTo>
                  <a:lnTo>
                    <a:pt x="7308" y="106239"/>
                  </a:lnTo>
                  <a:lnTo>
                    <a:pt x="8039" y="116863"/>
                  </a:lnTo>
                  <a:lnTo>
                    <a:pt x="8770" y="127487"/>
                  </a:lnTo>
                  <a:lnTo>
                    <a:pt x="9500" y="138111"/>
                  </a:lnTo>
                  <a:lnTo>
                    <a:pt x="10231" y="148735"/>
                  </a:lnTo>
                  <a:lnTo>
                    <a:pt x="10962" y="159359"/>
                  </a:lnTo>
                  <a:lnTo>
                    <a:pt x="11693" y="169983"/>
                  </a:lnTo>
                  <a:lnTo>
                    <a:pt x="12424" y="180607"/>
                  </a:lnTo>
                  <a:lnTo>
                    <a:pt x="13155" y="191230"/>
                  </a:lnTo>
                  <a:lnTo>
                    <a:pt x="13886" y="201854"/>
                  </a:lnTo>
                  <a:lnTo>
                    <a:pt x="14616" y="212478"/>
                  </a:lnTo>
                  <a:lnTo>
                    <a:pt x="15347" y="223102"/>
                  </a:lnTo>
                  <a:lnTo>
                    <a:pt x="16078" y="233726"/>
                  </a:lnTo>
                  <a:lnTo>
                    <a:pt x="16809" y="244350"/>
                  </a:lnTo>
                  <a:lnTo>
                    <a:pt x="17540" y="254974"/>
                  </a:lnTo>
                  <a:lnTo>
                    <a:pt x="18271" y="265598"/>
                  </a:lnTo>
                  <a:lnTo>
                    <a:pt x="19001" y="276222"/>
                  </a:lnTo>
                  <a:lnTo>
                    <a:pt x="19732" y="286846"/>
                  </a:lnTo>
                  <a:lnTo>
                    <a:pt x="20463" y="297470"/>
                  </a:lnTo>
                  <a:lnTo>
                    <a:pt x="21194" y="308094"/>
                  </a:lnTo>
                  <a:lnTo>
                    <a:pt x="21925" y="318718"/>
                  </a:lnTo>
                  <a:lnTo>
                    <a:pt x="22656" y="329342"/>
                  </a:lnTo>
                  <a:lnTo>
                    <a:pt x="23387" y="339966"/>
                  </a:lnTo>
                  <a:lnTo>
                    <a:pt x="24117" y="350590"/>
                  </a:lnTo>
                  <a:lnTo>
                    <a:pt x="24848" y="361214"/>
                  </a:lnTo>
                  <a:lnTo>
                    <a:pt x="25579" y="371837"/>
                  </a:lnTo>
                  <a:lnTo>
                    <a:pt x="26310" y="382461"/>
                  </a:lnTo>
                  <a:lnTo>
                    <a:pt x="27041" y="393085"/>
                  </a:lnTo>
                  <a:lnTo>
                    <a:pt x="27772" y="403709"/>
                  </a:lnTo>
                  <a:lnTo>
                    <a:pt x="28502" y="414333"/>
                  </a:lnTo>
                  <a:lnTo>
                    <a:pt x="29233" y="424957"/>
                  </a:lnTo>
                  <a:lnTo>
                    <a:pt x="29964" y="435581"/>
                  </a:lnTo>
                  <a:lnTo>
                    <a:pt x="30695" y="446205"/>
                  </a:lnTo>
                  <a:lnTo>
                    <a:pt x="31426" y="456829"/>
                  </a:lnTo>
                  <a:lnTo>
                    <a:pt x="32157" y="467453"/>
                  </a:lnTo>
                  <a:lnTo>
                    <a:pt x="32888" y="478077"/>
                  </a:lnTo>
                  <a:lnTo>
                    <a:pt x="33618" y="488701"/>
                  </a:lnTo>
                  <a:lnTo>
                    <a:pt x="34349" y="499325"/>
                  </a:lnTo>
                  <a:lnTo>
                    <a:pt x="35080" y="509949"/>
                  </a:lnTo>
                  <a:lnTo>
                    <a:pt x="35811" y="520573"/>
                  </a:lnTo>
                  <a:lnTo>
                    <a:pt x="36542" y="531197"/>
                  </a:lnTo>
                  <a:lnTo>
                    <a:pt x="37273" y="541821"/>
                  </a:lnTo>
                  <a:lnTo>
                    <a:pt x="38003" y="552444"/>
                  </a:lnTo>
                  <a:lnTo>
                    <a:pt x="38734" y="563068"/>
                  </a:lnTo>
                  <a:lnTo>
                    <a:pt x="39465" y="573692"/>
                  </a:lnTo>
                  <a:lnTo>
                    <a:pt x="40196" y="584316"/>
                  </a:lnTo>
                  <a:lnTo>
                    <a:pt x="40927" y="594940"/>
                  </a:lnTo>
                  <a:lnTo>
                    <a:pt x="41658" y="605564"/>
                  </a:lnTo>
                  <a:lnTo>
                    <a:pt x="42389" y="616188"/>
                  </a:lnTo>
                  <a:lnTo>
                    <a:pt x="43119" y="626812"/>
                  </a:lnTo>
                  <a:lnTo>
                    <a:pt x="43850" y="637436"/>
                  </a:lnTo>
                  <a:lnTo>
                    <a:pt x="44581" y="648060"/>
                  </a:lnTo>
                  <a:lnTo>
                    <a:pt x="45312" y="658684"/>
                  </a:lnTo>
                  <a:lnTo>
                    <a:pt x="46043" y="669308"/>
                  </a:lnTo>
                  <a:lnTo>
                    <a:pt x="46774" y="679932"/>
                  </a:lnTo>
                  <a:lnTo>
                    <a:pt x="47504" y="690556"/>
                  </a:lnTo>
                  <a:lnTo>
                    <a:pt x="48235" y="701180"/>
                  </a:lnTo>
                  <a:lnTo>
                    <a:pt x="48966" y="711804"/>
                  </a:lnTo>
                  <a:lnTo>
                    <a:pt x="49697" y="722428"/>
                  </a:lnTo>
                  <a:lnTo>
                    <a:pt x="50428" y="733051"/>
                  </a:lnTo>
                  <a:lnTo>
                    <a:pt x="51159" y="743675"/>
                  </a:lnTo>
                  <a:lnTo>
                    <a:pt x="51889" y="754299"/>
                  </a:lnTo>
                  <a:lnTo>
                    <a:pt x="52620" y="764923"/>
                  </a:lnTo>
                  <a:lnTo>
                    <a:pt x="53351" y="775547"/>
                  </a:lnTo>
                  <a:lnTo>
                    <a:pt x="54082" y="786171"/>
                  </a:lnTo>
                  <a:lnTo>
                    <a:pt x="54813" y="796795"/>
                  </a:lnTo>
                  <a:lnTo>
                    <a:pt x="55544" y="807419"/>
                  </a:lnTo>
                  <a:lnTo>
                    <a:pt x="56275" y="818043"/>
                  </a:lnTo>
                  <a:lnTo>
                    <a:pt x="57005" y="828667"/>
                  </a:lnTo>
                  <a:lnTo>
                    <a:pt x="57736" y="839291"/>
                  </a:lnTo>
                  <a:lnTo>
                    <a:pt x="58467" y="849915"/>
                  </a:lnTo>
                  <a:lnTo>
                    <a:pt x="59198" y="860539"/>
                  </a:lnTo>
                  <a:lnTo>
                    <a:pt x="59929" y="871163"/>
                  </a:lnTo>
                  <a:lnTo>
                    <a:pt x="60660" y="881787"/>
                  </a:lnTo>
                  <a:lnTo>
                    <a:pt x="61390" y="892411"/>
                  </a:lnTo>
                  <a:lnTo>
                    <a:pt x="62121" y="903035"/>
                  </a:lnTo>
                  <a:lnTo>
                    <a:pt x="62852" y="913659"/>
                  </a:lnTo>
                  <a:lnTo>
                    <a:pt x="63583" y="924282"/>
                  </a:lnTo>
                  <a:lnTo>
                    <a:pt x="64314" y="934906"/>
                  </a:lnTo>
                  <a:lnTo>
                    <a:pt x="64941" y="9440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5904686" y="5413313"/>
              <a:ext cx="143660" cy="129354"/>
            </a:xfrm>
            <a:custGeom>
              <a:avLst/>
              <a:pathLst>
                <a:path w="143660" h="129354">
                  <a:moveTo>
                    <a:pt x="0" y="9882"/>
                  </a:moveTo>
                  <a:lnTo>
                    <a:pt x="80388" y="129354"/>
                  </a:lnTo>
                  <a:lnTo>
                    <a:pt x="1436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5647453" y="3846882"/>
              <a:ext cx="272680" cy="751761"/>
            </a:xfrm>
            <a:custGeom>
              <a:avLst/>
              <a:pathLst>
                <a:path w="272680" h="751761">
                  <a:moveTo>
                    <a:pt x="272680" y="751761"/>
                  </a:moveTo>
                  <a:lnTo>
                    <a:pt x="269554" y="743142"/>
                  </a:lnTo>
                  <a:lnTo>
                    <a:pt x="266427" y="734523"/>
                  </a:lnTo>
                  <a:lnTo>
                    <a:pt x="263301" y="725903"/>
                  </a:lnTo>
                  <a:lnTo>
                    <a:pt x="260175" y="717284"/>
                  </a:lnTo>
                  <a:lnTo>
                    <a:pt x="257048" y="708665"/>
                  </a:lnTo>
                  <a:lnTo>
                    <a:pt x="253922" y="700046"/>
                  </a:lnTo>
                  <a:lnTo>
                    <a:pt x="250796" y="691427"/>
                  </a:lnTo>
                  <a:lnTo>
                    <a:pt x="247669" y="682808"/>
                  </a:lnTo>
                  <a:lnTo>
                    <a:pt x="244543" y="674189"/>
                  </a:lnTo>
                  <a:lnTo>
                    <a:pt x="241417" y="665570"/>
                  </a:lnTo>
                  <a:lnTo>
                    <a:pt x="238290" y="656951"/>
                  </a:lnTo>
                  <a:lnTo>
                    <a:pt x="235164" y="648332"/>
                  </a:lnTo>
                  <a:lnTo>
                    <a:pt x="232038" y="639713"/>
                  </a:lnTo>
                  <a:lnTo>
                    <a:pt x="228911" y="631094"/>
                  </a:lnTo>
                  <a:lnTo>
                    <a:pt x="225785" y="622475"/>
                  </a:lnTo>
                  <a:lnTo>
                    <a:pt x="222659" y="613855"/>
                  </a:lnTo>
                  <a:lnTo>
                    <a:pt x="219532" y="605236"/>
                  </a:lnTo>
                  <a:lnTo>
                    <a:pt x="216406" y="596617"/>
                  </a:lnTo>
                  <a:lnTo>
                    <a:pt x="213280" y="587998"/>
                  </a:lnTo>
                  <a:lnTo>
                    <a:pt x="210153" y="579379"/>
                  </a:lnTo>
                  <a:lnTo>
                    <a:pt x="207027" y="570760"/>
                  </a:lnTo>
                  <a:lnTo>
                    <a:pt x="203901" y="562141"/>
                  </a:lnTo>
                  <a:lnTo>
                    <a:pt x="200774" y="553522"/>
                  </a:lnTo>
                  <a:lnTo>
                    <a:pt x="197648" y="544903"/>
                  </a:lnTo>
                  <a:lnTo>
                    <a:pt x="194522" y="536284"/>
                  </a:lnTo>
                  <a:lnTo>
                    <a:pt x="191395" y="527665"/>
                  </a:lnTo>
                  <a:lnTo>
                    <a:pt x="188269" y="519046"/>
                  </a:lnTo>
                  <a:lnTo>
                    <a:pt x="185143" y="510427"/>
                  </a:lnTo>
                  <a:lnTo>
                    <a:pt x="182016" y="501807"/>
                  </a:lnTo>
                  <a:lnTo>
                    <a:pt x="178890" y="493188"/>
                  </a:lnTo>
                  <a:lnTo>
                    <a:pt x="175764" y="484569"/>
                  </a:lnTo>
                  <a:lnTo>
                    <a:pt x="172637" y="475950"/>
                  </a:lnTo>
                  <a:lnTo>
                    <a:pt x="169511" y="467331"/>
                  </a:lnTo>
                  <a:lnTo>
                    <a:pt x="166385" y="458712"/>
                  </a:lnTo>
                  <a:lnTo>
                    <a:pt x="163258" y="450093"/>
                  </a:lnTo>
                  <a:lnTo>
                    <a:pt x="160132" y="441474"/>
                  </a:lnTo>
                  <a:lnTo>
                    <a:pt x="157006" y="432855"/>
                  </a:lnTo>
                  <a:lnTo>
                    <a:pt x="153879" y="424236"/>
                  </a:lnTo>
                  <a:lnTo>
                    <a:pt x="150753" y="415617"/>
                  </a:lnTo>
                  <a:lnTo>
                    <a:pt x="147627" y="406998"/>
                  </a:lnTo>
                  <a:lnTo>
                    <a:pt x="144500" y="398379"/>
                  </a:lnTo>
                  <a:lnTo>
                    <a:pt x="141374" y="389759"/>
                  </a:lnTo>
                  <a:lnTo>
                    <a:pt x="138248" y="381140"/>
                  </a:lnTo>
                  <a:lnTo>
                    <a:pt x="135121" y="372521"/>
                  </a:lnTo>
                  <a:lnTo>
                    <a:pt x="131995" y="363902"/>
                  </a:lnTo>
                  <a:lnTo>
                    <a:pt x="128869" y="355283"/>
                  </a:lnTo>
                  <a:lnTo>
                    <a:pt x="125742" y="346664"/>
                  </a:lnTo>
                  <a:lnTo>
                    <a:pt x="122616" y="338045"/>
                  </a:lnTo>
                  <a:lnTo>
                    <a:pt x="119490" y="329426"/>
                  </a:lnTo>
                  <a:lnTo>
                    <a:pt x="116363" y="320807"/>
                  </a:lnTo>
                  <a:lnTo>
                    <a:pt x="113237" y="312188"/>
                  </a:lnTo>
                  <a:lnTo>
                    <a:pt x="110111" y="303569"/>
                  </a:lnTo>
                  <a:lnTo>
                    <a:pt x="106984" y="294950"/>
                  </a:lnTo>
                  <a:lnTo>
                    <a:pt x="103858" y="286331"/>
                  </a:lnTo>
                  <a:lnTo>
                    <a:pt x="100732" y="277711"/>
                  </a:lnTo>
                  <a:lnTo>
                    <a:pt x="97605" y="269092"/>
                  </a:lnTo>
                  <a:lnTo>
                    <a:pt x="94479" y="260473"/>
                  </a:lnTo>
                  <a:lnTo>
                    <a:pt x="91353" y="251854"/>
                  </a:lnTo>
                  <a:lnTo>
                    <a:pt x="88226" y="243235"/>
                  </a:lnTo>
                  <a:lnTo>
                    <a:pt x="85100" y="234616"/>
                  </a:lnTo>
                  <a:lnTo>
                    <a:pt x="81974" y="225997"/>
                  </a:lnTo>
                  <a:lnTo>
                    <a:pt x="78847" y="217378"/>
                  </a:lnTo>
                  <a:lnTo>
                    <a:pt x="75721" y="208759"/>
                  </a:lnTo>
                  <a:lnTo>
                    <a:pt x="72595" y="200140"/>
                  </a:lnTo>
                  <a:lnTo>
                    <a:pt x="69468" y="191521"/>
                  </a:lnTo>
                  <a:lnTo>
                    <a:pt x="66342" y="182902"/>
                  </a:lnTo>
                  <a:lnTo>
                    <a:pt x="63216" y="174283"/>
                  </a:lnTo>
                  <a:lnTo>
                    <a:pt x="60089" y="165663"/>
                  </a:lnTo>
                  <a:lnTo>
                    <a:pt x="56963" y="157044"/>
                  </a:lnTo>
                  <a:lnTo>
                    <a:pt x="53837" y="148425"/>
                  </a:lnTo>
                  <a:lnTo>
                    <a:pt x="50710" y="139806"/>
                  </a:lnTo>
                  <a:lnTo>
                    <a:pt x="47584" y="131187"/>
                  </a:lnTo>
                  <a:lnTo>
                    <a:pt x="44458" y="122568"/>
                  </a:lnTo>
                  <a:lnTo>
                    <a:pt x="41331" y="113949"/>
                  </a:lnTo>
                  <a:lnTo>
                    <a:pt x="38205" y="105330"/>
                  </a:lnTo>
                  <a:lnTo>
                    <a:pt x="35079" y="96711"/>
                  </a:lnTo>
                  <a:lnTo>
                    <a:pt x="31953" y="88092"/>
                  </a:lnTo>
                  <a:lnTo>
                    <a:pt x="28826" y="79473"/>
                  </a:lnTo>
                  <a:lnTo>
                    <a:pt x="25700" y="70854"/>
                  </a:lnTo>
                  <a:lnTo>
                    <a:pt x="22574" y="62235"/>
                  </a:lnTo>
                  <a:lnTo>
                    <a:pt x="19447" y="53615"/>
                  </a:lnTo>
                  <a:lnTo>
                    <a:pt x="16321" y="44996"/>
                  </a:lnTo>
                  <a:lnTo>
                    <a:pt x="13195" y="36377"/>
                  </a:lnTo>
                  <a:lnTo>
                    <a:pt x="10068" y="27758"/>
                  </a:lnTo>
                  <a:lnTo>
                    <a:pt x="6942" y="19139"/>
                  </a:lnTo>
                  <a:lnTo>
                    <a:pt x="3816" y="10520"/>
                  </a:lnTo>
                  <a:lnTo>
                    <a:pt x="689" y="190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5622291" y="3846882"/>
              <a:ext cx="135369" cy="141784"/>
            </a:xfrm>
            <a:custGeom>
              <a:avLst/>
              <a:pathLst>
                <a:path w="135369" h="141784">
                  <a:moveTo>
                    <a:pt x="135369" y="92682"/>
                  </a:moveTo>
                  <a:lnTo>
                    <a:pt x="25161" y="0"/>
                  </a:lnTo>
                  <a:lnTo>
                    <a:pt x="0" y="1417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5920133" y="4339835"/>
              <a:ext cx="347215" cy="258808"/>
            </a:xfrm>
            <a:custGeom>
              <a:avLst/>
              <a:pathLst>
                <a:path w="347215" h="258808">
                  <a:moveTo>
                    <a:pt x="0" y="258808"/>
                  </a:moveTo>
                  <a:lnTo>
                    <a:pt x="4381" y="255542"/>
                  </a:lnTo>
                  <a:lnTo>
                    <a:pt x="8763" y="252276"/>
                  </a:lnTo>
                  <a:lnTo>
                    <a:pt x="13145" y="249010"/>
                  </a:lnTo>
                  <a:lnTo>
                    <a:pt x="17527" y="245743"/>
                  </a:lnTo>
                  <a:lnTo>
                    <a:pt x="21909" y="242477"/>
                  </a:lnTo>
                  <a:lnTo>
                    <a:pt x="26291" y="239211"/>
                  </a:lnTo>
                  <a:lnTo>
                    <a:pt x="30673" y="235945"/>
                  </a:lnTo>
                  <a:lnTo>
                    <a:pt x="35055" y="232679"/>
                  </a:lnTo>
                  <a:lnTo>
                    <a:pt x="39437" y="229412"/>
                  </a:lnTo>
                  <a:lnTo>
                    <a:pt x="43818" y="226146"/>
                  </a:lnTo>
                  <a:lnTo>
                    <a:pt x="48200" y="222880"/>
                  </a:lnTo>
                  <a:lnTo>
                    <a:pt x="52582" y="219614"/>
                  </a:lnTo>
                  <a:lnTo>
                    <a:pt x="56964" y="216348"/>
                  </a:lnTo>
                  <a:lnTo>
                    <a:pt x="61346" y="213081"/>
                  </a:lnTo>
                  <a:lnTo>
                    <a:pt x="65728" y="209815"/>
                  </a:lnTo>
                  <a:lnTo>
                    <a:pt x="70110" y="206549"/>
                  </a:lnTo>
                  <a:lnTo>
                    <a:pt x="74492" y="203283"/>
                  </a:lnTo>
                  <a:lnTo>
                    <a:pt x="78874" y="200017"/>
                  </a:lnTo>
                  <a:lnTo>
                    <a:pt x="83255" y="196751"/>
                  </a:lnTo>
                  <a:lnTo>
                    <a:pt x="87637" y="193484"/>
                  </a:lnTo>
                  <a:lnTo>
                    <a:pt x="92019" y="190218"/>
                  </a:lnTo>
                  <a:lnTo>
                    <a:pt x="96401" y="186952"/>
                  </a:lnTo>
                  <a:lnTo>
                    <a:pt x="100783" y="183686"/>
                  </a:lnTo>
                  <a:lnTo>
                    <a:pt x="105165" y="180420"/>
                  </a:lnTo>
                  <a:lnTo>
                    <a:pt x="109547" y="177153"/>
                  </a:lnTo>
                  <a:lnTo>
                    <a:pt x="113929" y="173887"/>
                  </a:lnTo>
                  <a:lnTo>
                    <a:pt x="118311" y="170621"/>
                  </a:lnTo>
                  <a:lnTo>
                    <a:pt x="122692" y="167355"/>
                  </a:lnTo>
                  <a:lnTo>
                    <a:pt x="127074" y="164089"/>
                  </a:lnTo>
                  <a:lnTo>
                    <a:pt x="131456" y="160823"/>
                  </a:lnTo>
                  <a:lnTo>
                    <a:pt x="135838" y="157556"/>
                  </a:lnTo>
                  <a:lnTo>
                    <a:pt x="140220" y="154290"/>
                  </a:lnTo>
                  <a:lnTo>
                    <a:pt x="144602" y="151024"/>
                  </a:lnTo>
                  <a:lnTo>
                    <a:pt x="148984" y="147758"/>
                  </a:lnTo>
                  <a:lnTo>
                    <a:pt x="153366" y="144492"/>
                  </a:lnTo>
                  <a:lnTo>
                    <a:pt x="157748" y="141225"/>
                  </a:lnTo>
                  <a:lnTo>
                    <a:pt x="162130" y="137959"/>
                  </a:lnTo>
                  <a:lnTo>
                    <a:pt x="166511" y="134693"/>
                  </a:lnTo>
                  <a:lnTo>
                    <a:pt x="170893" y="131427"/>
                  </a:lnTo>
                  <a:lnTo>
                    <a:pt x="175275" y="128161"/>
                  </a:lnTo>
                  <a:lnTo>
                    <a:pt x="179657" y="124894"/>
                  </a:lnTo>
                  <a:lnTo>
                    <a:pt x="184039" y="121628"/>
                  </a:lnTo>
                  <a:lnTo>
                    <a:pt x="188421" y="118362"/>
                  </a:lnTo>
                  <a:lnTo>
                    <a:pt x="192803" y="115096"/>
                  </a:lnTo>
                  <a:lnTo>
                    <a:pt x="197185" y="111830"/>
                  </a:lnTo>
                  <a:lnTo>
                    <a:pt x="201567" y="108564"/>
                  </a:lnTo>
                  <a:lnTo>
                    <a:pt x="205948" y="105297"/>
                  </a:lnTo>
                  <a:lnTo>
                    <a:pt x="210330" y="102031"/>
                  </a:lnTo>
                  <a:lnTo>
                    <a:pt x="214712" y="98765"/>
                  </a:lnTo>
                  <a:lnTo>
                    <a:pt x="219094" y="95499"/>
                  </a:lnTo>
                  <a:lnTo>
                    <a:pt x="223476" y="92233"/>
                  </a:lnTo>
                  <a:lnTo>
                    <a:pt x="227858" y="88966"/>
                  </a:lnTo>
                  <a:lnTo>
                    <a:pt x="232240" y="85700"/>
                  </a:lnTo>
                  <a:lnTo>
                    <a:pt x="236622" y="82434"/>
                  </a:lnTo>
                  <a:lnTo>
                    <a:pt x="241004" y="79168"/>
                  </a:lnTo>
                  <a:lnTo>
                    <a:pt x="245385" y="75902"/>
                  </a:lnTo>
                  <a:lnTo>
                    <a:pt x="249767" y="72635"/>
                  </a:lnTo>
                  <a:lnTo>
                    <a:pt x="254149" y="69369"/>
                  </a:lnTo>
                  <a:lnTo>
                    <a:pt x="258531" y="66103"/>
                  </a:lnTo>
                  <a:lnTo>
                    <a:pt x="262913" y="62837"/>
                  </a:lnTo>
                  <a:lnTo>
                    <a:pt x="267295" y="59571"/>
                  </a:lnTo>
                  <a:lnTo>
                    <a:pt x="271677" y="56305"/>
                  </a:lnTo>
                  <a:lnTo>
                    <a:pt x="276059" y="53038"/>
                  </a:lnTo>
                  <a:lnTo>
                    <a:pt x="280441" y="49772"/>
                  </a:lnTo>
                  <a:lnTo>
                    <a:pt x="284823" y="46506"/>
                  </a:lnTo>
                  <a:lnTo>
                    <a:pt x="289204" y="43240"/>
                  </a:lnTo>
                  <a:lnTo>
                    <a:pt x="293586" y="39974"/>
                  </a:lnTo>
                  <a:lnTo>
                    <a:pt x="297968" y="36707"/>
                  </a:lnTo>
                  <a:lnTo>
                    <a:pt x="302350" y="33441"/>
                  </a:lnTo>
                  <a:lnTo>
                    <a:pt x="306732" y="30175"/>
                  </a:lnTo>
                  <a:lnTo>
                    <a:pt x="311114" y="26909"/>
                  </a:lnTo>
                  <a:lnTo>
                    <a:pt x="315496" y="23643"/>
                  </a:lnTo>
                  <a:lnTo>
                    <a:pt x="319878" y="20377"/>
                  </a:lnTo>
                  <a:lnTo>
                    <a:pt x="324260" y="17110"/>
                  </a:lnTo>
                  <a:lnTo>
                    <a:pt x="328641" y="13844"/>
                  </a:lnTo>
                  <a:lnTo>
                    <a:pt x="333023" y="10578"/>
                  </a:lnTo>
                  <a:lnTo>
                    <a:pt x="337405" y="7312"/>
                  </a:lnTo>
                  <a:lnTo>
                    <a:pt x="341787" y="4046"/>
                  </a:lnTo>
                  <a:lnTo>
                    <a:pt x="346169" y="779"/>
                  </a:lnTo>
                  <a:lnTo>
                    <a:pt x="3472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6124332" y="4339835"/>
              <a:ext cx="143016" cy="132256"/>
            </a:xfrm>
            <a:custGeom>
              <a:avLst/>
              <a:pathLst>
                <a:path w="143016" h="132256">
                  <a:moveTo>
                    <a:pt x="86058" y="132256"/>
                  </a:moveTo>
                  <a:lnTo>
                    <a:pt x="143016" y="0"/>
                  </a:lnTo>
                  <a:lnTo>
                    <a:pt x="0" y="168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5006109" y="4598644"/>
              <a:ext cx="914023" cy="1571705"/>
            </a:xfrm>
            <a:custGeom>
              <a:avLst/>
              <a:pathLst>
                <a:path w="914023" h="1571705">
                  <a:moveTo>
                    <a:pt x="914023" y="0"/>
                  </a:moveTo>
                  <a:lnTo>
                    <a:pt x="904242" y="16818"/>
                  </a:lnTo>
                  <a:lnTo>
                    <a:pt x="894461" y="33637"/>
                  </a:lnTo>
                  <a:lnTo>
                    <a:pt x="884680" y="50456"/>
                  </a:lnTo>
                  <a:lnTo>
                    <a:pt x="874899" y="67275"/>
                  </a:lnTo>
                  <a:lnTo>
                    <a:pt x="865118" y="84094"/>
                  </a:lnTo>
                  <a:lnTo>
                    <a:pt x="855337" y="100913"/>
                  </a:lnTo>
                  <a:lnTo>
                    <a:pt x="845556" y="117731"/>
                  </a:lnTo>
                  <a:lnTo>
                    <a:pt x="835775" y="134550"/>
                  </a:lnTo>
                  <a:lnTo>
                    <a:pt x="825994" y="151369"/>
                  </a:lnTo>
                  <a:lnTo>
                    <a:pt x="816213" y="168188"/>
                  </a:lnTo>
                  <a:lnTo>
                    <a:pt x="806433" y="185007"/>
                  </a:lnTo>
                  <a:lnTo>
                    <a:pt x="796652" y="201826"/>
                  </a:lnTo>
                  <a:lnTo>
                    <a:pt x="786871" y="218645"/>
                  </a:lnTo>
                  <a:lnTo>
                    <a:pt x="777090" y="235463"/>
                  </a:lnTo>
                  <a:lnTo>
                    <a:pt x="767309" y="252282"/>
                  </a:lnTo>
                  <a:lnTo>
                    <a:pt x="757528" y="269101"/>
                  </a:lnTo>
                  <a:lnTo>
                    <a:pt x="747747" y="285920"/>
                  </a:lnTo>
                  <a:lnTo>
                    <a:pt x="737966" y="302739"/>
                  </a:lnTo>
                  <a:lnTo>
                    <a:pt x="728185" y="319558"/>
                  </a:lnTo>
                  <a:lnTo>
                    <a:pt x="718404" y="336376"/>
                  </a:lnTo>
                  <a:lnTo>
                    <a:pt x="708623" y="353195"/>
                  </a:lnTo>
                  <a:lnTo>
                    <a:pt x="698842" y="370014"/>
                  </a:lnTo>
                  <a:lnTo>
                    <a:pt x="689061" y="386833"/>
                  </a:lnTo>
                  <a:lnTo>
                    <a:pt x="679280" y="403652"/>
                  </a:lnTo>
                  <a:lnTo>
                    <a:pt x="669499" y="420471"/>
                  </a:lnTo>
                  <a:lnTo>
                    <a:pt x="659718" y="437290"/>
                  </a:lnTo>
                  <a:lnTo>
                    <a:pt x="649937" y="454108"/>
                  </a:lnTo>
                  <a:lnTo>
                    <a:pt x="640156" y="470927"/>
                  </a:lnTo>
                  <a:lnTo>
                    <a:pt x="630375" y="487746"/>
                  </a:lnTo>
                  <a:lnTo>
                    <a:pt x="620594" y="504565"/>
                  </a:lnTo>
                  <a:lnTo>
                    <a:pt x="610813" y="521384"/>
                  </a:lnTo>
                  <a:lnTo>
                    <a:pt x="601032" y="538203"/>
                  </a:lnTo>
                  <a:lnTo>
                    <a:pt x="591251" y="555022"/>
                  </a:lnTo>
                  <a:lnTo>
                    <a:pt x="581470" y="571840"/>
                  </a:lnTo>
                  <a:lnTo>
                    <a:pt x="571689" y="588659"/>
                  </a:lnTo>
                  <a:lnTo>
                    <a:pt x="561908" y="605478"/>
                  </a:lnTo>
                  <a:lnTo>
                    <a:pt x="552127" y="622297"/>
                  </a:lnTo>
                  <a:lnTo>
                    <a:pt x="542346" y="639116"/>
                  </a:lnTo>
                  <a:lnTo>
                    <a:pt x="532565" y="655935"/>
                  </a:lnTo>
                  <a:lnTo>
                    <a:pt x="522784" y="672753"/>
                  </a:lnTo>
                  <a:lnTo>
                    <a:pt x="513003" y="689572"/>
                  </a:lnTo>
                  <a:lnTo>
                    <a:pt x="503222" y="706391"/>
                  </a:lnTo>
                  <a:lnTo>
                    <a:pt x="493441" y="723210"/>
                  </a:lnTo>
                  <a:lnTo>
                    <a:pt x="483660" y="740029"/>
                  </a:lnTo>
                  <a:lnTo>
                    <a:pt x="473879" y="756848"/>
                  </a:lnTo>
                  <a:lnTo>
                    <a:pt x="464098" y="773667"/>
                  </a:lnTo>
                  <a:lnTo>
                    <a:pt x="454317" y="790485"/>
                  </a:lnTo>
                  <a:lnTo>
                    <a:pt x="444536" y="807304"/>
                  </a:lnTo>
                  <a:lnTo>
                    <a:pt x="434755" y="824123"/>
                  </a:lnTo>
                  <a:lnTo>
                    <a:pt x="424974" y="840942"/>
                  </a:lnTo>
                  <a:lnTo>
                    <a:pt x="415193" y="857761"/>
                  </a:lnTo>
                  <a:lnTo>
                    <a:pt x="405412" y="874580"/>
                  </a:lnTo>
                  <a:lnTo>
                    <a:pt x="395631" y="891399"/>
                  </a:lnTo>
                  <a:lnTo>
                    <a:pt x="385850" y="908217"/>
                  </a:lnTo>
                  <a:lnTo>
                    <a:pt x="376069" y="925036"/>
                  </a:lnTo>
                  <a:lnTo>
                    <a:pt x="366288" y="941855"/>
                  </a:lnTo>
                  <a:lnTo>
                    <a:pt x="356507" y="958674"/>
                  </a:lnTo>
                  <a:lnTo>
                    <a:pt x="346726" y="975493"/>
                  </a:lnTo>
                  <a:lnTo>
                    <a:pt x="336945" y="992312"/>
                  </a:lnTo>
                  <a:lnTo>
                    <a:pt x="327164" y="1009130"/>
                  </a:lnTo>
                  <a:lnTo>
                    <a:pt x="317383" y="1025949"/>
                  </a:lnTo>
                  <a:lnTo>
                    <a:pt x="307602" y="1042768"/>
                  </a:lnTo>
                  <a:lnTo>
                    <a:pt x="297821" y="1059587"/>
                  </a:lnTo>
                  <a:lnTo>
                    <a:pt x="288040" y="1076406"/>
                  </a:lnTo>
                  <a:lnTo>
                    <a:pt x="278259" y="1093225"/>
                  </a:lnTo>
                  <a:lnTo>
                    <a:pt x="268478" y="1110044"/>
                  </a:lnTo>
                  <a:lnTo>
                    <a:pt x="258697" y="1126862"/>
                  </a:lnTo>
                  <a:lnTo>
                    <a:pt x="248916" y="1143681"/>
                  </a:lnTo>
                  <a:lnTo>
                    <a:pt x="239135" y="1160500"/>
                  </a:lnTo>
                  <a:lnTo>
                    <a:pt x="229354" y="1177319"/>
                  </a:lnTo>
                  <a:lnTo>
                    <a:pt x="219573" y="1194138"/>
                  </a:lnTo>
                  <a:lnTo>
                    <a:pt x="209792" y="1210957"/>
                  </a:lnTo>
                  <a:lnTo>
                    <a:pt x="200011" y="1227775"/>
                  </a:lnTo>
                  <a:lnTo>
                    <a:pt x="190230" y="1244594"/>
                  </a:lnTo>
                  <a:lnTo>
                    <a:pt x="180449" y="1261413"/>
                  </a:lnTo>
                  <a:lnTo>
                    <a:pt x="170668" y="1278232"/>
                  </a:lnTo>
                  <a:lnTo>
                    <a:pt x="160887" y="1295051"/>
                  </a:lnTo>
                  <a:lnTo>
                    <a:pt x="151106" y="1311870"/>
                  </a:lnTo>
                  <a:lnTo>
                    <a:pt x="141325" y="1328689"/>
                  </a:lnTo>
                  <a:lnTo>
                    <a:pt x="131544" y="1345507"/>
                  </a:lnTo>
                  <a:lnTo>
                    <a:pt x="121764" y="1362326"/>
                  </a:lnTo>
                  <a:lnTo>
                    <a:pt x="111983" y="1379145"/>
                  </a:lnTo>
                  <a:lnTo>
                    <a:pt x="102202" y="1395964"/>
                  </a:lnTo>
                  <a:lnTo>
                    <a:pt x="92421" y="1412783"/>
                  </a:lnTo>
                  <a:lnTo>
                    <a:pt x="82640" y="1429602"/>
                  </a:lnTo>
                  <a:lnTo>
                    <a:pt x="72859" y="1446421"/>
                  </a:lnTo>
                  <a:lnTo>
                    <a:pt x="63078" y="1463239"/>
                  </a:lnTo>
                  <a:lnTo>
                    <a:pt x="53297" y="1480058"/>
                  </a:lnTo>
                  <a:lnTo>
                    <a:pt x="43516" y="1496877"/>
                  </a:lnTo>
                  <a:lnTo>
                    <a:pt x="33735" y="1513696"/>
                  </a:lnTo>
                  <a:lnTo>
                    <a:pt x="23954" y="1530515"/>
                  </a:lnTo>
                  <a:lnTo>
                    <a:pt x="14173" y="1547334"/>
                  </a:lnTo>
                  <a:lnTo>
                    <a:pt x="4392" y="1564152"/>
                  </a:lnTo>
                  <a:lnTo>
                    <a:pt x="0" y="15717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5006109" y="6026350"/>
              <a:ext cx="124933" cy="143999"/>
            </a:xfrm>
            <a:custGeom>
              <a:avLst/>
              <a:pathLst>
                <a:path w="124933" h="143999">
                  <a:moveTo>
                    <a:pt x="452" y="0"/>
                  </a:moveTo>
                  <a:lnTo>
                    <a:pt x="0" y="143999"/>
                  </a:lnTo>
                  <a:lnTo>
                    <a:pt x="124933" y="723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467750" y="3198744"/>
              <a:ext cx="607427" cy="202540"/>
            </a:xfrm>
            <a:custGeom>
              <a:avLst/>
              <a:pathLst>
                <a:path w="607427" h="202540">
                  <a:moveTo>
                    <a:pt x="27431" y="202540"/>
                  </a:moveTo>
                  <a:lnTo>
                    <a:pt x="579995" y="202540"/>
                  </a:lnTo>
                  <a:lnTo>
                    <a:pt x="578890" y="202517"/>
                  </a:lnTo>
                  <a:lnTo>
                    <a:pt x="583301" y="202340"/>
                  </a:lnTo>
                  <a:lnTo>
                    <a:pt x="587627" y="201457"/>
                  </a:lnTo>
                  <a:lnTo>
                    <a:pt x="591755" y="199891"/>
                  </a:lnTo>
                  <a:lnTo>
                    <a:pt x="595578" y="197684"/>
                  </a:lnTo>
                  <a:lnTo>
                    <a:pt x="598997" y="194892"/>
                  </a:lnTo>
                  <a:lnTo>
                    <a:pt x="601925" y="191587"/>
                  </a:lnTo>
                  <a:lnTo>
                    <a:pt x="604284" y="187856"/>
                  </a:lnTo>
                  <a:lnTo>
                    <a:pt x="606015" y="183795"/>
                  </a:lnTo>
                  <a:lnTo>
                    <a:pt x="607071" y="179508"/>
                  </a:lnTo>
                  <a:lnTo>
                    <a:pt x="607427" y="175108"/>
                  </a:lnTo>
                  <a:lnTo>
                    <a:pt x="607427" y="27431"/>
                  </a:lnTo>
                  <a:lnTo>
                    <a:pt x="607071" y="23031"/>
                  </a:lnTo>
                  <a:lnTo>
                    <a:pt x="606015" y="18745"/>
                  </a:lnTo>
                  <a:lnTo>
                    <a:pt x="604284" y="14683"/>
                  </a:lnTo>
                  <a:lnTo>
                    <a:pt x="601925" y="10952"/>
                  </a:lnTo>
                  <a:lnTo>
                    <a:pt x="598997" y="7647"/>
                  </a:lnTo>
                  <a:lnTo>
                    <a:pt x="595578" y="4855"/>
                  </a:lnTo>
                  <a:lnTo>
                    <a:pt x="591755" y="2648"/>
                  </a:lnTo>
                  <a:lnTo>
                    <a:pt x="587627" y="1083"/>
                  </a:lnTo>
                  <a:lnTo>
                    <a:pt x="583301" y="200"/>
                  </a:lnTo>
                  <a:lnTo>
                    <a:pt x="579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tx495"/>
            <p:cNvSpPr/>
            <p:nvPr/>
          </p:nvSpPr>
          <p:spPr>
            <a:xfrm>
              <a:off x="4513470" y="3240297"/>
              <a:ext cx="51598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GSK3A</a:t>
              </a:r>
            </a:p>
          </p:txBody>
        </p:sp>
        <p:sp>
          <p:nvSpPr>
            <p:cNvPr id="496" name="pg496"/>
            <p:cNvSpPr/>
            <p:nvPr/>
          </p:nvSpPr>
          <p:spPr>
            <a:xfrm>
              <a:off x="4372895" y="5236204"/>
              <a:ext cx="91439" cy="202540"/>
            </a:xfrm>
            <a:custGeom>
              <a:avLst/>
              <a:pathLst>
                <a:path w="91439" h="202540">
                  <a:moveTo>
                    <a:pt x="27431" y="202540"/>
                  </a:moveTo>
                  <a:lnTo>
                    <a:pt x="64007" y="202540"/>
                  </a:lnTo>
                  <a:lnTo>
                    <a:pt x="62903" y="202517"/>
                  </a:lnTo>
                  <a:lnTo>
                    <a:pt x="67314" y="202340"/>
                  </a:lnTo>
                  <a:lnTo>
                    <a:pt x="71640" y="201457"/>
                  </a:lnTo>
                  <a:lnTo>
                    <a:pt x="75767" y="199891"/>
                  </a:lnTo>
                  <a:lnTo>
                    <a:pt x="79591" y="197684"/>
                  </a:lnTo>
                  <a:lnTo>
                    <a:pt x="83010" y="194892"/>
                  </a:lnTo>
                  <a:lnTo>
                    <a:pt x="85938" y="191587"/>
                  </a:lnTo>
                  <a:lnTo>
                    <a:pt x="88297" y="187856"/>
                  </a:lnTo>
                  <a:lnTo>
                    <a:pt x="90028" y="183795"/>
                  </a:lnTo>
                  <a:lnTo>
                    <a:pt x="91084" y="179508"/>
                  </a:lnTo>
                  <a:lnTo>
                    <a:pt x="91439" y="175108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4601165" y="3839433"/>
              <a:ext cx="704090" cy="202540"/>
            </a:xfrm>
            <a:custGeom>
              <a:avLst/>
              <a:pathLst>
                <a:path w="704090" h="202540">
                  <a:moveTo>
                    <a:pt x="27432" y="202540"/>
                  </a:moveTo>
                  <a:lnTo>
                    <a:pt x="676658" y="202540"/>
                  </a:lnTo>
                  <a:lnTo>
                    <a:pt x="675554" y="202517"/>
                  </a:lnTo>
                  <a:lnTo>
                    <a:pt x="679965" y="202340"/>
                  </a:lnTo>
                  <a:lnTo>
                    <a:pt x="684291" y="201457"/>
                  </a:lnTo>
                  <a:lnTo>
                    <a:pt x="688418" y="199891"/>
                  </a:lnTo>
                  <a:lnTo>
                    <a:pt x="692242" y="197684"/>
                  </a:lnTo>
                  <a:lnTo>
                    <a:pt x="695661" y="194892"/>
                  </a:lnTo>
                  <a:lnTo>
                    <a:pt x="698589" y="191587"/>
                  </a:lnTo>
                  <a:lnTo>
                    <a:pt x="700948" y="187856"/>
                  </a:lnTo>
                  <a:lnTo>
                    <a:pt x="702679" y="183795"/>
                  </a:lnTo>
                  <a:lnTo>
                    <a:pt x="703735" y="179508"/>
                  </a:lnTo>
                  <a:lnTo>
                    <a:pt x="704090" y="175108"/>
                  </a:lnTo>
                  <a:lnTo>
                    <a:pt x="704090" y="27431"/>
                  </a:lnTo>
                  <a:lnTo>
                    <a:pt x="703735" y="23031"/>
                  </a:lnTo>
                  <a:lnTo>
                    <a:pt x="702679" y="18745"/>
                  </a:lnTo>
                  <a:lnTo>
                    <a:pt x="700948" y="14683"/>
                  </a:lnTo>
                  <a:lnTo>
                    <a:pt x="698589" y="10952"/>
                  </a:lnTo>
                  <a:lnTo>
                    <a:pt x="695661" y="7647"/>
                  </a:lnTo>
                  <a:lnTo>
                    <a:pt x="692242" y="4855"/>
                  </a:lnTo>
                  <a:lnTo>
                    <a:pt x="688418" y="2648"/>
                  </a:lnTo>
                  <a:lnTo>
                    <a:pt x="684291" y="1083"/>
                  </a:lnTo>
                  <a:lnTo>
                    <a:pt x="679965" y="200"/>
                  </a:lnTo>
                  <a:lnTo>
                    <a:pt x="67665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tx498"/>
            <p:cNvSpPr/>
            <p:nvPr/>
          </p:nvSpPr>
          <p:spPr>
            <a:xfrm>
              <a:off x="4646885" y="3880985"/>
              <a:ext cx="61265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PRKACA</a:t>
              </a:r>
            </a:p>
          </p:txBody>
        </p:sp>
        <p:sp>
          <p:nvSpPr>
            <p:cNvPr id="499" name="pg499"/>
            <p:cNvSpPr/>
            <p:nvPr/>
          </p:nvSpPr>
          <p:spPr>
            <a:xfrm>
              <a:off x="6817007" y="4024609"/>
              <a:ext cx="618047" cy="184982"/>
            </a:xfrm>
            <a:custGeom>
              <a:avLst/>
              <a:pathLst>
                <a:path w="618047" h="184982">
                  <a:moveTo>
                    <a:pt x="27431" y="184982"/>
                  </a:moveTo>
                  <a:lnTo>
                    <a:pt x="590615" y="184982"/>
                  </a:lnTo>
                  <a:lnTo>
                    <a:pt x="589510" y="184960"/>
                  </a:lnTo>
                  <a:lnTo>
                    <a:pt x="593921" y="184782"/>
                  </a:lnTo>
                  <a:lnTo>
                    <a:pt x="598247" y="183899"/>
                  </a:lnTo>
                  <a:lnTo>
                    <a:pt x="602375" y="182333"/>
                  </a:lnTo>
                  <a:lnTo>
                    <a:pt x="606198" y="180126"/>
                  </a:lnTo>
                  <a:lnTo>
                    <a:pt x="609618" y="177334"/>
                  </a:lnTo>
                  <a:lnTo>
                    <a:pt x="612545" y="174030"/>
                  </a:lnTo>
                  <a:lnTo>
                    <a:pt x="614905" y="170298"/>
                  </a:lnTo>
                  <a:lnTo>
                    <a:pt x="616635" y="166237"/>
                  </a:lnTo>
                  <a:lnTo>
                    <a:pt x="617692" y="161950"/>
                  </a:lnTo>
                  <a:lnTo>
                    <a:pt x="618047" y="157550"/>
                  </a:lnTo>
                  <a:lnTo>
                    <a:pt x="618047" y="27431"/>
                  </a:lnTo>
                  <a:lnTo>
                    <a:pt x="617692" y="23031"/>
                  </a:lnTo>
                  <a:lnTo>
                    <a:pt x="616635" y="18745"/>
                  </a:lnTo>
                  <a:lnTo>
                    <a:pt x="614905" y="14683"/>
                  </a:lnTo>
                  <a:lnTo>
                    <a:pt x="612545" y="10952"/>
                  </a:lnTo>
                  <a:lnTo>
                    <a:pt x="609618" y="7647"/>
                  </a:lnTo>
                  <a:lnTo>
                    <a:pt x="606198" y="4855"/>
                  </a:lnTo>
                  <a:lnTo>
                    <a:pt x="602375" y="2648"/>
                  </a:lnTo>
                  <a:lnTo>
                    <a:pt x="598247" y="1083"/>
                  </a:lnTo>
                  <a:lnTo>
                    <a:pt x="593921" y="200"/>
                  </a:lnTo>
                  <a:lnTo>
                    <a:pt x="59061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7550"/>
                  </a:lnTo>
                  <a:lnTo>
                    <a:pt x="88" y="155343"/>
                  </a:lnTo>
                  <a:lnTo>
                    <a:pt x="88" y="159757"/>
                  </a:lnTo>
                  <a:lnTo>
                    <a:pt x="797" y="164115"/>
                  </a:lnTo>
                  <a:lnTo>
                    <a:pt x="2195" y="168302"/>
                  </a:lnTo>
                  <a:lnTo>
                    <a:pt x="4246" y="172211"/>
                  </a:lnTo>
                  <a:lnTo>
                    <a:pt x="6898" y="175741"/>
                  </a:lnTo>
                  <a:lnTo>
                    <a:pt x="10082" y="178799"/>
                  </a:lnTo>
                  <a:lnTo>
                    <a:pt x="13715" y="181307"/>
                  </a:lnTo>
                  <a:lnTo>
                    <a:pt x="17704" y="183199"/>
                  </a:lnTo>
                  <a:lnTo>
                    <a:pt x="21944" y="184428"/>
                  </a:lnTo>
                  <a:lnTo>
                    <a:pt x="26327" y="18496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tx500"/>
            <p:cNvSpPr/>
            <p:nvPr/>
          </p:nvSpPr>
          <p:spPr>
            <a:xfrm>
              <a:off x="6862727" y="4066820"/>
              <a:ext cx="526607" cy="97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PDGFRB</a:t>
              </a:r>
            </a:p>
          </p:txBody>
        </p:sp>
        <p:sp>
          <p:nvSpPr>
            <p:cNvPr id="501" name="pg501"/>
            <p:cNvSpPr/>
            <p:nvPr/>
          </p:nvSpPr>
          <p:spPr>
            <a:xfrm>
              <a:off x="3054616" y="5555588"/>
              <a:ext cx="513638" cy="166912"/>
            </a:xfrm>
            <a:custGeom>
              <a:avLst/>
              <a:pathLst>
                <a:path w="513638" h="166912">
                  <a:moveTo>
                    <a:pt x="27431" y="166912"/>
                  </a:moveTo>
                  <a:lnTo>
                    <a:pt x="486206" y="166912"/>
                  </a:lnTo>
                  <a:lnTo>
                    <a:pt x="485101" y="166889"/>
                  </a:lnTo>
                  <a:lnTo>
                    <a:pt x="489513" y="166712"/>
                  </a:lnTo>
                  <a:lnTo>
                    <a:pt x="493838" y="165828"/>
                  </a:lnTo>
                  <a:lnTo>
                    <a:pt x="497966" y="164263"/>
                  </a:lnTo>
                  <a:lnTo>
                    <a:pt x="501789" y="162056"/>
                  </a:lnTo>
                  <a:lnTo>
                    <a:pt x="505209" y="159264"/>
                  </a:lnTo>
                  <a:lnTo>
                    <a:pt x="508136" y="155959"/>
                  </a:lnTo>
                  <a:lnTo>
                    <a:pt x="510496" y="152228"/>
                  </a:lnTo>
                  <a:lnTo>
                    <a:pt x="512226" y="148166"/>
                  </a:lnTo>
                  <a:lnTo>
                    <a:pt x="513283" y="143880"/>
                  </a:lnTo>
                  <a:lnTo>
                    <a:pt x="513638" y="139480"/>
                  </a:lnTo>
                  <a:lnTo>
                    <a:pt x="513638" y="27431"/>
                  </a:lnTo>
                  <a:lnTo>
                    <a:pt x="513283" y="23031"/>
                  </a:lnTo>
                  <a:lnTo>
                    <a:pt x="512226" y="18745"/>
                  </a:lnTo>
                  <a:lnTo>
                    <a:pt x="510496" y="14683"/>
                  </a:lnTo>
                  <a:lnTo>
                    <a:pt x="508136" y="10952"/>
                  </a:lnTo>
                  <a:lnTo>
                    <a:pt x="505209" y="7647"/>
                  </a:lnTo>
                  <a:lnTo>
                    <a:pt x="501789" y="4855"/>
                  </a:lnTo>
                  <a:lnTo>
                    <a:pt x="497966" y="2648"/>
                  </a:lnTo>
                  <a:lnTo>
                    <a:pt x="493838" y="1083"/>
                  </a:lnTo>
                  <a:lnTo>
                    <a:pt x="489513" y="200"/>
                  </a:lnTo>
                  <a:lnTo>
                    <a:pt x="48620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480"/>
                  </a:lnTo>
                  <a:lnTo>
                    <a:pt x="88" y="137272"/>
                  </a:lnTo>
                  <a:lnTo>
                    <a:pt x="88" y="141687"/>
                  </a:lnTo>
                  <a:lnTo>
                    <a:pt x="797" y="146044"/>
                  </a:lnTo>
                  <a:lnTo>
                    <a:pt x="2195" y="150232"/>
                  </a:lnTo>
                  <a:lnTo>
                    <a:pt x="4246" y="154141"/>
                  </a:lnTo>
                  <a:lnTo>
                    <a:pt x="6898" y="157670"/>
                  </a:lnTo>
                  <a:lnTo>
                    <a:pt x="10082" y="160728"/>
                  </a:lnTo>
                  <a:lnTo>
                    <a:pt x="13715" y="163236"/>
                  </a:lnTo>
                  <a:lnTo>
                    <a:pt x="17704" y="165129"/>
                  </a:lnTo>
                  <a:lnTo>
                    <a:pt x="21944" y="166357"/>
                  </a:lnTo>
                  <a:lnTo>
                    <a:pt x="26327" y="166889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tx502"/>
            <p:cNvSpPr/>
            <p:nvPr/>
          </p:nvSpPr>
          <p:spPr>
            <a:xfrm>
              <a:off x="3100336" y="5601308"/>
              <a:ext cx="422198" cy="75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5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MAPK14</a:t>
              </a:r>
            </a:p>
          </p:txBody>
        </p:sp>
        <p:sp>
          <p:nvSpPr>
            <p:cNvPr id="503" name="pg503"/>
            <p:cNvSpPr/>
            <p:nvPr/>
          </p:nvSpPr>
          <p:spPr>
            <a:xfrm>
              <a:off x="7575744" y="5443975"/>
              <a:ext cx="485685" cy="202540"/>
            </a:xfrm>
            <a:custGeom>
              <a:avLst/>
              <a:pathLst>
                <a:path w="485685" h="202540">
                  <a:moveTo>
                    <a:pt x="27431" y="202540"/>
                  </a:moveTo>
                  <a:lnTo>
                    <a:pt x="458253" y="202540"/>
                  </a:lnTo>
                  <a:lnTo>
                    <a:pt x="457149" y="202517"/>
                  </a:lnTo>
                  <a:lnTo>
                    <a:pt x="461560" y="202340"/>
                  </a:lnTo>
                  <a:lnTo>
                    <a:pt x="465885" y="201457"/>
                  </a:lnTo>
                  <a:lnTo>
                    <a:pt x="470013" y="199891"/>
                  </a:lnTo>
                  <a:lnTo>
                    <a:pt x="473836" y="197684"/>
                  </a:lnTo>
                  <a:lnTo>
                    <a:pt x="477256" y="194892"/>
                  </a:lnTo>
                  <a:lnTo>
                    <a:pt x="480184" y="191587"/>
                  </a:lnTo>
                  <a:lnTo>
                    <a:pt x="482543" y="187856"/>
                  </a:lnTo>
                  <a:lnTo>
                    <a:pt x="484273" y="183795"/>
                  </a:lnTo>
                  <a:lnTo>
                    <a:pt x="485330" y="179508"/>
                  </a:lnTo>
                  <a:lnTo>
                    <a:pt x="485685" y="175108"/>
                  </a:lnTo>
                  <a:lnTo>
                    <a:pt x="485685" y="27432"/>
                  </a:lnTo>
                  <a:lnTo>
                    <a:pt x="485330" y="23031"/>
                  </a:lnTo>
                  <a:lnTo>
                    <a:pt x="484273" y="18745"/>
                  </a:lnTo>
                  <a:lnTo>
                    <a:pt x="482543" y="14683"/>
                  </a:lnTo>
                  <a:lnTo>
                    <a:pt x="480184" y="10952"/>
                  </a:lnTo>
                  <a:lnTo>
                    <a:pt x="477256" y="7647"/>
                  </a:lnTo>
                  <a:lnTo>
                    <a:pt x="473836" y="4855"/>
                  </a:lnTo>
                  <a:lnTo>
                    <a:pt x="470013" y="2648"/>
                  </a:lnTo>
                  <a:lnTo>
                    <a:pt x="465885" y="1083"/>
                  </a:lnTo>
                  <a:lnTo>
                    <a:pt x="461560" y="200"/>
                  </a:lnTo>
                  <a:lnTo>
                    <a:pt x="45825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tx504"/>
            <p:cNvSpPr/>
            <p:nvPr/>
          </p:nvSpPr>
          <p:spPr>
            <a:xfrm>
              <a:off x="7621464" y="5487685"/>
              <a:ext cx="394245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AKT2</a:t>
              </a:r>
            </a:p>
          </p:txBody>
        </p:sp>
        <p:sp>
          <p:nvSpPr>
            <p:cNvPr id="505" name="pg505"/>
            <p:cNvSpPr/>
            <p:nvPr/>
          </p:nvSpPr>
          <p:spPr>
            <a:xfrm>
              <a:off x="5636014" y="5549144"/>
              <a:ext cx="712946" cy="202540"/>
            </a:xfrm>
            <a:custGeom>
              <a:avLst/>
              <a:pathLst>
                <a:path w="712946" h="202540">
                  <a:moveTo>
                    <a:pt x="27432" y="202540"/>
                  </a:moveTo>
                  <a:lnTo>
                    <a:pt x="685514" y="202540"/>
                  </a:lnTo>
                  <a:lnTo>
                    <a:pt x="684409" y="202517"/>
                  </a:lnTo>
                  <a:lnTo>
                    <a:pt x="688820" y="202340"/>
                  </a:lnTo>
                  <a:lnTo>
                    <a:pt x="693146" y="201457"/>
                  </a:lnTo>
                  <a:lnTo>
                    <a:pt x="697274" y="199891"/>
                  </a:lnTo>
                  <a:lnTo>
                    <a:pt x="701097" y="197684"/>
                  </a:lnTo>
                  <a:lnTo>
                    <a:pt x="704517" y="194892"/>
                  </a:lnTo>
                  <a:lnTo>
                    <a:pt x="707444" y="191587"/>
                  </a:lnTo>
                  <a:lnTo>
                    <a:pt x="709804" y="187856"/>
                  </a:lnTo>
                  <a:lnTo>
                    <a:pt x="711534" y="183795"/>
                  </a:lnTo>
                  <a:lnTo>
                    <a:pt x="712591" y="179508"/>
                  </a:lnTo>
                  <a:lnTo>
                    <a:pt x="712946" y="175108"/>
                  </a:lnTo>
                  <a:lnTo>
                    <a:pt x="712946" y="27432"/>
                  </a:lnTo>
                  <a:lnTo>
                    <a:pt x="712591" y="23031"/>
                  </a:lnTo>
                  <a:lnTo>
                    <a:pt x="711534" y="18745"/>
                  </a:lnTo>
                  <a:lnTo>
                    <a:pt x="709804" y="14683"/>
                  </a:lnTo>
                  <a:lnTo>
                    <a:pt x="707444" y="10952"/>
                  </a:lnTo>
                  <a:lnTo>
                    <a:pt x="704517" y="7647"/>
                  </a:lnTo>
                  <a:lnTo>
                    <a:pt x="701097" y="4855"/>
                  </a:lnTo>
                  <a:lnTo>
                    <a:pt x="697274" y="2648"/>
                  </a:lnTo>
                  <a:lnTo>
                    <a:pt x="693146" y="1083"/>
                  </a:lnTo>
                  <a:lnTo>
                    <a:pt x="688820" y="200"/>
                  </a:lnTo>
                  <a:lnTo>
                    <a:pt x="68551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tx506"/>
            <p:cNvSpPr/>
            <p:nvPr/>
          </p:nvSpPr>
          <p:spPr>
            <a:xfrm>
              <a:off x="5681734" y="5592854"/>
              <a:ext cx="621506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MAP2K1</a:t>
              </a:r>
            </a:p>
          </p:txBody>
        </p:sp>
        <p:sp>
          <p:nvSpPr>
            <p:cNvPr id="507" name="pg507"/>
            <p:cNvSpPr/>
            <p:nvPr/>
          </p:nvSpPr>
          <p:spPr>
            <a:xfrm>
              <a:off x="4367520" y="4348927"/>
              <a:ext cx="485685" cy="202540"/>
            </a:xfrm>
            <a:custGeom>
              <a:avLst/>
              <a:pathLst>
                <a:path w="485685" h="202540">
                  <a:moveTo>
                    <a:pt x="27432" y="202540"/>
                  </a:moveTo>
                  <a:lnTo>
                    <a:pt x="458253" y="202540"/>
                  </a:lnTo>
                  <a:lnTo>
                    <a:pt x="457149" y="202517"/>
                  </a:lnTo>
                  <a:lnTo>
                    <a:pt x="461560" y="202340"/>
                  </a:lnTo>
                  <a:lnTo>
                    <a:pt x="465885" y="201457"/>
                  </a:lnTo>
                  <a:lnTo>
                    <a:pt x="470013" y="199891"/>
                  </a:lnTo>
                  <a:lnTo>
                    <a:pt x="473836" y="197684"/>
                  </a:lnTo>
                  <a:lnTo>
                    <a:pt x="477256" y="194892"/>
                  </a:lnTo>
                  <a:lnTo>
                    <a:pt x="480184" y="191587"/>
                  </a:lnTo>
                  <a:lnTo>
                    <a:pt x="482543" y="187856"/>
                  </a:lnTo>
                  <a:lnTo>
                    <a:pt x="484273" y="183795"/>
                  </a:lnTo>
                  <a:lnTo>
                    <a:pt x="485330" y="179508"/>
                  </a:lnTo>
                  <a:lnTo>
                    <a:pt x="485685" y="175108"/>
                  </a:lnTo>
                  <a:lnTo>
                    <a:pt x="485685" y="27432"/>
                  </a:lnTo>
                  <a:lnTo>
                    <a:pt x="485330" y="23031"/>
                  </a:lnTo>
                  <a:lnTo>
                    <a:pt x="484273" y="18745"/>
                  </a:lnTo>
                  <a:lnTo>
                    <a:pt x="482543" y="14683"/>
                  </a:lnTo>
                  <a:lnTo>
                    <a:pt x="480184" y="10952"/>
                  </a:lnTo>
                  <a:lnTo>
                    <a:pt x="477256" y="7647"/>
                  </a:lnTo>
                  <a:lnTo>
                    <a:pt x="473836" y="4855"/>
                  </a:lnTo>
                  <a:lnTo>
                    <a:pt x="470013" y="2648"/>
                  </a:lnTo>
                  <a:lnTo>
                    <a:pt x="465885" y="1083"/>
                  </a:lnTo>
                  <a:lnTo>
                    <a:pt x="461560" y="200"/>
                  </a:lnTo>
                  <a:lnTo>
                    <a:pt x="45825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tx508"/>
            <p:cNvSpPr/>
            <p:nvPr/>
          </p:nvSpPr>
          <p:spPr>
            <a:xfrm>
              <a:off x="4413240" y="4394647"/>
              <a:ext cx="394245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AKT1</a:t>
              </a:r>
            </a:p>
          </p:txBody>
        </p:sp>
        <p:sp>
          <p:nvSpPr>
            <p:cNvPr id="509" name="pg509"/>
            <p:cNvSpPr/>
            <p:nvPr/>
          </p:nvSpPr>
          <p:spPr>
            <a:xfrm>
              <a:off x="2751545" y="6646258"/>
              <a:ext cx="577031" cy="200542"/>
            </a:xfrm>
            <a:custGeom>
              <a:avLst/>
              <a:pathLst>
                <a:path w="577031" h="200542">
                  <a:moveTo>
                    <a:pt x="27431" y="200542"/>
                  </a:moveTo>
                  <a:lnTo>
                    <a:pt x="549599" y="200542"/>
                  </a:lnTo>
                  <a:lnTo>
                    <a:pt x="548495" y="200520"/>
                  </a:lnTo>
                  <a:lnTo>
                    <a:pt x="552906" y="200342"/>
                  </a:lnTo>
                  <a:lnTo>
                    <a:pt x="557231" y="199459"/>
                  </a:lnTo>
                  <a:lnTo>
                    <a:pt x="561359" y="197894"/>
                  </a:lnTo>
                  <a:lnTo>
                    <a:pt x="565182" y="195686"/>
                  </a:lnTo>
                  <a:lnTo>
                    <a:pt x="568602" y="192894"/>
                  </a:lnTo>
                  <a:lnTo>
                    <a:pt x="571529" y="189590"/>
                  </a:lnTo>
                  <a:lnTo>
                    <a:pt x="573889" y="185859"/>
                  </a:lnTo>
                  <a:lnTo>
                    <a:pt x="575619" y="181797"/>
                  </a:lnTo>
                  <a:lnTo>
                    <a:pt x="576676" y="177511"/>
                  </a:lnTo>
                  <a:lnTo>
                    <a:pt x="577031" y="173110"/>
                  </a:lnTo>
                  <a:lnTo>
                    <a:pt x="577031" y="27431"/>
                  </a:lnTo>
                  <a:lnTo>
                    <a:pt x="576676" y="23031"/>
                  </a:lnTo>
                  <a:lnTo>
                    <a:pt x="575619" y="18745"/>
                  </a:lnTo>
                  <a:lnTo>
                    <a:pt x="573889" y="14683"/>
                  </a:lnTo>
                  <a:lnTo>
                    <a:pt x="571529" y="10952"/>
                  </a:lnTo>
                  <a:lnTo>
                    <a:pt x="568602" y="7647"/>
                  </a:lnTo>
                  <a:lnTo>
                    <a:pt x="565182" y="4855"/>
                  </a:lnTo>
                  <a:lnTo>
                    <a:pt x="561359" y="2648"/>
                  </a:lnTo>
                  <a:lnTo>
                    <a:pt x="557231" y="1083"/>
                  </a:lnTo>
                  <a:lnTo>
                    <a:pt x="552906" y="200"/>
                  </a:lnTo>
                  <a:lnTo>
                    <a:pt x="5495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0"/>
                  </a:lnTo>
                  <a:lnTo>
                    <a:pt x="88" y="170903"/>
                  </a:lnTo>
                  <a:lnTo>
                    <a:pt x="88" y="175318"/>
                  </a:lnTo>
                  <a:lnTo>
                    <a:pt x="797" y="179675"/>
                  </a:lnTo>
                  <a:lnTo>
                    <a:pt x="2195" y="183863"/>
                  </a:lnTo>
                  <a:lnTo>
                    <a:pt x="4246" y="187772"/>
                  </a:lnTo>
                  <a:lnTo>
                    <a:pt x="6898" y="191301"/>
                  </a:lnTo>
                  <a:lnTo>
                    <a:pt x="10082" y="194359"/>
                  </a:lnTo>
                  <a:lnTo>
                    <a:pt x="13715" y="196867"/>
                  </a:lnTo>
                  <a:lnTo>
                    <a:pt x="17704" y="198760"/>
                  </a:lnTo>
                  <a:lnTo>
                    <a:pt x="21944" y="199988"/>
                  </a:lnTo>
                  <a:lnTo>
                    <a:pt x="26327" y="200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tx510"/>
            <p:cNvSpPr/>
            <p:nvPr/>
          </p:nvSpPr>
          <p:spPr>
            <a:xfrm>
              <a:off x="2797265" y="6687885"/>
              <a:ext cx="485591" cy="1131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7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7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ZAP70</a:t>
              </a:r>
            </a:p>
          </p:txBody>
        </p:sp>
        <p:sp>
          <p:nvSpPr>
            <p:cNvPr id="511" name="pg511"/>
            <p:cNvSpPr/>
            <p:nvPr/>
          </p:nvSpPr>
          <p:spPr>
            <a:xfrm>
              <a:off x="5736289" y="4513882"/>
              <a:ext cx="367688" cy="169523"/>
            </a:xfrm>
            <a:custGeom>
              <a:avLst/>
              <a:pathLst>
                <a:path w="367688" h="169523">
                  <a:moveTo>
                    <a:pt x="27432" y="169523"/>
                  </a:moveTo>
                  <a:lnTo>
                    <a:pt x="340256" y="169523"/>
                  </a:lnTo>
                  <a:lnTo>
                    <a:pt x="339151" y="169501"/>
                  </a:lnTo>
                  <a:lnTo>
                    <a:pt x="343562" y="169323"/>
                  </a:lnTo>
                  <a:lnTo>
                    <a:pt x="347888" y="168440"/>
                  </a:lnTo>
                  <a:lnTo>
                    <a:pt x="352016" y="166875"/>
                  </a:lnTo>
                  <a:lnTo>
                    <a:pt x="355839" y="164667"/>
                  </a:lnTo>
                  <a:lnTo>
                    <a:pt x="359259" y="161875"/>
                  </a:lnTo>
                  <a:lnTo>
                    <a:pt x="362186" y="158571"/>
                  </a:lnTo>
                  <a:lnTo>
                    <a:pt x="364546" y="154840"/>
                  </a:lnTo>
                  <a:lnTo>
                    <a:pt x="366276" y="150778"/>
                  </a:lnTo>
                  <a:lnTo>
                    <a:pt x="367332" y="146492"/>
                  </a:lnTo>
                  <a:lnTo>
                    <a:pt x="367688" y="142091"/>
                  </a:lnTo>
                  <a:lnTo>
                    <a:pt x="367688" y="27431"/>
                  </a:lnTo>
                  <a:lnTo>
                    <a:pt x="367332" y="23031"/>
                  </a:lnTo>
                  <a:lnTo>
                    <a:pt x="366276" y="18745"/>
                  </a:lnTo>
                  <a:lnTo>
                    <a:pt x="364546" y="14683"/>
                  </a:lnTo>
                  <a:lnTo>
                    <a:pt x="362186" y="10952"/>
                  </a:lnTo>
                  <a:lnTo>
                    <a:pt x="359259" y="7647"/>
                  </a:lnTo>
                  <a:lnTo>
                    <a:pt x="355839" y="4855"/>
                  </a:lnTo>
                  <a:lnTo>
                    <a:pt x="352016" y="2648"/>
                  </a:lnTo>
                  <a:lnTo>
                    <a:pt x="347888" y="1083"/>
                  </a:lnTo>
                  <a:lnTo>
                    <a:pt x="343562" y="200"/>
                  </a:lnTo>
                  <a:lnTo>
                    <a:pt x="34025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2091"/>
                  </a:lnTo>
                  <a:lnTo>
                    <a:pt x="88" y="139884"/>
                  </a:lnTo>
                  <a:lnTo>
                    <a:pt x="88" y="144299"/>
                  </a:lnTo>
                  <a:lnTo>
                    <a:pt x="797" y="148656"/>
                  </a:lnTo>
                  <a:lnTo>
                    <a:pt x="2195" y="152844"/>
                  </a:lnTo>
                  <a:lnTo>
                    <a:pt x="4246" y="156753"/>
                  </a:lnTo>
                  <a:lnTo>
                    <a:pt x="6898" y="160282"/>
                  </a:lnTo>
                  <a:lnTo>
                    <a:pt x="10082" y="163340"/>
                  </a:lnTo>
                  <a:lnTo>
                    <a:pt x="13715" y="165848"/>
                  </a:lnTo>
                  <a:lnTo>
                    <a:pt x="17704" y="167741"/>
                  </a:lnTo>
                  <a:lnTo>
                    <a:pt x="21944" y="168969"/>
                  </a:lnTo>
                  <a:lnTo>
                    <a:pt x="26327" y="16950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tx512"/>
            <p:cNvSpPr/>
            <p:nvPr/>
          </p:nvSpPr>
          <p:spPr>
            <a:xfrm>
              <a:off x="5782009" y="4559602"/>
              <a:ext cx="276248" cy="78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PAK1</a:t>
              </a:r>
            </a:p>
          </p:txBody>
        </p:sp>
        <p:sp>
          <p:nvSpPr>
            <p:cNvPr id="513" name="pg513"/>
            <p:cNvSpPr/>
            <p:nvPr/>
          </p:nvSpPr>
          <p:spPr>
            <a:xfrm>
              <a:off x="3614147" y="4652673"/>
              <a:ext cx="388147" cy="172247"/>
            </a:xfrm>
            <a:custGeom>
              <a:avLst/>
              <a:pathLst>
                <a:path w="388147" h="172247">
                  <a:moveTo>
                    <a:pt x="27432" y="172247"/>
                  </a:moveTo>
                  <a:lnTo>
                    <a:pt x="360715" y="172247"/>
                  </a:lnTo>
                  <a:lnTo>
                    <a:pt x="359610" y="172224"/>
                  </a:lnTo>
                  <a:lnTo>
                    <a:pt x="364021" y="172047"/>
                  </a:lnTo>
                  <a:lnTo>
                    <a:pt x="368347" y="171163"/>
                  </a:lnTo>
                  <a:lnTo>
                    <a:pt x="372475" y="169598"/>
                  </a:lnTo>
                  <a:lnTo>
                    <a:pt x="376298" y="167391"/>
                  </a:lnTo>
                  <a:lnTo>
                    <a:pt x="379718" y="164599"/>
                  </a:lnTo>
                  <a:lnTo>
                    <a:pt x="382645" y="161294"/>
                  </a:lnTo>
                  <a:lnTo>
                    <a:pt x="385005" y="157563"/>
                  </a:lnTo>
                  <a:lnTo>
                    <a:pt x="386735" y="153501"/>
                  </a:lnTo>
                  <a:lnTo>
                    <a:pt x="387792" y="149215"/>
                  </a:lnTo>
                  <a:lnTo>
                    <a:pt x="388147" y="144815"/>
                  </a:lnTo>
                  <a:lnTo>
                    <a:pt x="388147" y="27432"/>
                  </a:lnTo>
                  <a:lnTo>
                    <a:pt x="387792" y="23031"/>
                  </a:lnTo>
                  <a:lnTo>
                    <a:pt x="386735" y="18745"/>
                  </a:lnTo>
                  <a:lnTo>
                    <a:pt x="385005" y="14683"/>
                  </a:lnTo>
                  <a:lnTo>
                    <a:pt x="382645" y="10952"/>
                  </a:lnTo>
                  <a:lnTo>
                    <a:pt x="379718" y="7647"/>
                  </a:lnTo>
                  <a:lnTo>
                    <a:pt x="376298" y="4855"/>
                  </a:lnTo>
                  <a:lnTo>
                    <a:pt x="372475" y="2648"/>
                  </a:lnTo>
                  <a:lnTo>
                    <a:pt x="368347" y="1083"/>
                  </a:lnTo>
                  <a:lnTo>
                    <a:pt x="364021" y="200"/>
                  </a:lnTo>
                  <a:lnTo>
                    <a:pt x="36071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4815"/>
                  </a:lnTo>
                  <a:lnTo>
                    <a:pt x="88" y="142607"/>
                  </a:lnTo>
                  <a:lnTo>
                    <a:pt x="88" y="147022"/>
                  </a:lnTo>
                  <a:lnTo>
                    <a:pt x="797" y="151379"/>
                  </a:lnTo>
                  <a:lnTo>
                    <a:pt x="2195" y="155567"/>
                  </a:lnTo>
                  <a:lnTo>
                    <a:pt x="4246" y="159476"/>
                  </a:lnTo>
                  <a:lnTo>
                    <a:pt x="6898" y="163005"/>
                  </a:lnTo>
                  <a:lnTo>
                    <a:pt x="10082" y="166063"/>
                  </a:lnTo>
                  <a:lnTo>
                    <a:pt x="13716" y="168571"/>
                  </a:lnTo>
                  <a:lnTo>
                    <a:pt x="17704" y="170464"/>
                  </a:lnTo>
                  <a:lnTo>
                    <a:pt x="21944" y="171692"/>
                  </a:lnTo>
                  <a:lnTo>
                    <a:pt x="26327" y="17222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tx514"/>
            <p:cNvSpPr/>
            <p:nvPr/>
          </p:nvSpPr>
          <p:spPr>
            <a:xfrm>
              <a:off x="3659867" y="4695362"/>
              <a:ext cx="296707" cy="838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EGFR</a:t>
              </a:r>
            </a:p>
          </p:txBody>
        </p:sp>
        <p:sp>
          <p:nvSpPr>
            <p:cNvPr id="515" name="pg515"/>
            <p:cNvSpPr/>
            <p:nvPr/>
          </p:nvSpPr>
          <p:spPr>
            <a:xfrm>
              <a:off x="4078131" y="4864109"/>
              <a:ext cx="319712" cy="177329"/>
            </a:xfrm>
            <a:custGeom>
              <a:avLst/>
              <a:pathLst>
                <a:path w="319712" h="177329">
                  <a:moveTo>
                    <a:pt x="27431" y="177329"/>
                  </a:moveTo>
                  <a:lnTo>
                    <a:pt x="292280" y="177329"/>
                  </a:lnTo>
                  <a:lnTo>
                    <a:pt x="291175" y="177307"/>
                  </a:lnTo>
                  <a:lnTo>
                    <a:pt x="295587" y="177129"/>
                  </a:lnTo>
                  <a:lnTo>
                    <a:pt x="299912" y="176246"/>
                  </a:lnTo>
                  <a:lnTo>
                    <a:pt x="304040" y="174681"/>
                  </a:lnTo>
                  <a:lnTo>
                    <a:pt x="307863" y="172473"/>
                  </a:lnTo>
                  <a:lnTo>
                    <a:pt x="311283" y="169681"/>
                  </a:lnTo>
                  <a:lnTo>
                    <a:pt x="314210" y="166377"/>
                  </a:lnTo>
                  <a:lnTo>
                    <a:pt x="316570" y="162646"/>
                  </a:lnTo>
                  <a:lnTo>
                    <a:pt x="318300" y="158584"/>
                  </a:lnTo>
                  <a:lnTo>
                    <a:pt x="319357" y="154298"/>
                  </a:lnTo>
                  <a:lnTo>
                    <a:pt x="319712" y="149897"/>
                  </a:lnTo>
                  <a:lnTo>
                    <a:pt x="319712" y="27432"/>
                  </a:lnTo>
                  <a:lnTo>
                    <a:pt x="319357" y="23031"/>
                  </a:lnTo>
                  <a:lnTo>
                    <a:pt x="318300" y="18745"/>
                  </a:lnTo>
                  <a:lnTo>
                    <a:pt x="316570" y="14683"/>
                  </a:lnTo>
                  <a:lnTo>
                    <a:pt x="314210" y="10952"/>
                  </a:lnTo>
                  <a:lnTo>
                    <a:pt x="311283" y="7647"/>
                  </a:lnTo>
                  <a:lnTo>
                    <a:pt x="307863" y="4855"/>
                  </a:lnTo>
                  <a:lnTo>
                    <a:pt x="304040" y="2648"/>
                  </a:lnTo>
                  <a:lnTo>
                    <a:pt x="299912" y="1083"/>
                  </a:lnTo>
                  <a:lnTo>
                    <a:pt x="295587" y="200"/>
                  </a:lnTo>
                  <a:lnTo>
                    <a:pt x="29228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9897"/>
                  </a:lnTo>
                  <a:lnTo>
                    <a:pt x="88" y="147690"/>
                  </a:lnTo>
                  <a:lnTo>
                    <a:pt x="88" y="152105"/>
                  </a:lnTo>
                  <a:lnTo>
                    <a:pt x="797" y="156462"/>
                  </a:lnTo>
                  <a:lnTo>
                    <a:pt x="2195" y="160650"/>
                  </a:lnTo>
                  <a:lnTo>
                    <a:pt x="4246" y="164559"/>
                  </a:lnTo>
                  <a:lnTo>
                    <a:pt x="6898" y="168088"/>
                  </a:lnTo>
                  <a:lnTo>
                    <a:pt x="10082" y="171146"/>
                  </a:lnTo>
                  <a:lnTo>
                    <a:pt x="13716" y="173654"/>
                  </a:lnTo>
                  <a:lnTo>
                    <a:pt x="17704" y="175547"/>
                  </a:lnTo>
                  <a:lnTo>
                    <a:pt x="21944" y="176775"/>
                  </a:lnTo>
                  <a:lnTo>
                    <a:pt x="26327" y="17730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tx516"/>
            <p:cNvSpPr/>
            <p:nvPr/>
          </p:nvSpPr>
          <p:spPr>
            <a:xfrm>
              <a:off x="4123851" y="4909829"/>
              <a:ext cx="228272" cy="8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RET</a:t>
              </a:r>
            </a:p>
          </p:txBody>
        </p:sp>
        <p:sp>
          <p:nvSpPr>
            <p:cNvPr id="517" name="pg517"/>
            <p:cNvSpPr/>
            <p:nvPr/>
          </p:nvSpPr>
          <p:spPr>
            <a:xfrm>
              <a:off x="5020483" y="4810926"/>
              <a:ext cx="445828" cy="218842"/>
            </a:xfrm>
            <a:custGeom>
              <a:avLst/>
              <a:pathLst>
                <a:path w="445828" h="218842">
                  <a:moveTo>
                    <a:pt x="27432" y="218842"/>
                  </a:moveTo>
                  <a:lnTo>
                    <a:pt x="418396" y="218842"/>
                  </a:lnTo>
                  <a:lnTo>
                    <a:pt x="417292" y="218820"/>
                  </a:lnTo>
                  <a:lnTo>
                    <a:pt x="421703" y="218642"/>
                  </a:lnTo>
                  <a:lnTo>
                    <a:pt x="426028" y="217759"/>
                  </a:lnTo>
                  <a:lnTo>
                    <a:pt x="430156" y="216193"/>
                  </a:lnTo>
                  <a:lnTo>
                    <a:pt x="433980" y="213986"/>
                  </a:lnTo>
                  <a:lnTo>
                    <a:pt x="437399" y="211194"/>
                  </a:lnTo>
                  <a:lnTo>
                    <a:pt x="440327" y="207890"/>
                  </a:lnTo>
                  <a:lnTo>
                    <a:pt x="442686" y="204158"/>
                  </a:lnTo>
                  <a:lnTo>
                    <a:pt x="444417" y="200097"/>
                  </a:lnTo>
                  <a:lnTo>
                    <a:pt x="445473" y="195810"/>
                  </a:lnTo>
                  <a:lnTo>
                    <a:pt x="445828" y="191410"/>
                  </a:lnTo>
                  <a:lnTo>
                    <a:pt x="445828" y="27432"/>
                  </a:lnTo>
                  <a:lnTo>
                    <a:pt x="445473" y="23031"/>
                  </a:lnTo>
                  <a:lnTo>
                    <a:pt x="444417" y="18745"/>
                  </a:lnTo>
                  <a:lnTo>
                    <a:pt x="442686" y="14683"/>
                  </a:lnTo>
                  <a:lnTo>
                    <a:pt x="440327" y="10952"/>
                  </a:lnTo>
                  <a:lnTo>
                    <a:pt x="437399" y="7647"/>
                  </a:lnTo>
                  <a:lnTo>
                    <a:pt x="433980" y="4855"/>
                  </a:lnTo>
                  <a:lnTo>
                    <a:pt x="430156" y="2648"/>
                  </a:lnTo>
                  <a:lnTo>
                    <a:pt x="426028" y="1083"/>
                  </a:lnTo>
                  <a:lnTo>
                    <a:pt x="421703" y="200"/>
                  </a:lnTo>
                  <a:lnTo>
                    <a:pt x="41839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91410"/>
                  </a:lnTo>
                  <a:lnTo>
                    <a:pt x="88" y="189203"/>
                  </a:lnTo>
                  <a:lnTo>
                    <a:pt x="88" y="193617"/>
                  </a:lnTo>
                  <a:lnTo>
                    <a:pt x="797" y="197975"/>
                  </a:lnTo>
                  <a:lnTo>
                    <a:pt x="2195" y="202162"/>
                  </a:lnTo>
                  <a:lnTo>
                    <a:pt x="4246" y="206071"/>
                  </a:lnTo>
                  <a:lnTo>
                    <a:pt x="6898" y="209601"/>
                  </a:lnTo>
                  <a:lnTo>
                    <a:pt x="10082" y="212659"/>
                  </a:lnTo>
                  <a:lnTo>
                    <a:pt x="13715" y="215167"/>
                  </a:lnTo>
                  <a:lnTo>
                    <a:pt x="17704" y="217059"/>
                  </a:lnTo>
                  <a:lnTo>
                    <a:pt x="21944" y="218288"/>
                  </a:lnTo>
                  <a:lnTo>
                    <a:pt x="26327" y="2188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tx518"/>
            <p:cNvSpPr/>
            <p:nvPr/>
          </p:nvSpPr>
          <p:spPr>
            <a:xfrm>
              <a:off x="5066203" y="4851867"/>
              <a:ext cx="354388" cy="132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6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SRC</a:t>
              </a:r>
            </a:p>
          </p:txBody>
        </p:sp>
        <p:sp>
          <p:nvSpPr>
            <p:cNvPr id="519" name="pg519"/>
            <p:cNvSpPr/>
            <p:nvPr/>
          </p:nvSpPr>
          <p:spPr>
            <a:xfrm>
              <a:off x="3370837" y="5142085"/>
              <a:ext cx="505792" cy="249495"/>
            </a:xfrm>
            <a:custGeom>
              <a:avLst/>
              <a:pathLst>
                <a:path w="505792" h="249495">
                  <a:moveTo>
                    <a:pt x="27432" y="249495"/>
                  </a:moveTo>
                  <a:lnTo>
                    <a:pt x="478360" y="249495"/>
                  </a:lnTo>
                  <a:lnTo>
                    <a:pt x="477256" y="249473"/>
                  </a:lnTo>
                  <a:lnTo>
                    <a:pt x="481667" y="249295"/>
                  </a:lnTo>
                  <a:lnTo>
                    <a:pt x="485992" y="248412"/>
                  </a:lnTo>
                  <a:lnTo>
                    <a:pt x="490120" y="246846"/>
                  </a:lnTo>
                  <a:lnTo>
                    <a:pt x="493943" y="244639"/>
                  </a:lnTo>
                  <a:lnTo>
                    <a:pt x="497363" y="241847"/>
                  </a:lnTo>
                  <a:lnTo>
                    <a:pt x="500291" y="238542"/>
                  </a:lnTo>
                  <a:lnTo>
                    <a:pt x="502650" y="234811"/>
                  </a:lnTo>
                  <a:lnTo>
                    <a:pt x="504380" y="230750"/>
                  </a:lnTo>
                  <a:lnTo>
                    <a:pt x="505437" y="226463"/>
                  </a:lnTo>
                  <a:lnTo>
                    <a:pt x="505792" y="222063"/>
                  </a:lnTo>
                  <a:lnTo>
                    <a:pt x="505792" y="27432"/>
                  </a:lnTo>
                  <a:lnTo>
                    <a:pt x="505437" y="23031"/>
                  </a:lnTo>
                  <a:lnTo>
                    <a:pt x="504380" y="18745"/>
                  </a:lnTo>
                  <a:lnTo>
                    <a:pt x="502650" y="14683"/>
                  </a:lnTo>
                  <a:lnTo>
                    <a:pt x="500291" y="10952"/>
                  </a:lnTo>
                  <a:lnTo>
                    <a:pt x="497363" y="7647"/>
                  </a:lnTo>
                  <a:lnTo>
                    <a:pt x="493943" y="4855"/>
                  </a:lnTo>
                  <a:lnTo>
                    <a:pt x="490120" y="2648"/>
                  </a:lnTo>
                  <a:lnTo>
                    <a:pt x="485992" y="1083"/>
                  </a:lnTo>
                  <a:lnTo>
                    <a:pt x="481667" y="200"/>
                  </a:lnTo>
                  <a:lnTo>
                    <a:pt x="47836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222063"/>
                  </a:lnTo>
                  <a:lnTo>
                    <a:pt x="88" y="219855"/>
                  </a:lnTo>
                  <a:lnTo>
                    <a:pt x="88" y="224270"/>
                  </a:lnTo>
                  <a:lnTo>
                    <a:pt x="797" y="228628"/>
                  </a:lnTo>
                  <a:lnTo>
                    <a:pt x="2195" y="232815"/>
                  </a:lnTo>
                  <a:lnTo>
                    <a:pt x="4246" y="236724"/>
                  </a:lnTo>
                  <a:lnTo>
                    <a:pt x="6898" y="240254"/>
                  </a:lnTo>
                  <a:lnTo>
                    <a:pt x="10082" y="243312"/>
                  </a:lnTo>
                  <a:lnTo>
                    <a:pt x="13716" y="245820"/>
                  </a:lnTo>
                  <a:lnTo>
                    <a:pt x="17704" y="247712"/>
                  </a:lnTo>
                  <a:lnTo>
                    <a:pt x="21944" y="248940"/>
                  </a:lnTo>
                  <a:lnTo>
                    <a:pt x="26327" y="24947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tx520"/>
            <p:cNvSpPr/>
            <p:nvPr/>
          </p:nvSpPr>
          <p:spPr>
            <a:xfrm>
              <a:off x="3416557" y="5181877"/>
              <a:ext cx="414352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LCK</a:t>
              </a:r>
            </a:p>
          </p:txBody>
        </p:sp>
        <p:sp>
          <p:nvSpPr>
            <p:cNvPr id="521" name="pg521"/>
            <p:cNvSpPr/>
            <p:nvPr/>
          </p:nvSpPr>
          <p:spPr>
            <a:xfrm>
              <a:off x="5301964" y="3644085"/>
              <a:ext cx="617324" cy="202540"/>
            </a:xfrm>
            <a:custGeom>
              <a:avLst/>
              <a:pathLst>
                <a:path w="617324" h="202540">
                  <a:moveTo>
                    <a:pt x="27432" y="202540"/>
                  </a:moveTo>
                  <a:lnTo>
                    <a:pt x="589892" y="202540"/>
                  </a:lnTo>
                  <a:lnTo>
                    <a:pt x="588787" y="202517"/>
                  </a:lnTo>
                  <a:lnTo>
                    <a:pt x="593198" y="202340"/>
                  </a:lnTo>
                  <a:lnTo>
                    <a:pt x="597524" y="201457"/>
                  </a:lnTo>
                  <a:lnTo>
                    <a:pt x="601652" y="199891"/>
                  </a:lnTo>
                  <a:lnTo>
                    <a:pt x="605475" y="197684"/>
                  </a:lnTo>
                  <a:lnTo>
                    <a:pt x="608894" y="194892"/>
                  </a:lnTo>
                  <a:lnTo>
                    <a:pt x="611822" y="191587"/>
                  </a:lnTo>
                  <a:lnTo>
                    <a:pt x="614182" y="187856"/>
                  </a:lnTo>
                  <a:lnTo>
                    <a:pt x="615912" y="183795"/>
                  </a:lnTo>
                  <a:lnTo>
                    <a:pt x="616968" y="179508"/>
                  </a:lnTo>
                  <a:lnTo>
                    <a:pt x="617324" y="175108"/>
                  </a:lnTo>
                  <a:lnTo>
                    <a:pt x="617324" y="27431"/>
                  </a:lnTo>
                  <a:lnTo>
                    <a:pt x="616968" y="23031"/>
                  </a:lnTo>
                  <a:lnTo>
                    <a:pt x="615912" y="18745"/>
                  </a:lnTo>
                  <a:lnTo>
                    <a:pt x="614182" y="14683"/>
                  </a:lnTo>
                  <a:lnTo>
                    <a:pt x="611822" y="10952"/>
                  </a:lnTo>
                  <a:lnTo>
                    <a:pt x="608894" y="7647"/>
                  </a:lnTo>
                  <a:lnTo>
                    <a:pt x="605475" y="4855"/>
                  </a:lnTo>
                  <a:lnTo>
                    <a:pt x="601652" y="2648"/>
                  </a:lnTo>
                  <a:lnTo>
                    <a:pt x="597524" y="1083"/>
                  </a:lnTo>
                  <a:lnTo>
                    <a:pt x="593198" y="200"/>
                  </a:lnTo>
                  <a:lnTo>
                    <a:pt x="58989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tx522"/>
            <p:cNvSpPr/>
            <p:nvPr/>
          </p:nvSpPr>
          <p:spPr>
            <a:xfrm>
              <a:off x="5347684" y="3687647"/>
              <a:ext cx="525884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AURKA</a:t>
              </a:r>
            </a:p>
          </p:txBody>
        </p:sp>
        <p:sp>
          <p:nvSpPr>
            <p:cNvPr id="523" name="pg523"/>
            <p:cNvSpPr/>
            <p:nvPr/>
          </p:nvSpPr>
          <p:spPr>
            <a:xfrm>
              <a:off x="6147173" y="4184247"/>
              <a:ext cx="413534" cy="182088"/>
            </a:xfrm>
            <a:custGeom>
              <a:avLst/>
              <a:pathLst>
                <a:path w="413534" h="182088">
                  <a:moveTo>
                    <a:pt x="27432" y="182088"/>
                  </a:moveTo>
                  <a:lnTo>
                    <a:pt x="386102" y="182088"/>
                  </a:lnTo>
                  <a:lnTo>
                    <a:pt x="384998" y="182065"/>
                  </a:lnTo>
                  <a:lnTo>
                    <a:pt x="389409" y="181887"/>
                  </a:lnTo>
                  <a:lnTo>
                    <a:pt x="393734" y="181004"/>
                  </a:lnTo>
                  <a:lnTo>
                    <a:pt x="397862" y="179439"/>
                  </a:lnTo>
                  <a:lnTo>
                    <a:pt x="401686" y="177232"/>
                  </a:lnTo>
                  <a:lnTo>
                    <a:pt x="405105" y="174440"/>
                  </a:lnTo>
                  <a:lnTo>
                    <a:pt x="408033" y="171135"/>
                  </a:lnTo>
                  <a:lnTo>
                    <a:pt x="410392" y="167404"/>
                  </a:lnTo>
                  <a:lnTo>
                    <a:pt x="412123" y="163342"/>
                  </a:lnTo>
                  <a:lnTo>
                    <a:pt x="413179" y="159056"/>
                  </a:lnTo>
                  <a:lnTo>
                    <a:pt x="413534" y="154656"/>
                  </a:lnTo>
                  <a:lnTo>
                    <a:pt x="413534" y="27431"/>
                  </a:lnTo>
                  <a:lnTo>
                    <a:pt x="413179" y="23031"/>
                  </a:lnTo>
                  <a:lnTo>
                    <a:pt x="412123" y="18745"/>
                  </a:lnTo>
                  <a:lnTo>
                    <a:pt x="410392" y="14683"/>
                  </a:lnTo>
                  <a:lnTo>
                    <a:pt x="408033" y="10952"/>
                  </a:lnTo>
                  <a:lnTo>
                    <a:pt x="405105" y="7647"/>
                  </a:lnTo>
                  <a:lnTo>
                    <a:pt x="401686" y="4855"/>
                  </a:lnTo>
                  <a:lnTo>
                    <a:pt x="397862" y="2648"/>
                  </a:lnTo>
                  <a:lnTo>
                    <a:pt x="393734" y="1083"/>
                  </a:lnTo>
                  <a:lnTo>
                    <a:pt x="389409" y="200"/>
                  </a:lnTo>
                  <a:lnTo>
                    <a:pt x="3861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4656"/>
                  </a:lnTo>
                  <a:lnTo>
                    <a:pt x="88" y="152448"/>
                  </a:lnTo>
                  <a:lnTo>
                    <a:pt x="88" y="156863"/>
                  </a:lnTo>
                  <a:lnTo>
                    <a:pt x="797" y="161220"/>
                  </a:lnTo>
                  <a:lnTo>
                    <a:pt x="2195" y="165408"/>
                  </a:lnTo>
                  <a:lnTo>
                    <a:pt x="4246" y="169317"/>
                  </a:lnTo>
                  <a:lnTo>
                    <a:pt x="6898" y="172846"/>
                  </a:lnTo>
                  <a:lnTo>
                    <a:pt x="10082" y="175904"/>
                  </a:lnTo>
                  <a:lnTo>
                    <a:pt x="13715" y="178412"/>
                  </a:lnTo>
                  <a:lnTo>
                    <a:pt x="17704" y="180305"/>
                  </a:lnTo>
                  <a:lnTo>
                    <a:pt x="21944" y="181533"/>
                  </a:lnTo>
                  <a:lnTo>
                    <a:pt x="26327" y="18206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tx524"/>
            <p:cNvSpPr/>
            <p:nvPr/>
          </p:nvSpPr>
          <p:spPr>
            <a:xfrm>
              <a:off x="6192893" y="4229967"/>
              <a:ext cx="322094" cy="90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9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RAF1</a:t>
              </a:r>
            </a:p>
          </p:txBody>
        </p:sp>
        <p:sp>
          <p:nvSpPr>
            <p:cNvPr id="525" name="pg525"/>
            <p:cNvSpPr/>
            <p:nvPr/>
          </p:nvSpPr>
          <p:spPr>
            <a:xfrm>
              <a:off x="6318920" y="4608831"/>
              <a:ext cx="599688" cy="202540"/>
            </a:xfrm>
            <a:custGeom>
              <a:avLst/>
              <a:pathLst>
                <a:path w="599688" h="202540">
                  <a:moveTo>
                    <a:pt x="27432" y="202540"/>
                  </a:moveTo>
                  <a:lnTo>
                    <a:pt x="572256" y="202540"/>
                  </a:lnTo>
                  <a:lnTo>
                    <a:pt x="571151" y="202517"/>
                  </a:lnTo>
                  <a:lnTo>
                    <a:pt x="575562" y="202340"/>
                  </a:lnTo>
                  <a:lnTo>
                    <a:pt x="579888" y="201457"/>
                  </a:lnTo>
                  <a:lnTo>
                    <a:pt x="584015" y="199891"/>
                  </a:lnTo>
                  <a:lnTo>
                    <a:pt x="587839" y="197684"/>
                  </a:lnTo>
                  <a:lnTo>
                    <a:pt x="591258" y="194892"/>
                  </a:lnTo>
                  <a:lnTo>
                    <a:pt x="594186" y="191587"/>
                  </a:lnTo>
                  <a:lnTo>
                    <a:pt x="596545" y="187856"/>
                  </a:lnTo>
                  <a:lnTo>
                    <a:pt x="598276" y="183795"/>
                  </a:lnTo>
                  <a:lnTo>
                    <a:pt x="599332" y="179508"/>
                  </a:lnTo>
                  <a:lnTo>
                    <a:pt x="599688" y="175108"/>
                  </a:lnTo>
                  <a:lnTo>
                    <a:pt x="599688" y="27432"/>
                  </a:lnTo>
                  <a:lnTo>
                    <a:pt x="599332" y="23031"/>
                  </a:lnTo>
                  <a:lnTo>
                    <a:pt x="598276" y="18745"/>
                  </a:lnTo>
                  <a:lnTo>
                    <a:pt x="596545" y="14683"/>
                  </a:lnTo>
                  <a:lnTo>
                    <a:pt x="594186" y="10952"/>
                  </a:lnTo>
                  <a:lnTo>
                    <a:pt x="591258" y="7647"/>
                  </a:lnTo>
                  <a:lnTo>
                    <a:pt x="587839" y="4855"/>
                  </a:lnTo>
                  <a:lnTo>
                    <a:pt x="584015" y="2648"/>
                  </a:lnTo>
                  <a:lnTo>
                    <a:pt x="579888" y="1083"/>
                  </a:lnTo>
                  <a:lnTo>
                    <a:pt x="575562" y="200"/>
                  </a:lnTo>
                  <a:lnTo>
                    <a:pt x="57225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tx526"/>
            <p:cNvSpPr/>
            <p:nvPr/>
          </p:nvSpPr>
          <p:spPr>
            <a:xfrm>
              <a:off x="6364640" y="4652542"/>
              <a:ext cx="508248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ERBB2</a:t>
              </a:r>
            </a:p>
          </p:txBody>
        </p:sp>
        <p:sp>
          <p:nvSpPr>
            <p:cNvPr id="527" name="pg527"/>
            <p:cNvSpPr/>
            <p:nvPr/>
          </p:nvSpPr>
          <p:spPr>
            <a:xfrm>
              <a:off x="4306144" y="2583392"/>
              <a:ext cx="91439" cy="202540"/>
            </a:xfrm>
            <a:custGeom>
              <a:avLst/>
              <a:pathLst>
                <a:path w="91439" h="202540">
                  <a:moveTo>
                    <a:pt x="27431" y="202540"/>
                  </a:moveTo>
                  <a:lnTo>
                    <a:pt x="64008" y="202540"/>
                  </a:lnTo>
                  <a:lnTo>
                    <a:pt x="62903" y="202517"/>
                  </a:lnTo>
                  <a:lnTo>
                    <a:pt x="67314" y="202340"/>
                  </a:lnTo>
                  <a:lnTo>
                    <a:pt x="71640" y="201457"/>
                  </a:lnTo>
                  <a:lnTo>
                    <a:pt x="75767" y="199891"/>
                  </a:lnTo>
                  <a:lnTo>
                    <a:pt x="79591" y="197684"/>
                  </a:lnTo>
                  <a:lnTo>
                    <a:pt x="83010" y="194892"/>
                  </a:lnTo>
                  <a:lnTo>
                    <a:pt x="85938" y="191587"/>
                  </a:lnTo>
                  <a:lnTo>
                    <a:pt x="88297" y="187856"/>
                  </a:lnTo>
                  <a:lnTo>
                    <a:pt x="90028" y="183795"/>
                  </a:lnTo>
                  <a:lnTo>
                    <a:pt x="91084" y="179508"/>
                  </a:lnTo>
                  <a:lnTo>
                    <a:pt x="91439" y="175108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3598531" y="6699716"/>
              <a:ext cx="317968" cy="169874"/>
            </a:xfrm>
            <a:custGeom>
              <a:avLst/>
              <a:pathLst>
                <a:path w="317968" h="169874">
                  <a:moveTo>
                    <a:pt x="27431" y="169874"/>
                  </a:moveTo>
                  <a:lnTo>
                    <a:pt x="290536" y="169874"/>
                  </a:lnTo>
                  <a:lnTo>
                    <a:pt x="289432" y="169851"/>
                  </a:lnTo>
                  <a:lnTo>
                    <a:pt x="293843" y="169674"/>
                  </a:lnTo>
                  <a:lnTo>
                    <a:pt x="298168" y="168790"/>
                  </a:lnTo>
                  <a:lnTo>
                    <a:pt x="302296" y="167225"/>
                  </a:lnTo>
                  <a:lnTo>
                    <a:pt x="306119" y="165018"/>
                  </a:lnTo>
                  <a:lnTo>
                    <a:pt x="309539" y="162226"/>
                  </a:lnTo>
                  <a:lnTo>
                    <a:pt x="312467" y="158921"/>
                  </a:lnTo>
                  <a:lnTo>
                    <a:pt x="314826" y="155190"/>
                  </a:lnTo>
                  <a:lnTo>
                    <a:pt x="316557" y="151128"/>
                  </a:lnTo>
                  <a:lnTo>
                    <a:pt x="317613" y="146842"/>
                  </a:lnTo>
                  <a:lnTo>
                    <a:pt x="317968" y="142442"/>
                  </a:lnTo>
                  <a:lnTo>
                    <a:pt x="317968" y="27431"/>
                  </a:lnTo>
                  <a:lnTo>
                    <a:pt x="317613" y="23031"/>
                  </a:lnTo>
                  <a:lnTo>
                    <a:pt x="316557" y="18745"/>
                  </a:lnTo>
                  <a:lnTo>
                    <a:pt x="314826" y="14683"/>
                  </a:lnTo>
                  <a:lnTo>
                    <a:pt x="312467" y="10952"/>
                  </a:lnTo>
                  <a:lnTo>
                    <a:pt x="309539" y="7647"/>
                  </a:lnTo>
                  <a:lnTo>
                    <a:pt x="306119" y="4855"/>
                  </a:lnTo>
                  <a:lnTo>
                    <a:pt x="302296" y="2648"/>
                  </a:lnTo>
                  <a:lnTo>
                    <a:pt x="298168" y="1083"/>
                  </a:lnTo>
                  <a:lnTo>
                    <a:pt x="293843" y="200"/>
                  </a:lnTo>
                  <a:lnTo>
                    <a:pt x="29053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2442"/>
                  </a:lnTo>
                  <a:lnTo>
                    <a:pt x="88" y="140234"/>
                  </a:lnTo>
                  <a:lnTo>
                    <a:pt x="88" y="144649"/>
                  </a:lnTo>
                  <a:lnTo>
                    <a:pt x="797" y="149006"/>
                  </a:lnTo>
                  <a:lnTo>
                    <a:pt x="2195" y="153194"/>
                  </a:lnTo>
                  <a:lnTo>
                    <a:pt x="4246" y="157103"/>
                  </a:lnTo>
                  <a:lnTo>
                    <a:pt x="6898" y="160632"/>
                  </a:lnTo>
                  <a:lnTo>
                    <a:pt x="10082" y="163690"/>
                  </a:lnTo>
                  <a:lnTo>
                    <a:pt x="13715" y="166198"/>
                  </a:lnTo>
                  <a:lnTo>
                    <a:pt x="17704" y="168091"/>
                  </a:lnTo>
                  <a:lnTo>
                    <a:pt x="21944" y="169319"/>
                  </a:lnTo>
                  <a:lnTo>
                    <a:pt x="26327" y="16985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tx529"/>
            <p:cNvSpPr/>
            <p:nvPr/>
          </p:nvSpPr>
          <p:spPr>
            <a:xfrm>
              <a:off x="3644251" y="6745436"/>
              <a:ext cx="226528" cy="78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MET</a:t>
              </a:r>
            </a:p>
          </p:txBody>
        </p:sp>
        <p:sp>
          <p:nvSpPr>
            <p:cNvPr id="530" name="pg530"/>
            <p:cNvSpPr/>
            <p:nvPr/>
          </p:nvSpPr>
          <p:spPr>
            <a:xfrm>
              <a:off x="1475305" y="3550086"/>
              <a:ext cx="398242" cy="185709"/>
            </a:xfrm>
            <a:custGeom>
              <a:avLst/>
              <a:pathLst>
                <a:path w="398242" h="185709">
                  <a:moveTo>
                    <a:pt x="27431" y="185709"/>
                  </a:moveTo>
                  <a:lnTo>
                    <a:pt x="370810" y="185709"/>
                  </a:lnTo>
                  <a:lnTo>
                    <a:pt x="369706" y="185687"/>
                  </a:lnTo>
                  <a:lnTo>
                    <a:pt x="374117" y="185509"/>
                  </a:lnTo>
                  <a:lnTo>
                    <a:pt x="378442" y="184626"/>
                  </a:lnTo>
                  <a:lnTo>
                    <a:pt x="382570" y="183061"/>
                  </a:lnTo>
                  <a:lnTo>
                    <a:pt x="386393" y="180853"/>
                  </a:lnTo>
                  <a:lnTo>
                    <a:pt x="389813" y="178061"/>
                  </a:lnTo>
                  <a:lnTo>
                    <a:pt x="392741" y="174757"/>
                  </a:lnTo>
                  <a:lnTo>
                    <a:pt x="395100" y="171026"/>
                  </a:lnTo>
                  <a:lnTo>
                    <a:pt x="396831" y="166964"/>
                  </a:lnTo>
                  <a:lnTo>
                    <a:pt x="397887" y="162678"/>
                  </a:lnTo>
                  <a:lnTo>
                    <a:pt x="398242" y="158277"/>
                  </a:lnTo>
                  <a:lnTo>
                    <a:pt x="398242" y="27431"/>
                  </a:lnTo>
                  <a:lnTo>
                    <a:pt x="397887" y="23031"/>
                  </a:lnTo>
                  <a:lnTo>
                    <a:pt x="396831" y="18745"/>
                  </a:lnTo>
                  <a:lnTo>
                    <a:pt x="395100" y="14683"/>
                  </a:lnTo>
                  <a:lnTo>
                    <a:pt x="392741" y="10952"/>
                  </a:lnTo>
                  <a:lnTo>
                    <a:pt x="389813" y="7647"/>
                  </a:lnTo>
                  <a:lnTo>
                    <a:pt x="386393" y="4855"/>
                  </a:lnTo>
                  <a:lnTo>
                    <a:pt x="382570" y="2648"/>
                  </a:lnTo>
                  <a:lnTo>
                    <a:pt x="378442" y="1083"/>
                  </a:lnTo>
                  <a:lnTo>
                    <a:pt x="374117" y="200"/>
                  </a:lnTo>
                  <a:lnTo>
                    <a:pt x="3708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8277"/>
                  </a:lnTo>
                  <a:lnTo>
                    <a:pt x="88" y="156070"/>
                  </a:lnTo>
                  <a:lnTo>
                    <a:pt x="88" y="160485"/>
                  </a:lnTo>
                  <a:lnTo>
                    <a:pt x="797" y="164842"/>
                  </a:lnTo>
                  <a:lnTo>
                    <a:pt x="2195" y="169030"/>
                  </a:lnTo>
                  <a:lnTo>
                    <a:pt x="4246" y="172939"/>
                  </a:lnTo>
                  <a:lnTo>
                    <a:pt x="6898" y="176468"/>
                  </a:lnTo>
                  <a:lnTo>
                    <a:pt x="10082" y="179526"/>
                  </a:lnTo>
                  <a:lnTo>
                    <a:pt x="13716" y="182034"/>
                  </a:lnTo>
                  <a:lnTo>
                    <a:pt x="17704" y="183927"/>
                  </a:lnTo>
                  <a:lnTo>
                    <a:pt x="21944" y="185155"/>
                  </a:lnTo>
                  <a:lnTo>
                    <a:pt x="26327" y="18568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tx531"/>
            <p:cNvSpPr/>
            <p:nvPr/>
          </p:nvSpPr>
          <p:spPr>
            <a:xfrm>
              <a:off x="1521025" y="3592270"/>
              <a:ext cx="306802" cy="97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INSR</a:t>
              </a:r>
            </a:p>
          </p:txBody>
        </p:sp>
        <p:sp>
          <p:nvSpPr>
            <p:cNvPr id="532" name="pg532"/>
            <p:cNvSpPr/>
            <p:nvPr/>
          </p:nvSpPr>
          <p:spPr>
            <a:xfrm>
              <a:off x="4923738" y="5667498"/>
              <a:ext cx="473332" cy="202540"/>
            </a:xfrm>
            <a:custGeom>
              <a:avLst/>
              <a:pathLst>
                <a:path w="473332" h="202540">
                  <a:moveTo>
                    <a:pt x="27432" y="202540"/>
                  </a:moveTo>
                  <a:lnTo>
                    <a:pt x="445900" y="202540"/>
                  </a:lnTo>
                  <a:lnTo>
                    <a:pt x="444796" y="202517"/>
                  </a:lnTo>
                  <a:lnTo>
                    <a:pt x="449207" y="202340"/>
                  </a:lnTo>
                  <a:lnTo>
                    <a:pt x="453533" y="201457"/>
                  </a:lnTo>
                  <a:lnTo>
                    <a:pt x="457660" y="199891"/>
                  </a:lnTo>
                  <a:lnTo>
                    <a:pt x="461484" y="197684"/>
                  </a:lnTo>
                  <a:lnTo>
                    <a:pt x="464903" y="194892"/>
                  </a:lnTo>
                  <a:lnTo>
                    <a:pt x="467831" y="191587"/>
                  </a:lnTo>
                  <a:lnTo>
                    <a:pt x="470190" y="187856"/>
                  </a:lnTo>
                  <a:lnTo>
                    <a:pt x="471921" y="183795"/>
                  </a:lnTo>
                  <a:lnTo>
                    <a:pt x="472977" y="179508"/>
                  </a:lnTo>
                  <a:lnTo>
                    <a:pt x="473332" y="175108"/>
                  </a:lnTo>
                  <a:lnTo>
                    <a:pt x="473332" y="27431"/>
                  </a:lnTo>
                  <a:lnTo>
                    <a:pt x="472977" y="23031"/>
                  </a:lnTo>
                  <a:lnTo>
                    <a:pt x="471921" y="18745"/>
                  </a:lnTo>
                  <a:lnTo>
                    <a:pt x="470190" y="14683"/>
                  </a:lnTo>
                  <a:lnTo>
                    <a:pt x="467831" y="10952"/>
                  </a:lnTo>
                  <a:lnTo>
                    <a:pt x="464903" y="7647"/>
                  </a:lnTo>
                  <a:lnTo>
                    <a:pt x="461484" y="4855"/>
                  </a:lnTo>
                  <a:lnTo>
                    <a:pt x="457660" y="2648"/>
                  </a:lnTo>
                  <a:lnTo>
                    <a:pt x="453533" y="1083"/>
                  </a:lnTo>
                  <a:lnTo>
                    <a:pt x="449207" y="200"/>
                  </a:lnTo>
                  <a:lnTo>
                    <a:pt x="44590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tx533"/>
            <p:cNvSpPr/>
            <p:nvPr/>
          </p:nvSpPr>
          <p:spPr>
            <a:xfrm>
              <a:off x="4969458" y="5711209"/>
              <a:ext cx="381892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</a:t>
              </a:r>
            </a:p>
          </p:txBody>
        </p:sp>
        <p:sp>
          <p:nvSpPr>
            <p:cNvPr id="534" name="pg534"/>
            <p:cNvSpPr/>
            <p:nvPr/>
          </p:nvSpPr>
          <p:spPr>
            <a:xfrm>
              <a:off x="5813054" y="4902176"/>
              <a:ext cx="314328" cy="173141"/>
            </a:xfrm>
            <a:custGeom>
              <a:avLst/>
              <a:pathLst>
                <a:path w="314328" h="173141">
                  <a:moveTo>
                    <a:pt x="27431" y="173141"/>
                  </a:moveTo>
                  <a:lnTo>
                    <a:pt x="286896" y="173141"/>
                  </a:lnTo>
                  <a:lnTo>
                    <a:pt x="285791" y="173119"/>
                  </a:lnTo>
                  <a:lnTo>
                    <a:pt x="290202" y="172941"/>
                  </a:lnTo>
                  <a:lnTo>
                    <a:pt x="294528" y="172058"/>
                  </a:lnTo>
                  <a:lnTo>
                    <a:pt x="298656" y="170493"/>
                  </a:lnTo>
                  <a:lnTo>
                    <a:pt x="302479" y="168286"/>
                  </a:lnTo>
                  <a:lnTo>
                    <a:pt x="305898" y="165493"/>
                  </a:lnTo>
                  <a:lnTo>
                    <a:pt x="308826" y="162189"/>
                  </a:lnTo>
                  <a:lnTo>
                    <a:pt x="311185" y="158458"/>
                  </a:lnTo>
                  <a:lnTo>
                    <a:pt x="312916" y="154396"/>
                  </a:lnTo>
                  <a:lnTo>
                    <a:pt x="313972" y="150110"/>
                  </a:lnTo>
                  <a:lnTo>
                    <a:pt x="314328" y="145709"/>
                  </a:lnTo>
                  <a:lnTo>
                    <a:pt x="314328" y="27432"/>
                  </a:lnTo>
                  <a:lnTo>
                    <a:pt x="313972" y="23031"/>
                  </a:lnTo>
                  <a:lnTo>
                    <a:pt x="312916" y="18745"/>
                  </a:lnTo>
                  <a:lnTo>
                    <a:pt x="311185" y="14683"/>
                  </a:lnTo>
                  <a:lnTo>
                    <a:pt x="308826" y="10952"/>
                  </a:lnTo>
                  <a:lnTo>
                    <a:pt x="305898" y="7647"/>
                  </a:lnTo>
                  <a:lnTo>
                    <a:pt x="302479" y="4855"/>
                  </a:lnTo>
                  <a:lnTo>
                    <a:pt x="298656" y="2648"/>
                  </a:lnTo>
                  <a:lnTo>
                    <a:pt x="294528" y="1083"/>
                  </a:lnTo>
                  <a:lnTo>
                    <a:pt x="290202" y="200"/>
                  </a:lnTo>
                  <a:lnTo>
                    <a:pt x="28689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5709"/>
                  </a:lnTo>
                  <a:lnTo>
                    <a:pt x="88" y="143502"/>
                  </a:lnTo>
                  <a:lnTo>
                    <a:pt x="88" y="147917"/>
                  </a:lnTo>
                  <a:lnTo>
                    <a:pt x="797" y="152274"/>
                  </a:lnTo>
                  <a:lnTo>
                    <a:pt x="2195" y="156462"/>
                  </a:lnTo>
                  <a:lnTo>
                    <a:pt x="4246" y="160371"/>
                  </a:lnTo>
                  <a:lnTo>
                    <a:pt x="6898" y="163900"/>
                  </a:lnTo>
                  <a:lnTo>
                    <a:pt x="10082" y="166958"/>
                  </a:lnTo>
                  <a:lnTo>
                    <a:pt x="13715" y="169466"/>
                  </a:lnTo>
                  <a:lnTo>
                    <a:pt x="17704" y="171359"/>
                  </a:lnTo>
                  <a:lnTo>
                    <a:pt x="21944" y="172587"/>
                  </a:lnTo>
                  <a:lnTo>
                    <a:pt x="26327" y="17311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tx535"/>
            <p:cNvSpPr/>
            <p:nvPr/>
          </p:nvSpPr>
          <p:spPr>
            <a:xfrm>
              <a:off x="5858774" y="4944832"/>
              <a:ext cx="222888" cy="8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CSK</a:t>
              </a:r>
            </a:p>
          </p:txBody>
        </p:sp>
        <p:sp>
          <p:nvSpPr>
            <p:cNvPr id="536" name="pg536"/>
            <p:cNvSpPr/>
            <p:nvPr/>
          </p:nvSpPr>
          <p:spPr>
            <a:xfrm>
              <a:off x="4002237" y="6238069"/>
              <a:ext cx="400291" cy="209857"/>
            </a:xfrm>
            <a:custGeom>
              <a:avLst/>
              <a:pathLst>
                <a:path w="400291" h="209857">
                  <a:moveTo>
                    <a:pt x="27432" y="209857"/>
                  </a:moveTo>
                  <a:lnTo>
                    <a:pt x="372859" y="209857"/>
                  </a:lnTo>
                  <a:lnTo>
                    <a:pt x="371755" y="209834"/>
                  </a:lnTo>
                  <a:lnTo>
                    <a:pt x="376166" y="209657"/>
                  </a:lnTo>
                  <a:lnTo>
                    <a:pt x="380491" y="208773"/>
                  </a:lnTo>
                  <a:lnTo>
                    <a:pt x="384619" y="207208"/>
                  </a:lnTo>
                  <a:lnTo>
                    <a:pt x="388443" y="205001"/>
                  </a:lnTo>
                  <a:lnTo>
                    <a:pt x="391862" y="202209"/>
                  </a:lnTo>
                  <a:lnTo>
                    <a:pt x="394790" y="198904"/>
                  </a:lnTo>
                  <a:lnTo>
                    <a:pt x="397149" y="195173"/>
                  </a:lnTo>
                  <a:lnTo>
                    <a:pt x="398880" y="191111"/>
                  </a:lnTo>
                  <a:lnTo>
                    <a:pt x="399936" y="186825"/>
                  </a:lnTo>
                  <a:lnTo>
                    <a:pt x="400291" y="182425"/>
                  </a:lnTo>
                  <a:lnTo>
                    <a:pt x="400291" y="27431"/>
                  </a:lnTo>
                  <a:lnTo>
                    <a:pt x="399936" y="23031"/>
                  </a:lnTo>
                  <a:lnTo>
                    <a:pt x="398880" y="18745"/>
                  </a:lnTo>
                  <a:lnTo>
                    <a:pt x="397149" y="14683"/>
                  </a:lnTo>
                  <a:lnTo>
                    <a:pt x="394790" y="10952"/>
                  </a:lnTo>
                  <a:lnTo>
                    <a:pt x="391862" y="7647"/>
                  </a:lnTo>
                  <a:lnTo>
                    <a:pt x="388443" y="4855"/>
                  </a:lnTo>
                  <a:lnTo>
                    <a:pt x="384619" y="2648"/>
                  </a:lnTo>
                  <a:lnTo>
                    <a:pt x="380491" y="1083"/>
                  </a:lnTo>
                  <a:lnTo>
                    <a:pt x="376166" y="200"/>
                  </a:lnTo>
                  <a:lnTo>
                    <a:pt x="372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82425"/>
                  </a:lnTo>
                  <a:lnTo>
                    <a:pt x="88" y="180217"/>
                  </a:lnTo>
                  <a:lnTo>
                    <a:pt x="88" y="184632"/>
                  </a:lnTo>
                  <a:lnTo>
                    <a:pt x="797" y="188989"/>
                  </a:lnTo>
                  <a:lnTo>
                    <a:pt x="2195" y="193177"/>
                  </a:lnTo>
                  <a:lnTo>
                    <a:pt x="4246" y="197086"/>
                  </a:lnTo>
                  <a:lnTo>
                    <a:pt x="6898" y="200615"/>
                  </a:lnTo>
                  <a:lnTo>
                    <a:pt x="10082" y="203673"/>
                  </a:lnTo>
                  <a:lnTo>
                    <a:pt x="13716" y="206181"/>
                  </a:lnTo>
                  <a:lnTo>
                    <a:pt x="17704" y="208074"/>
                  </a:lnTo>
                  <a:lnTo>
                    <a:pt x="21944" y="209302"/>
                  </a:lnTo>
                  <a:lnTo>
                    <a:pt x="26327" y="20983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tx537"/>
            <p:cNvSpPr/>
            <p:nvPr/>
          </p:nvSpPr>
          <p:spPr>
            <a:xfrm>
              <a:off x="4047957" y="6279348"/>
              <a:ext cx="308851" cy="122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79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SYK</a:t>
              </a:r>
            </a:p>
          </p:txBody>
        </p:sp>
        <p:sp>
          <p:nvSpPr>
            <p:cNvPr id="538" name="pg538"/>
            <p:cNvSpPr/>
            <p:nvPr/>
          </p:nvSpPr>
          <p:spPr>
            <a:xfrm>
              <a:off x="3425394" y="4063629"/>
              <a:ext cx="191181" cy="117782"/>
            </a:xfrm>
            <a:custGeom>
              <a:avLst/>
              <a:pathLst>
                <a:path w="191181" h="117782">
                  <a:moveTo>
                    <a:pt x="27431" y="117782"/>
                  </a:moveTo>
                  <a:lnTo>
                    <a:pt x="163749" y="117782"/>
                  </a:lnTo>
                  <a:lnTo>
                    <a:pt x="162645" y="117760"/>
                  </a:lnTo>
                  <a:lnTo>
                    <a:pt x="167056" y="117582"/>
                  </a:lnTo>
                  <a:lnTo>
                    <a:pt x="171381" y="116699"/>
                  </a:lnTo>
                  <a:lnTo>
                    <a:pt x="175509" y="115134"/>
                  </a:lnTo>
                  <a:lnTo>
                    <a:pt x="179332" y="112926"/>
                  </a:lnTo>
                  <a:lnTo>
                    <a:pt x="182752" y="110134"/>
                  </a:lnTo>
                  <a:lnTo>
                    <a:pt x="185680" y="106830"/>
                  </a:lnTo>
                  <a:lnTo>
                    <a:pt x="188039" y="103098"/>
                  </a:lnTo>
                  <a:lnTo>
                    <a:pt x="189770" y="99037"/>
                  </a:lnTo>
                  <a:lnTo>
                    <a:pt x="190826" y="94750"/>
                  </a:lnTo>
                  <a:lnTo>
                    <a:pt x="191181" y="90350"/>
                  </a:lnTo>
                  <a:lnTo>
                    <a:pt x="191181" y="27431"/>
                  </a:lnTo>
                  <a:lnTo>
                    <a:pt x="190826" y="23031"/>
                  </a:lnTo>
                  <a:lnTo>
                    <a:pt x="189770" y="18745"/>
                  </a:lnTo>
                  <a:lnTo>
                    <a:pt x="188039" y="14683"/>
                  </a:lnTo>
                  <a:lnTo>
                    <a:pt x="185680" y="10952"/>
                  </a:lnTo>
                  <a:lnTo>
                    <a:pt x="182752" y="7647"/>
                  </a:lnTo>
                  <a:lnTo>
                    <a:pt x="179332" y="4855"/>
                  </a:lnTo>
                  <a:lnTo>
                    <a:pt x="175509" y="2648"/>
                  </a:lnTo>
                  <a:lnTo>
                    <a:pt x="171381" y="1083"/>
                  </a:lnTo>
                  <a:lnTo>
                    <a:pt x="167056" y="200"/>
                  </a:lnTo>
                  <a:lnTo>
                    <a:pt x="1637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90350"/>
                  </a:lnTo>
                  <a:lnTo>
                    <a:pt x="88" y="88143"/>
                  </a:lnTo>
                  <a:lnTo>
                    <a:pt x="88" y="92557"/>
                  </a:lnTo>
                  <a:lnTo>
                    <a:pt x="797" y="96915"/>
                  </a:lnTo>
                  <a:lnTo>
                    <a:pt x="2195" y="101102"/>
                  </a:lnTo>
                  <a:lnTo>
                    <a:pt x="4246" y="105012"/>
                  </a:lnTo>
                  <a:lnTo>
                    <a:pt x="6898" y="108541"/>
                  </a:lnTo>
                  <a:lnTo>
                    <a:pt x="10082" y="111599"/>
                  </a:lnTo>
                  <a:lnTo>
                    <a:pt x="13715" y="114107"/>
                  </a:lnTo>
                  <a:lnTo>
                    <a:pt x="17704" y="115999"/>
                  </a:lnTo>
                  <a:lnTo>
                    <a:pt x="21944" y="117228"/>
                  </a:lnTo>
                  <a:lnTo>
                    <a:pt x="26327" y="11776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tx539"/>
            <p:cNvSpPr/>
            <p:nvPr/>
          </p:nvSpPr>
          <p:spPr>
            <a:xfrm>
              <a:off x="3471114" y="4108361"/>
              <a:ext cx="99741" cy="273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CDK4</a:t>
              </a:r>
            </a:p>
          </p:txBody>
        </p:sp>
        <p:sp>
          <p:nvSpPr>
            <p:cNvPr id="540" name="pg540"/>
            <p:cNvSpPr/>
            <p:nvPr/>
          </p:nvSpPr>
          <p:spPr>
            <a:xfrm>
              <a:off x="2068403" y="6069081"/>
              <a:ext cx="439792" cy="169426"/>
            </a:xfrm>
            <a:custGeom>
              <a:avLst/>
              <a:pathLst>
                <a:path w="439792" h="169426">
                  <a:moveTo>
                    <a:pt x="27432" y="169426"/>
                  </a:moveTo>
                  <a:lnTo>
                    <a:pt x="412360" y="169426"/>
                  </a:lnTo>
                  <a:lnTo>
                    <a:pt x="411256" y="169404"/>
                  </a:lnTo>
                  <a:lnTo>
                    <a:pt x="415667" y="169226"/>
                  </a:lnTo>
                  <a:lnTo>
                    <a:pt x="419992" y="168343"/>
                  </a:lnTo>
                  <a:lnTo>
                    <a:pt x="424120" y="166777"/>
                  </a:lnTo>
                  <a:lnTo>
                    <a:pt x="427944" y="164570"/>
                  </a:lnTo>
                  <a:lnTo>
                    <a:pt x="431363" y="161778"/>
                  </a:lnTo>
                  <a:lnTo>
                    <a:pt x="434291" y="158473"/>
                  </a:lnTo>
                  <a:lnTo>
                    <a:pt x="436650" y="154742"/>
                  </a:lnTo>
                  <a:lnTo>
                    <a:pt x="438381" y="150681"/>
                  </a:lnTo>
                  <a:lnTo>
                    <a:pt x="439437" y="146394"/>
                  </a:lnTo>
                  <a:lnTo>
                    <a:pt x="439792" y="141994"/>
                  </a:lnTo>
                  <a:lnTo>
                    <a:pt x="439792" y="27431"/>
                  </a:lnTo>
                  <a:lnTo>
                    <a:pt x="439437" y="23031"/>
                  </a:lnTo>
                  <a:lnTo>
                    <a:pt x="438381" y="18745"/>
                  </a:lnTo>
                  <a:lnTo>
                    <a:pt x="436650" y="14683"/>
                  </a:lnTo>
                  <a:lnTo>
                    <a:pt x="434291" y="10952"/>
                  </a:lnTo>
                  <a:lnTo>
                    <a:pt x="431363" y="7647"/>
                  </a:lnTo>
                  <a:lnTo>
                    <a:pt x="427944" y="4855"/>
                  </a:lnTo>
                  <a:lnTo>
                    <a:pt x="424120" y="2648"/>
                  </a:lnTo>
                  <a:lnTo>
                    <a:pt x="419992" y="1083"/>
                  </a:lnTo>
                  <a:lnTo>
                    <a:pt x="415667" y="200"/>
                  </a:lnTo>
                  <a:lnTo>
                    <a:pt x="41236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994"/>
                  </a:lnTo>
                  <a:lnTo>
                    <a:pt x="88" y="139786"/>
                  </a:lnTo>
                  <a:lnTo>
                    <a:pt x="88" y="144201"/>
                  </a:lnTo>
                  <a:lnTo>
                    <a:pt x="797" y="148559"/>
                  </a:lnTo>
                  <a:lnTo>
                    <a:pt x="2195" y="152746"/>
                  </a:lnTo>
                  <a:lnTo>
                    <a:pt x="4246" y="156655"/>
                  </a:lnTo>
                  <a:lnTo>
                    <a:pt x="6898" y="160185"/>
                  </a:lnTo>
                  <a:lnTo>
                    <a:pt x="10082" y="163243"/>
                  </a:lnTo>
                  <a:lnTo>
                    <a:pt x="13715" y="165751"/>
                  </a:lnTo>
                  <a:lnTo>
                    <a:pt x="17704" y="167643"/>
                  </a:lnTo>
                  <a:lnTo>
                    <a:pt x="21944" y="168871"/>
                  </a:lnTo>
                  <a:lnTo>
                    <a:pt x="26327" y="16940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tx541"/>
            <p:cNvSpPr/>
            <p:nvPr/>
          </p:nvSpPr>
          <p:spPr>
            <a:xfrm>
              <a:off x="2114123" y="6111875"/>
              <a:ext cx="348352" cy="80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FGFR1</a:t>
              </a:r>
            </a:p>
          </p:txBody>
        </p:sp>
        <p:sp>
          <p:nvSpPr>
            <p:cNvPr id="542" name="pg542"/>
            <p:cNvSpPr/>
            <p:nvPr/>
          </p:nvSpPr>
          <p:spPr>
            <a:xfrm>
              <a:off x="4238676" y="5708683"/>
              <a:ext cx="615984" cy="202540"/>
            </a:xfrm>
            <a:custGeom>
              <a:avLst/>
              <a:pathLst>
                <a:path w="615984" h="202540">
                  <a:moveTo>
                    <a:pt x="27431" y="202540"/>
                  </a:moveTo>
                  <a:lnTo>
                    <a:pt x="588552" y="202540"/>
                  </a:lnTo>
                  <a:lnTo>
                    <a:pt x="587448" y="202517"/>
                  </a:lnTo>
                  <a:lnTo>
                    <a:pt x="591859" y="202340"/>
                  </a:lnTo>
                  <a:lnTo>
                    <a:pt x="596184" y="201457"/>
                  </a:lnTo>
                  <a:lnTo>
                    <a:pt x="600312" y="199891"/>
                  </a:lnTo>
                  <a:lnTo>
                    <a:pt x="604135" y="197684"/>
                  </a:lnTo>
                  <a:lnTo>
                    <a:pt x="607555" y="194892"/>
                  </a:lnTo>
                  <a:lnTo>
                    <a:pt x="610483" y="191587"/>
                  </a:lnTo>
                  <a:lnTo>
                    <a:pt x="612842" y="187856"/>
                  </a:lnTo>
                  <a:lnTo>
                    <a:pt x="614572" y="183795"/>
                  </a:lnTo>
                  <a:lnTo>
                    <a:pt x="615629" y="179508"/>
                  </a:lnTo>
                  <a:lnTo>
                    <a:pt x="615984" y="175108"/>
                  </a:lnTo>
                  <a:lnTo>
                    <a:pt x="615984" y="27432"/>
                  </a:lnTo>
                  <a:lnTo>
                    <a:pt x="615629" y="23031"/>
                  </a:lnTo>
                  <a:lnTo>
                    <a:pt x="614572" y="18745"/>
                  </a:lnTo>
                  <a:lnTo>
                    <a:pt x="612842" y="14683"/>
                  </a:lnTo>
                  <a:lnTo>
                    <a:pt x="610483" y="10952"/>
                  </a:lnTo>
                  <a:lnTo>
                    <a:pt x="607555" y="7647"/>
                  </a:lnTo>
                  <a:lnTo>
                    <a:pt x="604135" y="4855"/>
                  </a:lnTo>
                  <a:lnTo>
                    <a:pt x="600312" y="2648"/>
                  </a:lnTo>
                  <a:lnTo>
                    <a:pt x="596184" y="1083"/>
                  </a:lnTo>
                  <a:lnTo>
                    <a:pt x="591859" y="200"/>
                  </a:lnTo>
                  <a:lnTo>
                    <a:pt x="58855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tx543"/>
            <p:cNvSpPr/>
            <p:nvPr/>
          </p:nvSpPr>
          <p:spPr>
            <a:xfrm>
              <a:off x="4284396" y="5750236"/>
              <a:ext cx="52454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MAPK3</a:t>
              </a:r>
            </a:p>
          </p:txBody>
        </p:sp>
        <p:sp>
          <p:nvSpPr>
            <p:cNvPr id="544" name="pg544"/>
            <p:cNvSpPr/>
            <p:nvPr/>
          </p:nvSpPr>
          <p:spPr>
            <a:xfrm>
              <a:off x="6145284" y="5808600"/>
              <a:ext cx="589493" cy="202540"/>
            </a:xfrm>
            <a:custGeom>
              <a:avLst/>
              <a:pathLst>
                <a:path w="589493" h="202540">
                  <a:moveTo>
                    <a:pt x="27431" y="202540"/>
                  </a:moveTo>
                  <a:lnTo>
                    <a:pt x="562061" y="202540"/>
                  </a:lnTo>
                  <a:lnTo>
                    <a:pt x="560956" y="202517"/>
                  </a:lnTo>
                  <a:lnTo>
                    <a:pt x="565367" y="202340"/>
                  </a:lnTo>
                  <a:lnTo>
                    <a:pt x="569693" y="201457"/>
                  </a:lnTo>
                  <a:lnTo>
                    <a:pt x="573821" y="199891"/>
                  </a:lnTo>
                  <a:lnTo>
                    <a:pt x="577644" y="197684"/>
                  </a:lnTo>
                  <a:lnTo>
                    <a:pt x="581064" y="194892"/>
                  </a:lnTo>
                  <a:lnTo>
                    <a:pt x="583991" y="191587"/>
                  </a:lnTo>
                  <a:lnTo>
                    <a:pt x="586351" y="187856"/>
                  </a:lnTo>
                  <a:lnTo>
                    <a:pt x="588081" y="183795"/>
                  </a:lnTo>
                  <a:lnTo>
                    <a:pt x="589138" y="179508"/>
                  </a:lnTo>
                  <a:lnTo>
                    <a:pt x="589493" y="175108"/>
                  </a:lnTo>
                  <a:lnTo>
                    <a:pt x="589493" y="27432"/>
                  </a:lnTo>
                  <a:lnTo>
                    <a:pt x="589138" y="23031"/>
                  </a:lnTo>
                  <a:lnTo>
                    <a:pt x="588081" y="18745"/>
                  </a:lnTo>
                  <a:lnTo>
                    <a:pt x="586351" y="14683"/>
                  </a:lnTo>
                  <a:lnTo>
                    <a:pt x="583991" y="10952"/>
                  </a:lnTo>
                  <a:lnTo>
                    <a:pt x="581064" y="7647"/>
                  </a:lnTo>
                  <a:lnTo>
                    <a:pt x="577644" y="4855"/>
                  </a:lnTo>
                  <a:lnTo>
                    <a:pt x="573821" y="2648"/>
                  </a:lnTo>
                  <a:lnTo>
                    <a:pt x="569693" y="1083"/>
                  </a:lnTo>
                  <a:lnTo>
                    <a:pt x="565367" y="200"/>
                  </a:lnTo>
                  <a:lnTo>
                    <a:pt x="56206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tx545"/>
            <p:cNvSpPr/>
            <p:nvPr/>
          </p:nvSpPr>
          <p:spPr>
            <a:xfrm>
              <a:off x="6191004" y="5854320"/>
              <a:ext cx="4980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PDPK1</a:t>
              </a:r>
            </a:p>
          </p:txBody>
        </p:sp>
        <p:sp>
          <p:nvSpPr>
            <p:cNvPr id="546" name="pg546"/>
            <p:cNvSpPr/>
            <p:nvPr/>
          </p:nvSpPr>
          <p:spPr>
            <a:xfrm>
              <a:off x="4939356" y="4234285"/>
              <a:ext cx="380314" cy="184170"/>
            </a:xfrm>
            <a:custGeom>
              <a:avLst/>
              <a:pathLst>
                <a:path w="380314" h="184170">
                  <a:moveTo>
                    <a:pt x="27431" y="184170"/>
                  </a:moveTo>
                  <a:lnTo>
                    <a:pt x="352882" y="184170"/>
                  </a:lnTo>
                  <a:lnTo>
                    <a:pt x="351777" y="184148"/>
                  </a:lnTo>
                  <a:lnTo>
                    <a:pt x="356188" y="183970"/>
                  </a:lnTo>
                  <a:lnTo>
                    <a:pt x="360514" y="183087"/>
                  </a:lnTo>
                  <a:lnTo>
                    <a:pt x="364641" y="181521"/>
                  </a:lnTo>
                  <a:lnTo>
                    <a:pt x="368465" y="179314"/>
                  </a:lnTo>
                  <a:lnTo>
                    <a:pt x="371884" y="176522"/>
                  </a:lnTo>
                  <a:lnTo>
                    <a:pt x="374812" y="173217"/>
                  </a:lnTo>
                  <a:lnTo>
                    <a:pt x="377171" y="169486"/>
                  </a:lnTo>
                  <a:lnTo>
                    <a:pt x="378902" y="165425"/>
                  </a:lnTo>
                  <a:lnTo>
                    <a:pt x="379958" y="161138"/>
                  </a:lnTo>
                  <a:lnTo>
                    <a:pt x="380314" y="156738"/>
                  </a:lnTo>
                  <a:lnTo>
                    <a:pt x="380314" y="27431"/>
                  </a:lnTo>
                  <a:lnTo>
                    <a:pt x="379958" y="23031"/>
                  </a:lnTo>
                  <a:lnTo>
                    <a:pt x="378902" y="18745"/>
                  </a:lnTo>
                  <a:lnTo>
                    <a:pt x="377171" y="14683"/>
                  </a:lnTo>
                  <a:lnTo>
                    <a:pt x="374812" y="10952"/>
                  </a:lnTo>
                  <a:lnTo>
                    <a:pt x="371884" y="7647"/>
                  </a:lnTo>
                  <a:lnTo>
                    <a:pt x="368465" y="4855"/>
                  </a:lnTo>
                  <a:lnTo>
                    <a:pt x="364641" y="2648"/>
                  </a:lnTo>
                  <a:lnTo>
                    <a:pt x="360514" y="1083"/>
                  </a:lnTo>
                  <a:lnTo>
                    <a:pt x="356188" y="200"/>
                  </a:lnTo>
                  <a:lnTo>
                    <a:pt x="35288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6738"/>
                  </a:lnTo>
                  <a:lnTo>
                    <a:pt x="88" y="154531"/>
                  </a:lnTo>
                  <a:lnTo>
                    <a:pt x="88" y="158945"/>
                  </a:lnTo>
                  <a:lnTo>
                    <a:pt x="797" y="163303"/>
                  </a:lnTo>
                  <a:lnTo>
                    <a:pt x="2195" y="167490"/>
                  </a:lnTo>
                  <a:lnTo>
                    <a:pt x="4246" y="171399"/>
                  </a:lnTo>
                  <a:lnTo>
                    <a:pt x="6898" y="174929"/>
                  </a:lnTo>
                  <a:lnTo>
                    <a:pt x="10082" y="177987"/>
                  </a:lnTo>
                  <a:lnTo>
                    <a:pt x="13715" y="180495"/>
                  </a:lnTo>
                  <a:lnTo>
                    <a:pt x="17704" y="182387"/>
                  </a:lnTo>
                  <a:lnTo>
                    <a:pt x="21944" y="183615"/>
                  </a:lnTo>
                  <a:lnTo>
                    <a:pt x="26327" y="18414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tx547"/>
            <p:cNvSpPr/>
            <p:nvPr/>
          </p:nvSpPr>
          <p:spPr>
            <a:xfrm>
              <a:off x="4985076" y="4252863"/>
              <a:ext cx="288874" cy="1198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JAK2</a:t>
              </a:r>
            </a:p>
          </p:txBody>
        </p:sp>
        <p:sp>
          <p:nvSpPr>
            <p:cNvPr id="548" name="pg548"/>
            <p:cNvSpPr/>
            <p:nvPr/>
          </p:nvSpPr>
          <p:spPr>
            <a:xfrm>
              <a:off x="3171099" y="2953407"/>
              <a:ext cx="600134" cy="202540"/>
            </a:xfrm>
            <a:custGeom>
              <a:avLst/>
              <a:pathLst>
                <a:path w="600134" h="202540">
                  <a:moveTo>
                    <a:pt x="27431" y="202540"/>
                  </a:moveTo>
                  <a:lnTo>
                    <a:pt x="572702" y="202540"/>
                  </a:lnTo>
                  <a:lnTo>
                    <a:pt x="571597" y="202517"/>
                  </a:lnTo>
                  <a:lnTo>
                    <a:pt x="576009" y="202340"/>
                  </a:lnTo>
                  <a:lnTo>
                    <a:pt x="580334" y="201457"/>
                  </a:lnTo>
                  <a:lnTo>
                    <a:pt x="584462" y="199891"/>
                  </a:lnTo>
                  <a:lnTo>
                    <a:pt x="588285" y="197684"/>
                  </a:lnTo>
                  <a:lnTo>
                    <a:pt x="591705" y="194892"/>
                  </a:lnTo>
                  <a:lnTo>
                    <a:pt x="594632" y="191587"/>
                  </a:lnTo>
                  <a:lnTo>
                    <a:pt x="596992" y="187856"/>
                  </a:lnTo>
                  <a:lnTo>
                    <a:pt x="598722" y="183795"/>
                  </a:lnTo>
                  <a:lnTo>
                    <a:pt x="599779" y="179508"/>
                  </a:lnTo>
                  <a:lnTo>
                    <a:pt x="600134" y="175108"/>
                  </a:lnTo>
                  <a:lnTo>
                    <a:pt x="600134" y="27431"/>
                  </a:lnTo>
                  <a:lnTo>
                    <a:pt x="599779" y="23031"/>
                  </a:lnTo>
                  <a:lnTo>
                    <a:pt x="598722" y="18745"/>
                  </a:lnTo>
                  <a:lnTo>
                    <a:pt x="596992" y="14683"/>
                  </a:lnTo>
                  <a:lnTo>
                    <a:pt x="594632" y="10952"/>
                  </a:lnTo>
                  <a:lnTo>
                    <a:pt x="591705" y="7647"/>
                  </a:lnTo>
                  <a:lnTo>
                    <a:pt x="588285" y="4855"/>
                  </a:lnTo>
                  <a:lnTo>
                    <a:pt x="584462" y="2648"/>
                  </a:lnTo>
                  <a:lnTo>
                    <a:pt x="580334" y="1083"/>
                  </a:lnTo>
                  <a:lnTo>
                    <a:pt x="576009" y="200"/>
                  </a:lnTo>
                  <a:lnTo>
                    <a:pt x="5727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tx549"/>
            <p:cNvSpPr/>
            <p:nvPr/>
          </p:nvSpPr>
          <p:spPr>
            <a:xfrm>
              <a:off x="3216819" y="2994960"/>
              <a:ext cx="50869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PRKCB</a:t>
              </a:r>
            </a:p>
          </p:txBody>
        </p:sp>
        <p:sp>
          <p:nvSpPr>
            <p:cNvPr id="550" name="pg550"/>
            <p:cNvSpPr/>
            <p:nvPr/>
          </p:nvSpPr>
          <p:spPr>
            <a:xfrm>
              <a:off x="5802219" y="6364903"/>
              <a:ext cx="577884" cy="202540"/>
            </a:xfrm>
            <a:custGeom>
              <a:avLst/>
              <a:pathLst>
                <a:path w="577884" h="202540">
                  <a:moveTo>
                    <a:pt x="27432" y="202540"/>
                  </a:moveTo>
                  <a:lnTo>
                    <a:pt x="550452" y="202540"/>
                  </a:lnTo>
                  <a:lnTo>
                    <a:pt x="549348" y="202517"/>
                  </a:lnTo>
                  <a:lnTo>
                    <a:pt x="553759" y="202340"/>
                  </a:lnTo>
                  <a:lnTo>
                    <a:pt x="558084" y="201457"/>
                  </a:lnTo>
                  <a:lnTo>
                    <a:pt x="562212" y="199891"/>
                  </a:lnTo>
                  <a:lnTo>
                    <a:pt x="566035" y="197684"/>
                  </a:lnTo>
                  <a:lnTo>
                    <a:pt x="569455" y="194892"/>
                  </a:lnTo>
                  <a:lnTo>
                    <a:pt x="572383" y="191587"/>
                  </a:lnTo>
                  <a:lnTo>
                    <a:pt x="574742" y="187856"/>
                  </a:lnTo>
                  <a:lnTo>
                    <a:pt x="576472" y="183795"/>
                  </a:lnTo>
                  <a:lnTo>
                    <a:pt x="577529" y="179508"/>
                  </a:lnTo>
                  <a:lnTo>
                    <a:pt x="577884" y="175108"/>
                  </a:lnTo>
                  <a:lnTo>
                    <a:pt x="577884" y="27431"/>
                  </a:lnTo>
                  <a:lnTo>
                    <a:pt x="577529" y="23031"/>
                  </a:lnTo>
                  <a:lnTo>
                    <a:pt x="576472" y="18745"/>
                  </a:lnTo>
                  <a:lnTo>
                    <a:pt x="574742" y="14683"/>
                  </a:lnTo>
                  <a:lnTo>
                    <a:pt x="572383" y="10952"/>
                  </a:lnTo>
                  <a:lnTo>
                    <a:pt x="569455" y="7647"/>
                  </a:lnTo>
                  <a:lnTo>
                    <a:pt x="566035" y="4855"/>
                  </a:lnTo>
                  <a:lnTo>
                    <a:pt x="562212" y="2648"/>
                  </a:lnTo>
                  <a:lnTo>
                    <a:pt x="558084" y="1083"/>
                  </a:lnTo>
                  <a:lnTo>
                    <a:pt x="553759" y="200"/>
                  </a:lnTo>
                  <a:lnTo>
                    <a:pt x="55045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tx551"/>
            <p:cNvSpPr/>
            <p:nvPr/>
          </p:nvSpPr>
          <p:spPr>
            <a:xfrm>
              <a:off x="5847939" y="6408614"/>
              <a:ext cx="486444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PTK2B</a:t>
              </a:r>
            </a:p>
          </p:txBody>
        </p:sp>
        <p:sp>
          <p:nvSpPr>
            <p:cNvPr id="552" name="pg552"/>
            <p:cNvSpPr/>
            <p:nvPr/>
          </p:nvSpPr>
          <p:spPr>
            <a:xfrm>
              <a:off x="5358860" y="5954574"/>
              <a:ext cx="474523" cy="202540"/>
            </a:xfrm>
            <a:custGeom>
              <a:avLst/>
              <a:pathLst>
                <a:path w="474523" h="202540">
                  <a:moveTo>
                    <a:pt x="27431" y="202540"/>
                  </a:moveTo>
                  <a:lnTo>
                    <a:pt x="447091" y="202540"/>
                  </a:lnTo>
                  <a:lnTo>
                    <a:pt x="445987" y="202517"/>
                  </a:lnTo>
                  <a:lnTo>
                    <a:pt x="450398" y="202340"/>
                  </a:lnTo>
                  <a:lnTo>
                    <a:pt x="454723" y="201457"/>
                  </a:lnTo>
                  <a:lnTo>
                    <a:pt x="458851" y="199891"/>
                  </a:lnTo>
                  <a:lnTo>
                    <a:pt x="462674" y="197684"/>
                  </a:lnTo>
                  <a:lnTo>
                    <a:pt x="466094" y="194892"/>
                  </a:lnTo>
                  <a:lnTo>
                    <a:pt x="469021" y="191587"/>
                  </a:lnTo>
                  <a:lnTo>
                    <a:pt x="471381" y="187856"/>
                  </a:lnTo>
                  <a:lnTo>
                    <a:pt x="473111" y="183795"/>
                  </a:lnTo>
                  <a:lnTo>
                    <a:pt x="474168" y="179508"/>
                  </a:lnTo>
                  <a:lnTo>
                    <a:pt x="474523" y="175108"/>
                  </a:lnTo>
                  <a:lnTo>
                    <a:pt x="474523" y="27432"/>
                  </a:lnTo>
                  <a:lnTo>
                    <a:pt x="474168" y="23031"/>
                  </a:lnTo>
                  <a:lnTo>
                    <a:pt x="473111" y="18745"/>
                  </a:lnTo>
                  <a:lnTo>
                    <a:pt x="471381" y="14683"/>
                  </a:lnTo>
                  <a:lnTo>
                    <a:pt x="469021" y="10952"/>
                  </a:lnTo>
                  <a:lnTo>
                    <a:pt x="466094" y="7647"/>
                  </a:lnTo>
                  <a:lnTo>
                    <a:pt x="462674" y="4855"/>
                  </a:lnTo>
                  <a:lnTo>
                    <a:pt x="458851" y="2648"/>
                  </a:lnTo>
                  <a:lnTo>
                    <a:pt x="454723" y="1083"/>
                  </a:lnTo>
                  <a:lnTo>
                    <a:pt x="450398" y="200"/>
                  </a:lnTo>
                  <a:lnTo>
                    <a:pt x="44709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tx553"/>
            <p:cNvSpPr/>
            <p:nvPr/>
          </p:nvSpPr>
          <p:spPr>
            <a:xfrm>
              <a:off x="5404580" y="5996127"/>
              <a:ext cx="38308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YES1</a:t>
              </a:r>
            </a:p>
          </p:txBody>
        </p:sp>
        <p:sp>
          <p:nvSpPr>
            <p:cNvPr id="554" name="pg554"/>
            <p:cNvSpPr/>
            <p:nvPr/>
          </p:nvSpPr>
          <p:spPr>
            <a:xfrm>
              <a:off x="3868440" y="3289240"/>
              <a:ext cx="441144" cy="224495"/>
            </a:xfrm>
            <a:custGeom>
              <a:avLst/>
              <a:pathLst>
                <a:path w="441144" h="224495">
                  <a:moveTo>
                    <a:pt x="27431" y="224495"/>
                  </a:moveTo>
                  <a:lnTo>
                    <a:pt x="413712" y="224495"/>
                  </a:lnTo>
                  <a:lnTo>
                    <a:pt x="412608" y="224473"/>
                  </a:lnTo>
                  <a:lnTo>
                    <a:pt x="417019" y="224295"/>
                  </a:lnTo>
                  <a:lnTo>
                    <a:pt x="421344" y="223412"/>
                  </a:lnTo>
                  <a:lnTo>
                    <a:pt x="425472" y="221846"/>
                  </a:lnTo>
                  <a:lnTo>
                    <a:pt x="429295" y="219639"/>
                  </a:lnTo>
                  <a:lnTo>
                    <a:pt x="432715" y="216847"/>
                  </a:lnTo>
                  <a:lnTo>
                    <a:pt x="435642" y="213542"/>
                  </a:lnTo>
                  <a:lnTo>
                    <a:pt x="438002" y="209811"/>
                  </a:lnTo>
                  <a:lnTo>
                    <a:pt x="439732" y="205750"/>
                  </a:lnTo>
                  <a:lnTo>
                    <a:pt x="440789" y="201463"/>
                  </a:lnTo>
                  <a:lnTo>
                    <a:pt x="441144" y="197063"/>
                  </a:lnTo>
                  <a:lnTo>
                    <a:pt x="441144" y="27431"/>
                  </a:lnTo>
                  <a:lnTo>
                    <a:pt x="440789" y="23031"/>
                  </a:lnTo>
                  <a:lnTo>
                    <a:pt x="439732" y="18745"/>
                  </a:lnTo>
                  <a:lnTo>
                    <a:pt x="438002" y="14683"/>
                  </a:lnTo>
                  <a:lnTo>
                    <a:pt x="435642" y="10952"/>
                  </a:lnTo>
                  <a:lnTo>
                    <a:pt x="432715" y="7647"/>
                  </a:lnTo>
                  <a:lnTo>
                    <a:pt x="429295" y="4855"/>
                  </a:lnTo>
                  <a:lnTo>
                    <a:pt x="425472" y="2648"/>
                  </a:lnTo>
                  <a:lnTo>
                    <a:pt x="421344" y="1083"/>
                  </a:lnTo>
                  <a:lnTo>
                    <a:pt x="417019" y="200"/>
                  </a:lnTo>
                  <a:lnTo>
                    <a:pt x="41371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97063"/>
                  </a:lnTo>
                  <a:lnTo>
                    <a:pt x="88" y="194855"/>
                  </a:lnTo>
                  <a:lnTo>
                    <a:pt x="88" y="199270"/>
                  </a:lnTo>
                  <a:lnTo>
                    <a:pt x="797" y="203628"/>
                  </a:lnTo>
                  <a:lnTo>
                    <a:pt x="2195" y="207815"/>
                  </a:lnTo>
                  <a:lnTo>
                    <a:pt x="4246" y="211724"/>
                  </a:lnTo>
                  <a:lnTo>
                    <a:pt x="6898" y="215254"/>
                  </a:lnTo>
                  <a:lnTo>
                    <a:pt x="10082" y="218312"/>
                  </a:lnTo>
                  <a:lnTo>
                    <a:pt x="13715" y="220820"/>
                  </a:lnTo>
                  <a:lnTo>
                    <a:pt x="17704" y="222712"/>
                  </a:lnTo>
                  <a:lnTo>
                    <a:pt x="21944" y="223940"/>
                  </a:lnTo>
                  <a:lnTo>
                    <a:pt x="26327" y="224473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tx555"/>
            <p:cNvSpPr/>
            <p:nvPr/>
          </p:nvSpPr>
          <p:spPr>
            <a:xfrm>
              <a:off x="3914160" y="3334960"/>
              <a:ext cx="349704" cy="133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LYN</a:t>
              </a:r>
            </a:p>
          </p:txBody>
        </p:sp>
        <p:sp>
          <p:nvSpPr>
            <p:cNvPr id="556" name="pg556"/>
            <p:cNvSpPr/>
            <p:nvPr/>
          </p:nvSpPr>
          <p:spPr>
            <a:xfrm>
              <a:off x="4566524" y="4746243"/>
              <a:ext cx="469440" cy="233917"/>
            </a:xfrm>
            <a:custGeom>
              <a:avLst/>
              <a:pathLst>
                <a:path w="469440" h="233917">
                  <a:moveTo>
                    <a:pt x="27431" y="233917"/>
                  </a:moveTo>
                  <a:lnTo>
                    <a:pt x="442008" y="233917"/>
                  </a:lnTo>
                  <a:lnTo>
                    <a:pt x="440903" y="233895"/>
                  </a:lnTo>
                  <a:lnTo>
                    <a:pt x="445314" y="233717"/>
                  </a:lnTo>
                  <a:lnTo>
                    <a:pt x="449640" y="232834"/>
                  </a:lnTo>
                  <a:lnTo>
                    <a:pt x="453768" y="231269"/>
                  </a:lnTo>
                  <a:lnTo>
                    <a:pt x="457591" y="229061"/>
                  </a:lnTo>
                  <a:lnTo>
                    <a:pt x="461010" y="226269"/>
                  </a:lnTo>
                  <a:lnTo>
                    <a:pt x="463938" y="222965"/>
                  </a:lnTo>
                  <a:lnTo>
                    <a:pt x="466297" y="219234"/>
                  </a:lnTo>
                  <a:lnTo>
                    <a:pt x="468028" y="215172"/>
                  </a:lnTo>
                  <a:lnTo>
                    <a:pt x="469084" y="210886"/>
                  </a:lnTo>
                  <a:lnTo>
                    <a:pt x="469440" y="206485"/>
                  </a:lnTo>
                  <a:lnTo>
                    <a:pt x="469440" y="27432"/>
                  </a:lnTo>
                  <a:lnTo>
                    <a:pt x="469084" y="23031"/>
                  </a:lnTo>
                  <a:lnTo>
                    <a:pt x="468028" y="18745"/>
                  </a:lnTo>
                  <a:lnTo>
                    <a:pt x="466297" y="14683"/>
                  </a:lnTo>
                  <a:lnTo>
                    <a:pt x="463938" y="10952"/>
                  </a:lnTo>
                  <a:lnTo>
                    <a:pt x="461010" y="7647"/>
                  </a:lnTo>
                  <a:lnTo>
                    <a:pt x="457591" y="4855"/>
                  </a:lnTo>
                  <a:lnTo>
                    <a:pt x="453768" y="2648"/>
                  </a:lnTo>
                  <a:lnTo>
                    <a:pt x="449640" y="1083"/>
                  </a:lnTo>
                  <a:lnTo>
                    <a:pt x="445314" y="200"/>
                  </a:lnTo>
                  <a:lnTo>
                    <a:pt x="442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206485"/>
                  </a:lnTo>
                  <a:lnTo>
                    <a:pt x="88" y="204278"/>
                  </a:lnTo>
                  <a:lnTo>
                    <a:pt x="88" y="208693"/>
                  </a:lnTo>
                  <a:lnTo>
                    <a:pt x="797" y="213050"/>
                  </a:lnTo>
                  <a:lnTo>
                    <a:pt x="2195" y="217238"/>
                  </a:lnTo>
                  <a:lnTo>
                    <a:pt x="4246" y="221147"/>
                  </a:lnTo>
                  <a:lnTo>
                    <a:pt x="6898" y="224676"/>
                  </a:lnTo>
                  <a:lnTo>
                    <a:pt x="10082" y="227734"/>
                  </a:lnTo>
                  <a:lnTo>
                    <a:pt x="13715" y="230242"/>
                  </a:lnTo>
                  <a:lnTo>
                    <a:pt x="17704" y="232135"/>
                  </a:lnTo>
                  <a:lnTo>
                    <a:pt x="21944" y="233363"/>
                  </a:lnTo>
                  <a:lnTo>
                    <a:pt x="26327" y="23389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tx557"/>
            <p:cNvSpPr/>
            <p:nvPr/>
          </p:nvSpPr>
          <p:spPr>
            <a:xfrm>
              <a:off x="4612244" y="4791963"/>
              <a:ext cx="378000" cy="142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FYN</a:t>
              </a:r>
            </a:p>
          </p:txBody>
        </p:sp>
        <p:sp>
          <p:nvSpPr>
            <p:cNvPr id="558" name="pg558"/>
            <p:cNvSpPr/>
            <p:nvPr/>
          </p:nvSpPr>
          <p:spPr>
            <a:xfrm>
              <a:off x="7004429" y="4976601"/>
              <a:ext cx="493499" cy="202540"/>
            </a:xfrm>
            <a:custGeom>
              <a:avLst/>
              <a:pathLst>
                <a:path w="493499" h="202540">
                  <a:moveTo>
                    <a:pt x="27431" y="202540"/>
                  </a:moveTo>
                  <a:lnTo>
                    <a:pt x="466067" y="202540"/>
                  </a:lnTo>
                  <a:lnTo>
                    <a:pt x="464962" y="202517"/>
                  </a:lnTo>
                  <a:lnTo>
                    <a:pt x="469373" y="202340"/>
                  </a:lnTo>
                  <a:lnTo>
                    <a:pt x="473699" y="201457"/>
                  </a:lnTo>
                  <a:lnTo>
                    <a:pt x="477827" y="199891"/>
                  </a:lnTo>
                  <a:lnTo>
                    <a:pt x="481650" y="197684"/>
                  </a:lnTo>
                  <a:lnTo>
                    <a:pt x="485069" y="194892"/>
                  </a:lnTo>
                  <a:lnTo>
                    <a:pt x="487997" y="191587"/>
                  </a:lnTo>
                  <a:lnTo>
                    <a:pt x="490357" y="187856"/>
                  </a:lnTo>
                  <a:lnTo>
                    <a:pt x="492087" y="183795"/>
                  </a:lnTo>
                  <a:lnTo>
                    <a:pt x="493143" y="179508"/>
                  </a:lnTo>
                  <a:lnTo>
                    <a:pt x="493499" y="175108"/>
                  </a:lnTo>
                  <a:lnTo>
                    <a:pt x="493499" y="27432"/>
                  </a:lnTo>
                  <a:lnTo>
                    <a:pt x="493143" y="23031"/>
                  </a:lnTo>
                  <a:lnTo>
                    <a:pt x="492087" y="18745"/>
                  </a:lnTo>
                  <a:lnTo>
                    <a:pt x="490357" y="14683"/>
                  </a:lnTo>
                  <a:lnTo>
                    <a:pt x="487997" y="10952"/>
                  </a:lnTo>
                  <a:lnTo>
                    <a:pt x="485069" y="7647"/>
                  </a:lnTo>
                  <a:lnTo>
                    <a:pt x="481650" y="4855"/>
                  </a:lnTo>
                  <a:lnTo>
                    <a:pt x="477827" y="2648"/>
                  </a:lnTo>
                  <a:lnTo>
                    <a:pt x="473699" y="1083"/>
                  </a:lnTo>
                  <a:lnTo>
                    <a:pt x="469373" y="200"/>
                  </a:lnTo>
                  <a:lnTo>
                    <a:pt x="46606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tx559"/>
            <p:cNvSpPr/>
            <p:nvPr/>
          </p:nvSpPr>
          <p:spPr>
            <a:xfrm>
              <a:off x="7050149" y="5022321"/>
              <a:ext cx="402059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ARAF</a:t>
              </a:r>
            </a:p>
          </p:txBody>
        </p:sp>
        <p:sp>
          <p:nvSpPr>
            <p:cNvPr id="560" name="pg560"/>
            <p:cNvSpPr/>
            <p:nvPr/>
          </p:nvSpPr>
          <p:spPr>
            <a:xfrm>
              <a:off x="3700631" y="4208469"/>
              <a:ext cx="599836" cy="202540"/>
            </a:xfrm>
            <a:custGeom>
              <a:avLst/>
              <a:pathLst>
                <a:path w="599836" h="202540">
                  <a:moveTo>
                    <a:pt x="27431" y="202540"/>
                  </a:moveTo>
                  <a:lnTo>
                    <a:pt x="572404" y="202540"/>
                  </a:lnTo>
                  <a:lnTo>
                    <a:pt x="571300" y="202517"/>
                  </a:lnTo>
                  <a:lnTo>
                    <a:pt x="575711" y="202340"/>
                  </a:lnTo>
                  <a:lnTo>
                    <a:pt x="580036" y="201457"/>
                  </a:lnTo>
                  <a:lnTo>
                    <a:pt x="584164" y="199891"/>
                  </a:lnTo>
                  <a:lnTo>
                    <a:pt x="587988" y="197684"/>
                  </a:lnTo>
                  <a:lnTo>
                    <a:pt x="591407" y="194892"/>
                  </a:lnTo>
                  <a:lnTo>
                    <a:pt x="594335" y="191587"/>
                  </a:lnTo>
                  <a:lnTo>
                    <a:pt x="596694" y="187856"/>
                  </a:lnTo>
                  <a:lnTo>
                    <a:pt x="598425" y="183795"/>
                  </a:lnTo>
                  <a:lnTo>
                    <a:pt x="599481" y="179508"/>
                  </a:lnTo>
                  <a:lnTo>
                    <a:pt x="599836" y="175108"/>
                  </a:lnTo>
                  <a:lnTo>
                    <a:pt x="599836" y="27431"/>
                  </a:lnTo>
                  <a:lnTo>
                    <a:pt x="599481" y="23031"/>
                  </a:lnTo>
                  <a:lnTo>
                    <a:pt x="598425" y="18745"/>
                  </a:lnTo>
                  <a:lnTo>
                    <a:pt x="596694" y="14683"/>
                  </a:lnTo>
                  <a:lnTo>
                    <a:pt x="594335" y="10952"/>
                  </a:lnTo>
                  <a:lnTo>
                    <a:pt x="591407" y="7647"/>
                  </a:lnTo>
                  <a:lnTo>
                    <a:pt x="587988" y="4855"/>
                  </a:lnTo>
                  <a:lnTo>
                    <a:pt x="584164" y="2648"/>
                  </a:lnTo>
                  <a:lnTo>
                    <a:pt x="580036" y="1083"/>
                  </a:lnTo>
                  <a:lnTo>
                    <a:pt x="575711" y="200"/>
                  </a:lnTo>
                  <a:lnTo>
                    <a:pt x="5724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tx561"/>
            <p:cNvSpPr/>
            <p:nvPr/>
          </p:nvSpPr>
          <p:spPr>
            <a:xfrm>
              <a:off x="3746351" y="4250022"/>
              <a:ext cx="50839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PRKCA</a:t>
              </a:r>
            </a:p>
          </p:txBody>
        </p:sp>
        <p:sp>
          <p:nvSpPr>
            <p:cNvPr id="562" name="pg562"/>
            <p:cNvSpPr/>
            <p:nvPr/>
          </p:nvSpPr>
          <p:spPr>
            <a:xfrm>
              <a:off x="7564233" y="6268183"/>
              <a:ext cx="448831" cy="215155"/>
            </a:xfrm>
            <a:custGeom>
              <a:avLst/>
              <a:pathLst>
                <a:path w="448831" h="215155">
                  <a:moveTo>
                    <a:pt x="27431" y="215155"/>
                  </a:moveTo>
                  <a:lnTo>
                    <a:pt x="421399" y="215155"/>
                  </a:lnTo>
                  <a:lnTo>
                    <a:pt x="420295" y="215133"/>
                  </a:lnTo>
                  <a:lnTo>
                    <a:pt x="424706" y="214955"/>
                  </a:lnTo>
                  <a:lnTo>
                    <a:pt x="429031" y="214072"/>
                  </a:lnTo>
                  <a:lnTo>
                    <a:pt x="433159" y="212507"/>
                  </a:lnTo>
                  <a:lnTo>
                    <a:pt x="436982" y="210299"/>
                  </a:lnTo>
                  <a:lnTo>
                    <a:pt x="440402" y="207507"/>
                  </a:lnTo>
                  <a:lnTo>
                    <a:pt x="443330" y="204203"/>
                  </a:lnTo>
                  <a:lnTo>
                    <a:pt x="445689" y="200472"/>
                  </a:lnTo>
                  <a:lnTo>
                    <a:pt x="447420" y="196410"/>
                  </a:lnTo>
                  <a:lnTo>
                    <a:pt x="448476" y="192124"/>
                  </a:lnTo>
                  <a:lnTo>
                    <a:pt x="448831" y="187723"/>
                  </a:lnTo>
                  <a:lnTo>
                    <a:pt x="448831" y="27432"/>
                  </a:lnTo>
                  <a:lnTo>
                    <a:pt x="448476" y="23031"/>
                  </a:lnTo>
                  <a:lnTo>
                    <a:pt x="447420" y="18745"/>
                  </a:lnTo>
                  <a:lnTo>
                    <a:pt x="445689" y="14683"/>
                  </a:lnTo>
                  <a:lnTo>
                    <a:pt x="443330" y="10952"/>
                  </a:lnTo>
                  <a:lnTo>
                    <a:pt x="440402" y="7647"/>
                  </a:lnTo>
                  <a:lnTo>
                    <a:pt x="436982" y="4855"/>
                  </a:lnTo>
                  <a:lnTo>
                    <a:pt x="433159" y="2648"/>
                  </a:lnTo>
                  <a:lnTo>
                    <a:pt x="429031" y="1083"/>
                  </a:lnTo>
                  <a:lnTo>
                    <a:pt x="424706" y="200"/>
                  </a:lnTo>
                  <a:lnTo>
                    <a:pt x="4213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87723"/>
                  </a:lnTo>
                  <a:lnTo>
                    <a:pt x="88" y="185516"/>
                  </a:lnTo>
                  <a:lnTo>
                    <a:pt x="88" y="189931"/>
                  </a:lnTo>
                  <a:lnTo>
                    <a:pt x="797" y="194288"/>
                  </a:lnTo>
                  <a:lnTo>
                    <a:pt x="2195" y="198476"/>
                  </a:lnTo>
                  <a:lnTo>
                    <a:pt x="4246" y="202385"/>
                  </a:lnTo>
                  <a:lnTo>
                    <a:pt x="6898" y="205914"/>
                  </a:lnTo>
                  <a:lnTo>
                    <a:pt x="10082" y="208972"/>
                  </a:lnTo>
                  <a:lnTo>
                    <a:pt x="13715" y="211480"/>
                  </a:lnTo>
                  <a:lnTo>
                    <a:pt x="17704" y="213373"/>
                  </a:lnTo>
                  <a:lnTo>
                    <a:pt x="21944" y="214601"/>
                  </a:lnTo>
                  <a:lnTo>
                    <a:pt x="26327" y="215133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tx563"/>
            <p:cNvSpPr/>
            <p:nvPr/>
          </p:nvSpPr>
          <p:spPr>
            <a:xfrm>
              <a:off x="7609953" y="6309262"/>
              <a:ext cx="357391" cy="128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6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HCK</a:t>
              </a:r>
            </a:p>
          </p:txBody>
        </p:sp>
        <p:sp>
          <p:nvSpPr>
            <p:cNvPr id="564" name="pg564"/>
            <p:cNvSpPr/>
            <p:nvPr/>
          </p:nvSpPr>
          <p:spPr>
            <a:xfrm>
              <a:off x="4789317" y="7028215"/>
              <a:ext cx="296099" cy="169888"/>
            </a:xfrm>
            <a:custGeom>
              <a:avLst/>
              <a:pathLst>
                <a:path w="296099" h="169888">
                  <a:moveTo>
                    <a:pt x="27432" y="169888"/>
                  </a:moveTo>
                  <a:lnTo>
                    <a:pt x="268667" y="169888"/>
                  </a:lnTo>
                  <a:lnTo>
                    <a:pt x="267562" y="169866"/>
                  </a:lnTo>
                  <a:lnTo>
                    <a:pt x="271973" y="169688"/>
                  </a:lnTo>
                  <a:lnTo>
                    <a:pt x="276299" y="168805"/>
                  </a:lnTo>
                  <a:lnTo>
                    <a:pt x="280427" y="167239"/>
                  </a:lnTo>
                  <a:lnTo>
                    <a:pt x="284250" y="165032"/>
                  </a:lnTo>
                  <a:lnTo>
                    <a:pt x="287669" y="162240"/>
                  </a:lnTo>
                  <a:lnTo>
                    <a:pt x="290597" y="158935"/>
                  </a:lnTo>
                  <a:lnTo>
                    <a:pt x="292956" y="155204"/>
                  </a:lnTo>
                  <a:lnTo>
                    <a:pt x="294687" y="151143"/>
                  </a:lnTo>
                  <a:lnTo>
                    <a:pt x="295743" y="146856"/>
                  </a:lnTo>
                  <a:lnTo>
                    <a:pt x="296099" y="142456"/>
                  </a:lnTo>
                  <a:lnTo>
                    <a:pt x="296099" y="27431"/>
                  </a:lnTo>
                  <a:lnTo>
                    <a:pt x="295743" y="23031"/>
                  </a:lnTo>
                  <a:lnTo>
                    <a:pt x="294687" y="18745"/>
                  </a:lnTo>
                  <a:lnTo>
                    <a:pt x="292956" y="14683"/>
                  </a:lnTo>
                  <a:lnTo>
                    <a:pt x="290597" y="10952"/>
                  </a:lnTo>
                  <a:lnTo>
                    <a:pt x="287669" y="7647"/>
                  </a:lnTo>
                  <a:lnTo>
                    <a:pt x="284250" y="4855"/>
                  </a:lnTo>
                  <a:lnTo>
                    <a:pt x="280427" y="2648"/>
                  </a:lnTo>
                  <a:lnTo>
                    <a:pt x="276299" y="1083"/>
                  </a:lnTo>
                  <a:lnTo>
                    <a:pt x="271973" y="200"/>
                  </a:lnTo>
                  <a:lnTo>
                    <a:pt x="26866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2456"/>
                  </a:lnTo>
                  <a:lnTo>
                    <a:pt x="88" y="140248"/>
                  </a:lnTo>
                  <a:lnTo>
                    <a:pt x="88" y="144663"/>
                  </a:lnTo>
                  <a:lnTo>
                    <a:pt x="797" y="149021"/>
                  </a:lnTo>
                  <a:lnTo>
                    <a:pt x="2195" y="153208"/>
                  </a:lnTo>
                  <a:lnTo>
                    <a:pt x="4246" y="157117"/>
                  </a:lnTo>
                  <a:lnTo>
                    <a:pt x="6898" y="160647"/>
                  </a:lnTo>
                  <a:lnTo>
                    <a:pt x="10082" y="163705"/>
                  </a:lnTo>
                  <a:lnTo>
                    <a:pt x="13715" y="166213"/>
                  </a:lnTo>
                  <a:lnTo>
                    <a:pt x="17704" y="168105"/>
                  </a:lnTo>
                  <a:lnTo>
                    <a:pt x="21944" y="169333"/>
                  </a:lnTo>
                  <a:lnTo>
                    <a:pt x="26327" y="16986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tx565"/>
            <p:cNvSpPr/>
            <p:nvPr/>
          </p:nvSpPr>
          <p:spPr>
            <a:xfrm>
              <a:off x="4835037" y="7073935"/>
              <a:ext cx="204659" cy="78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FER</a:t>
              </a:r>
            </a:p>
          </p:txBody>
        </p:sp>
        <p:sp>
          <p:nvSpPr>
            <p:cNvPr id="566" name="pg566"/>
            <p:cNvSpPr/>
            <p:nvPr/>
          </p:nvSpPr>
          <p:spPr>
            <a:xfrm>
              <a:off x="5393236" y="4047100"/>
              <a:ext cx="720462" cy="202540"/>
            </a:xfrm>
            <a:custGeom>
              <a:avLst/>
              <a:pathLst>
                <a:path w="720462" h="202540">
                  <a:moveTo>
                    <a:pt x="27432" y="202540"/>
                  </a:moveTo>
                  <a:lnTo>
                    <a:pt x="693030" y="202540"/>
                  </a:lnTo>
                  <a:lnTo>
                    <a:pt x="691925" y="202517"/>
                  </a:lnTo>
                  <a:lnTo>
                    <a:pt x="696336" y="202340"/>
                  </a:lnTo>
                  <a:lnTo>
                    <a:pt x="700662" y="201457"/>
                  </a:lnTo>
                  <a:lnTo>
                    <a:pt x="704789" y="199891"/>
                  </a:lnTo>
                  <a:lnTo>
                    <a:pt x="708613" y="197684"/>
                  </a:lnTo>
                  <a:lnTo>
                    <a:pt x="712032" y="194892"/>
                  </a:lnTo>
                  <a:lnTo>
                    <a:pt x="714960" y="191587"/>
                  </a:lnTo>
                  <a:lnTo>
                    <a:pt x="717319" y="187856"/>
                  </a:lnTo>
                  <a:lnTo>
                    <a:pt x="719050" y="183795"/>
                  </a:lnTo>
                  <a:lnTo>
                    <a:pt x="720106" y="179508"/>
                  </a:lnTo>
                  <a:lnTo>
                    <a:pt x="720462" y="175108"/>
                  </a:lnTo>
                  <a:lnTo>
                    <a:pt x="720462" y="27431"/>
                  </a:lnTo>
                  <a:lnTo>
                    <a:pt x="720106" y="23031"/>
                  </a:lnTo>
                  <a:lnTo>
                    <a:pt x="719050" y="18745"/>
                  </a:lnTo>
                  <a:lnTo>
                    <a:pt x="717319" y="14683"/>
                  </a:lnTo>
                  <a:lnTo>
                    <a:pt x="714960" y="10952"/>
                  </a:lnTo>
                  <a:lnTo>
                    <a:pt x="712032" y="7647"/>
                  </a:lnTo>
                  <a:lnTo>
                    <a:pt x="708613" y="4855"/>
                  </a:lnTo>
                  <a:lnTo>
                    <a:pt x="704789" y="2648"/>
                  </a:lnTo>
                  <a:lnTo>
                    <a:pt x="700662" y="1083"/>
                  </a:lnTo>
                  <a:lnTo>
                    <a:pt x="696336" y="200"/>
                  </a:lnTo>
                  <a:lnTo>
                    <a:pt x="69303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tx567"/>
            <p:cNvSpPr/>
            <p:nvPr/>
          </p:nvSpPr>
          <p:spPr>
            <a:xfrm>
              <a:off x="5438956" y="4088652"/>
              <a:ext cx="62902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CTNNB1</a:t>
              </a:r>
            </a:p>
          </p:txBody>
        </p:sp>
        <p:sp>
          <p:nvSpPr>
            <p:cNvPr id="568" name="pg568"/>
            <p:cNvSpPr/>
            <p:nvPr/>
          </p:nvSpPr>
          <p:spPr>
            <a:xfrm>
              <a:off x="3119013" y="3510612"/>
              <a:ext cx="91440" cy="202540"/>
            </a:xfrm>
            <a:custGeom>
              <a:avLst/>
              <a:pathLst>
                <a:path w="91440" h="202540">
                  <a:moveTo>
                    <a:pt x="27431" y="202540"/>
                  </a:moveTo>
                  <a:lnTo>
                    <a:pt x="64007" y="202540"/>
                  </a:lnTo>
                  <a:lnTo>
                    <a:pt x="62903" y="202517"/>
                  </a:lnTo>
                  <a:lnTo>
                    <a:pt x="67314" y="202340"/>
                  </a:lnTo>
                  <a:lnTo>
                    <a:pt x="71640" y="201457"/>
                  </a:lnTo>
                  <a:lnTo>
                    <a:pt x="75767" y="199891"/>
                  </a:lnTo>
                  <a:lnTo>
                    <a:pt x="79591" y="197684"/>
                  </a:lnTo>
                  <a:lnTo>
                    <a:pt x="83010" y="194892"/>
                  </a:lnTo>
                  <a:lnTo>
                    <a:pt x="85938" y="191587"/>
                  </a:lnTo>
                  <a:lnTo>
                    <a:pt x="88297" y="187856"/>
                  </a:lnTo>
                  <a:lnTo>
                    <a:pt x="90028" y="183795"/>
                  </a:lnTo>
                  <a:lnTo>
                    <a:pt x="91084" y="179508"/>
                  </a:lnTo>
                  <a:lnTo>
                    <a:pt x="91440" y="175108"/>
                  </a:lnTo>
                  <a:lnTo>
                    <a:pt x="91440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4849807" y="5216060"/>
              <a:ext cx="487322" cy="202540"/>
            </a:xfrm>
            <a:custGeom>
              <a:avLst/>
              <a:pathLst>
                <a:path w="487322" h="202540">
                  <a:moveTo>
                    <a:pt x="27432" y="202540"/>
                  </a:moveTo>
                  <a:lnTo>
                    <a:pt x="459890" y="202540"/>
                  </a:lnTo>
                  <a:lnTo>
                    <a:pt x="458786" y="202517"/>
                  </a:lnTo>
                  <a:lnTo>
                    <a:pt x="463197" y="202340"/>
                  </a:lnTo>
                  <a:lnTo>
                    <a:pt x="467522" y="201457"/>
                  </a:lnTo>
                  <a:lnTo>
                    <a:pt x="471650" y="199891"/>
                  </a:lnTo>
                  <a:lnTo>
                    <a:pt x="475473" y="197684"/>
                  </a:lnTo>
                  <a:lnTo>
                    <a:pt x="478893" y="194892"/>
                  </a:lnTo>
                  <a:lnTo>
                    <a:pt x="481821" y="191587"/>
                  </a:lnTo>
                  <a:lnTo>
                    <a:pt x="484180" y="187856"/>
                  </a:lnTo>
                  <a:lnTo>
                    <a:pt x="485911" y="183795"/>
                  </a:lnTo>
                  <a:lnTo>
                    <a:pt x="486967" y="179508"/>
                  </a:lnTo>
                  <a:lnTo>
                    <a:pt x="487322" y="175108"/>
                  </a:lnTo>
                  <a:lnTo>
                    <a:pt x="487322" y="27432"/>
                  </a:lnTo>
                  <a:lnTo>
                    <a:pt x="486967" y="23031"/>
                  </a:lnTo>
                  <a:lnTo>
                    <a:pt x="485911" y="18745"/>
                  </a:lnTo>
                  <a:lnTo>
                    <a:pt x="484180" y="14683"/>
                  </a:lnTo>
                  <a:lnTo>
                    <a:pt x="481821" y="10952"/>
                  </a:lnTo>
                  <a:lnTo>
                    <a:pt x="478893" y="7647"/>
                  </a:lnTo>
                  <a:lnTo>
                    <a:pt x="475473" y="4855"/>
                  </a:lnTo>
                  <a:lnTo>
                    <a:pt x="471650" y="2648"/>
                  </a:lnTo>
                  <a:lnTo>
                    <a:pt x="467522" y="1083"/>
                  </a:lnTo>
                  <a:lnTo>
                    <a:pt x="463197" y="200"/>
                  </a:lnTo>
                  <a:lnTo>
                    <a:pt x="45989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tx570"/>
            <p:cNvSpPr/>
            <p:nvPr/>
          </p:nvSpPr>
          <p:spPr>
            <a:xfrm>
              <a:off x="4895527" y="5257613"/>
              <a:ext cx="39588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ESR1</a:t>
              </a:r>
            </a:p>
          </p:txBody>
        </p:sp>
        <p:sp>
          <p:nvSpPr>
            <p:cNvPr id="571" name="pg571"/>
            <p:cNvSpPr/>
            <p:nvPr/>
          </p:nvSpPr>
          <p:spPr>
            <a:xfrm>
              <a:off x="1941910" y="4767262"/>
              <a:ext cx="730359" cy="202540"/>
            </a:xfrm>
            <a:custGeom>
              <a:avLst/>
              <a:pathLst>
                <a:path w="730359" h="202540">
                  <a:moveTo>
                    <a:pt x="27431" y="202540"/>
                  </a:moveTo>
                  <a:lnTo>
                    <a:pt x="702927" y="202540"/>
                  </a:lnTo>
                  <a:lnTo>
                    <a:pt x="701822" y="202517"/>
                  </a:lnTo>
                  <a:lnTo>
                    <a:pt x="706233" y="202340"/>
                  </a:lnTo>
                  <a:lnTo>
                    <a:pt x="710559" y="201457"/>
                  </a:lnTo>
                  <a:lnTo>
                    <a:pt x="714687" y="199891"/>
                  </a:lnTo>
                  <a:lnTo>
                    <a:pt x="718510" y="197684"/>
                  </a:lnTo>
                  <a:lnTo>
                    <a:pt x="721929" y="194892"/>
                  </a:lnTo>
                  <a:lnTo>
                    <a:pt x="724857" y="191587"/>
                  </a:lnTo>
                  <a:lnTo>
                    <a:pt x="727216" y="187856"/>
                  </a:lnTo>
                  <a:lnTo>
                    <a:pt x="728947" y="183795"/>
                  </a:lnTo>
                  <a:lnTo>
                    <a:pt x="730003" y="179508"/>
                  </a:lnTo>
                  <a:lnTo>
                    <a:pt x="730359" y="175108"/>
                  </a:lnTo>
                  <a:lnTo>
                    <a:pt x="730359" y="27432"/>
                  </a:lnTo>
                  <a:lnTo>
                    <a:pt x="730003" y="23031"/>
                  </a:lnTo>
                  <a:lnTo>
                    <a:pt x="728947" y="18745"/>
                  </a:lnTo>
                  <a:lnTo>
                    <a:pt x="727216" y="14683"/>
                  </a:lnTo>
                  <a:lnTo>
                    <a:pt x="724857" y="10952"/>
                  </a:lnTo>
                  <a:lnTo>
                    <a:pt x="721929" y="7647"/>
                  </a:lnTo>
                  <a:lnTo>
                    <a:pt x="718510" y="4855"/>
                  </a:lnTo>
                  <a:lnTo>
                    <a:pt x="714687" y="2648"/>
                  </a:lnTo>
                  <a:lnTo>
                    <a:pt x="710559" y="1083"/>
                  </a:lnTo>
                  <a:lnTo>
                    <a:pt x="706233" y="200"/>
                  </a:lnTo>
                  <a:lnTo>
                    <a:pt x="70292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tx572"/>
            <p:cNvSpPr/>
            <p:nvPr/>
          </p:nvSpPr>
          <p:spPr>
            <a:xfrm>
              <a:off x="1987630" y="4808815"/>
              <a:ext cx="63891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CDKN1A</a:t>
              </a:r>
            </a:p>
          </p:txBody>
        </p:sp>
        <p:sp>
          <p:nvSpPr>
            <p:cNvPr id="573" name="pg573"/>
            <p:cNvSpPr/>
            <p:nvPr/>
          </p:nvSpPr>
          <p:spPr>
            <a:xfrm>
              <a:off x="3931922" y="5500912"/>
              <a:ext cx="301585" cy="202540"/>
            </a:xfrm>
            <a:custGeom>
              <a:avLst/>
              <a:pathLst>
                <a:path w="301585" h="202540">
                  <a:moveTo>
                    <a:pt x="27431" y="202540"/>
                  </a:moveTo>
                  <a:lnTo>
                    <a:pt x="274153" y="202540"/>
                  </a:lnTo>
                  <a:lnTo>
                    <a:pt x="273048" y="202517"/>
                  </a:lnTo>
                  <a:lnTo>
                    <a:pt x="277459" y="202340"/>
                  </a:lnTo>
                  <a:lnTo>
                    <a:pt x="281785" y="201457"/>
                  </a:lnTo>
                  <a:lnTo>
                    <a:pt x="285913" y="199891"/>
                  </a:lnTo>
                  <a:lnTo>
                    <a:pt x="289736" y="197684"/>
                  </a:lnTo>
                  <a:lnTo>
                    <a:pt x="293156" y="194892"/>
                  </a:lnTo>
                  <a:lnTo>
                    <a:pt x="296083" y="191587"/>
                  </a:lnTo>
                  <a:lnTo>
                    <a:pt x="298443" y="187856"/>
                  </a:lnTo>
                  <a:lnTo>
                    <a:pt x="300173" y="183795"/>
                  </a:lnTo>
                  <a:lnTo>
                    <a:pt x="301230" y="179508"/>
                  </a:lnTo>
                  <a:lnTo>
                    <a:pt x="301585" y="175108"/>
                  </a:lnTo>
                  <a:lnTo>
                    <a:pt x="301585" y="27431"/>
                  </a:lnTo>
                  <a:lnTo>
                    <a:pt x="301230" y="23031"/>
                  </a:lnTo>
                  <a:lnTo>
                    <a:pt x="300173" y="18745"/>
                  </a:lnTo>
                  <a:lnTo>
                    <a:pt x="298443" y="14683"/>
                  </a:lnTo>
                  <a:lnTo>
                    <a:pt x="296083" y="10952"/>
                  </a:lnTo>
                  <a:lnTo>
                    <a:pt x="293156" y="7647"/>
                  </a:lnTo>
                  <a:lnTo>
                    <a:pt x="289736" y="4855"/>
                  </a:lnTo>
                  <a:lnTo>
                    <a:pt x="285913" y="2648"/>
                  </a:lnTo>
                  <a:lnTo>
                    <a:pt x="281785" y="1083"/>
                  </a:lnTo>
                  <a:lnTo>
                    <a:pt x="277459" y="200"/>
                  </a:lnTo>
                  <a:lnTo>
                    <a:pt x="27415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tx574"/>
            <p:cNvSpPr/>
            <p:nvPr/>
          </p:nvSpPr>
          <p:spPr>
            <a:xfrm>
              <a:off x="3977642" y="5546632"/>
              <a:ext cx="210145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</a:t>
              </a:r>
            </a:p>
          </p:txBody>
        </p:sp>
        <p:sp>
          <p:nvSpPr>
            <p:cNvPr id="575" name="pg575"/>
            <p:cNvSpPr/>
            <p:nvPr/>
          </p:nvSpPr>
          <p:spPr>
            <a:xfrm>
              <a:off x="2876456" y="6066767"/>
              <a:ext cx="515302" cy="202540"/>
            </a:xfrm>
            <a:custGeom>
              <a:avLst/>
              <a:pathLst>
                <a:path w="515302" h="202540">
                  <a:moveTo>
                    <a:pt x="27431" y="202540"/>
                  </a:moveTo>
                  <a:lnTo>
                    <a:pt x="487870" y="202540"/>
                  </a:lnTo>
                  <a:lnTo>
                    <a:pt x="486765" y="202517"/>
                  </a:lnTo>
                  <a:lnTo>
                    <a:pt x="491177" y="202340"/>
                  </a:lnTo>
                  <a:lnTo>
                    <a:pt x="495502" y="201457"/>
                  </a:lnTo>
                  <a:lnTo>
                    <a:pt x="499630" y="199891"/>
                  </a:lnTo>
                  <a:lnTo>
                    <a:pt x="503453" y="197684"/>
                  </a:lnTo>
                  <a:lnTo>
                    <a:pt x="506873" y="194892"/>
                  </a:lnTo>
                  <a:lnTo>
                    <a:pt x="509800" y="191587"/>
                  </a:lnTo>
                  <a:lnTo>
                    <a:pt x="512160" y="187856"/>
                  </a:lnTo>
                  <a:lnTo>
                    <a:pt x="513890" y="183795"/>
                  </a:lnTo>
                  <a:lnTo>
                    <a:pt x="514947" y="179508"/>
                  </a:lnTo>
                  <a:lnTo>
                    <a:pt x="515302" y="175108"/>
                  </a:lnTo>
                  <a:lnTo>
                    <a:pt x="515302" y="27431"/>
                  </a:lnTo>
                  <a:lnTo>
                    <a:pt x="514947" y="23031"/>
                  </a:lnTo>
                  <a:lnTo>
                    <a:pt x="513890" y="18745"/>
                  </a:lnTo>
                  <a:lnTo>
                    <a:pt x="512160" y="14683"/>
                  </a:lnTo>
                  <a:lnTo>
                    <a:pt x="509800" y="10952"/>
                  </a:lnTo>
                  <a:lnTo>
                    <a:pt x="506873" y="7647"/>
                  </a:lnTo>
                  <a:lnTo>
                    <a:pt x="503453" y="4855"/>
                  </a:lnTo>
                  <a:lnTo>
                    <a:pt x="499630" y="2648"/>
                  </a:lnTo>
                  <a:lnTo>
                    <a:pt x="495502" y="1083"/>
                  </a:lnTo>
                  <a:lnTo>
                    <a:pt x="491177" y="200"/>
                  </a:lnTo>
                  <a:lnTo>
                    <a:pt x="48787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tx576"/>
            <p:cNvSpPr/>
            <p:nvPr/>
          </p:nvSpPr>
          <p:spPr>
            <a:xfrm>
              <a:off x="2922176" y="6108319"/>
              <a:ext cx="42386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GAB2</a:t>
              </a:r>
            </a:p>
          </p:txBody>
        </p:sp>
        <p:sp>
          <p:nvSpPr>
            <p:cNvPr id="577" name="pg577"/>
            <p:cNvSpPr/>
            <p:nvPr/>
          </p:nvSpPr>
          <p:spPr>
            <a:xfrm>
              <a:off x="4188599" y="3849750"/>
              <a:ext cx="91440" cy="202540"/>
            </a:xfrm>
            <a:custGeom>
              <a:avLst/>
              <a:pathLst>
                <a:path w="91440" h="202540">
                  <a:moveTo>
                    <a:pt x="27432" y="202540"/>
                  </a:moveTo>
                  <a:lnTo>
                    <a:pt x="64008" y="202540"/>
                  </a:lnTo>
                  <a:lnTo>
                    <a:pt x="62903" y="202517"/>
                  </a:lnTo>
                  <a:lnTo>
                    <a:pt x="67314" y="202340"/>
                  </a:lnTo>
                  <a:lnTo>
                    <a:pt x="71640" y="201457"/>
                  </a:lnTo>
                  <a:lnTo>
                    <a:pt x="75767" y="199891"/>
                  </a:lnTo>
                  <a:lnTo>
                    <a:pt x="79591" y="197684"/>
                  </a:lnTo>
                  <a:lnTo>
                    <a:pt x="83010" y="194892"/>
                  </a:lnTo>
                  <a:lnTo>
                    <a:pt x="85938" y="191587"/>
                  </a:lnTo>
                  <a:lnTo>
                    <a:pt x="88297" y="187856"/>
                  </a:lnTo>
                  <a:lnTo>
                    <a:pt x="90028" y="183795"/>
                  </a:lnTo>
                  <a:lnTo>
                    <a:pt x="91084" y="179508"/>
                  </a:lnTo>
                  <a:lnTo>
                    <a:pt x="91440" y="175108"/>
                  </a:lnTo>
                  <a:lnTo>
                    <a:pt x="91440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5683489" y="7419459"/>
              <a:ext cx="91440" cy="202540"/>
            </a:xfrm>
            <a:custGeom>
              <a:avLst/>
              <a:pathLst>
                <a:path w="91440" h="202540">
                  <a:moveTo>
                    <a:pt x="27431" y="202540"/>
                  </a:moveTo>
                  <a:lnTo>
                    <a:pt x="64008" y="202540"/>
                  </a:lnTo>
                  <a:lnTo>
                    <a:pt x="62903" y="202517"/>
                  </a:lnTo>
                  <a:lnTo>
                    <a:pt x="67314" y="202340"/>
                  </a:lnTo>
                  <a:lnTo>
                    <a:pt x="71640" y="201457"/>
                  </a:lnTo>
                  <a:lnTo>
                    <a:pt x="75767" y="199891"/>
                  </a:lnTo>
                  <a:lnTo>
                    <a:pt x="79591" y="197684"/>
                  </a:lnTo>
                  <a:lnTo>
                    <a:pt x="83010" y="194892"/>
                  </a:lnTo>
                  <a:lnTo>
                    <a:pt x="85938" y="191587"/>
                  </a:lnTo>
                  <a:lnTo>
                    <a:pt x="88297" y="187856"/>
                  </a:lnTo>
                  <a:lnTo>
                    <a:pt x="90028" y="183795"/>
                  </a:lnTo>
                  <a:lnTo>
                    <a:pt x="91084" y="179508"/>
                  </a:lnTo>
                  <a:lnTo>
                    <a:pt x="91440" y="175108"/>
                  </a:lnTo>
                  <a:lnTo>
                    <a:pt x="91440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4750942" y="6162439"/>
              <a:ext cx="401746" cy="202540"/>
            </a:xfrm>
            <a:custGeom>
              <a:avLst/>
              <a:pathLst>
                <a:path w="401746" h="202540">
                  <a:moveTo>
                    <a:pt x="27432" y="202540"/>
                  </a:moveTo>
                  <a:lnTo>
                    <a:pt x="374314" y="202540"/>
                  </a:lnTo>
                  <a:lnTo>
                    <a:pt x="373210" y="202517"/>
                  </a:lnTo>
                  <a:lnTo>
                    <a:pt x="377621" y="202340"/>
                  </a:lnTo>
                  <a:lnTo>
                    <a:pt x="381946" y="201457"/>
                  </a:lnTo>
                  <a:lnTo>
                    <a:pt x="386074" y="199891"/>
                  </a:lnTo>
                  <a:lnTo>
                    <a:pt x="389897" y="197684"/>
                  </a:lnTo>
                  <a:lnTo>
                    <a:pt x="393317" y="194892"/>
                  </a:lnTo>
                  <a:lnTo>
                    <a:pt x="396244" y="191587"/>
                  </a:lnTo>
                  <a:lnTo>
                    <a:pt x="398604" y="187856"/>
                  </a:lnTo>
                  <a:lnTo>
                    <a:pt x="400334" y="183795"/>
                  </a:lnTo>
                  <a:lnTo>
                    <a:pt x="401391" y="179508"/>
                  </a:lnTo>
                  <a:lnTo>
                    <a:pt x="401746" y="175108"/>
                  </a:lnTo>
                  <a:lnTo>
                    <a:pt x="401746" y="27432"/>
                  </a:lnTo>
                  <a:lnTo>
                    <a:pt x="401391" y="23031"/>
                  </a:lnTo>
                  <a:lnTo>
                    <a:pt x="400334" y="18745"/>
                  </a:lnTo>
                  <a:lnTo>
                    <a:pt x="398604" y="14683"/>
                  </a:lnTo>
                  <a:lnTo>
                    <a:pt x="396244" y="10952"/>
                  </a:lnTo>
                  <a:lnTo>
                    <a:pt x="393317" y="7647"/>
                  </a:lnTo>
                  <a:lnTo>
                    <a:pt x="389897" y="4855"/>
                  </a:lnTo>
                  <a:lnTo>
                    <a:pt x="386074" y="2648"/>
                  </a:lnTo>
                  <a:lnTo>
                    <a:pt x="381946" y="1083"/>
                  </a:lnTo>
                  <a:lnTo>
                    <a:pt x="377621" y="200"/>
                  </a:lnTo>
                  <a:lnTo>
                    <a:pt x="37431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tx580"/>
            <p:cNvSpPr/>
            <p:nvPr/>
          </p:nvSpPr>
          <p:spPr>
            <a:xfrm>
              <a:off x="4796662" y="6208159"/>
              <a:ext cx="310306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PXN</a:t>
              </a:r>
            </a:p>
          </p:txBody>
        </p:sp>
        <p:sp>
          <p:nvSpPr>
            <p:cNvPr id="581" name="pg581"/>
            <p:cNvSpPr/>
            <p:nvPr/>
          </p:nvSpPr>
          <p:spPr>
            <a:xfrm>
              <a:off x="2432318" y="5323914"/>
              <a:ext cx="91439" cy="202540"/>
            </a:xfrm>
            <a:custGeom>
              <a:avLst/>
              <a:pathLst>
                <a:path w="91439" h="202540">
                  <a:moveTo>
                    <a:pt x="27431" y="202540"/>
                  </a:moveTo>
                  <a:lnTo>
                    <a:pt x="64007" y="202540"/>
                  </a:lnTo>
                  <a:lnTo>
                    <a:pt x="62903" y="202517"/>
                  </a:lnTo>
                  <a:lnTo>
                    <a:pt x="67314" y="202340"/>
                  </a:lnTo>
                  <a:lnTo>
                    <a:pt x="71640" y="201457"/>
                  </a:lnTo>
                  <a:lnTo>
                    <a:pt x="75767" y="199891"/>
                  </a:lnTo>
                  <a:lnTo>
                    <a:pt x="79591" y="197684"/>
                  </a:lnTo>
                  <a:lnTo>
                    <a:pt x="83010" y="194892"/>
                  </a:lnTo>
                  <a:lnTo>
                    <a:pt x="85938" y="191587"/>
                  </a:lnTo>
                  <a:lnTo>
                    <a:pt x="88297" y="187856"/>
                  </a:lnTo>
                  <a:lnTo>
                    <a:pt x="90028" y="183795"/>
                  </a:lnTo>
                  <a:lnTo>
                    <a:pt x="91084" y="179508"/>
                  </a:lnTo>
                  <a:lnTo>
                    <a:pt x="91439" y="175108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2807325" y="4806864"/>
              <a:ext cx="589716" cy="202540"/>
            </a:xfrm>
            <a:custGeom>
              <a:avLst/>
              <a:pathLst>
                <a:path w="589716" h="202540">
                  <a:moveTo>
                    <a:pt x="27431" y="202540"/>
                  </a:moveTo>
                  <a:lnTo>
                    <a:pt x="562284" y="202540"/>
                  </a:lnTo>
                  <a:lnTo>
                    <a:pt x="561179" y="202517"/>
                  </a:lnTo>
                  <a:lnTo>
                    <a:pt x="565591" y="202340"/>
                  </a:lnTo>
                  <a:lnTo>
                    <a:pt x="569916" y="201457"/>
                  </a:lnTo>
                  <a:lnTo>
                    <a:pt x="574044" y="199891"/>
                  </a:lnTo>
                  <a:lnTo>
                    <a:pt x="577867" y="197684"/>
                  </a:lnTo>
                  <a:lnTo>
                    <a:pt x="581287" y="194892"/>
                  </a:lnTo>
                  <a:lnTo>
                    <a:pt x="584214" y="191587"/>
                  </a:lnTo>
                  <a:lnTo>
                    <a:pt x="586574" y="187856"/>
                  </a:lnTo>
                  <a:lnTo>
                    <a:pt x="588304" y="183795"/>
                  </a:lnTo>
                  <a:lnTo>
                    <a:pt x="589361" y="179508"/>
                  </a:lnTo>
                  <a:lnTo>
                    <a:pt x="589716" y="175108"/>
                  </a:lnTo>
                  <a:lnTo>
                    <a:pt x="589716" y="27432"/>
                  </a:lnTo>
                  <a:lnTo>
                    <a:pt x="589361" y="23031"/>
                  </a:lnTo>
                  <a:lnTo>
                    <a:pt x="588304" y="18745"/>
                  </a:lnTo>
                  <a:lnTo>
                    <a:pt x="586574" y="14683"/>
                  </a:lnTo>
                  <a:lnTo>
                    <a:pt x="584214" y="10952"/>
                  </a:lnTo>
                  <a:lnTo>
                    <a:pt x="581287" y="7647"/>
                  </a:lnTo>
                  <a:lnTo>
                    <a:pt x="577867" y="4855"/>
                  </a:lnTo>
                  <a:lnTo>
                    <a:pt x="574044" y="2648"/>
                  </a:lnTo>
                  <a:lnTo>
                    <a:pt x="569916" y="1083"/>
                  </a:lnTo>
                  <a:lnTo>
                    <a:pt x="565591" y="200"/>
                  </a:lnTo>
                  <a:lnTo>
                    <a:pt x="56228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tx583"/>
            <p:cNvSpPr/>
            <p:nvPr/>
          </p:nvSpPr>
          <p:spPr>
            <a:xfrm>
              <a:off x="2853045" y="4848417"/>
              <a:ext cx="49827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PLCG1</a:t>
              </a:r>
            </a:p>
          </p:txBody>
        </p:sp>
        <p:sp>
          <p:nvSpPr>
            <p:cNvPr id="584" name="pg584"/>
            <p:cNvSpPr/>
            <p:nvPr/>
          </p:nvSpPr>
          <p:spPr>
            <a:xfrm>
              <a:off x="5403627" y="5200103"/>
              <a:ext cx="387310" cy="202540"/>
            </a:xfrm>
            <a:custGeom>
              <a:avLst/>
              <a:pathLst>
                <a:path w="387310" h="202540">
                  <a:moveTo>
                    <a:pt x="27431" y="202540"/>
                  </a:moveTo>
                  <a:lnTo>
                    <a:pt x="359878" y="202540"/>
                  </a:lnTo>
                  <a:lnTo>
                    <a:pt x="358773" y="202517"/>
                  </a:lnTo>
                  <a:lnTo>
                    <a:pt x="363184" y="202340"/>
                  </a:lnTo>
                  <a:lnTo>
                    <a:pt x="367510" y="201457"/>
                  </a:lnTo>
                  <a:lnTo>
                    <a:pt x="371638" y="199891"/>
                  </a:lnTo>
                  <a:lnTo>
                    <a:pt x="375461" y="197684"/>
                  </a:lnTo>
                  <a:lnTo>
                    <a:pt x="378881" y="194892"/>
                  </a:lnTo>
                  <a:lnTo>
                    <a:pt x="381808" y="191587"/>
                  </a:lnTo>
                  <a:lnTo>
                    <a:pt x="384168" y="187856"/>
                  </a:lnTo>
                  <a:lnTo>
                    <a:pt x="385898" y="183795"/>
                  </a:lnTo>
                  <a:lnTo>
                    <a:pt x="386955" y="179508"/>
                  </a:lnTo>
                  <a:lnTo>
                    <a:pt x="387310" y="175108"/>
                  </a:lnTo>
                  <a:lnTo>
                    <a:pt x="387310" y="27432"/>
                  </a:lnTo>
                  <a:lnTo>
                    <a:pt x="386955" y="23031"/>
                  </a:lnTo>
                  <a:lnTo>
                    <a:pt x="385898" y="18745"/>
                  </a:lnTo>
                  <a:lnTo>
                    <a:pt x="384168" y="14683"/>
                  </a:lnTo>
                  <a:lnTo>
                    <a:pt x="381808" y="10952"/>
                  </a:lnTo>
                  <a:lnTo>
                    <a:pt x="378881" y="7647"/>
                  </a:lnTo>
                  <a:lnTo>
                    <a:pt x="375461" y="4855"/>
                  </a:lnTo>
                  <a:lnTo>
                    <a:pt x="371638" y="2648"/>
                  </a:lnTo>
                  <a:lnTo>
                    <a:pt x="367510" y="1083"/>
                  </a:lnTo>
                  <a:lnTo>
                    <a:pt x="363184" y="200"/>
                  </a:lnTo>
                  <a:lnTo>
                    <a:pt x="3598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tx585"/>
            <p:cNvSpPr/>
            <p:nvPr/>
          </p:nvSpPr>
          <p:spPr>
            <a:xfrm>
              <a:off x="5449347" y="5241656"/>
              <a:ext cx="29587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CBL</a:t>
              </a:r>
            </a:p>
          </p:txBody>
        </p:sp>
        <p:sp>
          <p:nvSpPr>
            <p:cNvPr id="586" name="pg586"/>
            <p:cNvSpPr/>
            <p:nvPr/>
          </p:nvSpPr>
          <p:spPr>
            <a:xfrm>
              <a:off x="6314370" y="2534040"/>
              <a:ext cx="620449" cy="202540"/>
            </a:xfrm>
            <a:custGeom>
              <a:avLst/>
              <a:pathLst>
                <a:path w="620449" h="202540">
                  <a:moveTo>
                    <a:pt x="27432" y="202540"/>
                  </a:moveTo>
                  <a:lnTo>
                    <a:pt x="593017" y="202540"/>
                  </a:lnTo>
                  <a:lnTo>
                    <a:pt x="591912" y="202517"/>
                  </a:lnTo>
                  <a:lnTo>
                    <a:pt x="596324" y="202340"/>
                  </a:lnTo>
                  <a:lnTo>
                    <a:pt x="600649" y="201457"/>
                  </a:lnTo>
                  <a:lnTo>
                    <a:pt x="604777" y="199891"/>
                  </a:lnTo>
                  <a:lnTo>
                    <a:pt x="608600" y="197684"/>
                  </a:lnTo>
                  <a:lnTo>
                    <a:pt x="612020" y="194892"/>
                  </a:lnTo>
                  <a:lnTo>
                    <a:pt x="614947" y="191587"/>
                  </a:lnTo>
                  <a:lnTo>
                    <a:pt x="617307" y="187856"/>
                  </a:lnTo>
                  <a:lnTo>
                    <a:pt x="619037" y="183795"/>
                  </a:lnTo>
                  <a:lnTo>
                    <a:pt x="620094" y="179508"/>
                  </a:lnTo>
                  <a:lnTo>
                    <a:pt x="620449" y="175108"/>
                  </a:lnTo>
                  <a:lnTo>
                    <a:pt x="620449" y="27431"/>
                  </a:lnTo>
                  <a:lnTo>
                    <a:pt x="620094" y="23031"/>
                  </a:lnTo>
                  <a:lnTo>
                    <a:pt x="619037" y="18745"/>
                  </a:lnTo>
                  <a:lnTo>
                    <a:pt x="617307" y="14683"/>
                  </a:lnTo>
                  <a:lnTo>
                    <a:pt x="614947" y="10952"/>
                  </a:lnTo>
                  <a:lnTo>
                    <a:pt x="612020" y="7647"/>
                  </a:lnTo>
                  <a:lnTo>
                    <a:pt x="608600" y="4855"/>
                  </a:lnTo>
                  <a:lnTo>
                    <a:pt x="604777" y="2648"/>
                  </a:lnTo>
                  <a:lnTo>
                    <a:pt x="600649" y="1083"/>
                  </a:lnTo>
                  <a:lnTo>
                    <a:pt x="596324" y="200"/>
                  </a:lnTo>
                  <a:lnTo>
                    <a:pt x="59301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tx587"/>
            <p:cNvSpPr/>
            <p:nvPr/>
          </p:nvSpPr>
          <p:spPr>
            <a:xfrm>
              <a:off x="6360090" y="2577751"/>
              <a:ext cx="529009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ADRB2</a:t>
              </a:r>
            </a:p>
          </p:txBody>
        </p:sp>
        <p:sp>
          <p:nvSpPr>
            <p:cNvPr id="588" name="pg588"/>
            <p:cNvSpPr/>
            <p:nvPr/>
          </p:nvSpPr>
          <p:spPr>
            <a:xfrm>
              <a:off x="6385425" y="5202463"/>
              <a:ext cx="519097" cy="202540"/>
            </a:xfrm>
            <a:custGeom>
              <a:avLst/>
              <a:pathLst>
                <a:path w="519097" h="202540">
                  <a:moveTo>
                    <a:pt x="27432" y="202540"/>
                  </a:moveTo>
                  <a:lnTo>
                    <a:pt x="491665" y="202540"/>
                  </a:lnTo>
                  <a:lnTo>
                    <a:pt x="490561" y="202517"/>
                  </a:lnTo>
                  <a:lnTo>
                    <a:pt x="494972" y="202340"/>
                  </a:lnTo>
                  <a:lnTo>
                    <a:pt x="499297" y="201457"/>
                  </a:lnTo>
                  <a:lnTo>
                    <a:pt x="503425" y="199891"/>
                  </a:lnTo>
                  <a:lnTo>
                    <a:pt x="507248" y="197684"/>
                  </a:lnTo>
                  <a:lnTo>
                    <a:pt x="510668" y="194892"/>
                  </a:lnTo>
                  <a:lnTo>
                    <a:pt x="513595" y="191587"/>
                  </a:lnTo>
                  <a:lnTo>
                    <a:pt x="515955" y="187856"/>
                  </a:lnTo>
                  <a:lnTo>
                    <a:pt x="517685" y="183795"/>
                  </a:lnTo>
                  <a:lnTo>
                    <a:pt x="518742" y="179508"/>
                  </a:lnTo>
                  <a:lnTo>
                    <a:pt x="519097" y="175108"/>
                  </a:lnTo>
                  <a:lnTo>
                    <a:pt x="519097" y="27432"/>
                  </a:lnTo>
                  <a:lnTo>
                    <a:pt x="518742" y="23031"/>
                  </a:lnTo>
                  <a:lnTo>
                    <a:pt x="517685" y="18745"/>
                  </a:lnTo>
                  <a:lnTo>
                    <a:pt x="515955" y="14683"/>
                  </a:lnTo>
                  <a:lnTo>
                    <a:pt x="513595" y="10952"/>
                  </a:lnTo>
                  <a:lnTo>
                    <a:pt x="510668" y="7647"/>
                  </a:lnTo>
                  <a:lnTo>
                    <a:pt x="507248" y="4855"/>
                  </a:lnTo>
                  <a:lnTo>
                    <a:pt x="503425" y="2648"/>
                  </a:lnTo>
                  <a:lnTo>
                    <a:pt x="499297" y="1083"/>
                  </a:lnTo>
                  <a:lnTo>
                    <a:pt x="494972" y="200"/>
                  </a:lnTo>
                  <a:lnTo>
                    <a:pt x="49166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tx589"/>
            <p:cNvSpPr/>
            <p:nvPr/>
          </p:nvSpPr>
          <p:spPr>
            <a:xfrm>
              <a:off x="6431145" y="5244016"/>
              <a:ext cx="42765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NOS3</a:t>
              </a:r>
            </a:p>
          </p:txBody>
        </p:sp>
        <p:sp>
          <p:nvSpPr>
            <p:cNvPr id="590" name="pg590"/>
            <p:cNvSpPr/>
            <p:nvPr/>
          </p:nvSpPr>
          <p:spPr>
            <a:xfrm>
              <a:off x="6511403" y="3376852"/>
              <a:ext cx="417596" cy="202540"/>
            </a:xfrm>
            <a:custGeom>
              <a:avLst/>
              <a:pathLst>
                <a:path w="417596" h="202540">
                  <a:moveTo>
                    <a:pt x="27432" y="202540"/>
                  </a:moveTo>
                  <a:lnTo>
                    <a:pt x="390164" y="202540"/>
                  </a:lnTo>
                  <a:lnTo>
                    <a:pt x="389060" y="202517"/>
                  </a:lnTo>
                  <a:lnTo>
                    <a:pt x="393471" y="202340"/>
                  </a:lnTo>
                  <a:lnTo>
                    <a:pt x="397796" y="201457"/>
                  </a:lnTo>
                  <a:lnTo>
                    <a:pt x="401924" y="199891"/>
                  </a:lnTo>
                  <a:lnTo>
                    <a:pt x="405747" y="197684"/>
                  </a:lnTo>
                  <a:lnTo>
                    <a:pt x="409167" y="194892"/>
                  </a:lnTo>
                  <a:lnTo>
                    <a:pt x="412095" y="191587"/>
                  </a:lnTo>
                  <a:lnTo>
                    <a:pt x="414454" y="187856"/>
                  </a:lnTo>
                  <a:lnTo>
                    <a:pt x="416185" y="183795"/>
                  </a:lnTo>
                  <a:lnTo>
                    <a:pt x="417241" y="179508"/>
                  </a:lnTo>
                  <a:lnTo>
                    <a:pt x="417596" y="175108"/>
                  </a:lnTo>
                  <a:lnTo>
                    <a:pt x="417596" y="27431"/>
                  </a:lnTo>
                  <a:lnTo>
                    <a:pt x="417241" y="23031"/>
                  </a:lnTo>
                  <a:lnTo>
                    <a:pt x="416185" y="18745"/>
                  </a:lnTo>
                  <a:lnTo>
                    <a:pt x="414454" y="14683"/>
                  </a:lnTo>
                  <a:lnTo>
                    <a:pt x="412095" y="10952"/>
                  </a:lnTo>
                  <a:lnTo>
                    <a:pt x="409167" y="7647"/>
                  </a:lnTo>
                  <a:lnTo>
                    <a:pt x="405747" y="4855"/>
                  </a:lnTo>
                  <a:lnTo>
                    <a:pt x="401924" y="2648"/>
                  </a:lnTo>
                  <a:lnTo>
                    <a:pt x="397796" y="1083"/>
                  </a:lnTo>
                  <a:lnTo>
                    <a:pt x="393471" y="200"/>
                  </a:lnTo>
                  <a:lnTo>
                    <a:pt x="39016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tx591"/>
            <p:cNvSpPr/>
            <p:nvPr/>
          </p:nvSpPr>
          <p:spPr>
            <a:xfrm>
              <a:off x="6557123" y="3422572"/>
              <a:ext cx="326156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BAD</a:t>
              </a:r>
            </a:p>
          </p:txBody>
        </p:sp>
        <p:sp>
          <p:nvSpPr>
            <p:cNvPr id="592" name="pg592"/>
            <p:cNvSpPr/>
            <p:nvPr/>
          </p:nvSpPr>
          <p:spPr>
            <a:xfrm>
              <a:off x="2041460" y="3865196"/>
              <a:ext cx="398844" cy="202540"/>
            </a:xfrm>
            <a:custGeom>
              <a:avLst/>
              <a:pathLst>
                <a:path w="398844" h="202540">
                  <a:moveTo>
                    <a:pt x="27431" y="202540"/>
                  </a:moveTo>
                  <a:lnTo>
                    <a:pt x="371412" y="202540"/>
                  </a:lnTo>
                  <a:lnTo>
                    <a:pt x="370307" y="202517"/>
                  </a:lnTo>
                  <a:lnTo>
                    <a:pt x="374719" y="202340"/>
                  </a:lnTo>
                  <a:lnTo>
                    <a:pt x="379044" y="201457"/>
                  </a:lnTo>
                  <a:lnTo>
                    <a:pt x="383172" y="199891"/>
                  </a:lnTo>
                  <a:lnTo>
                    <a:pt x="386995" y="197684"/>
                  </a:lnTo>
                  <a:lnTo>
                    <a:pt x="390415" y="194892"/>
                  </a:lnTo>
                  <a:lnTo>
                    <a:pt x="393342" y="191587"/>
                  </a:lnTo>
                  <a:lnTo>
                    <a:pt x="395702" y="187856"/>
                  </a:lnTo>
                  <a:lnTo>
                    <a:pt x="397432" y="183795"/>
                  </a:lnTo>
                  <a:lnTo>
                    <a:pt x="398489" y="179508"/>
                  </a:lnTo>
                  <a:lnTo>
                    <a:pt x="398844" y="175108"/>
                  </a:lnTo>
                  <a:lnTo>
                    <a:pt x="398844" y="27431"/>
                  </a:lnTo>
                  <a:lnTo>
                    <a:pt x="398489" y="23031"/>
                  </a:lnTo>
                  <a:lnTo>
                    <a:pt x="397432" y="18745"/>
                  </a:lnTo>
                  <a:lnTo>
                    <a:pt x="395702" y="14683"/>
                  </a:lnTo>
                  <a:lnTo>
                    <a:pt x="393342" y="10952"/>
                  </a:lnTo>
                  <a:lnTo>
                    <a:pt x="390415" y="7647"/>
                  </a:lnTo>
                  <a:lnTo>
                    <a:pt x="386995" y="4855"/>
                  </a:lnTo>
                  <a:lnTo>
                    <a:pt x="383172" y="2648"/>
                  </a:lnTo>
                  <a:lnTo>
                    <a:pt x="379044" y="1083"/>
                  </a:lnTo>
                  <a:lnTo>
                    <a:pt x="374719" y="200"/>
                  </a:lnTo>
                  <a:lnTo>
                    <a:pt x="37141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tx593"/>
            <p:cNvSpPr/>
            <p:nvPr/>
          </p:nvSpPr>
          <p:spPr>
            <a:xfrm>
              <a:off x="2087180" y="3910916"/>
              <a:ext cx="307404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RB1</a:t>
              </a:r>
            </a:p>
          </p:txBody>
        </p:sp>
        <p:sp>
          <p:nvSpPr>
            <p:cNvPr id="594" name="pg594"/>
            <p:cNvSpPr/>
            <p:nvPr/>
          </p:nvSpPr>
          <p:spPr>
            <a:xfrm>
              <a:off x="5222371" y="2261357"/>
              <a:ext cx="488587" cy="202540"/>
            </a:xfrm>
            <a:custGeom>
              <a:avLst/>
              <a:pathLst>
                <a:path w="488587" h="202540">
                  <a:moveTo>
                    <a:pt x="27432" y="202540"/>
                  </a:moveTo>
                  <a:lnTo>
                    <a:pt x="461155" y="202540"/>
                  </a:lnTo>
                  <a:lnTo>
                    <a:pt x="460051" y="202517"/>
                  </a:lnTo>
                  <a:lnTo>
                    <a:pt x="464462" y="202340"/>
                  </a:lnTo>
                  <a:lnTo>
                    <a:pt x="468787" y="201457"/>
                  </a:lnTo>
                  <a:lnTo>
                    <a:pt x="472915" y="199891"/>
                  </a:lnTo>
                  <a:lnTo>
                    <a:pt x="476739" y="197684"/>
                  </a:lnTo>
                  <a:lnTo>
                    <a:pt x="480158" y="194892"/>
                  </a:lnTo>
                  <a:lnTo>
                    <a:pt x="483086" y="191587"/>
                  </a:lnTo>
                  <a:lnTo>
                    <a:pt x="485445" y="187856"/>
                  </a:lnTo>
                  <a:lnTo>
                    <a:pt x="487176" y="183795"/>
                  </a:lnTo>
                  <a:lnTo>
                    <a:pt x="488232" y="179508"/>
                  </a:lnTo>
                  <a:lnTo>
                    <a:pt x="488587" y="175108"/>
                  </a:lnTo>
                  <a:lnTo>
                    <a:pt x="488587" y="27431"/>
                  </a:lnTo>
                  <a:lnTo>
                    <a:pt x="488232" y="23031"/>
                  </a:lnTo>
                  <a:lnTo>
                    <a:pt x="487176" y="18745"/>
                  </a:lnTo>
                  <a:lnTo>
                    <a:pt x="485445" y="14683"/>
                  </a:lnTo>
                  <a:lnTo>
                    <a:pt x="483086" y="10952"/>
                  </a:lnTo>
                  <a:lnTo>
                    <a:pt x="480158" y="7647"/>
                  </a:lnTo>
                  <a:lnTo>
                    <a:pt x="476739" y="4855"/>
                  </a:lnTo>
                  <a:lnTo>
                    <a:pt x="472915" y="2648"/>
                  </a:lnTo>
                  <a:lnTo>
                    <a:pt x="468787" y="1083"/>
                  </a:lnTo>
                  <a:lnTo>
                    <a:pt x="464462" y="200"/>
                  </a:lnTo>
                  <a:lnTo>
                    <a:pt x="461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tx595"/>
            <p:cNvSpPr/>
            <p:nvPr/>
          </p:nvSpPr>
          <p:spPr>
            <a:xfrm>
              <a:off x="5268091" y="2302910"/>
              <a:ext cx="39714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VASP</a:t>
              </a:r>
            </a:p>
          </p:txBody>
        </p:sp>
        <p:sp>
          <p:nvSpPr>
            <p:cNvPr id="596" name="pg596"/>
            <p:cNvSpPr/>
            <p:nvPr/>
          </p:nvSpPr>
          <p:spPr>
            <a:xfrm>
              <a:off x="1168302" y="4181185"/>
              <a:ext cx="402788" cy="202540"/>
            </a:xfrm>
            <a:custGeom>
              <a:avLst/>
              <a:pathLst>
                <a:path w="402788" h="202540">
                  <a:moveTo>
                    <a:pt x="27431" y="202540"/>
                  </a:moveTo>
                  <a:lnTo>
                    <a:pt x="375356" y="202540"/>
                  </a:lnTo>
                  <a:lnTo>
                    <a:pt x="374251" y="202517"/>
                  </a:lnTo>
                  <a:lnTo>
                    <a:pt x="378662" y="202340"/>
                  </a:lnTo>
                  <a:lnTo>
                    <a:pt x="382988" y="201457"/>
                  </a:lnTo>
                  <a:lnTo>
                    <a:pt x="387116" y="199891"/>
                  </a:lnTo>
                  <a:lnTo>
                    <a:pt x="390939" y="197684"/>
                  </a:lnTo>
                  <a:lnTo>
                    <a:pt x="394359" y="194892"/>
                  </a:lnTo>
                  <a:lnTo>
                    <a:pt x="397286" y="191587"/>
                  </a:lnTo>
                  <a:lnTo>
                    <a:pt x="399646" y="187856"/>
                  </a:lnTo>
                  <a:lnTo>
                    <a:pt x="401376" y="183795"/>
                  </a:lnTo>
                  <a:lnTo>
                    <a:pt x="402433" y="179508"/>
                  </a:lnTo>
                  <a:lnTo>
                    <a:pt x="402788" y="175108"/>
                  </a:lnTo>
                  <a:lnTo>
                    <a:pt x="402788" y="27431"/>
                  </a:lnTo>
                  <a:lnTo>
                    <a:pt x="402433" y="23031"/>
                  </a:lnTo>
                  <a:lnTo>
                    <a:pt x="401376" y="18745"/>
                  </a:lnTo>
                  <a:lnTo>
                    <a:pt x="399646" y="14683"/>
                  </a:lnTo>
                  <a:lnTo>
                    <a:pt x="397286" y="10952"/>
                  </a:lnTo>
                  <a:lnTo>
                    <a:pt x="394359" y="7647"/>
                  </a:lnTo>
                  <a:lnTo>
                    <a:pt x="390939" y="4855"/>
                  </a:lnTo>
                  <a:lnTo>
                    <a:pt x="387116" y="2648"/>
                  </a:lnTo>
                  <a:lnTo>
                    <a:pt x="382988" y="1083"/>
                  </a:lnTo>
                  <a:lnTo>
                    <a:pt x="378662" y="200"/>
                  </a:lnTo>
                  <a:lnTo>
                    <a:pt x="37535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tx597"/>
            <p:cNvSpPr/>
            <p:nvPr/>
          </p:nvSpPr>
          <p:spPr>
            <a:xfrm>
              <a:off x="1214022" y="4226905"/>
              <a:ext cx="311348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VTN</a:t>
              </a:r>
            </a:p>
          </p:txBody>
        </p:sp>
        <p:sp>
          <p:nvSpPr>
            <p:cNvPr id="598" name="pg598"/>
            <p:cNvSpPr/>
            <p:nvPr/>
          </p:nvSpPr>
          <p:spPr>
            <a:xfrm>
              <a:off x="5343526" y="1444994"/>
              <a:ext cx="91439" cy="202540"/>
            </a:xfrm>
            <a:custGeom>
              <a:avLst/>
              <a:pathLst>
                <a:path w="91439" h="202540">
                  <a:moveTo>
                    <a:pt x="27432" y="202540"/>
                  </a:moveTo>
                  <a:lnTo>
                    <a:pt x="64008" y="202540"/>
                  </a:lnTo>
                  <a:lnTo>
                    <a:pt x="62903" y="202517"/>
                  </a:lnTo>
                  <a:lnTo>
                    <a:pt x="67314" y="202340"/>
                  </a:lnTo>
                  <a:lnTo>
                    <a:pt x="71640" y="201457"/>
                  </a:lnTo>
                  <a:lnTo>
                    <a:pt x="75767" y="199891"/>
                  </a:lnTo>
                  <a:lnTo>
                    <a:pt x="79591" y="197684"/>
                  </a:lnTo>
                  <a:lnTo>
                    <a:pt x="83010" y="194892"/>
                  </a:lnTo>
                  <a:lnTo>
                    <a:pt x="85938" y="191587"/>
                  </a:lnTo>
                  <a:lnTo>
                    <a:pt x="88297" y="187856"/>
                  </a:lnTo>
                  <a:lnTo>
                    <a:pt x="90028" y="183795"/>
                  </a:lnTo>
                  <a:lnTo>
                    <a:pt x="91084" y="179508"/>
                  </a:lnTo>
                  <a:lnTo>
                    <a:pt x="91439" y="175108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2993209" y="2113409"/>
              <a:ext cx="771212" cy="202540"/>
            </a:xfrm>
            <a:custGeom>
              <a:avLst/>
              <a:pathLst>
                <a:path w="771212" h="202540">
                  <a:moveTo>
                    <a:pt x="27431" y="202540"/>
                  </a:moveTo>
                  <a:lnTo>
                    <a:pt x="743780" y="202540"/>
                  </a:lnTo>
                  <a:lnTo>
                    <a:pt x="742675" y="202517"/>
                  </a:lnTo>
                  <a:lnTo>
                    <a:pt x="747087" y="202340"/>
                  </a:lnTo>
                  <a:lnTo>
                    <a:pt x="751412" y="201457"/>
                  </a:lnTo>
                  <a:lnTo>
                    <a:pt x="755540" y="199891"/>
                  </a:lnTo>
                  <a:lnTo>
                    <a:pt x="759363" y="197684"/>
                  </a:lnTo>
                  <a:lnTo>
                    <a:pt x="762783" y="194892"/>
                  </a:lnTo>
                  <a:lnTo>
                    <a:pt x="765710" y="191587"/>
                  </a:lnTo>
                  <a:lnTo>
                    <a:pt x="768070" y="187856"/>
                  </a:lnTo>
                  <a:lnTo>
                    <a:pt x="769800" y="183795"/>
                  </a:lnTo>
                  <a:lnTo>
                    <a:pt x="770857" y="179508"/>
                  </a:lnTo>
                  <a:lnTo>
                    <a:pt x="771212" y="175108"/>
                  </a:lnTo>
                  <a:lnTo>
                    <a:pt x="771212" y="27431"/>
                  </a:lnTo>
                  <a:lnTo>
                    <a:pt x="770857" y="23031"/>
                  </a:lnTo>
                  <a:lnTo>
                    <a:pt x="769800" y="18745"/>
                  </a:lnTo>
                  <a:lnTo>
                    <a:pt x="768070" y="14683"/>
                  </a:lnTo>
                  <a:lnTo>
                    <a:pt x="765710" y="10952"/>
                  </a:lnTo>
                  <a:lnTo>
                    <a:pt x="762783" y="7647"/>
                  </a:lnTo>
                  <a:lnTo>
                    <a:pt x="759363" y="4855"/>
                  </a:lnTo>
                  <a:lnTo>
                    <a:pt x="755540" y="2648"/>
                  </a:lnTo>
                  <a:lnTo>
                    <a:pt x="751412" y="1083"/>
                  </a:lnTo>
                  <a:lnTo>
                    <a:pt x="747087" y="200"/>
                  </a:lnTo>
                  <a:lnTo>
                    <a:pt x="74378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tx600"/>
            <p:cNvSpPr/>
            <p:nvPr/>
          </p:nvSpPr>
          <p:spPr>
            <a:xfrm>
              <a:off x="3038929" y="2159129"/>
              <a:ext cx="679772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PPP1R1A</a:t>
              </a:r>
            </a:p>
          </p:txBody>
        </p:sp>
        <p:sp>
          <p:nvSpPr>
            <p:cNvPr id="601" name="pg601"/>
            <p:cNvSpPr/>
            <p:nvPr/>
          </p:nvSpPr>
          <p:spPr>
            <a:xfrm>
              <a:off x="5198666" y="3041584"/>
              <a:ext cx="676260" cy="202540"/>
            </a:xfrm>
            <a:custGeom>
              <a:avLst/>
              <a:pathLst>
                <a:path w="676260" h="202540">
                  <a:moveTo>
                    <a:pt x="27431" y="202540"/>
                  </a:moveTo>
                  <a:lnTo>
                    <a:pt x="648828" y="202540"/>
                  </a:lnTo>
                  <a:lnTo>
                    <a:pt x="647723" y="202517"/>
                  </a:lnTo>
                  <a:lnTo>
                    <a:pt x="652134" y="202340"/>
                  </a:lnTo>
                  <a:lnTo>
                    <a:pt x="656460" y="201457"/>
                  </a:lnTo>
                  <a:lnTo>
                    <a:pt x="660588" y="199891"/>
                  </a:lnTo>
                  <a:lnTo>
                    <a:pt x="664411" y="197684"/>
                  </a:lnTo>
                  <a:lnTo>
                    <a:pt x="667830" y="194892"/>
                  </a:lnTo>
                  <a:lnTo>
                    <a:pt x="670758" y="191587"/>
                  </a:lnTo>
                  <a:lnTo>
                    <a:pt x="673117" y="187856"/>
                  </a:lnTo>
                  <a:lnTo>
                    <a:pt x="674848" y="183795"/>
                  </a:lnTo>
                  <a:lnTo>
                    <a:pt x="675904" y="179508"/>
                  </a:lnTo>
                  <a:lnTo>
                    <a:pt x="676260" y="175108"/>
                  </a:lnTo>
                  <a:lnTo>
                    <a:pt x="676260" y="27431"/>
                  </a:lnTo>
                  <a:lnTo>
                    <a:pt x="675904" y="23031"/>
                  </a:lnTo>
                  <a:lnTo>
                    <a:pt x="674848" y="18745"/>
                  </a:lnTo>
                  <a:lnTo>
                    <a:pt x="673117" y="14683"/>
                  </a:lnTo>
                  <a:lnTo>
                    <a:pt x="670758" y="10952"/>
                  </a:lnTo>
                  <a:lnTo>
                    <a:pt x="667830" y="7647"/>
                  </a:lnTo>
                  <a:lnTo>
                    <a:pt x="664411" y="4855"/>
                  </a:lnTo>
                  <a:lnTo>
                    <a:pt x="660588" y="2648"/>
                  </a:lnTo>
                  <a:lnTo>
                    <a:pt x="656460" y="1083"/>
                  </a:lnTo>
                  <a:lnTo>
                    <a:pt x="652134" y="200"/>
                  </a:lnTo>
                  <a:lnTo>
                    <a:pt x="64882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tx602"/>
            <p:cNvSpPr/>
            <p:nvPr/>
          </p:nvSpPr>
          <p:spPr>
            <a:xfrm>
              <a:off x="5244386" y="3087304"/>
              <a:ext cx="584820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PTPN11</a:t>
              </a:r>
            </a:p>
          </p:txBody>
        </p:sp>
        <p:sp>
          <p:nvSpPr>
            <p:cNvPr id="603" name="pg603"/>
            <p:cNvSpPr/>
            <p:nvPr/>
          </p:nvSpPr>
          <p:spPr>
            <a:xfrm>
              <a:off x="2045579" y="3024879"/>
              <a:ext cx="628039" cy="202540"/>
            </a:xfrm>
            <a:custGeom>
              <a:avLst/>
              <a:pathLst>
                <a:path w="628039" h="202540">
                  <a:moveTo>
                    <a:pt x="27431" y="202540"/>
                  </a:moveTo>
                  <a:lnTo>
                    <a:pt x="600607" y="202540"/>
                  </a:lnTo>
                  <a:lnTo>
                    <a:pt x="599503" y="202517"/>
                  </a:lnTo>
                  <a:lnTo>
                    <a:pt x="603914" y="202340"/>
                  </a:lnTo>
                  <a:lnTo>
                    <a:pt x="608239" y="201457"/>
                  </a:lnTo>
                  <a:lnTo>
                    <a:pt x="612367" y="199891"/>
                  </a:lnTo>
                  <a:lnTo>
                    <a:pt x="616190" y="197684"/>
                  </a:lnTo>
                  <a:lnTo>
                    <a:pt x="619610" y="194892"/>
                  </a:lnTo>
                  <a:lnTo>
                    <a:pt x="622538" y="191587"/>
                  </a:lnTo>
                  <a:lnTo>
                    <a:pt x="624897" y="187856"/>
                  </a:lnTo>
                  <a:lnTo>
                    <a:pt x="626628" y="183795"/>
                  </a:lnTo>
                  <a:lnTo>
                    <a:pt x="627684" y="179508"/>
                  </a:lnTo>
                  <a:lnTo>
                    <a:pt x="628039" y="175108"/>
                  </a:lnTo>
                  <a:lnTo>
                    <a:pt x="628039" y="27431"/>
                  </a:lnTo>
                  <a:lnTo>
                    <a:pt x="627684" y="23031"/>
                  </a:lnTo>
                  <a:lnTo>
                    <a:pt x="626628" y="18745"/>
                  </a:lnTo>
                  <a:lnTo>
                    <a:pt x="624897" y="14683"/>
                  </a:lnTo>
                  <a:lnTo>
                    <a:pt x="622538" y="10952"/>
                  </a:lnTo>
                  <a:lnTo>
                    <a:pt x="619610" y="7647"/>
                  </a:lnTo>
                  <a:lnTo>
                    <a:pt x="616190" y="4855"/>
                  </a:lnTo>
                  <a:lnTo>
                    <a:pt x="612367" y="2648"/>
                  </a:lnTo>
                  <a:lnTo>
                    <a:pt x="608239" y="1083"/>
                  </a:lnTo>
                  <a:lnTo>
                    <a:pt x="603914" y="200"/>
                  </a:lnTo>
                  <a:lnTo>
                    <a:pt x="6006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tx604"/>
            <p:cNvSpPr/>
            <p:nvPr/>
          </p:nvSpPr>
          <p:spPr>
            <a:xfrm>
              <a:off x="2091299" y="3066432"/>
              <a:ext cx="53659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PIK3R1</a:t>
              </a:r>
            </a:p>
          </p:txBody>
        </p:sp>
        <p:sp>
          <p:nvSpPr>
            <p:cNvPr id="605" name="pg605"/>
            <p:cNvSpPr/>
            <p:nvPr/>
          </p:nvSpPr>
          <p:spPr>
            <a:xfrm>
              <a:off x="3620018" y="5842101"/>
              <a:ext cx="91439" cy="202540"/>
            </a:xfrm>
            <a:custGeom>
              <a:avLst/>
              <a:pathLst>
                <a:path w="91439" h="202540">
                  <a:moveTo>
                    <a:pt x="27431" y="202540"/>
                  </a:moveTo>
                  <a:lnTo>
                    <a:pt x="64007" y="202540"/>
                  </a:lnTo>
                  <a:lnTo>
                    <a:pt x="62903" y="202517"/>
                  </a:lnTo>
                  <a:lnTo>
                    <a:pt x="67314" y="202340"/>
                  </a:lnTo>
                  <a:lnTo>
                    <a:pt x="71640" y="201457"/>
                  </a:lnTo>
                  <a:lnTo>
                    <a:pt x="75767" y="199891"/>
                  </a:lnTo>
                  <a:lnTo>
                    <a:pt x="79591" y="197684"/>
                  </a:lnTo>
                  <a:lnTo>
                    <a:pt x="83010" y="194892"/>
                  </a:lnTo>
                  <a:lnTo>
                    <a:pt x="85938" y="191587"/>
                  </a:lnTo>
                  <a:lnTo>
                    <a:pt x="88297" y="187856"/>
                  </a:lnTo>
                  <a:lnTo>
                    <a:pt x="90028" y="183795"/>
                  </a:lnTo>
                  <a:lnTo>
                    <a:pt x="91084" y="179508"/>
                  </a:lnTo>
                  <a:lnTo>
                    <a:pt x="91439" y="175108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4029064" y="7305364"/>
              <a:ext cx="487322" cy="202540"/>
            </a:xfrm>
            <a:custGeom>
              <a:avLst/>
              <a:pathLst>
                <a:path w="487322" h="202540">
                  <a:moveTo>
                    <a:pt x="27432" y="202540"/>
                  </a:moveTo>
                  <a:lnTo>
                    <a:pt x="459890" y="202540"/>
                  </a:lnTo>
                  <a:lnTo>
                    <a:pt x="458786" y="202517"/>
                  </a:lnTo>
                  <a:lnTo>
                    <a:pt x="463197" y="202340"/>
                  </a:lnTo>
                  <a:lnTo>
                    <a:pt x="467522" y="201457"/>
                  </a:lnTo>
                  <a:lnTo>
                    <a:pt x="471650" y="199891"/>
                  </a:lnTo>
                  <a:lnTo>
                    <a:pt x="475473" y="197684"/>
                  </a:lnTo>
                  <a:lnTo>
                    <a:pt x="478893" y="194892"/>
                  </a:lnTo>
                  <a:lnTo>
                    <a:pt x="481821" y="191587"/>
                  </a:lnTo>
                  <a:lnTo>
                    <a:pt x="484180" y="187856"/>
                  </a:lnTo>
                  <a:lnTo>
                    <a:pt x="485911" y="183795"/>
                  </a:lnTo>
                  <a:lnTo>
                    <a:pt x="486967" y="179508"/>
                  </a:lnTo>
                  <a:lnTo>
                    <a:pt x="487322" y="175108"/>
                  </a:lnTo>
                  <a:lnTo>
                    <a:pt x="487322" y="27431"/>
                  </a:lnTo>
                  <a:lnTo>
                    <a:pt x="486967" y="23031"/>
                  </a:lnTo>
                  <a:lnTo>
                    <a:pt x="485911" y="18745"/>
                  </a:lnTo>
                  <a:lnTo>
                    <a:pt x="484180" y="14683"/>
                  </a:lnTo>
                  <a:lnTo>
                    <a:pt x="481821" y="10952"/>
                  </a:lnTo>
                  <a:lnTo>
                    <a:pt x="478893" y="7647"/>
                  </a:lnTo>
                  <a:lnTo>
                    <a:pt x="475473" y="4855"/>
                  </a:lnTo>
                  <a:lnTo>
                    <a:pt x="471650" y="2648"/>
                  </a:lnTo>
                  <a:lnTo>
                    <a:pt x="467522" y="1083"/>
                  </a:lnTo>
                  <a:lnTo>
                    <a:pt x="463197" y="200"/>
                  </a:lnTo>
                  <a:lnTo>
                    <a:pt x="45989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tx607"/>
            <p:cNvSpPr/>
            <p:nvPr/>
          </p:nvSpPr>
          <p:spPr>
            <a:xfrm>
              <a:off x="4074784" y="7346917"/>
              <a:ext cx="39588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KRT8</a:t>
              </a:r>
            </a:p>
          </p:txBody>
        </p:sp>
        <p:sp>
          <p:nvSpPr>
            <p:cNvPr id="608" name="pg608"/>
            <p:cNvSpPr/>
            <p:nvPr/>
          </p:nvSpPr>
          <p:spPr>
            <a:xfrm>
              <a:off x="2578708" y="7683550"/>
              <a:ext cx="373692" cy="202540"/>
            </a:xfrm>
            <a:custGeom>
              <a:avLst/>
              <a:pathLst>
                <a:path w="373692" h="202540">
                  <a:moveTo>
                    <a:pt x="27431" y="202540"/>
                  </a:moveTo>
                  <a:lnTo>
                    <a:pt x="346260" y="202540"/>
                  </a:lnTo>
                  <a:lnTo>
                    <a:pt x="345155" y="202517"/>
                  </a:lnTo>
                  <a:lnTo>
                    <a:pt x="349567" y="202340"/>
                  </a:lnTo>
                  <a:lnTo>
                    <a:pt x="353892" y="201457"/>
                  </a:lnTo>
                  <a:lnTo>
                    <a:pt x="358020" y="199891"/>
                  </a:lnTo>
                  <a:lnTo>
                    <a:pt x="361843" y="197684"/>
                  </a:lnTo>
                  <a:lnTo>
                    <a:pt x="365263" y="194892"/>
                  </a:lnTo>
                  <a:lnTo>
                    <a:pt x="368190" y="191587"/>
                  </a:lnTo>
                  <a:lnTo>
                    <a:pt x="370550" y="187856"/>
                  </a:lnTo>
                  <a:lnTo>
                    <a:pt x="372280" y="183795"/>
                  </a:lnTo>
                  <a:lnTo>
                    <a:pt x="373337" y="179508"/>
                  </a:lnTo>
                  <a:lnTo>
                    <a:pt x="373692" y="175108"/>
                  </a:lnTo>
                  <a:lnTo>
                    <a:pt x="373692" y="27431"/>
                  </a:lnTo>
                  <a:lnTo>
                    <a:pt x="373337" y="23031"/>
                  </a:lnTo>
                  <a:lnTo>
                    <a:pt x="372280" y="18745"/>
                  </a:lnTo>
                  <a:lnTo>
                    <a:pt x="370550" y="14683"/>
                  </a:lnTo>
                  <a:lnTo>
                    <a:pt x="368190" y="10952"/>
                  </a:lnTo>
                  <a:lnTo>
                    <a:pt x="365263" y="7647"/>
                  </a:lnTo>
                  <a:lnTo>
                    <a:pt x="361843" y="4855"/>
                  </a:lnTo>
                  <a:lnTo>
                    <a:pt x="358020" y="2648"/>
                  </a:lnTo>
                  <a:lnTo>
                    <a:pt x="353892" y="1083"/>
                  </a:lnTo>
                  <a:lnTo>
                    <a:pt x="349567" y="200"/>
                  </a:lnTo>
                  <a:lnTo>
                    <a:pt x="3462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tx609"/>
            <p:cNvSpPr/>
            <p:nvPr/>
          </p:nvSpPr>
          <p:spPr>
            <a:xfrm>
              <a:off x="2624428" y="7729270"/>
              <a:ext cx="282252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LAT</a:t>
              </a:r>
            </a:p>
          </p:txBody>
        </p:sp>
        <p:sp>
          <p:nvSpPr>
            <p:cNvPr id="610" name="pg610"/>
            <p:cNvSpPr/>
            <p:nvPr/>
          </p:nvSpPr>
          <p:spPr>
            <a:xfrm>
              <a:off x="1741764" y="2283810"/>
              <a:ext cx="578107" cy="202540"/>
            </a:xfrm>
            <a:custGeom>
              <a:avLst/>
              <a:pathLst>
                <a:path w="578107" h="202540">
                  <a:moveTo>
                    <a:pt x="27431" y="202540"/>
                  </a:moveTo>
                  <a:lnTo>
                    <a:pt x="550675" y="202540"/>
                  </a:lnTo>
                  <a:lnTo>
                    <a:pt x="549571" y="202517"/>
                  </a:lnTo>
                  <a:lnTo>
                    <a:pt x="553982" y="202340"/>
                  </a:lnTo>
                  <a:lnTo>
                    <a:pt x="558308" y="201457"/>
                  </a:lnTo>
                  <a:lnTo>
                    <a:pt x="562435" y="199891"/>
                  </a:lnTo>
                  <a:lnTo>
                    <a:pt x="566259" y="197684"/>
                  </a:lnTo>
                  <a:lnTo>
                    <a:pt x="569678" y="194892"/>
                  </a:lnTo>
                  <a:lnTo>
                    <a:pt x="572606" y="191587"/>
                  </a:lnTo>
                  <a:lnTo>
                    <a:pt x="574965" y="187856"/>
                  </a:lnTo>
                  <a:lnTo>
                    <a:pt x="576696" y="183795"/>
                  </a:lnTo>
                  <a:lnTo>
                    <a:pt x="577752" y="179508"/>
                  </a:lnTo>
                  <a:lnTo>
                    <a:pt x="578107" y="175108"/>
                  </a:lnTo>
                  <a:lnTo>
                    <a:pt x="578107" y="27431"/>
                  </a:lnTo>
                  <a:lnTo>
                    <a:pt x="577752" y="23031"/>
                  </a:lnTo>
                  <a:lnTo>
                    <a:pt x="576696" y="18745"/>
                  </a:lnTo>
                  <a:lnTo>
                    <a:pt x="574965" y="14683"/>
                  </a:lnTo>
                  <a:lnTo>
                    <a:pt x="572606" y="10952"/>
                  </a:lnTo>
                  <a:lnTo>
                    <a:pt x="569678" y="7647"/>
                  </a:lnTo>
                  <a:lnTo>
                    <a:pt x="566259" y="4855"/>
                  </a:lnTo>
                  <a:lnTo>
                    <a:pt x="562435" y="2648"/>
                  </a:lnTo>
                  <a:lnTo>
                    <a:pt x="558308" y="1083"/>
                  </a:lnTo>
                  <a:lnTo>
                    <a:pt x="553982" y="200"/>
                  </a:lnTo>
                  <a:lnTo>
                    <a:pt x="55067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tx611"/>
            <p:cNvSpPr/>
            <p:nvPr/>
          </p:nvSpPr>
          <p:spPr>
            <a:xfrm>
              <a:off x="1787484" y="2329530"/>
              <a:ext cx="486667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EPB41</a:t>
              </a:r>
            </a:p>
          </p:txBody>
        </p:sp>
        <p:sp>
          <p:nvSpPr>
            <p:cNvPr id="612" name="pg612"/>
            <p:cNvSpPr/>
            <p:nvPr/>
          </p:nvSpPr>
          <p:spPr>
            <a:xfrm>
              <a:off x="2493824" y="4118510"/>
              <a:ext cx="579298" cy="202540"/>
            </a:xfrm>
            <a:custGeom>
              <a:avLst/>
              <a:pathLst>
                <a:path w="579298" h="202540">
                  <a:moveTo>
                    <a:pt x="27431" y="202540"/>
                  </a:moveTo>
                  <a:lnTo>
                    <a:pt x="551866" y="202540"/>
                  </a:lnTo>
                  <a:lnTo>
                    <a:pt x="550762" y="202517"/>
                  </a:lnTo>
                  <a:lnTo>
                    <a:pt x="555173" y="202340"/>
                  </a:lnTo>
                  <a:lnTo>
                    <a:pt x="559498" y="201457"/>
                  </a:lnTo>
                  <a:lnTo>
                    <a:pt x="563626" y="199891"/>
                  </a:lnTo>
                  <a:lnTo>
                    <a:pt x="567449" y="197684"/>
                  </a:lnTo>
                  <a:lnTo>
                    <a:pt x="570869" y="194892"/>
                  </a:lnTo>
                  <a:lnTo>
                    <a:pt x="573796" y="191587"/>
                  </a:lnTo>
                  <a:lnTo>
                    <a:pt x="576156" y="187856"/>
                  </a:lnTo>
                  <a:lnTo>
                    <a:pt x="577886" y="183795"/>
                  </a:lnTo>
                  <a:lnTo>
                    <a:pt x="578943" y="179508"/>
                  </a:lnTo>
                  <a:lnTo>
                    <a:pt x="579298" y="175108"/>
                  </a:lnTo>
                  <a:lnTo>
                    <a:pt x="579298" y="27431"/>
                  </a:lnTo>
                  <a:lnTo>
                    <a:pt x="578943" y="23031"/>
                  </a:lnTo>
                  <a:lnTo>
                    <a:pt x="577886" y="18745"/>
                  </a:lnTo>
                  <a:lnTo>
                    <a:pt x="576156" y="14683"/>
                  </a:lnTo>
                  <a:lnTo>
                    <a:pt x="573796" y="10952"/>
                  </a:lnTo>
                  <a:lnTo>
                    <a:pt x="570869" y="7647"/>
                  </a:lnTo>
                  <a:lnTo>
                    <a:pt x="567449" y="4855"/>
                  </a:lnTo>
                  <a:lnTo>
                    <a:pt x="563626" y="2648"/>
                  </a:lnTo>
                  <a:lnTo>
                    <a:pt x="559498" y="1083"/>
                  </a:lnTo>
                  <a:lnTo>
                    <a:pt x="555173" y="200"/>
                  </a:lnTo>
                  <a:lnTo>
                    <a:pt x="5518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tx613"/>
            <p:cNvSpPr/>
            <p:nvPr/>
          </p:nvSpPr>
          <p:spPr>
            <a:xfrm>
              <a:off x="2539544" y="4160063"/>
              <a:ext cx="4878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PTPN6</a:t>
              </a:r>
            </a:p>
          </p:txBody>
        </p:sp>
        <p:sp>
          <p:nvSpPr>
            <p:cNvPr id="614" name="pg614"/>
            <p:cNvSpPr/>
            <p:nvPr/>
          </p:nvSpPr>
          <p:spPr>
            <a:xfrm>
              <a:off x="1047251" y="5555313"/>
              <a:ext cx="699920" cy="202540"/>
            </a:xfrm>
            <a:custGeom>
              <a:avLst/>
              <a:pathLst>
                <a:path w="699920" h="202540">
                  <a:moveTo>
                    <a:pt x="8602" y="202540"/>
                  </a:moveTo>
                  <a:lnTo>
                    <a:pt x="672488" y="202540"/>
                  </a:lnTo>
                  <a:lnTo>
                    <a:pt x="671384" y="202517"/>
                  </a:lnTo>
                  <a:lnTo>
                    <a:pt x="675795" y="202340"/>
                  </a:lnTo>
                  <a:lnTo>
                    <a:pt x="680120" y="201457"/>
                  </a:lnTo>
                  <a:lnTo>
                    <a:pt x="684248" y="199891"/>
                  </a:lnTo>
                  <a:lnTo>
                    <a:pt x="688071" y="197684"/>
                  </a:lnTo>
                  <a:lnTo>
                    <a:pt x="691491" y="194892"/>
                  </a:lnTo>
                  <a:lnTo>
                    <a:pt x="694419" y="191587"/>
                  </a:lnTo>
                  <a:lnTo>
                    <a:pt x="696778" y="187856"/>
                  </a:lnTo>
                  <a:lnTo>
                    <a:pt x="698509" y="183795"/>
                  </a:lnTo>
                  <a:lnTo>
                    <a:pt x="699565" y="179508"/>
                  </a:lnTo>
                  <a:lnTo>
                    <a:pt x="699920" y="175108"/>
                  </a:lnTo>
                  <a:lnTo>
                    <a:pt x="699920" y="27431"/>
                  </a:lnTo>
                  <a:lnTo>
                    <a:pt x="699565" y="23031"/>
                  </a:lnTo>
                  <a:lnTo>
                    <a:pt x="698509" y="18745"/>
                  </a:lnTo>
                  <a:lnTo>
                    <a:pt x="696778" y="14683"/>
                  </a:lnTo>
                  <a:lnTo>
                    <a:pt x="694419" y="10952"/>
                  </a:lnTo>
                  <a:lnTo>
                    <a:pt x="691491" y="7647"/>
                  </a:lnTo>
                  <a:lnTo>
                    <a:pt x="688071" y="4855"/>
                  </a:lnTo>
                  <a:lnTo>
                    <a:pt x="684248" y="2648"/>
                  </a:lnTo>
                  <a:lnTo>
                    <a:pt x="680120" y="1083"/>
                  </a:lnTo>
                  <a:lnTo>
                    <a:pt x="675795" y="200"/>
                  </a:lnTo>
                  <a:lnTo>
                    <a:pt x="672488" y="0"/>
                  </a:lnTo>
                  <a:lnTo>
                    <a:pt x="8602" y="0"/>
                  </a:lnTo>
                  <a:lnTo>
                    <a:pt x="11908" y="200"/>
                  </a:lnTo>
                  <a:lnTo>
                    <a:pt x="7497" y="22"/>
                  </a:lnTo>
                  <a:lnTo>
                    <a:pt x="3115" y="554"/>
                  </a:lnTo>
                  <a:lnTo>
                    <a:pt x="0" y="1456"/>
                  </a:lnTo>
                  <a:lnTo>
                    <a:pt x="0" y="201083"/>
                  </a:lnTo>
                  <a:lnTo>
                    <a:pt x="3115" y="201985"/>
                  </a:lnTo>
                  <a:lnTo>
                    <a:pt x="749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tx615"/>
            <p:cNvSpPr/>
            <p:nvPr/>
          </p:nvSpPr>
          <p:spPr>
            <a:xfrm>
              <a:off x="1074142" y="5596866"/>
              <a:ext cx="62731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PECAM1</a:t>
              </a:r>
            </a:p>
          </p:txBody>
        </p:sp>
        <p:sp>
          <p:nvSpPr>
            <p:cNvPr id="616" name="pg616"/>
            <p:cNvSpPr/>
            <p:nvPr/>
          </p:nvSpPr>
          <p:spPr>
            <a:xfrm>
              <a:off x="4123974" y="1782151"/>
              <a:ext cx="505479" cy="202540"/>
            </a:xfrm>
            <a:custGeom>
              <a:avLst/>
              <a:pathLst>
                <a:path w="505479" h="202540">
                  <a:moveTo>
                    <a:pt x="27431" y="202540"/>
                  </a:moveTo>
                  <a:lnTo>
                    <a:pt x="478047" y="202540"/>
                  </a:lnTo>
                  <a:lnTo>
                    <a:pt x="476943" y="202517"/>
                  </a:lnTo>
                  <a:lnTo>
                    <a:pt x="481354" y="202340"/>
                  </a:lnTo>
                  <a:lnTo>
                    <a:pt x="485679" y="201457"/>
                  </a:lnTo>
                  <a:lnTo>
                    <a:pt x="489807" y="199891"/>
                  </a:lnTo>
                  <a:lnTo>
                    <a:pt x="493630" y="197684"/>
                  </a:lnTo>
                  <a:lnTo>
                    <a:pt x="497050" y="194892"/>
                  </a:lnTo>
                  <a:lnTo>
                    <a:pt x="499978" y="191587"/>
                  </a:lnTo>
                  <a:lnTo>
                    <a:pt x="502337" y="187856"/>
                  </a:lnTo>
                  <a:lnTo>
                    <a:pt x="504068" y="183795"/>
                  </a:lnTo>
                  <a:lnTo>
                    <a:pt x="505124" y="179508"/>
                  </a:lnTo>
                  <a:lnTo>
                    <a:pt x="505479" y="175108"/>
                  </a:lnTo>
                  <a:lnTo>
                    <a:pt x="505479" y="27431"/>
                  </a:lnTo>
                  <a:lnTo>
                    <a:pt x="505124" y="23031"/>
                  </a:lnTo>
                  <a:lnTo>
                    <a:pt x="504068" y="18745"/>
                  </a:lnTo>
                  <a:lnTo>
                    <a:pt x="502337" y="14683"/>
                  </a:lnTo>
                  <a:lnTo>
                    <a:pt x="499978" y="10952"/>
                  </a:lnTo>
                  <a:lnTo>
                    <a:pt x="497050" y="7647"/>
                  </a:lnTo>
                  <a:lnTo>
                    <a:pt x="493630" y="4855"/>
                  </a:lnTo>
                  <a:lnTo>
                    <a:pt x="489807" y="2648"/>
                  </a:lnTo>
                  <a:lnTo>
                    <a:pt x="485679" y="1083"/>
                  </a:lnTo>
                  <a:lnTo>
                    <a:pt x="481354" y="200"/>
                  </a:lnTo>
                  <a:lnTo>
                    <a:pt x="47804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tx617"/>
            <p:cNvSpPr/>
            <p:nvPr/>
          </p:nvSpPr>
          <p:spPr>
            <a:xfrm>
              <a:off x="4169694" y="1823704"/>
              <a:ext cx="41403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EPOR</a:t>
              </a:r>
            </a:p>
          </p:txBody>
        </p:sp>
        <p:sp>
          <p:nvSpPr>
            <p:cNvPr id="618" name="tx618"/>
            <p:cNvSpPr/>
            <p:nvPr/>
          </p:nvSpPr>
          <p:spPr>
            <a:xfrm>
              <a:off x="1189127" y="1342635"/>
              <a:ext cx="1050652" cy="168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TypeSource</a:t>
              </a:r>
            </a:p>
          </p:txBody>
        </p:sp>
        <p:sp>
          <p:nvSpPr>
            <p:cNvPr id="619" name="rc619"/>
            <p:cNvSpPr/>
            <p:nvPr/>
          </p:nvSpPr>
          <p:spPr>
            <a:xfrm>
              <a:off x="1189127" y="1618639"/>
              <a:ext cx="194849" cy="1948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tx620"/>
            <p:cNvSpPr/>
            <p:nvPr/>
          </p:nvSpPr>
          <p:spPr>
            <a:xfrm>
              <a:off x="1243594" y="1686661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21" name="rc621"/>
            <p:cNvSpPr/>
            <p:nvPr/>
          </p:nvSpPr>
          <p:spPr>
            <a:xfrm>
              <a:off x="1189127" y="1813488"/>
              <a:ext cx="194849" cy="19484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tx622"/>
            <p:cNvSpPr/>
            <p:nvPr/>
          </p:nvSpPr>
          <p:spPr>
            <a:xfrm>
              <a:off x="1243594" y="1881510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23" name="rc623"/>
            <p:cNvSpPr/>
            <p:nvPr/>
          </p:nvSpPr>
          <p:spPr>
            <a:xfrm>
              <a:off x="1189127" y="2008338"/>
              <a:ext cx="194849" cy="19484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tx624"/>
            <p:cNvSpPr/>
            <p:nvPr/>
          </p:nvSpPr>
          <p:spPr>
            <a:xfrm>
              <a:off x="1243594" y="2076359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25" name="tx625"/>
            <p:cNvSpPr/>
            <p:nvPr/>
          </p:nvSpPr>
          <p:spPr>
            <a:xfrm>
              <a:off x="1472544" y="1653668"/>
              <a:ext cx="638472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kinase.E</a:t>
              </a:r>
            </a:p>
          </p:txBody>
        </p:sp>
        <p:sp>
          <p:nvSpPr>
            <p:cNvPr id="626" name="tx626"/>
            <p:cNvSpPr/>
            <p:nvPr/>
          </p:nvSpPr>
          <p:spPr>
            <a:xfrm>
              <a:off x="1472544" y="1848517"/>
              <a:ext cx="66213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kinase.O</a:t>
              </a:r>
            </a:p>
          </p:txBody>
        </p:sp>
        <p:sp>
          <p:nvSpPr>
            <p:cNvPr id="627" name="tx627"/>
            <p:cNvSpPr/>
            <p:nvPr/>
          </p:nvSpPr>
          <p:spPr>
            <a:xfrm>
              <a:off x="1472544" y="2043366"/>
              <a:ext cx="406003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8" name="tx628"/>
            <p:cNvSpPr/>
            <p:nvPr/>
          </p:nvSpPr>
          <p:spPr>
            <a:xfrm>
              <a:off x="1047251" y="996121"/>
              <a:ext cx="1680269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Human KEA3 Network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7315200" cy="7315200"/>
            <a:chOff x="914400" y="914400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4248550" y="4058079"/>
              <a:ext cx="170064" cy="1279395"/>
            </a:xfrm>
            <a:custGeom>
              <a:avLst/>
              <a:pathLst>
                <a:path w="170064" h="1279395">
                  <a:moveTo>
                    <a:pt x="170064" y="1279395"/>
                  </a:moveTo>
                  <a:lnTo>
                    <a:pt x="168203" y="1265390"/>
                  </a:lnTo>
                  <a:lnTo>
                    <a:pt x="166341" y="1251386"/>
                  </a:lnTo>
                  <a:lnTo>
                    <a:pt x="164480" y="1237381"/>
                  </a:lnTo>
                  <a:lnTo>
                    <a:pt x="162618" y="1223377"/>
                  </a:lnTo>
                  <a:lnTo>
                    <a:pt x="160756" y="1209372"/>
                  </a:lnTo>
                  <a:lnTo>
                    <a:pt x="158895" y="1195367"/>
                  </a:lnTo>
                  <a:lnTo>
                    <a:pt x="157033" y="1181363"/>
                  </a:lnTo>
                  <a:lnTo>
                    <a:pt x="155172" y="1167358"/>
                  </a:lnTo>
                  <a:lnTo>
                    <a:pt x="153310" y="1153354"/>
                  </a:lnTo>
                  <a:lnTo>
                    <a:pt x="151449" y="1139349"/>
                  </a:lnTo>
                  <a:lnTo>
                    <a:pt x="149587" y="1125344"/>
                  </a:lnTo>
                  <a:lnTo>
                    <a:pt x="147725" y="1111340"/>
                  </a:lnTo>
                  <a:lnTo>
                    <a:pt x="145864" y="1097335"/>
                  </a:lnTo>
                  <a:lnTo>
                    <a:pt x="144002" y="1083331"/>
                  </a:lnTo>
                  <a:lnTo>
                    <a:pt x="142141" y="1069326"/>
                  </a:lnTo>
                  <a:lnTo>
                    <a:pt x="140279" y="1055322"/>
                  </a:lnTo>
                  <a:lnTo>
                    <a:pt x="138418" y="1041317"/>
                  </a:lnTo>
                  <a:lnTo>
                    <a:pt x="136556" y="1027312"/>
                  </a:lnTo>
                  <a:lnTo>
                    <a:pt x="134694" y="1013308"/>
                  </a:lnTo>
                  <a:lnTo>
                    <a:pt x="132833" y="999303"/>
                  </a:lnTo>
                  <a:lnTo>
                    <a:pt x="130971" y="985299"/>
                  </a:lnTo>
                  <a:lnTo>
                    <a:pt x="129110" y="971294"/>
                  </a:lnTo>
                  <a:lnTo>
                    <a:pt x="127248" y="957289"/>
                  </a:lnTo>
                  <a:lnTo>
                    <a:pt x="125387" y="943285"/>
                  </a:lnTo>
                  <a:lnTo>
                    <a:pt x="123525" y="929280"/>
                  </a:lnTo>
                  <a:lnTo>
                    <a:pt x="121663" y="915276"/>
                  </a:lnTo>
                  <a:lnTo>
                    <a:pt x="119802" y="901271"/>
                  </a:lnTo>
                  <a:lnTo>
                    <a:pt x="117940" y="887267"/>
                  </a:lnTo>
                  <a:lnTo>
                    <a:pt x="116079" y="873262"/>
                  </a:lnTo>
                  <a:lnTo>
                    <a:pt x="114217" y="859257"/>
                  </a:lnTo>
                  <a:lnTo>
                    <a:pt x="112356" y="845253"/>
                  </a:lnTo>
                  <a:lnTo>
                    <a:pt x="110494" y="831248"/>
                  </a:lnTo>
                  <a:lnTo>
                    <a:pt x="108632" y="817244"/>
                  </a:lnTo>
                  <a:lnTo>
                    <a:pt x="106771" y="803239"/>
                  </a:lnTo>
                  <a:lnTo>
                    <a:pt x="104909" y="789234"/>
                  </a:lnTo>
                  <a:lnTo>
                    <a:pt x="103048" y="775230"/>
                  </a:lnTo>
                  <a:lnTo>
                    <a:pt x="101186" y="761225"/>
                  </a:lnTo>
                  <a:lnTo>
                    <a:pt x="99325" y="747221"/>
                  </a:lnTo>
                  <a:lnTo>
                    <a:pt x="97463" y="733216"/>
                  </a:lnTo>
                  <a:lnTo>
                    <a:pt x="95601" y="719212"/>
                  </a:lnTo>
                  <a:lnTo>
                    <a:pt x="93740" y="705207"/>
                  </a:lnTo>
                  <a:lnTo>
                    <a:pt x="91878" y="691202"/>
                  </a:lnTo>
                  <a:lnTo>
                    <a:pt x="90017" y="677198"/>
                  </a:lnTo>
                  <a:lnTo>
                    <a:pt x="88155" y="663193"/>
                  </a:lnTo>
                  <a:lnTo>
                    <a:pt x="86294" y="649189"/>
                  </a:lnTo>
                  <a:lnTo>
                    <a:pt x="84432" y="635184"/>
                  </a:lnTo>
                  <a:lnTo>
                    <a:pt x="82570" y="621179"/>
                  </a:lnTo>
                  <a:lnTo>
                    <a:pt x="80709" y="607175"/>
                  </a:lnTo>
                  <a:lnTo>
                    <a:pt x="78847" y="593170"/>
                  </a:lnTo>
                  <a:lnTo>
                    <a:pt x="76986" y="579166"/>
                  </a:lnTo>
                  <a:lnTo>
                    <a:pt x="75124" y="565161"/>
                  </a:lnTo>
                  <a:lnTo>
                    <a:pt x="73263" y="551157"/>
                  </a:lnTo>
                  <a:lnTo>
                    <a:pt x="71401" y="537152"/>
                  </a:lnTo>
                  <a:lnTo>
                    <a:pt x="69539" y="523147"/>
                  </a:lnTo>
                  <a:lnTo>
                    <a:pt x="67678" y="509143"/>
                  </a:lnTo>
                  <a:lnTo>
                    <a:pt x="65816" y="495138"/>
                  </a:lnTo>
                  <a:lnTo>
                    <a:pt x="63955" y="481134"/>
                  </a:lnTo>
                  <a:lnTo>
                    <a:pt x="62093" y="467129"/>
                  </a:lnTo>
                  <a:lnTo>
                    <a:pt x="60232" y="453124"/>
                  </a:lnTo>
                  <a:lnTo>
                    <a:pt x="58370" y="439120"/>
                  </a:lnTo>
                  <a:lnTo>
                    <a:pt x="56508" y="425115"/>
                  </a:lnTo>
                  <a:lnTo>
                    <a:pt x="54647" y="411111"/>
                  </a:lnTo>
                  <a:lnTo>
                    <a:pt x="52785" y="397106"/>
                  </a:lnTo>
                  <a:lnTo>
                    <a:pt x="50924" y="383102"/>
                  </a:lnTo>
                  <a:lnTo>
                    <a:pt x="49062" y="369097"/>
                  </a:lnTo>
                  <a:lnTo>
                    <a:pt x="47201" y="355092"/>
                  </a:lnTo>
                  <a:lnTo>
                    <a:pt x="45339" y="341088"/>
                  </a:lnTo>
                  <a:lnTo>
                    <a:pt x="43477" y="327083"/>
                  </a:lnTo>
                  <a:lnTo>
                    <a:pt x="41616" y="313079"/>
                  </a:lnTo>
                  <a:lnTo>
                    <a:pt x="39754" y="299074"/>
                  </a:lnTo>
                  <a:lnTo>
                    <a:pt x="37893" y="285070"/>
                  </a:lnTo>
                  <a:lnTo>
                    <a:pt x="36031" y="271065"/>
                  </a:lnTo>
                  <a:lnTo>
                    <a:pt x="34170" y="257060"/>
                  </a:lnTo>
                  <a:lnTo>
                    <a:pt x="32308" y="243056"/>
                  </a:lnTo>
                  <a:lnTo>
                    <a:pt x="30446" y="229051"/>
                  </a:lnTo>
                  <a:lnTo>
                    <a:pt x="28585" y="215047"/>
                  </a:lnTo>
                  <a:lnTo>
                    <a:pt x="26723" y="201042"/>
                  </a:lnTo>
                  <a:lnTo>
                    <a:pt x="24862" y="187037"/>
                  </a:lnTo>
                  <a:lnTo>
                    <a:pt x="23000" y="173033"/>
                  </a:lnTo>
                  <a:lnTo>
                    <a:pt x="21139" y="159028"/>
                  </a:lnTo>
                  <a:lnTo>
                    <a:pt x="19277" y="145024"/>
                  </a:lnTo>
                  <a:lnTo>
                    <a:pt x="17415" y="131019"/>
                  </a:lnTo>
                  <a:lnTo>
                    <a:pt x="15554" y="117015"/>
                  </a:lnTo>
                  <a:lnTo>
                    <a:pt x="13692" y="103010"/>
                  </a:lnTo>
                  <a:lnTo>
                    <a:pt x="11831" y="89005"/>
                  </a:lnTo>
                  <a:lnTo>
                    <a:pt x="9969" y="75001"/>
                  </a:lnTo>
                  <a:lnTo>
                    <a:pt x="8108" y="60996"/>
                  </a:lnTo>
                  <a:lnTo>
                    <a:pt x="6246" y="46992"/>
                  </a:lnTo>
                  <a:lnTo>
                    <a:pt x="4384" y="32987"/>
                  </a:lnTo>
                  <a:lnTo>
                    <a:pt x="2523" y="18982"/>
                  </a:lnTo>
                  <a:lnTo>
                    <a:pt x="661" y="497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193610" y="4058079"/>
              <a:ext cx="142744" cy="133107"/>
            </a:xfrm>
            <a:custGeom>
              <a:avLst/>
              <a:pathLst>
                <a:path w="142744" h="133107">
                  <a:moveTo>
                    <a:pt x="142744" y="114133"/>
                  </a:moveTo>
                  <a:lnTo>
                    <a:pt x="54939" y="0"/>
                  </a:lnTo>
                  <a:lnTo>
                    <a:pt x="0" y="1331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07205" y="4738796"/>
              <a:ext cx="601016" cy="144149"/>
            </a:xfrm>
            <a:custGeom>
              <a:avLst/>
              <a:pathLst>
                <a:path w="601016" h="144149">
                  <a:moveTo>
                    <a:pt x="601016" y="0"/>
                  </a:moveTo>
                  <a:lnTo>
                    <a:pt x="593884" y="1710"/>
                  </a:lnTo>
                  <a:lnTo>
                    <a:pt x="586752" y="3420"/>
                  </a:lnTo>
                  <a:lnTo>
                    <a:pt x="579621" y="5131"/>
                  </a:lnTo>
                  <a:lnTo>
                    <a:pt x="572489" y="6841"/>
                  </a:lnTo>
                  <a:lnTo>
                    <a:pt x="565357" y="8552"/>
                  </a:lnTo>
                  <a:lnTo>
                    <a:pt x="558225" y="10262"/>
                  </a:lnTo>
                  <a:lnTo>
                    <a:pt x="551094" y="11973"/>
                  </a:lnTo>
                  <a:lnTo>
                    <a:pt x="543962" y="13683"/>
                  </a:lnTo>
                  <a:lnTo>
                    <a:pt x="536830" y="15394"/>
                  </a:lnTo>
                  <a:lnTo>
                    <a:pt x="529699" y="17104"/>
                  </a:lnTo>
                  <a:lnTo>
                    <a:pt x="522567" y="18815"/>
                  </a:lnTo>
                  <a:lnTo>
                    <a:pt x="515435" y="20525"/>
                  </a:lnTo>
                  <a:lnTo>
                    <a:pt x="508304" y="22236"/>
                  </a:lnTo>
                  <a:lnTo>
                    <a:pt x="501172" y="23946"/>
                  </a:lnTo>
                  <a:lnTo>
                    <a:pt x="494040" y="25657"/>
                  </a:lnTo>
                  <a:lnTo>
                    <a:pt x="486909" y="27367"/>
                  </a:lnTo>
                  <a:lnTo>
                    <a:pt x="479777" y="29078"/>
                  </a:lnTo>
                  <a:lnTo>
                    <a:pt x="472645" y="30788"/>
                  </a:lnTo>
                  <a:lnTo>
                    <a:pt x="465513" y="32499"/>
                  </a:lnTo>
                  <a:lnTo>
                    <a:pt x="458382" y="34209"/>
                  </a:lnTo>
                  <a:lnTo>
                    <a:pt x="451250" y="35920"/>
                  </a:lnTo>
                  <a:lnTo>
                    <a:pt x="444118" y="37630"/>
                  </a:lnTo>
                  <a:lnTo>
                    <a:pt x="436987" y="39341"/>
                  </a:lnTo>
                  <a:lnTo>
                    <a:pt x="429855" y="41051"/>
                  </a:lnTo>
                  <a:lnTo>
                    <a:pt x="422723" y="42762"/>
                  </a:lnTo>
                  <a:lnTo>
                    <a:pt x="415592" y="44472"/>
                  </a:lnTo>
                  <a:lnTo>
                    <a:pt x="408460" y="46183"/>
                  </a:lnTo>
                  <a:lnTo>
                    <a:pt x="401328" y="47893"/>
                  </a:lnTo>
                  <a:lnTo>
                    <a:pt x="394197" y="49604"/>
                  </a:lnTo>
                  <a:lnTo>
                    <a:pt x="387065" y="51314"/>
                  </a:lnTo>
                  <a:lnTo>
                    <a:pt x="379933" y="53025"/>
                  </a:lnTo>
                  <a:lnTo>
                    <a:pt x="372801" y="54735"/>
                  </a:lnTo>
                  <a:lnTo>
                    <a:pt x="365670" y="56446"/>
                  </a:lnTo>
                  <a:lnTo>
                    <a:pt x="358538" y="58156"/>
                  </a:lnTo>
                  <a:lnTo>
                    <a:pt x="351406" y="59867"/>
                  </a:lnTo>
                  <a:lnTo>
                    <a:pt x="344275" y="61577"/>
                  </a:lnTo>
                  <a:lnTo>
                    <a:pt x="337143" y="63288"/>
                  </a:lnTo>
                  <a:lnTo>
                    <a:pt x="330011" y="64998"/>
                  </a:lnTo>
                  <a:lnTo>
                    <a:pt x="322880" y="66709"/>
                  </a:lnTo>
                  <a:lnTo>
                    <a:pt x="315748" y="68419"/>
                  </a:lnTo>
                  <a:lnTo>
                    <a:pt x="308616" y="70130"/>
                  </a:lnTo>
                  <a:lnTo>
                    <a:pt x="301484" y="71840"/>
                  </a:lnTo>
                  <a:lnTo>
                    <a:pt x="294353" y="73551"/>
                  </a:lnTo>
                  <a:lnTo>
                    <a:pt x="287221" y="75261"/>
                  </a:lnTo>
                  <a:lnTo>
                    <a:pt x="280089" y="76971"/>
                  </a:lnTo>
                  <a:lnTo>
                    <a:pt x="272958" y="78682"/>
                  </a:lnTo>
                  <a:lnTo>
                    <a:pt x="265826" y="80392"/>
                  </a:lnTo>
                  <a:lnTo>
                    <a:pt x="258694" y="82103"/>
                  </a:lnTo>
                  <a:lnTo>
                    <a:pt x="251563" y="83813"/>
                  </a:lnTo>
                  <a:lnTo>
                    <a:pt x="244431" y="85524"/>
                  </a:lnTo>
                  <a:lnTo>
                    <a:pt x="237299" y="87234"/>
                  </a:lnTo>
                  <a:lnTo>
                    <a:pt x="230168" y="88945"/>
                  </a:lnTo>
                  <a:lnTo>
                    <a:pt x="223036" y="90655"/>
                  </a:lnTo>
                  <a:lnTo>
                    <a:pt x="215904" y="92366"/>
                  </a:lnTo>
                  <a:lnTo>
                    <a:pt x="208772" y="94076"/>
                  </a:lnTo>
                  <a:lnTo>
                    <a:pt x="201641" y="95787"/>
                  </a:lnTo>
                  <a:lnTo>
                    <a:pt x="194509" y="97497"/>
                  </a:lnTo>
                  <a:lnTo>
                    <a:pt x="187377" y="99208"/>
                  </a:lnTo>
                  <a:lnTo>
                    <a:pt x="180246" y="100918"/>
                  </a:lnTo>
                  <a:lnTo>
                    <a:pt x="173114" y="102629"/>
                  </a:lnTo>
                  <a:lnTo>
                    <a:pt x="165982" y="104339"/>
                  </a:lnTo>
                  <a:lnTo>
                    <a:pt x="158851" y="106050"/>
                  </a:lnTo>
                  <a:lnTo>
                    <a:pt x="151719" y="107760"/>
                  </a:lnTo>
                  <a:lnTo>
                    <a:pt x="144587" y="109471"/>
                  </a:lnTo>
                  <a:lnTo>
                    <a:pt x="137456" y="111181"/>
                  </a:lnTo>
                  <a:lnTo>
                    <a:pt x="130324" y="112892"/>
                  </a:lnTo>
                  <a:lnTo>
                    <a:pt x="123192" y="114602"/>
                  </a:lnTo>
                  <a:lnTo>
                    <a:pt x="116060" y="116313"/>
                  </a:lnTo>
                  <a:lnTo>
                    <a:pt x="108929" y="118023"/>
                  </a:lnTo>
                  <a:lnTo>
                    <a:pt x="101797" y="119734"/>
                  </a:lnTo>
                  <a:lnTo>
                    <a:pt x="94665" y="121444"/>
                  </a:lnTo>
                  <a:lnTo>
                    <a:pt x="87534" y="123155"/>
                  </a:lnTo>
                  <a:lnTo>
                    <a:pt x="80402" y="124865"/>
                  </a:lnTo>
                  <a:lnTo>
                    <a:pt x="73270" y="126576"/>
                  </a:lnTo>
                  <a:lnTo>
                    <a:pt x="66139" y="128286"/>
                  </a:lnTo>
                  <a:lnTo>
                    <a:pt x="59007" y="129997"/>
                  </a:lnTo>
                  <a:lnTo>
                    <a:pt x="51875" y="131707"/>
                  </a:lnTo>
                  <a:lnTo>
                    <a:pt x="44744" y="133418"/>
                  </a:lnTo>
                  <a:lnTo>
                    <a:pt x="37612" y="135128"/>
                  </a:lnTo>
                  <a:lnTo>
                    <a:pt x="30480" y="136839"/>
                  </a:lnTo>
                  <a:lnTo>
                    <a:pt x="23348" y="138549"/>
                  </a:lnTo>
                  <a:lnTo>
                    <a:pt x="16217" y="140260"/>
                  </a:lnTo>
                  <a:lnTo>
                    <a:pt x="9085" y="141970"/>
                  </a:lnTo>
                  <a:lnTo>
                    <a:pt x="1953" y="143681"/>
                  </a:lnTo>
                  <a:lnTo>
                    <a:pt x="0" y="14414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207205" y="4783846"/>
              <a:ext cx="138060" cy="140028"/>
            </a:xfrm>
            <a:custGeom>
              <a:avLst/>
              <a:pathLst>
                <a:path w="138060" h="140028">
                  <a:moveTo>
                    <a:pt x="104475" y="0"/>
                  </a:moveTo>
                  <a:lnTo>
                    <a:pt x="0" y="99099"/>
                  </a:lnTo>
                  <a:lnTo>
                    <a:pt x="138060" y="14002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808221" y="4179737"/>
              <a:ext cx="1841901" cy="559059"/>
            </a:xfrm>
            <a:custGeom>
              <a:avLst/>
              <a:pathLst>
                <a:path w="1841901" h="559059">
                  <a:moveTo>
                    <a:pt x="0" y="559059"/>
                  </a:moveTo>
                  <a:lnTo>
                    <a:pt x="19648" y="553095"/>
                  </a:lnTo>
                  <a:lnTo>
                    <a:pt x="39297" y="547131"/>
                  </a:lnTo>
                  <a:lnTo>
                    <a:pt x="58946" y="541167"/>
                  </a:lnTo>
                  <a:lnTo>
                    <a:pt x="78595" y="535203"/>
                  </a:lnTo>
                  <a:lnTo>
                    <a:pt x="98244" y="529239"/>
                  </a:lnTo>
                  <a:lnTo>
                    <a:pt x="117893" y="523275"/>
                  </a:lnTo>
                  <a:lnTo>
                    <a:pt x="137542" y="517311"/>
                  </a:lnTo>
                  <a:lnTo>
                    <a:pt x="157191" y="511347"/>
                  </a:lnTo>
                  <a:lnTo>
                    <a:pt x="176840" y="505384"/>
                  </a:lnTo>
                  <a:lnTo>
                    <a:pt x="196489" y="499420"/>
                  </a:lnTo>
                  <a:lnTo>
                    <a:pt x="216138" y="493456"/>
                  </a:lnTo>
                  <a:lnTo>
                    <a:pt x="235787" y="487492"/>
                  </a:lnTo>
                  <a:lnTo>
                    <a:pt x="255436" y="481528"/>
                  </a:lnTo>
                  <a:lnTo>
                    <a:pt x="275085" y="475564"/>
                  </a:lnTo>
                  <a:lnTo>
                    <a:pt x="294734" y="469600"/>
                  </a:lnTo>
                  <a:lnTo>
                    <a:pt x="314383" y="463636"/>
                  </a:lnTo>
                  <a:lnTo>
                    <a:pt x="334032" y="457672"/>
                  </a:lnTo>
                  <a:lnTo>
                    <a:pt x="353681" y="451708"/>
                  </a:lnTo>
                  <a:lnTo>
                    <a:pt x="373330" y="445744"/>
                  </a:lnTo>
                  <a:lnTo>
                    <a:pt x="392978" y="439781"/>
                  </a:lnTo>
                  <a:lnTo>
                    <a:pt x="412627" y="433817"/>
                  </a:lnTo>
                  <a:lnTo>
                    <a:pt x="432276" y="427853"/>
                  </a:lnTo>
                  <a:lnTo>
                    <a:pt x="451925" y="421889"/>
                  </a:lnTo>
                  <a:lnTo>
                    <a:pt x="471574" y="415925"/>
                  </a:lnTo>
                  <a:lnTo>
                    <a:pt x="491223" y="409961"/>
                  </a:lnTo>
                  <a:lnTo>
                    <a:pt x="510872" y="403997"/>
                  </a:lnTo>
                  <a:lnTo>
                    <a:pt x="530521" y="398033"/>
                  </a:lnTo>
                  <a:lnTo>
                    <a:pt x="550170" y="392069"/>
                  </a:lnTo>
                  <a:lnTo>
                    <a:pt x="569819" y="386105"/>
                  </a:lnTo>
                  <a:lnTo>
                    <a:pt x="589468" y="380142"/>
                  </a:lnTo>
                  <a:lnTo>
                    <a:pt x="609117" y="374178"/>
                  </a:lnTo>
                  <a:lnTo>
                    <a:pt x="628766" y="368214"/>
                  </a:lnTo>
                  <a:lnTo>
                    <a:pt x="648415" y="362250"/>
                  </a:lnTo>
                  <a:lnTo>
                    <a:pt x="668064" y="356286"/>
                  </a:lnTo>
                  <a:lnTo>
                    <a:pt x="687713" y="350322"/>
                  </a:lnTo>
                  <a:lnTo>
                    <a:pt x="707362" y="344358"/>
                  </a:lnTo>
                  <a:lnTo>
                    <a:pt x="727011" y="338394"/>
                  </a:lnTo>
                  <a:lnTo>
                    <a:pt x="746660" y="332430"/>
                  </a:lnTo>
                  <a:lnTo>
                    <a:pt x="766308" y="326466"/>
                  </a:lnTo>
                  <a:lnTo>
                    <a:pt x="785957" y="320502"/>
                  </a:lnTo>
                  <a:lnTo>
                    <a:pt x="805606" y="314539"/>
                  </a:lnTo>
                  <a:lnTo>
                    <a:pt x="825255" y="308575"/>
                  </a:lnTo>
                  <a:lnTo>
                    <a:pt x="844904" y="302611"/>
                  </a:lnTo>
                  <a:lnTo>
                    <a:pt x="864553" y="296647"/>
                  </a:lnTo>
                  <a:lnTo>
                    <a:pt x="884202" y="290683"/>
                  </a:lnTo>
                  <a:lnTo>
                    <a:pt x="903851" y="284719"/>
                  </a:lnTo>
                  <a:lnTo>
                    <a:pt x="923500" y="278755"/>
                  </a:lnTo>
                  <a:lnTo>
                    <a:pt x="943149" y="272791"/>
                  </a:lnTo>
                  <a:lnTo>
                    <a:pt x="962798" y="266827"/>
                  </a:lnTo>
                  <a:lnTo>
                    <a:pt x="982447" y="260863"/>
                  </a:lnTo>
                  <a:lnTo>
                    <a:pt x="1002096" y="254900"/>
                  </a:lnTo>
                  <a:lnTo>
                    <a:pt x="1021745" y="248936"/>
                  </a:lnTo>
                  <a:lnTo>
                    <a:pt x="1041394" y="242972"/>
                  </a:lnTo>
                  <a:lnTo>
                    <a:pt x="1061043" y="237008"/>
                  </a:lnTo>
                  <a:lnTo>
                    <a:pt x="1080692" y="231044"/>
                  </a:lnTo>
                  <a:lnTo>
                    <a:pt x="1100341" y="225080"/>
                  </a:lnTo>
                  <a:lnTo>
                    <a:pt x="1119990" y="219116"/>
                  </a:lnTo>
                  <a:lnTo>
                    <a:pt x="1139638" y="213152"/>
                  </a:lnTo>
                  <a:lnTo>
                    <a:pt x="1159287" y="207188"/>
                  </a:lnTo>
                  <a:lnTo>
                    <a:pt x="1178936" y="201224"/>
                  </a:lnTo>
                  <a:lnTo>
                    <a:pt x="1198585" y="195260"/>
                  </a:lnTo>
                  <a:lnTo>
                    <a:pt x="1218234" y="189297"/>
                  </a:lnTo>
                  <a:lnTo>
                    <a:pt x="1237883" y="183333"/>
                  </a:lnTo>
                  <a:lnTo>
                    <a:pt x="1257532" y="177369"/>
                  </a:lnTo>
                  <a:lnTo>
                    <a:pt x="1277181" y="171405"/>
                  </a:lnTo>
                  <a:lnTo>
                    <a:pt x="1296830" y="165441"/>
                  </a:lnTo>
                  <a:lnTo>
                    <a:pt x="1316479" y="159477"/>
                  </a:lnTo>
                  <a:lnTo>
                    <a:pt x="1336128" y="153513"/>
                  </a:lnTo>
                  <a:lnTo>
                    <a:pt x="1355777" y="147549"/>
                  </a:lnTo>
                  <a:lnTo>
                    <a:pt x="1375426" y="141585"/>
                  </a:lnTo>
                  <a:lnTo>
                    <a:pt x="1395075" y="135621"/>
                  </a:lnTo>
                  <a:lnTo>
                    <a:pt x="1414724" y="129658"/>
                  </a:lnTo>
                  <a:lnTo>
                    <a:pt x="1434373" y="123694"/>
                  </a:lnTo>
                  <a:lnTo>
                    <a:pt x="1454022" y="117730"/>
                  </a:lnTo>
                  <a:lnTo>
                    <a:pt x="1473671" y="111766"/>
                  </a:lnTo>
                  <a:lnTo>
                    <a:pt x="1493320" y="105802"/>
                  </a:lnTo>
                  <a:lnTo>
                    <a:pt x="1512969" y="99838"/>
                  </a:lnTo>
                  <a:lnTo>
                    <a:pt x="1532617" y="93874"/>
                  </a:lnTo>
                  <a:lnTo>
                    <a:pt x="1552266" y="87910"/>
                  </a:lnTo>
                  <a:lnTo>
                    <a:pt x="1571915" y="81946"/>
                  </a:lnTo>
                  <a:lnTo>
                    <a:pt x="1591564" y="75982"/>
                  </a:lnTo>
                  <a:lnTo>
                    <a:pt x="1611213" y="70018"/>
                  </a:lnTo>
                  <a:lnTo>
                    <a:pt x="1630862" y="64055"/>
                  </a:lnTo>
                  <a:lnTo>
                    <a:pt x="1650511" y="58091"/>
                  </a:lnTo>
                  <a:lnTo>
                    <a:pt x="1670160" y="52127"/>
                  </a:lnTo>
                  <a:lnTo>
                    <a:pt x="1689809" y="46163"/>
                  </a:lnTo>
                  <a:lnTo>
                    <a:pt x="1709458" y="40199"/>
                  </a:lnTo>
                  <a:lnTo>
                    <a:pt x="1729107" y="34235"/>
                  </a:lnTo>
                  <a:lnTo>
                    <a:pt x="1748756" y="28271"/>
                  </a:lnTo>
                  <a:lnTo>
                    <a:pt x="1768405" y="22307"/>
                  </a:lnTo>
                  <a:lnTo>
                    <a:pt x="1788054" y="16343"/>
                  </a:lnTo>
                  <a:lnTo>
                    <a:pt x="1807703" y="10379"/>
                  </a:lnTo>
                  <a:lnTo>
                    <a:pt x="1827352" y="4416"/>
                  </a:lnTo>
                  <a:lnTo>
                    <a:pt x="184190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509879" y="4147061"/>
              <a:ext cx="140243" cy="137792"/>
            </a:xfrm>
            <a:custGeom>
              <a:avLst/>
              <a:pathLst>
                <a:path w="140243" h="137792">
                  <a:moveTo>
                    <a:pt x="41823" y="137792"/>
                  </a:moveTo>
                  <a:lnTo>
                    <a:pt x="140243" y="3267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95902" y="2471267"/>
              <a:ext cx="1712318" cy="2267529"/>
            </a:xfrm>
            <a:custGeom>
              <a:avLst/>
              <a:pathLst>
                <a:path w="1712318" h="2267529">
                  <a:moveTo>
                    <a:pt x="1712318" y="2267529"/>
                  </a:moveTo>
                  <a:lnTo>
                    <a:pt x="1694365" y="2243754"/>
                  </a:lnTo>
                  <a:lnTo>
                    <a:pt x="1676411" y="2219979"/>
                  </a:lnTo>
                  <a:lnTo>
                    <a:pt x="1658458" y="2196204"/>
                  </a:lnTo>
                  <a:lnTo>
                    <a:pt x="1640504" y="2172429"/>
                  </a:lnTo>
                  <a:lnTo>
                    <a:pt x="1622551" y="2148654"/>
                  </a:lnTo>
                  <a:lnTo>
                    <a:pt x="1604597" y="2124879"/>
                  </a:lnTo>
                  <a:lnTo>
                    <a:pt x="1586644" y="2101104"/>
                  </a:lnTo>
                  <a:lnTo>
                    <a:pt x="1568690" y="2077330"/>
                  </a:lnTo>
                  <a:lnTo>
                    <a:pt x="1550736" y="2053555"/>
                  </a:lnTo>
                  <a:lnTo>
                    <a:pt x="1532783" y="2029780"/>
                  </a:lnTo>
                  <a:lnTo>
                    <a:pt x="1514829" y="2006005"/>
                  </a:lnTo>
                  <a:lnTo>
                    <a:pt x="1496876" y="1982230"/>
                  </a:lnTo>
                  <a:lnTo>
                    <a:pt x="1478922" y="1958455"/>
                  </a:lnTo>
                  <a:lnTo>
                    <a:pt x="1460969" y="1934680"/>
                  </a:lnTo>
                  <a:lnTo>
                    <a:pt x="1443015" y="1910905"/>
                  </a:lnTo>
                  <a:lnTo>
                    <a:pt x="1425061" y="1887130"/>
                  </a:lnTo>
                  <a:lnTo>
                    <a:pt x="1407108" y="1863355"/>
                  </a:lnTo>
                  <a:lnTo>
                    <a:pt x="1389154" y="1839580"/>
                  </a:lnTo>
                  <a:lnTo>
                    <a:pt x="1371201" y="1815806"/>
                  </a:lnTo>
                  <a:lnTo>
                    <a:pt x="1353247" y="1792031"/>
                  </a:lnTo>
                  <a:lnTo>
                    <a:pt x="1335294" y="1768256"/>
                  </a:lnTo>
                  <a:lnTo>
                    <a:pt x="1317340" y="1744481"/>
                  </a:lnTo>
                  <a:lnTo>
                    <a:pt x="1299387" y="1720706"/>
                  </a:lnTo>
                  <a:lnTo>
                    <a:pt x="1281433" y="1696931"/>
                  </a:lnTo>
                  <a:lnTo>
                    <a:pt x="1263479" y="1673156"/>
                  </a:lnTo>
                  <a:lnTo>
                    <a:pt x="1245526" y="1649381"/>
                  </a:lnTo>
                  <a:lnTo>
                    <a:pt x="1227572" y="1625606"/>
                  </a:lnTo>
                  <a:lnTo>
                    <a:pt x="1209619" y="1601831"/>
                  </a:lnTo>
                  <a:lnTo>
                    <a:pt x="1191665" y="1578056"/>
                  </a:lnTo>
                  <a:lnTo>
                    <a:pt x="1173712" y="1554282"/>
                  </a:lnTo>
                  <a:lnTo>
                    <a:pt x="1155758" y="1530507"/>
                  </a:lnTo>
                  <a:lnTo>
                    <a:pt x="1137805" y="1506732"/>
                  </a:lnTo>
                  <a:lnTo>
                    <a:pt x="1119851" y="1482957"/>
                  </a:lnTo>
                  <a:lnTo>
                    <a:pt x="1101897" y="1459182"/>
                  </a:lnTo>
                  <a:lnTo>
                    <a:pt x="1083944" y="1435407"/>
                  </a:lnTo>
                  <a:lnTo>
                    <a:pt x="1065990" y="1411632"/>
                  </a:lnTo>
                  <a:lnTo>
                    <a:pt x="1048037" y="1387857"/>
                  </a:lnTo>
                  <a:lnTo>
                    <a:pt x="1030083" y="1364082"/>
                  </a:lnTo>
                  <a:lnTo>
                    <a:pt x="1012130" y="1340307"/>
                  </a:lnTo>
                  <a:lnTo>
                    <a:pt x="994176" y="1316532"/>
                  </a:lnTo>
                  <a:lnTo>
                    <a:pt x="976222" y="1292758"/>
                  </a:lnTo>
                  <a:lnTo>
                    <a:pt x="958269" y="1268983"/>
                  </a:lnTo>
                  <a:lnTo>
                    <a:pt x="940315" y="1245208"/>
                  </a:lnTo>
                  <a:lnTo>
                    <a:pt x="922362" y="1221433"/>
                  </a:lnTo>
                  <a:lnTo>
                    <a:pt x="904408" y="1197658"/>
                  </a:lnTo>
                  <a:lnTo>
                    <a:pt x="886455" y="1173883"/>
                  </a:lnTo>
                  <a:lnTo>
                    <a:pt x="868501" y="1150108"/>
                  </a:lnTo>
                  <a:lnTo>
                    <a:pt x="850548" y="1126333"/>
                  </a:lnTo>
                  <a:lnTo>
                    <a:pt x="832594" y="1102558"/>
                  </a:lnTo>
                  <a:lnTo>
                    <a:pt x="814640" y="1078783"/>
                  </a:lnTo>
                  <a:lnTo>
                    <a:pt x="796687" y="1055009"/>
                  </a:lnTo>
                  <a:lnTo>
                    <a:pt x="778733" y="1031234"/>
                  </a:lnTo>
                  <a:lnTo>
                    <a:pt x="760780" y="1007459"/>
                  </a:lnTo>
                  <a:lnTo>
                    <a:pt x="742826" y="983684"/>
                  </a:lnTo>
                  <a:lnTo>
                    <a:pt x="724873" y="959909"/>
                  </a:lnTo>
                  <a:lnTo>
                    <a:pt x="706919" y="936134"/>
                  </a:lnTo>
                  <a:lnTo>
                    <a:pt x="688965" y="912359"/>
                  </a:lnTo>
                  <a:lnTo>
                    <a:pt x="671012" y="888584"/>
                  </a:lnTo>
                  <a:lnTo>
                    <a:pt x="653058" y="864809"/>
                  </a:lnTo>
                  <a:lnTo>
                    <a:pt x="635105" y="841034"/>
                  </a:lnTo>
                  <a:lnTo>
                    <a:pt x="617151" y="817259"/>
                  </a:lnTo>
                  <a:lnTo>
                    <a:pt x="599198" y="793485"/>
                  </a:lnTo>
                  <a:lnTo>
                    <a:pt x="581244" y="769710"/>
                  </a:lnTo>
                  <a:lnTo>
                    <a:pt x="563291" y="745935"/>
                  </a:lnTo>
                  <a:lnTo>
                    <a:pt x="545337" y="722160"/>
                  </a:lnTo>
                  <a:lnTo>
                    <a:pt x="527383" y="698385"/>
                  </a:lnTo>
                  <a:lnTo>
                    <a:pt x="509430" y="674610"/>
                  </a:lnTo>
                  <a:lnTo>
                    <a:pt x="491476" y="650835"/>
                  </a:lnTo>
                  <a:lnTo>
                    <a:pt x="473523" y="627060"/>
                  </a:lnTo>
                  <a:lnTo>
                    <a:pt x="455569" y="603285"/>
                  </a:lnTo>
                  <a:lnTo>
                    <a:pt x="437616" y="579510"/>
                  </a:lnTo>
                  <a:lnTo>
                    <a:pt x="419662" y="555735"/>
                  </a:lnTo>
                  <a:lnTo>
                    <a:pt x="401709" y="531961"/>
                  </a:lnTo>
                  <a:lnTo>
                    <a:pt x="383755" y="508186"/>
                  </a:lnTo>
                  <a:lnTo>
                    <a:pt x="365801" y="484411"/>
                  </a:lnTo>
                  <a:lnTo>
                    <a:pt x="347848" y="460636"/>
                  </a:lnTo>
                  <a:lnTo>
                    <a:pt x="329894" y="436861"/>
                  </a:lnTo>
                  <a:lnTo>
                    <a:pt x="311941" y="413086"/>
                  </a:lnTo>
                  <a:lnTo>
                    <a:pt x="293987" y="389311"/>
                  </a:lnTo>
                  <a:lnTo>
                    <a:pt x="276034" y="365536"/>
                  </a:lnTo>
                  <a:lnTo>
                    <a:pt x="258080" y="341761"/>
                  </a:lnTo>
                  <a:lnTo>
                    <a:pt x="240126" y="317986"/>
                  </a:lnTo>
                  <a:lnTo>
                    <a:pt x="222173" y="294211"/>
                  </a:lnTo>
                  <a:lnTo>
                    <a:pt x="204219" y="270437"/>
                  </a:lnTo>
                  <a:lnTo>
                    <a:pt x="186266" y="246662"/>
                  </a:lnTo>
                  <a:lnTo>
                    <a:pt x="168312" y="222887"/>
                  </a:lnTo>
                  <a:lnTo>
                    <a:pt x="150359" y="199112"/>
                  </a:lnTo>
                  <a:lnTo>
                    <a:pt x="132405" y="175337"/>
                  </a:lnTo>
                  <a:lnTo>
                    <a:pt x="114452" y="151562"/>
                  </a:lnTo>
                  <a:lnTo>
                    <a:pt x="96498" y="127787"/>
                  </a:lnTo>
                  <a:lnTo>
                    <a:pt x="78544" y="104012"/>
                  </a:lnTo>
                  <a:lnTo>
                    <a:pt x="60591" y="80237"/>
                  </a:lnTo>
                  <a:lnTo>
                    <a:pt x="42637" y="56462"/>
                  </a:lnTo>
                  <a:lnTo>
                    <a:pt x="24684" y="32687"/>
                  </a:lnTo>
                  <a:lnTo>
                    <a:pt x="6730" y="891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95902" y="2471267"/>
              <a:ext cx="132609" cy="142908"/>
            </a:xfrm>
            <a:custGeom>
              <a:avLst/>
              <a:pathLst>
                <a:path w="132609" h="142908">
                  <a:moveTo>
                    <a:pt x="132609" y="56130"/>
                  </a:moveTo>
                  <a:lnTo>
                    <a:pt x="0" y="0"/>
                  </a:lnTo>
                  <a:lnTo>
                    <a:pt x="17694" y="1429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78425" y="4738796"/>
              <a:ext cx="129796" cy="1097322"/>
            </a:xfrm>
            <a:custGeom>
              <a:avLst/>
              <a:pathLst>
                <a:path w="129796" h="1097322">
                  <a:moveTo>
                    <a:pt x="129796" y="0"/>
                  </a:moveTo>
                  <a:lnTo>
                    <a:pt x="128357" y="12167"/>
                  </a:lnTo>
                  <a:lnTo>
                    <a:pt x="126917" y="24334"/>
                  </a:lnTo>
                  <a:lnTo>
                    <a:pt x="125478" y="36502"/>
                  </a:lnTo>
                  <a:lnTo>
                    <a:pt x="124039" y="48669"/>
                  </a:lnTo>
                  <a:lnTo>
                    <a:pt x="122600" y="60837"/>
                  </a:lnTo>
                  <a:lnTo>
                    <a:pt x="121160" y="73004"/>
                  </a:lnTo>
                  <a:lnTo>
                    <a:pt x="119721" y="85171"/>
                  </a:lnTo>
                  <a:lnTo>
                    <a:pt x="118282" y="97339"/>
                  </a:lnTo>
                  <a:lnTo>
                    <a:pt x="116843" y="109506"/>
                  </a:lnTo>
                  <a:lnTo>
                    <a:pt x="115404" y="121674"/>
                  </a:lnTo>
                  <a:lnTo>
                    <a:pt x="113964" y="133841"/>
                  </a:lnTo>
                  <a:lnTo>
                    <a:pt x="112525" y="146009"/>
                  </a:lnTo>
                  <a:lnTo>
                    <a:pt x="111086" y="158176"/>
                  </a:lnTo>
                  <a:lnTo>
                    <a:pt x="109647" y="170343"/>
                  </a:lnTo>
                  <a:lnTo>
                    <a:pt x="108207" y="182511"/>
                  </a:lnTo>
                  <a:lnTo>
                    <a:pt x="106768" y="194678"/>
                  </a:lnTo>
                  <a:lnTo>
                    <a:pt x="105329" y="206846"/>
                  </a:lnTo>
                  <a:lnTo>
                    <a:pt x="103890" y="219013"/>
                  </a:lnTo>
                  <a:lnTo>
                    <a:pt x="102451" y="231181"/>
                  </a:lnTo>
                  <a:lnTo>
                    <a:pt x="101011" y="243348"/>
                  </a:lnTo>
                  <a:lnTo>
                    <a:pt x="99572" y="255515"/>
                  </a:lnTo>
                  <a:lnTo>
                    <a:pt x="98133" y="267683"/>
                  </a:lnTo>
                  <a:lnTo>
                    <a:pt x="96694" y="279850"/>
                  </a:lnTo>
                  <a:lnTo>
                    <a:pt x="95255" y="292018"/>
                  </a:lnTo>
                  <a:lnTo>
                    <a:pt x="93815" y="304185"/>
                  </a:lnTo>
                  <a:lnTo>
                    <a:pt x="92376" y="316353"/>
                  </a:lnTo>
                  <a:lnTo>
                    <a:pt x="90937" y="328520"/>
                  </a:lnTo>
                  <a:lnTo>
                    <a:pt x="89498" y="340687"/>
                  </a:lnTo>
                  <a:lnTo>
                    <a:pt x="88058" y="352855"/>
                  </a:lnTo>
                  <a:lnTo>
                    <a:pt x="86619" y="365022"/>
                  </a:lnTo>
                  <a:lnTo>
                    <a:pt x="85180" y="377190"/>
                  </a:lnTo>
                  <a:lnTo>
                    <a:pt x="83741" y="389357"/>
                  </a:lnTo>
                  <a:lnTo>
                    <a:pt x="82302" y="401525"/>
                  </a:lnTo>
                  <a:lnTo>
                    <a:pt x="80862" y="413692"/>
                  </a:lnTo>
                  <a:lnTo>
                    <a:pt x="79423" y="425859"/>
                  </a:lnTo>
                  <a:lnTo>
                    <a:pt x="77984" y="438027"/>
                  </a:lnTo>
                  <a:lnTo>
                    <a:pt x="76545" y="450194"/>
                  </a:lnTo>
                  <a:lnTo>
                    <a:pt x="75105" y="462362"/>
                  </a:lnTo>
                  <a:lnTo>
                    <a:pt x="73666" y="474529"/>
                  </a:lnTo>
                  <a:lnTo>
                    <a:pt x="72227" y="486697"/>
                  </a:lnTo>
                  <a:lnTo>
                    <a:pt x="70788" y="498864"/>
                  </a:lnTo>
                  <a:lnTo>
                    <a:pt x="69349" y="511031"/>
                  </a:lnTo>
                  <a:lnTo>
                    <a:pt x="67909" y="523199"/>
                  </a:lnTo>
                  <a:lnTo>
                    <a:pt x="66470" y="535366"/>
                  </a:lnTo>
                  <a:lnTo>
                    <a:pt x="65031" y="547534"/>
                  </a:lnTo>
                  <a:lnTo>
                    <a:pt x="63592" y="559701"/>
                  </a:lnTo>
                  <a:lnTo>
                    <a:pt x="62153" y="571869"/>
                  </a:lnTo>
                  <a:lnTo>
                    <a:pt x="60713" y="584036"/>
                  </a:lnTo>
                  <a:lnTo>
                    <a:pt x="59274" y="596203"/>
                  </a:lnTo>
                  <a:lnTo>
                    <a:pt x="57835" y="608371"/>
                  </a:lnTo>
                  <a:lnTo>
                    <a:pt x="56396" y="620538"/>
                  </a:lnTo>
                  <a:lnTo>
                    <a:pt x="54956" y="632706"/>
                  </a:lnTo>
                  <a:lnTo>
                    <a:pt x="53517" y="644873"/>
                  </a:lnTo>
                  <a:lnTo>
                    <a:pt x="52078" y="657041"/>
                  </a:lnTo>
                  <a:lnTo>
                    <a:pt x="50639" y="669208"/>
                  </a:lnTo>
                  <a:lnTo>
                    <a:pt x="49200" y="681375"/>
                  </a:lnTo>
                  <a:lnTo>
                    <a:pt x="47760" y="693543"/>
                  </a:lnTo>
                  <a:lnTo>
                    <a:pt x="46321" y="705710"/>
                  </a:lnTo>
                  <a:lnTo>
                    <a:pt x="44882" y="717878"/>
                  </a:lnTo>
                  <a:lnTo>
                    <a:pt x="43443" y="730045"/>
                  </a:lnTo>
                  <a:lnTo>
                    <a:pt x="42003" y="742213"/>
                  </a:lnTo>
                  <a:lnTo>
                    <a:pt x="40564" y="754380"/>
                  </a:lnTo>
                  <a:lnTo>
                    <a:pt x="39125" y="766547"/>
                  </a:lnTo>
                  <a:lnTo>
                    <a:pt x="37686" y="778715"/>
                  </a:lnTo>
                  <a:lnTo>
                    <a:pt x="36247" y="790882"/>
                  </a:lnTo>
                  <a:lnTo>
                    <a:pt x="34807" y="803050"/>
                  </a:lnTo>
                  <a:lnTo>
                    <a:pt x="33368" y="815217"/>
                  </a:lnTo>
                  <a:lnTo>
                    <a:pt x="31929" y="827385"/>
                  </a:lnTo>
                  <a:lnTo>
                    <a:pt x="30490" y="839552"/>
                  </a:lnTo>
                  <a:lnTo>
                    <a:pt x="29051" y="851719"/>
                  </a:lnTo>
                  <a:lnTo>
                    <a:pt x="27611" y="863887"/>
                  </a:lnTo>
                  <a:lnTo>
                    <a:pt x="26172" y="876054"/>
                  </a:lnTo>
                  <a:lnTo>
                    <a:pt x="24733" y="888222"/>
                  </a:lnTo>
                  <a:lnTo>
                    <a:pt x="23294" y="900389"/>
                  </a:lnTo>
                  <a:lnTo>
                    <a:pt x="21854" y="912557"/>
                  </a:lnTo>
                  <a:lnTo>
                    <a:pt x="20415" y="924724"/>
                  </a:lnTo>
                  <a:lnTo>
                    <a:pt x="18976" y="936891"/>
                  </a:lnTo>
                  <a:lnTo>
                    <a:pt x="17537" y="949059"/>
                  </a:lnTo>
                  <a:lnTo>
                    <a:pt x="16098" y="961226"/>
                  </a:lnTo>
                  <a:lnTo>
                    <a:pt x="14658" y="973394"/>
                  </a:lnTo>
                  <a:lnTo>
                    <a:pt x="13219" y="985561"/>
                  </a:lnTo>
                  <a:lnTo>
                    <a:pt x="11780" y="997728"/>
                  </a:lnTo>
                  <a:lnTo>
                    <a:pt x="10341" y="1009896"/>
                  </a:lnTo>
                  <a:lnTo>
                    <a:pt x="8901" y="1022063"/>
                  </a:lnTo>
                  <a:lnTo>
                    <a:pt x="7462" y="1034231"/>
                  </a:lnTo>
                  <a:lnTo>
                    <a:pt x="6023" y="1046398"/>
                  </a:lnTo>
                  <a:lnTo>
                    <a:pt x="4584" y="1058566"/>
                  </a:lnTo>
                  <a:lnTo>
                    <a:pt x="3145" y="1070733"/>
                  </a:lnTo>
                  <a:lnTo>
                    <a:pt x="1705" y="1082900"/>
                  </a:lnTo>
                  <a:lnTo>
                    <a:pt x="266" y="1095068"/>
                  </a:lnTo>
                  <a:lnTo>
                    <a:pt x="0" y="109732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21572" y="5703817"/>
              <a:ext cx="143003" cy="132301"/>
            </a:xfrm>
            <a:custGeom>
              <a:avLst/>
              <a:pathLst>
                <a:path w="143003" h="132301">
                  <a:moveTo>
                    <a:pt x="0" y="0"/>
                  </a:moveTo>
                  <a:lnTo>
                    <a:pt x="56852" y="132301"/>
                  </a:lnTo>
                  <a:lnTo>
                    <a:pt x="143003" y="1691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08221" y="4738796"/>
              <a:ext cx="1266268" cy="964530"/>
            </a:xfrm>
            <a:custGeom>
              <a:avLst/>
              <a:pathLst>
                <a:path w="1266268" h="964530">
                  <a:moveTo>
                    <a:pt x="0" y="0"/>
                  </a:moveTo>
                  <a:lnTo>
                    <a:pt x="13658" y="10403"/>
                  </a:lnTo>
                  <a:lnTo>
                    <a:pt x="27316" y="20807"/>
                  </a:lnTo>
                  <a:lnTo>
                    <a:pt x="40975" y="31211"/>
                  </a:lnTo>
                  <a:lnTo>
                    <a:pt x="54633" y="41615"/>
                  </a:lnTo>
                  <a:lnTo>
                    <a:pt x="68292" y="52018"/>
                  </a:lnTo>
                  <a:lnTo>
                    <a:pt x="81950" y="62422"/>
                  </a:lnTo>
                  <a:lnTo>
                    <a:pt x="95608" y="72826"/>
                  </a:lnTo>
                  <a:lnTo>
                    <a:pt x="109267" y="83230"/>
                  </a:lnTo>
                  <a:lnTo>
                    <a:pt x="122925" y="93633"/>
                  </a:lnTo>
                  <a:lnTo>
                    <a:pt x="136584" y="104037"/>
                  </a:lnTo>
                  <a:lnTo>
                    <a:pt x="150242" y="114441"/>
                  </a:lnTo>
                  <a:lnTo>
                    <a:pt x="163901" y="124845"/>
                  </a:lnTo>
                  <a:lnTo>
                    <a:pt x="177559" y="135248"/>
                  </a:lnTo>
                  <a:lnTo>
                    <a:pt x="191217" y="145652"/>
                  </a:lnTo>
                  <a:lnTo>
                    <a:pt x="204876" y="156056"/>
                  </a:lnTo>
                  <a:lnTo>
                    <a:pt x="218534" y="166460"/>
                  </a:lnTo>
                  <a:lnTo>
                    <a:pt x="232193" y="176863"/>
                  </a:lnTo>
                  <a:lnTo>
                    <a:pt x="245851" y="187267"/>
                  </a:lnTo>
                  <a:lnTo>
                    <a:pt x="259509" y="197671"/>
                  </a:lnTo>
                  <a:lnTo>
                    <a:pt x="273168" y="208075"/>
                  </a:lnTo>
                  <a:lnTo>
                    <a:pt x="286826" y="218478"/>
                  </a:lnTo>
                  <a:lnTo>
                    <a:pt x="300485" y="228882"/>
                  </a:lnTo>
                  <a:lnTo>
                    <a:pt x="314143" y="239286"/>
                  </a:lnTo>
                  <a:lnTo>
                    <a:pt x="327802" y="249690"/>
                  </a:lnTo>
                  <a:lnTo>
                    <a:pt x="341460" y="260094"/>
                  </a:lnTo>
                  <a:lnTo>
                    <a:pt x="355118" y="270497"/>
                  </a:lnTo>
                  <a:lnTo>
                    <a:pt x="368777" y="280901"/>
                  </a:lnTo>
                  <a:lnTo>
                    <a:pt x="382435" y="291305"/>
                  </a:lnTo>
                  <a:lnTo>
                    <a:pt x="396094" y="301709"/>
                  </a:lnTo>
                  <a:lnTo>
                    <a:pt x="409752" y="312112"/>
                  </a:lnTo>
                  <a:lnTo>
                    <a:pt x="423411" y="322516"/>
                  </a:lnTo>
                  <a:lnTo>
                    <a:pt x="437069" y="332920"/>
                  </a:lnTo>
                  <a:lnTo>
                    <a:pt x="450727" y="343324"/>
                  </a:lnTo>
                  <a:lnTo>
                    <a:pt x="464386" y="353727"/>
                  </a:lnTo>
                  <a:lnTo>
                    <a:pt x="478044" y="364131"/>
                  </a:lnTo>
                  <a:lnTo>
                    <a:pt x="491703" y="374535"/>
                  </a:lnTo>
                  <a:lnTo>
                    <a:pt x="505361" y="384939"/>
                  </a:lnTo>
                  <a:lnTo>
                    <a:pt x="519019" y="395342"/>
                  </a:lnTo>
                  <a:lnTo>
                    <a:pt x="532678" y="405746"/>
                  </a:lnTo>
                  <a:lnTo>
                    <a:pt x="546336" y="416150"/>
                  </a:lnTo>
                  <a:lnTo>
                    <a:pt x="559995" y="426554"/>
                  </a:lnTo>
                  <a:lnTo>
                    <a:pt x="573653" y="436957"/>
                  </a:lnTo>
                  <a:lnTo>
                    <a:pt x="587312" y="447361"/>
                  </a:lnTo>
                  <a:lnTo>
                    <a:pt x="600970" y="457765"/>
                  </a:lnTo>
                  <a:lnTo>
                    <a:pt x="614628" y="468169"/>
                  </a:lnTo>
                  <a:lnTo>
                    <a:pt x="628287" y="478573"/>
                  </a:lnTo>
                  <a:lnTo>
                    <a:pt x="641945" y="488976"/>
                  </a:lnTo>
                  <a:lnTo>
                    <a:pt x="655604" y="499380"/>
                  </a:lnTo>
                  <a:lnTo>
                    <a:pt x="669262" y="509784"/>
                  </a:lnTo>
                  <a:lnTo>
                    <a:pt x="682921" y="520188"/>
                  </a:lnTo>
                  <a:lnTo>
                    <a:pt x="696579" y="530591"/>
                  </a:lnTo>
                  <a:lnTo>
                    <a:pt x="710237" y="540995"/>
                  </a:lnTo>
                  <a:lnTo>
                    <a:pt x="723896" y="551399"/>
                  </a:lnTo>
                  <a:lnTo>
                    <a:pt x="737554" y="561803"/>
                  </a:lnTo>
                  <a:lnTo>
                    <a:pt x="751213" y="572206"/>
                  </a:lnTo>
                  <a:lnTo>
                    <a:pt x="764871" y="582610"/>
                  </a:lnTo>
                  <a:lnTo>
                    <a:pt x="778529" y="593014"/>
                  </a:lnTo>
                  <a:lnTo>
                    <a:pt x="792188" y="603418"/>
                  </a:lnTo>
                  <a:lnTo>
                    <a:pt x="805846" y="613821"/>
                  </a:lnTo>
                  <a:lnTo>
                    <a:pt x="819505" y="624225"/>
                  </a:lnTo>
                  <a:lnTo>
                    <a:pt x="833163" y="634629"/>
                  </a:lnTo>
                  <a:lnTo>
                    <a:pt x="846822" y="645033"/>
                  </a:lnTo>
                  <a:lnTo>
                    <a:pt x="860480" y="655436"/>
                  </a:lnTo>
                  <a:lnTo>
                    <a:pt x="874138" y="665840"/>
                  </a:lnTo>
                  <a:lnTo>
                    <a:pt x="887797" y="676244"/>
                  </a:lnTo>
                  <a:lnTo>
                    <a:pt x="901455" y="686648"/>
                  </a:lnTo>
                  <a:lnTo>
                    <a:pt x="915114" y="697052"/>
                  </a:lnTo>
                  <a:lnTo>
                    <a:pt x="928772" y="707455"/>
                  </a:lnTo>
                  <a:lnTo>
                    <a:pt x="942431" y="717859"/>
                  </a:lnTo>
                  <a:lnTo>
                    <a:pt x="956089" y="728263"/>
                  </a:lnTo>
                  <a:lnTo>
                    <a:pt x="969747" y="738667"/>
                  </a:lnTo>
                  <a:lnTo>
                    <a:pt x="983406" y="749070"/>
                  </a:lnTo>
                  <a:lnTo>
                    <a:pt x="997064" y="759474"/>
                  </a:lnTo>
                  <a:lnTo>
                    <a:pt x="1010723" y="769878"/>
                  </a:lnTo>
                  <a:lnTo>
                    <a:pt x="1024381" y="780282"/>
                  </a:lnTo>
                  <a:lnTo>
                    <a:pt x="1038039" y="790685"/>
                  </a:lnTo>
                  <a:lnTo>
                    <a:pt x="1051698" y="801089"/>
                  </a:lnTo>
                  <a:lnTo>
                    <a:pt x="1065356" y="811493"/>
                  </a:lnTo>
                  <a:lnTo>
                    <a:pt x="1079015" y="821897"/>
                  </a:lnTo>
                  <a:lnTo>
                    <a:pt x="1092673" y="832300"/>
                  </a:lnTo>
                  <a:lnTo>
                    <a:pt x="1106332" y="842704"/>
                  </a:lnTo>
                  <a:lnTo>
                    <a:pt x="1119990" y="853108"/>
                  </a:lnTo>
                  <a:lnTo>
                    <a:pt x="1133648" y="863512"/>
                  </a:lnTo>
                  <a:lnTo>
                    <a:pt x="1147307" y="873915"/>
                  </a:lnTo>
                  <a:lnTo>
                    <a:pt x="1160965" y="884319"/>
                  </a:lnTo>
                  <a:lnTo>
                    <a:pt x="1174624" y="894723"/>
                  </a:lnTo>
                  <a:lnTo>
                    <a:pt x="1188282" y="905127"/>
                  </a:lnTo>
                  <a:lnTo>
                    <a:pt x="1201940" y="915531"/>
                  </a:lnTo>
                  <a:lnTo>
                    <a:pt x="1215599" y="925934"/>
                  </a:lnTo>
                  <a:lnTo>
                    <a:pt x="1229257" y="936338"/>
                  </a:lnTo>
                  <a:lnTo>
                    <a:pt x="1242916" y="946742"/>
                  </a:lnTo>
                  <a:lnTo>
                    <a:pt x="1256574" y="957146"/>
                  </a:lnTo>
                  <a:lnTo>
                    <a:pt x="1266268" y="9645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931656" y="5570484"/>
              <a:ext cx="142833" cy="132842"/>
            </a:xfrm>
            <a:custGeom>
              <a:avLst/>
              <a:pathLst>
                <a:path w="142833" h="132842">
                  <a:moveTo>
                    <a:pt x="0" y="114552"/>
                  </a:moveTo>
                  <a:lnTo>
                    <a:pt x="142833" y="132842"/>
                  </a:lnTo>
                  <a:lnTo>
                    <a:pt x="872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74014" y="4738796"/>
              <a:ext cx="1234207" cy="636863"/>
            </a:xfrm>
            <a:custGeom>
              <a:avLst/>
              <a:pathLst>
                <a:path w="1234207" h="636863">
                  <a:moveTo>
                    <a:pt x="1234207" y="0"/>
                  </a:moveTo>
                  <a:lnTo>
                    <a:pt x="1220770" y="6933"/>
                  </a:lnTo>
                  <a:lnTo>
                    <a:pt x="1207334" y="13866"/>
                  </a:lnTo>
                  <a:lnTo>
                    <a:pt x="1193898" y="20799"/>
                  </a:lnTo>
                  <a:lnTo>
                    <a:pt x="1180462" y="27732"/>
                  </a:lnTo>
                  <a:lnTo>
                    <a:pt x="1167026" y="34666"/>
                  </a:lnTo>
                  <a:lnTo>
                    <a:pt x="1153589" y="41599"/>
                  </a:lnTo>
                  <a:lnTo>
                    <a:pt x="1140153" y="48532"/>
                  </a:lnTo>
                  <a:lnTo>
                    <a:pt x="1126717" y="55465"/>
                  </a:lnTo>
                  <a:lnTo>
                    <a:pt x="1113281" y="62398"/>
                  </a:lnTo>
                  <a:lnTo>
                    <a:pt x="1099845" y="69332"/>
                  </a:lnTo>
                  <a:lnTo>
                    <a:pt x="1086408" y="76265"/>
                  </a:lnTo>
                  <a:lnTo>
                    <a:pt x="1072972" y="83198"/>
                  </a:lnTo>
                  <a:lnTo>
                    <a:pt x="1059536" y="90131"/>
                  </a:lnTo>
                  <a:lnTo>
                    <a:pt x="1046100" y="97064"/>
                  </a:lnTo>
                  <a:lnTo>
                    <a:pt x="1032664" y="103998"/>
                  </a:lnTo>
                  <a:lnTo>
                    <a:pt x="1019228" y="110931"/>
                  </a:lnTo>
                  <a:lnTo>
                    <a:pt x="1005791" y="117864"/>
                  </a:lnTo>
                  <a:lnTo>
                    <a:pt x="992355" y="124797"/>
                  </a:lnTo>
                  <a:lnTo>
                    <a:pt x="978919" y="131731"/>
                  </a:lnTo>
                  <a:lnTo>
                    <a:pt x="965483" y="138664"/>
                  </a:lnTo>
                  <a:lnTo>
                    <a:pt x="952047" y="145597"/>
                  </a:lnTo>
                  <a:lnTo>
                    <a:pt x="938610" y="152530"/>
                  </a:lnTo>
                  <a:lnTo>
                    <a:pt x="925174" y="159463"/>
                  </a:lnTo>
                  <a:lnTo>
                    <a:pt x="911738" y="166397"/>
                  </a:lnTo>
                  <a:lnTo>
                    <a:pt x="898302" y="173330"/>
                  </a:lnTo>
                  <a:lnTo>
                    <a:pt x="884866" y="180263"/>
                  </a:lnTo>
                  <a:lnTo>
                    <a:pt x="871429" y="187196"/>
                  </a:lnTo>
                  <a:lnTo>
                    <a:pt x="857993" y="194129"/>
                  </a:lnTo>
                  <a:lnTo>
                    <a:pt x="844557" y="201063"/>
                  </a:lnTo>
                  <a:lnTo>
                    <a:pt x="831121" y="207996"/>
                  </a:lnTo>
                  <a:lnTo>
                    <a:pt x="817685" y="214929"/>
                  </a:lnTo>
                  <a:lnTo>
                    <a:pt x="804249" y="221862"/>
                  </a:lnTo>
                  <a:lnTo>
                    <a:pt x="790812" y="228795"/>
                  </a:lnTo>
                  <a:lnTo>
                    <a:pt x="777376" y="235729"/>
                  </a:lnTo>
                  <a:lnTo>
                    <a:pt x="763940" y="242662"/>
                  </a:lnTo>
                  <a:lnTo>
                    <a:pt x="750504" y="249595"/>
                  </a:lnTo>
                  <a:lnTo>
                    <a:pt x="737068" y="256528"/>
                  </a:lnTo>
                  <a:lnTo>
                    <a:pt x="723631" y="263462"/>
                  </a:lnTo>
                  <a:lnTo>
                    <a:pt x="710195" y="270395"/>
                  </a:lnTo>
                  <a:lnTo>
                    <a:pt x="696759" y="277328"/>
                  </a:lnTo>
                  <a:lnTo>
                    <a:pt x="683323" y="284261"/>
                  </a:lnTo>
                  <a:lnTo>
                    <a:pt x="669887" y="291194"/>
                  </a:lnTo>
                  <a:lnTo>
                    <a:pt x="656450" y="298128"/>
                  </a:lnTo>
                  <a:lnTo>
                    <a:pt x="643014" y="305061"/>
                  </a:lnTo>
                  <a:lnTo>
                    <a:pt x="629578" y="311994"/>
                  </a:lnTo>
                  <a:lnTo>
                    <a:pt x="616142" y="318927"/>
                  </a:lnTo>
                  <a:lnTo>
                    <a:pt x="602706" y="325860"/>
                  </a:lnTo>
                  <a:lnTo>
                    <a:pt x="589269" y="332794"/>
                  </a:lnTo>
                  <a:lnTo>
                    <a:pt x="575833" y="339727"/>
                  </a:lnTo>
                  <a:lnTo>
                    <a:pt x="562397" y="346660"/>
                  </a:lnTo>
                  <a:lnTo>
                    <a:pt x="548961" y="353593"/>
                  </a:lnTo>
                  <a:lnTo>
                    <a:pt x="535525" y="360526"/>
                  </a:lnTo>
                  <a:lnTo>
                    <a:pt x="522089" y="367460"/>
                  </a:lnTo>
                  <a:lnTo>
                    <a:pt x="508652" y="374393"/>
                  </a:lnTo>
                  <a:lnTo>
                    <a:pt x="495216" y="381326"/>
                  </a:lnTo>
                  <a:lnTo>
                    <a:pt x="481780" y="388259"/>
                  </a:lnTo>
                  <a:lnTo>
                    <a:pt x="468344" y="395193"/>
                  </a:lnTo>
                  <a:lnTo>
                    <a:pt x="454908" y="402126"/>
                  </a:lnTo>
                  <a:lnTo>
                    <a:pt x="441471" y="409059"/>
                  </a:lnTo>
                  <a:lnTo>
                    <a:pt x="428035" y="415992"/>
                  </a:lnTo>
                  <a:lnTo>
                    <a:pt x="414599" y="422925"/>
                  </a:lnTo>
                  <a:lnTo>
                    <a:pt x="401163" y="429859"/>
                  </a:lnTo>
                  <a:lnTo>
                    <a:pt x="387727" y="436792"/>
                  </a:lnTo>
                  <a:lnTo>
                    <a:pt x="374290" y="443725"/>
                  </a:lnTo>
                  <a:lnTo>
                    <a:pt x="360854" y="450658"/>
                  </a:lnTo>
                  <a:lnTo>
                    <a:pt x="347418" y="457591"/>
                  </a:lnTo>
                  <a:lnTo>
                    <a:pt x="333982" y="464525"/>
                  </a:lnTo>
                  <a:lnTo>
                    <a:pt x="320546" y="471458"/>
                  </a:lnTo>
                  <a:lnTo>
                    <a:pt x="307110" y="478391"/>
                  </a:lnTo>
                  <a:lnTo>
                    <a:pt x="293673" y="485324"/>
                  </a:lnTo>
                  <a:lnTo>
                    <a:pt x="280237" y="492257"/>
                  </a:lnTo>
                  <a:lnTo>
                    <a:pt x="266801" y="499191"/>
                  </a:lnTo>
                  <a:lnTo>
                    <a:pt x="253365" y="506124"/>
                  </a:lnTo>
                  <a:lnTo>
                    <a:pt x="239929" y="513057"/>
                  </a:lnTo>
                  <a:lnTo>
                    <a:pt x="226492" y="519990"/>
                  </a:lnTo>
                  <a:lnTo>
                    <a:pt x="213056" y="526924"/>
                  </a:lnTo>
                  <a:lnTo>
                    <a:pt x="199620" y="533857"/>
                  </a:lnTo>
                  <a:lnTo>
                    <a:pt x="186184" y="540790"/>
                  </a:lnTo>
                  <a:lnTo>
                    <a:pt x="172748" y="547723"/>
                  </a:lnTo>
                  <a:lnTo>
                    <a:pt x="159311" y="554656"/>
                  </a:lnTo>
                  <a:lnTo>
                    <a:pt x="145875" y="561590"/>
                  </a:lnTo>
                  <a:lnTo>
                    <a:pt x="132439" y="568523"/>
                  </a:lnTo>
                  <a:lnTo>
                    <a:pt x="119003" y="575456"/>
                  </a:lnTo>
                  <a:lnTo>
                    <a:pt x="105567" y="582389"/>
                  </a:lnTo>
                  <a:lnTo>
                    <a:pt x="92130" y="589322"/>
                  </a:lnTo>
                  <a:lnTo>
                    <a:pt x="78694" y="596256"/>
                  </a:lnTo>
                  <a:lnTo>
                    <a:pt x="65258" y="603189"/>
                  </a:lnTo>
                  <a:lnTo>
                    <a:pt x="51822" y="610122"/>
                  </a:lnTo>
                  <a:lnTo>
                    <a:pt x="38386" y="617055"/>
                  </a:lnTo>
                  <a:lnTo>
                    <a:pt x="24950" y="623989"/>
                  </a:lnTo>
                  <a:lnTo>
                    <a:pt x="11513" y="630922"/>
                  </a:lnTo>
                  <a:lnTo>
                    <a:pt x="0" y="63686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74014" y="5254490"/>
              <a:ext cx="143839" cy="127967"/>
            </a:xfrm>
            <a:custGeom>
              <a:avLst/>
              <a:pathLst>
                <a:path w="143839" h="127967">
                  <a:moveTo>
                    <a:pt x="77806" y="0"/>
                  </a:moveTo>
                  <a:lnTo>
                    <a:pt x="0" y="121169"/>
                  </a:lnTo>
                  <a:lnTo>
                    <a:pt x="143839" y="12796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08221" y="3507183"/>
              <a:ext cx="258598" cy="1231613"/>
            </a:xfrm>
            <a:custGeom>
              <a:avLst/>
              <a:pathLst>
                <a:path w="258598" h="1231613">
                  <a:moveTo>
                    <a:pt x="0" y="1231613"/>
                  </a:moveTo>
                  <a:lnTo>
                    <a:pt x="2836" y="1218105"/>
                  </a:lnTo>
                  <a:lnTo>
                    <a:pt x="5672" y="1204597"/>
                  </a:lnTo>
                  <a:lnTo>
                    <a:pt x="8508" y="1191089"/>
                  </a:lnTo>
                  <a:lnTo>
                    <a:pt x="11345" y="1177581"/>
                  </a:lnTo>
                  <a:lnTo>
                    <a:pt x="14181" y="1164072"/>
                  </a:lnTo>
                  <a:lnTo>
                    <a:pt x="17017" y="1150564"/>
                  </a:lnTo>
                  <a:lnTo>
                    <a:pt x="19853" y="1137056"/>
                  </a:lnTo>
                  <a:lnTo>
                    <a:pt x="22690" y="1123548"/>
                  </a:lnTo>
                  <a:lnTo>
                    <a:pt x="25526" y="1110040"/>
                  </a:lnTo>
                  <a:lnTo>
                    <a:pt x="28362" y="1096531"/>
                  </a:lnTo>
                  <a:lnTo>
                    <a:pt x="31199" y="1083023"/>
                  </a:lnTo>
                  <a:lnTo>
                    <a:pt x="34035" y="1069515"/>
                  </a:lnTo>
                  <a:lnTo>
                    <a:pt x="36871" y="1056007"/>
                  </a:lnTo>
                  <a:lnTo>
                    <a:pt x="39707" y="1042499"/>
                  </a:lnTo>
                  <a:lnTo>
                    <a:pt x="42544" y="1028991"/>
                  </a:lnTo>
                  <a:lnTo>
                    <a:pt x="45380" y="1015482"/>
                  </a:lnTo>
                  <a:lnTo>
                    <a:pt x="48216" y="1001974"/>
                  </a:lnTo>
                  <a:lnTo>
                    <a:pt x="51052" y="988466"/>
                  </a:lnTo>
                  <a:lnTo>
                    <a:pt x="53889" y="974958"/>
                  </a:lnTo>
                  <a:lnTo>
                    <a:pt x="56725" y="961450"/>
                  </a:lnTo>
                  <a:lnTo>
                    <a:pt x="59561" y="947942"/>
                  </a:lnTo>
                  <a:lnTo>
                    <a:pt x="62398" y="934433"/>
                  </a:lnTo>
                  <a:lnTo>
                    <a:pt x="65234" y="920925"/>
                  </a:lnTo>
                  <a:lnTo>
                    <a:pt x="68070" y="907417"/>
                  </a:lnTo>
                  <a:lnTo>
                    <a:pt x="70906" y="893909"/>
                  </a:lnTo>
                  <a:lnTo>
                    <a:pt x="73743" y="880401"/>
                  </a:lnTo>
                  <a:lnTo>
                    <a:pt x="76579" y="866893"/>
                  </a:lnTo>
                  <a:lnTo>
                    <a:pt x="79415" y="853384"/>
                  </a:lnTo>
                  <a:lnTo>
                    <a:pt x="82251" y="839876"/>
                  </a:lnTo>
                  <a:lnTo>
                    <a:pt x="85088" y="826368"/>
                  </a:lnTo>
                  <a:lnTo>
                    <a:pt x="87924" y="812860"/>
                  </a:lnTo>
                  <a:lnTo>
                    <a:pt x="90760" y="799352"/>
                  </a:lnTo>
                  <a:lnTo>
                    <a:pt x="93597" y="785844"/>
                  </a:lnTo>
                  <a:lnTo>
                    <a:pt x="96433" y="772335"/>
                  </a:lnTo>
                  <a:lnTo>
                    <a:pt x="99269" y="758827"/>
                  </a:lnTo>
                  <a:lnTo>
                    <a:pt x="102105" y="745319"/>
                  </a:lnTo>
                  <a:lnTo>
                    <a:pt x="104942" y="731811"/>
                  </a:lnTo>
                  <a:lnTo>
                    <a:pt x="107778" y="718303"/>
                  </a:lnTo>
                  <a:lnTo>
                    <a:pt x="110614" y="704795"/>
                  </a:lnTo>
                  <a:lnTo>
                    <a:pt x="113450" y="691286"/>
                  </a:lnTo>
                  <a:lnTo>
                    <a:pt x="116287" y="677778"/>
                  </a:lnTo>
                  <a:lnTo>
                    <a:pt x="119123" y="664270"/>
                  </a:lnTo>
                  <a:lnTo>
                    <a:pt x="121959" y="650762"/>
                  </a:lnTo>
                  <a:lnTo>
                    <a:pt x="124796" y="637254"/>
                  </a:lnTo>
                  <a:lnTo>
                    <a:pt x="127632" y="623745"/>
                  </a:lnTo>
                  <a:lnTo>
                    <a:pt x="130468" y="610237"/>
                  </a:lnTo>
                  <a:lnTo>
                    <a:pt x="133304" y="596729"/>
                  </a:lnTo>
                  <a:lnTo>
                    <a:pt x="136141" y="583221"/>
                  </a:lnTo>
                  <a:lnTo>
                    <a:pt x="138977" y="569713"/>
                  </a:lnTo>
                  <a:lnTo>
                    <a:pt x="141813" y="556205"/>
                  </a:lnTo>
                  <a:lnTo>
                    <a:pt x="144649" y="542696"/>
                  </a:lnTo>
                  <a:lnTo>
                    <a:pt x="147486" y="529188"/>
                  </a:lnTo>
                  <a:lnTo>
                    <a:pt x="150322" y="515680"/>
                  </a:lnTo>
                  <a:lnTo>
                    <a:pt x="153158" y="502172"/>
                  </a:lnTo>
                  <a:lnTo>
                    <a:pt x="155995" y="488664"/>
                  </a:lnTo>
                  <a:lnTo>
                    <a:pt x="158831" y="475156"/>
                  </a:lnTo>
                  <a:lnTo>
                    <a:pt x="161667" y="461647"/>
                  </a:lnTo>
                  <a:lnTo>
                    <a:pt x="164503" y="448139"/>
                  </a:lnTo>
                  <a:lnTo>
                    <a:pt x="167340" y="434631"/>
                  </a:lnTo>
                  <a:lnTo>
                    <a:pt x="170176" y="421123"/>
                  </a:lnTo>
                  <a:lnTo>
                    <a:pt x="173012" y="407615"/>
                  </a:lnTo>
                  <a:lnTo>
                    <a:pt x="175848" y="394107"/>
                  </a:lnTo>
                  <a:lnTo>
                    <a:pt x="178685" y="380598"/>
                  </a:lnTo>
                  <a:lnTo>
                    <a:pt x="181521" y="367090"/>
                  </a:lnTo>
                  <a:lnTo>
                    <a:pt x="184357" y="353582"/>
                  </a:lnTo>
                  <a:lnTo>
                    <a:pt x="187194" y="340074"/>
                  </a:lnTo>
                  <a:lnTo>
                    <a:pt x="190030" y="326566"/>
                  </a:lnTo>
                  <a:lnTo>
                    <a:pt x="192866" y="313058"/>
                  </a:lnTo>
                  <a:lnTo>
                    <a:pt x="195702" y="299549"/>
                  </a:lnTo>
                  <a:lnTo>
                    <a:pt x="198539" y="286041"/>
                  </a:lnTo>
                  <a:lnTo>
                    <a:pt x="201375" y="272533"/>
                  </a:lnTo>
                  <a:lnTo>
                    <a:pt x="204211" y="259025"/>
                  </a:lnTo>
                  <a:lnTo>
                    <a:pt x="207048" y="245517"/>
                  </a:lnTo>
                  <a:lnTo>
                    <a:pt x="209884" y="232009"/>
                  </a:lnTo>
                  <a:lnTo>
                    <a:pt x="212720" y="218500"/>
                  </a:lnTo>
                  <a:lnTo>
                    <a:pt x="215556" y="204992"/>
                  </a:lnTo>
                  <a:lnTo>
                    <a:pt x="218393" y="191484"/>
                  </a:lnTo>
                  <a:lnTo>
                    <a:pt x="221229" y="177976"/>
                  </a:lnTo>
                  <a:lnTo>
                    <a:pt x="224065" y="164468"/>
                  </a:lnTo>
                  <a:lnTo>
                    <a:pt x="226901" y="150959"/>
                  </a:lnTo>
                  <a:lnTo>
                    <a:pt x="229738" y="137451"/>
                  </a:lnTo>
                  <a:lnTo>
                    <a:pt x="232574" y="123943"/>
                  </a:lnTo>
                  <a:lnTo>
                    <a:pt x="235410" y="110435"/>
                  </a:lnTo>
                  <a:lnTo>
                    <a:pt x="238247" y="96927"/>
                  </a:lnTo>
                  <a:lnTo>
                    <a:pt x="241083" y="83419"/>
                  </a:lnTo>
                  <a:lnTo>
                    <a:pt x="243919" y="69910"/>
                  </a:lnTo>
                  <a:lnTo>
                    <a:pt x="246755" y="56402"/>
                  </a:lnTo>
                  <a:lnTo>
                    <a:pt x="249592" y="42894"/>
                  </a:lnTo>
                  <a:lnTo>
                    <a:pt x="252428" y="29386"/>
                  </a:lnTo>
                  <a:lnTo>
                    <a:pt x="255264" y="15878"/>
                  </a:lnTo>
                  <a:lnTo>
                    <a:pt x="258100" y="2370"/>
                  </a:lnTo>
                  <a:lnTo>
                    <a:pt x="2585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70730" y="3507183"/>
              <a:ext cx="140927" cy="136841"/>
            </a:xfrm>
            <a:custGeom>
              <a:avLst/>
              <a:pathLst>
                <a:path w="140927" h="136841">
                  <a:moveTo>
                    <a:pt x="140927" y="136841"/>
                  </a:moveTo>
                  <a:lnTo>
                    <a:pt x="96089" y="0"/>
                  </a:lnTo>
                  <a:lnTo>
                    <a:pt x="0" y="1072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10100" y="4912376"/>
              <a:ext cx="1027887" cy="40397"/>
            </a:xfrm>
            <a:custGeom>
              <a:avLst/>
              <a:pathLst>
                <a:path w="1027887" h="40397">
                  <a:moveTo>
                    <a:pt x="1027887" y="40397"/>
                  </a:moveTo>
                  <a:lnTo>
                    <a:pt x="1016414" y="39946"/>
                  </a:lnTo>
                  <a:lnTo>
                    <a:pt x="1004941" y="39495"/>
                  </a:lnTo>
                  <a:lnTo>
                    <a:pt x="993468" y="39044"/>
                  </a:lnTo>
                  <a:lnTo>
                    <a:pt x="981996" y="38594"/>
                  </a:lnTo>
                  <a:lnTo>
                    <a:pt x="970523" y="38143"/>
                  </a:lnTo>
                  <a:lnTo>
                    <a:pt x="959050" y="37692"/>
                  </a:lnTo>
                  <a:lnTo>
                    <a:pt x="947577" y="37241"/>
                  </a:lnTo>
                  <a:lnTo>
                    <a:pt x="936104" y="36790"/>
                  </a:lnTo>
                  <a:lnTo>
                    <a:pt x="924632" y="36339"/>
                  </a:lnTo>
                  <a:lnTo>
                    <a:pt x="913159" y="35888"/>
                  </a:lnTo>
                  <a:lnTo>
                    <a:pt x="901686" y="35437"/>
                  </a:lnTo>
                  <a:lnTo>
                    <a:pt x="890213" y="34986"/>
                  </a:lnTo>
                  <a:lnTo>
                    <a:pt x="878741" y="34535"/>
                  </a:lnTo>
                  <a:lnTo>
                    <a:pt x="867268" y="34085"/>
                  </a:lnTo>
                  <a:lnTo>
                    <a:pt x="855795" y="33634"/>
                  </a:lnTo>
                  <a:lnTo>
                    <a:pt x="844322" y="33183"/>
                  </a:lnTo>
                  <a:lnTo>
                    <a:pt x="832850" y="32732"/>
                  </a:lnTo>
                  <a:lnTo>
                    <a:pt x="821377" y="32281"/>
                  </a:lnTo>
                  <a:lnTo>
                    <a:pt x="809904" y="31830"/>
                  </a:lnTo>
                  <a:lnTo>
                    <a:pt x="798431" y="31379"/>
                  </a:lnTo>
                  <a:lnTo>
                    <a:pt x="786959" y="30928"/>
                  </a:lnTo>
                  <a:lnTo>
                    <a:pt x="775486" y="30477"/>
                  </a:lnTo>
                  <a:lnTo>
                    <a:pt x="764013" y="30027"/>
                  </a:lnTo>
                  <a:lnTo>
                    <a:pt x="752540" y="29576"/>
                  </a:lnTo>
                  <a:lnTo>
                    <a:pt x="741067" y="29125"/>
                  </a:lnTo>
                  <a:lnTo>
                    <a:pt x="729595" y="28674"/>
                  </a:lnTo>
                  <a:lnTo>
                    <a:pt x="718122" y="28223"/>
                  </a:lnTo>
                  <a:lnTo>
                    <a:pt x="706649" y="27772"/>
                  </a:lnTo>
                  <a:lnTo>
                    <a:pt x="695176" y="27321"/>
                  </a:lnTo>
                  <a:lnTo>
                    <a:pt x="683704" y="26870"/>
                  </a:lnTo>
                  <a:lnTo>
                    <a:pt x="672231" y="26419"/>
                  </a:lnTo>
                  <a:lnTo>
                    <a:pt x="660758" y="25968"/>
                  </a:lnTo>
                  <a:lnTo>
                    <a:pt x="649285" y="25518"/>
                  </a:lnTo>
                  <a:lnTo>
                    <a:pt x="637813" y="25067"/>
                  </a:lnTo>
                  <a:lnTo>
                    <a:pt x="626340" y="24616"/>
                  </a:lnTo>
                  <a:lnTo>
                    <a:pt x="614867" y="24165"/>
                  </a:lnTo>
                  <a:lnTo>
                    <a:pt x="603394" y="23714"/>
                  </a:lnTo>
                  <a:lnTo>
                    <a:pt x="591922" y="23263"/>
                  </a:lnTo>
                  <a:lnTo>
                    <a:pt x="580449" y="22812"/>
                  </a:lnTo>
                  <a:lnTo>
                    <a:pt x="568976" y="22361"/>
                  </a:lnTo>
                  <a:lnTo>
                    <a:pt x="557503" y="21910"/>
                  </a:lnTo>
                  <a:lnTo>
                    <a:pt x="546030" y="21459"/>
                  </a:lnTo>
                  <a:lnTo>
                    <a:pt x="534558" y="21009"/>
                  </a:lnTo>
                  <a:lnTo>
                    <a:pt x="523085" y="20558"/>
                  </a:lnTo>
                  <a:lnTo>
                    <a:pt x="511612" y="20107"/>
                  </a:lnTo>
                  <a:lnTo>
                    <a:pt x="500139" y="19656"/>
                  </a:lnTo>
                  <a:lnTo>
                    <a:pt x="488667" y="19205"/>
                  </a:lnTo>
                  <a:lnTo>
                    <a:pt x="477194" y="18754"/>
                  </a:lnTo>
                  <a:lnTo>
                    <a:pt x="465721" y="18303"/>
                  </a:lnTo>
                  <a:lnTo>
                    <a:pt x="454248" y="17852"/>
                  </a:lnTo>
                  <a:lnTo>
                    <a:pt x="442776" y="17401"/>
                  </a:lnTo>
                  <a:lnTo>
                    <a:pt x="431303" y="16950"/>
                  </a:lnTo>
                  <a:lnTo>
                    <a:pt x="419830" y="16500"/>
                  </a:lnTo>
                  <a:lnTo>
                    <a:pt x="408357" y="16049"/>
                  </a:lnTo>
                  <a:lnTo>
                    <a:pt x="396885" y="15598"/>
                  </a:lnTo>
                  <a:lnTo>
                    <a:pt x="385412" y="15147"/>
                  </a:lnTo>
                  <a:lnTo>
                    <a:pt x="373939" y="14696"/>
                  </a:lnTo>
                  <a:lnTo>
                    <a:pt x="362466" y="14245"/>
                  </a:lnTo>
                  <a:lnTo>
                    <a:pt x="350993" y="13794"/>
                  </a:lnTo>
                  <a:lnTo>
                    <a:pt x="339521" y="13343"/>
                  </a:lnTo>
                  <a:lnTo>
                    <a:pt x="328048" y="12892"/>
                  </a:lnTo>
                  <a:lnTo>
                    <a:pt x="316575" y="12441"/>
                  </a:lnTo>
                  <a:lnTo>
                    <a:pt x="305102" y="11991"/>
                  </a:lnTo>
                  <a:lnTo>
                    <a:pt x="293630" y="11540"/>
                  </a:lnTo>
                  <a:lnTo>
                    <a:pt x="282157" y="11089"/>
                  </a:lnTo>
                  <a:lnTo>
                    <a:pt x="270684" y="10638"/>
                  </a:lnTo>
                  <a:lnTo>
                    <a:pt x="259211" y="10187"/>
                  </a:lnTo>
                  <a:lnTo>
                    <a:pt x="247739" y="9736"/>
                  </a:lnTo>
                  <a:lnTo>
                    <a:pt x="236266" y="9285"/>
                  </a:lnTo>
                  <a:lnTo>
                    <a:pt x="224793" y="8834"/>
                  </a:lnTo>
                  <a:lnTo>
                    <a:pt x="213320" y="8383"/>
                  </a:lnTo>
                  <a:lnTo>
                    <a:pt x="201847" y="7932"/>
                  </a:lnTo>
                  <a:lnTo>
                    <a:pt x="190375" y="7482"/>
                  </a:lnTo>
                  <a:lnTo>
                    <a:pt x="178902" y="7031"/>
                  </a:lnTo>
                  <a:lnTo>
                    <a:pt x="167429" y="6580"/>
                  </a:lnTo>
                  <a:lnTo>
                    <a:pt x="155956" y="6129"/>
                  </a:lnTo>
                  <a:lnTo>
                    <a:pt x="144484" y="5678"/>
                  </a:lnTo>
                  <a:lnTo>
                    <a:pt x="133011" y="5227"/>
                  </a:lnTo>
                  <a:lnTo>
                    <a:pt x="121538" y="4776"/>
                  </a:lnTo>
                  <a:lnTo>
                    <a:pt x="110065" y="4325"/>
                  </a:lnTo>
                  <a:lnTo>
                    <a:pt x="98593" y="3874"/>
                  </a:lnTo>
                  <a:lnTo>
                    <a:pt x="87120" y="3423"/>
                  </a:lnTo>
                  <a:lnTo>
                    <a:pt x="75647" y="2973"/>
                  </a:lnTo>
                  <a:lnTo>
                    <a:pt x="64174" y="2522"/>
                  </a:lnTo>
                  <a:lnTo>
                    <a:pt x="52702" y="2071"/>
                  </a:lnTo>
                  <a:lnTo>
                    <a:pt x="41229" y="1620"/>
                  </a:lnTo>
                  <a:lnTo>
                    <a:pt x="29756" y="1169"/>
                  </a:lnTo>
                  <a:lnTo>
                    <a:pt x="18283" y="718"/>
                  </a:lnTo>
                  <a:lnTo>
                    <a:pt x="6810" y="2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10100" y="4845329"/>
              <a:ext cx="127438" cy="143888"/>
            </a:xfrm>
            <a:custGeom>
              <a:avLst/>
              <a:pathLst>
                <a:path w="127438" h="143888">
                  <a:moveTo>
                    <a:pt x="127438" y="0"/>
                  </a:moveTo>
                  <a:lnTo>
                    <a:pt x="0" y="67047"/>
                  </a:lnTo>
                  <a:lnTo>
                    <a:pt x="121783" y="1438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37987" y="4952774"/>
              <a:ext cx="134726" cy="286940"/>
            </a:xfrm>
            <a:custGeom>
              <a:avLst/>
              <a:pathLst>
                <a:path w="134726" h="286940">
                  <a:moveTo>
                    <a:pt x="0" y="0"/>
                  </a:moveTo>
                  <a:lnTo>
                    <a:pt x="1824" y="3885"/>
                  </a:lnTo>
                  <a:lnTo>
                    <a:pt x="3649" y="7771"/>
                  </a:lnTo>
                  <a:lnTo>
                    <a:pt x="5473" y="11657"/>
                  </a:lnTo>
                  <a:lnTo>
                    <a:pt x="7298" y="15543"/>
                  </a:lnTo>
                  <a:lnTo>
                    <a:pt x="9122" y="19429"/>
                  </a:lnTo>
                  <a:lnTo>
                    <a:pt x="10947" y="23315"/>
                  </a:lnTo>
                  <a:lnTo>
                    <a:pt x="12771" y="27201"/>
                  </a:lnTo>
                  <a:lnTo>
                    <a:pt x="14596" y="31086"/>
                  </a:lnTo>
                  <a:lnTo>
                    <a:pt x="16420" y="34972"/>
                  </a:lnTo>
                  <a:lnTo>
                    <a:pt x="18245" y="38858"/>
                  </a:lnTo>
                  <a:lnTo>
                    <a:pt x="20069" y="42744"/>
                  </a:lnTo>
                  <a:lnTo>
                    <a:pt x="21894" y="46630"/>
                  </a:lnTo>
                  <a:lnTo>
                    <a:pt x="23718" y="50516"/>
                  </a:lnTo>
                  <a:lnTo>
                    <a:pt x="25543" y="54402"/>
                  </a:lnTo>
                  <a:lnTo>
                    <a:pt x="27367" y="58287"/>
                  </a:lnTo>
                  <a:lnTo>
                    <a:pt x="29192" y="62173"/>
                  </a:lnTo>
                  <a:lnTo>
                    <a:pt x="31016" y="66059"/>
                  </a:lnTo>
                  <a:lnTo>
                    <a:pt x="32841" y="69945"/>
                  </a:lnTo>
                  <a:lnTo>
                    <a:pt x="34665" y="73831"/>
                  </a:lnTo>
                  <a:lnTo>
                    <a:pt x="36490" y="77717"/>
                  </a:lnTo>
                  <a:lnTo>
                    <a:pt x="38315" y="81603"/>
                  </a:lnTo>
                  <a:lnTo>
                    <a:pt x="40139" y="85488"/>
                  </a:lnTo>
                  <a:lnTo>
                    <a:pt x="41964" y="89374"/>
                  </a:lnTo>
                  <a:lnTo>
                    <a:pt x="43788" y="93260"/>
                  </a:lnTo>
                  <a:lnTo>
                    <a:pt x="45613" y="97146"/>
                  </a:lnTo>
                  <a:lnTo>
                    <a:pt x="47437" y="101032"/>
                  </a:lnTo>
                  <a:lnTo>
                    <a:pt x="49262" y="104918"/>
                  </a:lnTo>
                  <a:lnTo>
                    <a:pt x="51086" y="108804"/>
                  </a:lnTo>
                  <a:lnTo>
                    <a:pt x="52911" y="112689"/>
                  </a:lnTo>
                  <a:lnTo>
                    <a:pt x="54735" y="116575"/>
                  </a:lnTo>
                  <a:lnTo>
                    <a:pt x="56560" y="120461"/>
                  </a:lnTo>
                  <a:lnTo>
                    <a:pt x="58384" y="124347"/>
                  </a:lnTo>
                  <a:lnTo>
                    <a:pt x="60209" y="128233"/>
                  </a:lnTo>
                  <a:lnTo>
                    <a:pt x="62033" y="132119"/>
                  </a:lnTo>
                  <a:lnTo>
                    <a:pt x="63858" y="136005"/>
                  </a:lnTo>
                  <a:lnTo>
                    <a:pt x="65682" y="139891"/>
                  </a:lnTo>
                  <a:lnTo>
                    <a:pt x="67507" y="143776"/>
                  </a:lnTo>
                  <a:lnTo>
                    <a:pt x="69331" y="147662"/>
                  </a:lnTo>
                  <a:lnTo>
                    <a:pt x="71156" y="151548"/>
                  </a:lnTo>
                  <a:lnTo>
                    <a:pt x="72980" y="155434"/>
                  </a:lnTo>
                  <a:lnTo>
                    <a:pt x="74805" y="159320"/>
                  </a:lnTo>
                  <a:lnTo>
                    <a:pt x="76630" y="163206"/>
                  </a:lnTo>
                  <a:lnTo>
                    <a:pt x="78454" y="167092"/>
                  </a:lnTo>
                  <a:lnTo>
                    <a:pt x="80279" y="170977"/>
                  </a:lnTo>
                  <a:lnTo>
                    <a:pt x="82103" y="174863"/>
                  </a:lnTo>
                  <a:lnTo>
                    <a:pt x="83928" y="178749"/>
                  </a:lnTo>
                  <a:lnTo>
                    <a:pt x="85752" y="182635"/>
                  </a:lnTo>
                  <a:lnTo>
                    <a:pt x="87577" y="186521"/>
                  </a:lnTo>
                  <a:lnTo>
                    <a:pt x="89401" y="190407"/>
                  </a:lnTo>
                  <a:lnTo>
                    <a:pt x="91226" y="194293"/>
                  </a:lnTo>
                  <a:lnTo>
                    <a:pt x="93050" y="198178"/>
                  </a:lnTo>
                  <a:lnTo>
                    <a:pt x="94875" y="202064"/>
                  </a:lnTo>
                  <a:lnTo>
                    <a:pt x="96699" y="205950"/>
                  </a:lnTo>
                  <a:lnTo>
                    <a:pt x="98524" y="209836"/>
                  </a:lnTo>
                  <a:lnTo>
                    <a:pt x="100348" y="213722"/>
                  </a:lnTo>
                  <a:lnTo>
                    <a:pt x="102173" y="217608"/>
                  </a:lnTo>
                  <a:lnTo>
                    <a:pt x="103997" y="221494"/>
                  </a:lnTo>
                  <a:lnTo>
                    <a:pt x="105822" y="225379"/>
                  </a:lnTo>
                  <a:lnTo>
                    <a:pt x="107646" y="229265"/>
                  </a:lnTo>
                  <a:lnTo>
                    <a:pt x="109471" y="233151"/>
                  </a:lnTo>
                  <a:lnTo>
                    <a:pt x="111296" y="237037"/>
                  </a:lnTo>
                  <a:lnTo>
                    <a:pt x="113120" y="240923"/>
                  </a:lnTo>
                  <a:lnTo>
                    <a:pt x="114945" y="244809"/>
                  </a:lnTo>
                  <a:lnTo>
                    <a:pt x="116769" y="248695"/>
                  </a:lnTo>
                  <a:lnTo>
                    <a:pt x="118594" y="252581"/>
                  </a:lnTo>
                  <a:lnTo>
                    <a:pt x="120418" y="256466"/>
                  </a:lnTo>
                  <a:lnTo>
                    <a:pt x="122243" y="260352"/>
                  </a:lnTo>
                  <a:lnTo>
                    <a:pt x="124067" y="264238"/>
                  </a:lnTo>
                  <a:lnTo>
                    <a:pt x="125892" y="268124"/>
                  </a:lnTo>
                  <a:lnTo>
                    <a:pt x="127716" y="272010"/>
                  </a:lnTo>
                  <a:lnTo>
                    <a:pt x="129541" y="275896"/>
                  </a:lnTo>
                  <a:lnTo>
                    <a:pt x="131365" y="279782"/>
                  </a:lnTo>
                  <a:lnTo>
                    <a:pt x="133190" y="283667"/>
                  </a:lnTo>
                  <a:lnTo>
                    <a:pt x="134726" y="28694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54538" y="5096229"/>
              <a:ext cx="130347" cy="143484"/>
            </a:xfrm>
            <a:custGeom>
              <a:avLst/>
              <a:pathLst>
                <a:path w="130347" h="143484">
                  <a:moveTo>
                    <a:pt x="0" y="61201"/>
                  </a:moveTo>
                  <a:lnTo>
                    <a:pt x="118175" y="143484"/>
                  </a:lnTo>
                  <a:lnTo>
                    <a:pt x="13034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418615" y="5337474"/>
              <a:ext cx="1467945" cy="291878"/>
            </a:xfrm>
            <a:custGeom>
              <a:avLst/>
              <a:pathLst>
                <a:path w="1467945" h="291878">
                  <a:moveTo>
                    <a:pt x="0" y="0"/>
                  </a:moveTo>
                  <a:lnTo>
                    <a:pt x="15897" y="3161"/>
                  </a:lnTo>
                  <a:lnTo>
                    <a:pt x="31795" y="6322"/>
                  </a:lnTo>
                  <a:lnTo>
                    <a:pt x="47693" y="9483"/>
                  </a:lnTo>
                  <a:lnTo>
                    <a:pt x="63590" y="12644"/>
                  </a:lnTo>
                  <a:lnTo>
                    <a:pt x="79488" y="15805"/>
                  </a:lnTo>
                  <a:lnTo>
                    <a:pt x="95386" y="18966"/>
                  </a:lnTo>
                  <a:lnTo>
                    <a:pt x="111283" y="22127"/>
                  </a:lnTo>
                  <a:lnTo>
                    <a:pt x="127181" y="25288"/>
                  </a:lnTo>
                  <a:lnTo>
                    <a:pt x="143079" y="28449"/>
                  </a:lnTo>
                  <a:lnTo>
                    <a:pt x="158976" y="31610"/>
                  </a:lnTo>
                  <a:lnTo>
                    <a:pt x="174874" y="34771"/>
                  </a:lnTo>
                  <a:lnTo>
                    <a:pt x="190772" y="37932"/>
                  </a:lnTo>
                  <a:lnTo>
                    <a:pt x="206670" y="41093"/>
                  </a:lnTo>
                  <a:lnTo>
                    <a:pt x="222567" y="44254"/>
                  </a:lnTo>
                  <a:lnTo>
                    <a:pt x="238465" y="47415"/>
                  </a:lnTo>
                  <a:lnTo>
                    <a:pt x="254363" y="50576"/>
                  </a:lnTo>
                  <a:lnTo>
                    <a:pt x="270260" y="53737"/>
                  </a:lnTo>
                  <a:lnTo>
                    <a:pt x="286158" y="56898"/>
                  </a:lnTo>
                  <a:lnTo>
                    <a:pt x="302056" y="60059"/>
                  </a:lnTo>
                  <a:lnTo>
                    <a:pt x="317953" y="63220"/>
                  </a:lnTo>
                  <a:lnTo>
                    <a:pt x="333851" y="66381"/>
                  </a:lnTo>
                  <a:lnTo>
                    <a:pt x="349749" y="69542"/>
                  </a:lnTo>
                  <a:lnTo>
                    <a:pt x="365646" y="72703"/>
                  </a:lnTo>
                  <a:lnTo>
                    <a:pt x="381544" y="75864"/>
                  </a:lnTo>
                  <a:lnTo>
                    <a:pt x="397442" y="79025"/>
                  </a:lnTo>
                  <a:lnTo>
                    <a:pt x="413340" y="82186"/>
                  </a:lnTo>
                  <a:lnTo>
                    <a:pt x="429237" y="85347"/>
                  </a:lnTo>
                  <a:lnTo>
                    <a:pt x="445135" y="88508"/>
                  </a:lnTo>
                  <a:lnTo>
                    <a:pt x="461033" y="91669"/>
                  </a:lnTo>
                  <a:lnTo>
                    <a:pt x="476930" y="94830"/>
                  </a:lnTo>
                  <a:lnTo>
                    <a:pt x="492828" y="97991"/>
                  </a:lnTo>
                  <a:lnTo>
                    <a:pt x="508726" y="101152"/>
                  </a:lnTo>
                  <a:lnTo>
                    <a:pt x="524623" y="104313"/>
                  </a:lnTo>
                  <a:lnTo>
                    <a:pt x="540521" y="107474"/>
                  </a:lnTo>
                  <a:lnTo>
                    <a:pt x="556419" y="110635"/>
                  </a:lnTo>
                  <a:lnTo>
                    <a:pt x="572317" y="113796"/>
                  </a:lnTo>
                  <a:lnTo>
                    <a:pt x="588214" y="116957"/>
                  </a:lnTo>
                  <a:lnTo>
                    <a:pt x="604112" y="120118"/>
                  </a:lnTo>
                  <a:lnTo>
                    <a:pt x="620010" y="123279"/>
                  </a:lnTo>
                  <a:lnTo>
                    <a:pt x="635907" y="126440"/>
                  </a:lnTo>
                  <a:lnTo>
                    <a:pt x="651805" y="129601"/>
                  </a:lnTo>
                  <a:lnTo>
                    <a:pt x="667703" y="132762"/>
                  </a:lnTo>
                  <a:lnTo>
                    <a:pt x="683600" y="135923"/>
                  </a:lnTo>
                  <a:lnTo>
                    <a:pt x="699498" y="139084"/>
                  </a:lnTo>
                  <a:lnTo>
                    <a:pt x="715396" y="142245"/>
                  </a:lnTo>
                  <a:lnTo>
                    <a:pt x="731293" y="145406"/>
                  </a:lnTo>
                  <a:lnTo>
                    <a:pt x="747191" y="148567"/>
                  </a:lnTo>
                  <a:lnTo>
                    <a:pt x="763089" y="151728"/>
                  </a:lnTo>
                  <a:lnTo>
                    <a:pt x="778987" y="154889"/>
                  </a:lnTo>
                  <a:lnTo>
                    <a:pt x="794884" y="158050"/>
                  </a:lnTo>
                  <a:lnTo>
                    <a:pt x="810782" y="161211"/>
                  </a:lnTo>
                  <a:lnTo>
                    <a:pt x="826680" y="164372"/>
                  </a:lnTo>
                  <a:lnTo>
                    <a:pt x="842577" y="167533"/>
                  </a:lnTo>
                  <a:lnTo>
                    <a:pt x="858475" y="170694"/>
                  </a:lnTo>
                  <a:lnTo>
                    <a:pt x="874373" y="173855"/>
                  </a:lnTo>
                  <a:lnTo>
                    <a:pt x="890270" y="177016"/>
                  </a:lnTo>
                  <a:lnTo>
                    <a:pt x="906168" y="180177"/>
                  </a:lnTo>
                  <a:lnTo>
                    <a:pt x="922066" y="183338"/>
                  </a:lnTo>
                  <a:lnTo>
                    <a:pt x="937964" y="186499"/>
                  </a:lnTo>
                  <a:lnTo>
                    <a:pt x="953861" y="189660"/>
                  </a:lnTo>
                  <a:lnTo>
                    <a:pt x="969759" y="192821"/>
                  </a:lnTo>
                  <a:lnTo>
                    <a:pt x="985657" y="195982"/>
                  </a:lnTo>
                  <a:lnTo>
                    <a:pt x="1001554" y="199143"/>
                  </a:lnTo>
                  <a:lnTo>
                    <a:pt x="1017452" y="202304"/>
                  </a:lnTo>
                  <a:lnTo>
                    <a:pt x="1033350" y="205465"/>
                  </a:lnTo>
                  <a:lnTo>
                    <a:pt x="1049247" y="208626"/>
                  </a:lnTo>
                  <a:lnTo>
                    <a:pt x="1065145" y="211787"/>
                  </a:lnTo>
                  <a:lnTo>
                    <a:pt x="1081043" y="214948"/>
                  </a:lnTo>
                  <a:lnTo>
                    <a:pt x="1096940" y="218109"/>
                  </a:lnTo>
                  <a:lnTo>
                    <a:pt x="1112838" y="221270"/>
                  </a:lnTo>
                  <a:lnTo>
                    <a:pt x="1128736" y="224431"/>
                  </a:lnTo>
                  <a:lnTo>
                    <a:pt x="1144634" y="227592"/>
                  </a:lnTo>
                  <a:lnTo>
                    <a:pt x="1160531" y="230753"/>
                  </a:lnTo>
                  <a:lnTo>
                    <a:pt x="1176429" y="233914"/>
                  </a:lnTo>
                  <a:lnTo>
                    <a:pt x="1192327" y="237075"/>
                  </a:lnTo>
                  <a:lnTo>
                    <a:pt x="1208224" y="240236"/>
                  </a:lnTo>
                  <a:lnTo>
                    <a:pt x="1224122" y="243397"/>
                  </a:lnTo>
                  <a:lnTo>
                    <a:pt x="1240020" y="246558"/>
                  </a:lnTo>
                  <a:lnTo>
                    <a:pt x="1255917" y="249719"/>
                  </a:lnTo>
                  <a:lnTo>
                    <a:pt x="1271815" y="252880"/>
                  </a:lnTo>
                  <a:lnTo>
                    <a:pt x="1287713" y="256041"/>
                  </a:lnTo>
                  <a:lnTo>
                    <a:pt x="1303610" y="259202"/>
                  </a:lnTo>
                  <a:lnTo>
                    <a:pt x="1319508" y="262363"/>
                  </a:lnTo>
                  <a:lnTo>
                    <a:pt x="1335406" y="265524"/>
                  </a:lnTo>
                  <a:lnTo>
                    <a:pt x="1351304" y="268685"/>
                  </a:lnTo>
                  <a:lnTo>
                    <a:pt x="1367201" y="271846"/>
                  </a:lnTo>
                  <a:lnTo>
                    <a:pt x="1383099" y="275007"/>
                  </a:lnTo>
                  <a:lnTo>
                    <a:pt x="1398997" y="278168"/>
                  </a:lnTo>
                  <a:lnTo>
                    <a:pt x="1414894" y="281329"/>
                  </a:lnTo>
                  <a:lnTo>
                    <a:pt x="1430792" y="284490"/>
                  </a:lnTo>
                  <a:lnTo>
                    <a:pt x="1446690" y="287651"/>
                  </a:lnTo>
                  <a:lnTo>
                    <a:pt x="1462587" y="290812"/>
                  </a:lnTo>
                  <a:lnTo>
                    <a:pt x="1467945" y="29187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750206" y="5534414"/>
              <a:ext cx="136354" cy="141235"/>
            </a:xfrm>
            <a:custGeom>
              <a:avLst/>
              <a:pathLst>
                <a:path w="136354" h="141235">
                  <a:moveTo>
                    <a:pt x="0" y="141235"/>
                  </a:moveTo>
                  <a:lnTo>
                    <a:pt x="136354" y="94937"/>
                  </a:lnTo>
                  <a:lnTo>
                    <a:pt x="2808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398223" y="4952774"/>
              <a:ext cx="839764" cy="621989"/>
            </a:xfrm>
            <a:custGeom>
              <a:avLst/>
              <a:pathLst>
                <a:path w="839764" h="621989">
                  <a:moveTo>
                    <a:pt x="839764" y="0"/>
                  </a:moveTo>
                  <a:lnTo>
                    <a:pt x="830405" y="6932"/>
                  </a:lnTo>
                  <a:lnTo>
                    <a:pt x="821046" y="13864"/>
                  </a:lnTo>
                  <a:lnTo>
                    <a:pt x="811686" y="20796"/>
                  </a:lnTo>
                  <a:lnTo>
                    <a:pt x="802327" y="27728"/>
                  </a:lnTo>
                  <a:lnTo>
                    <a:pt x="792968" y="34660"/>
                  </a:lnTo>
                  <a:lnTo>
                    <a:pt x="783609" y="41592"/>
                  </a:lnTo>
                  <a:lnTo>
                    <a:pt x="774250" y="48524"/>
                  </a:lnTo>
                  <a:lnTo>
                    <a:pt x="764891" y="55456"/>
                  </a:lnTo>
                  <a:lnTo>
                    <a:pt x="755532" y="62388"/>
                  </a:lnTo>
                  <a:lnTo>
                    <a:pt x="746173" y="69320"/>
                  </a:lnTo>
                  <a:lnTo>
                    <a:pt x="736814" y="76252"/>
                  </a:lnTo>
                  <a:lnTo>
                    <a:pt x="727454" y="83184"/>
                  </a:lnTo>
                  <a:lnTo>
                    <a:pt x="718095" y="90116"/>
                  </a:lnTo>
                  <a:lnTo>
                    <a:pt x="708736" y="97048"/>
                  </a:lnTo>
                  <a:lnTo>
                    <a:pt x="699377" y="103980"/>
                  </a:lnTo>
                  <a:lnTo>
                    <a:pt x="690018" y="110912"/>
                  </a:lnTo>
                  <a:lnTo>
                    <a:pt x="680659" y="117844"/>
                  </a:lnTo>
                  <a:lnTo>
                    <a:pt x="671300" y="124776"/>
                  </a:lnTo>
                  <a:lnTo>
                    <a:pt x="661941" y="131708"/>
                  </a:lnTo>
                  <a:lnTo>
                    <a:pt x="652582" y="138640"/>
                  </a:lnTo>
                  <a:lnTo>
                    <a:pt x="643223" y="145572"/>
                  </a:lnTo>
                  <a:lnTo>
                    <a:pt x="633863" y="152504"/>
                  </a:lnTo>
                  <a:lnTo>
                    <a:pt x="624504" y="159436"/>
                  </a:lnTo>
                  <a:lnTo>
                    <a:pt x="615145" y="166368"/>
                  </a:lnTo>
                  <a:lnTo>
                    <a:pt x="605786" y="173300"/>
                  </a:lnTo>
                  <a:lnTo>
                    <a:pt x="596427" y="180232"/>
                  </a:lnTo>
                  <a:lnTo>
                    <a:pt x="587068" y="187164"/>
                  </a:lnTo>
                  <a:lnTo>
                    <a:pt x="577709" y="194096"/>
                  </a:lnTo>
                  <a:lnTo>
                    <a:pt x="568350" y="201028"/>
                  </a:lnTo>
                  <a:lnTo>
                    <a:pt x="558991" y="207960"/>
                  </a:lnTo>
                  <a:lnTo>
                    <a:pt x="549632" y="214892"/>
                  </a:lnTo>
                  <a:lnTo>
                    <a:pt x="540272" y="221824"/>
                  </a:lnTo>
                  <a:lnTo>
                    <a:pt x="530913" y="228756"/>
                  </a:lnTo>
                  <a:lnTo>
                    <a:pt x="521554" y="235688"/>
                  </a:lnTo>
                  <a:lnTo>
                    <a:pt x="512195" y="242620"/>
                  </a:lnTo>
                  <a:lnTo>
                    <a:pt x="502836" y="249552"/>
                  </a:lnTo>
                  <a:lnTo>
                    <a:pt x="493477" y="256484"/>
                  </a:lnTo>
                  <a:lnTo>
                    <a:pt x="484118" y="263416"/>
                  </a:lnTo>
                  <a:lnTo>
                    <a:pt x="474759" y="270348"/>
                  </a:lnTo>
                  <a:lnTo>
                    <a:pt x="465400" y="277280"/>
                  </a:lnTo>
                  <a:lnTo>
                    <a:pt x="456040" y="284212"/>
                  </a:lnTo>
                  <a:lnTo>
                    <a:pt x="446681" y="291144"/>
                  </a:lnTo>
                  <a:lnTo>
                    <a:pt x="437322" y="298076"/>
                  </a:lnTo>
                  <a:lnTo>
                    <a:pt x="427963" y="305008"/>
                  </a:lnTo>
                  <a:lnTo>
                    <a:pt x="418604" y="311940"/>
                  </a:lnTo>
                  <a:lnTo>
                    <a:pt x="409245" y="318872"/>
                  </a:lnTo>
                  <a:lnTo>
                    <a:pt x="399886" y="325804"/>
                  </a:lnTo>
                  <a:lnTo>
                    <a:pt x="390527" y="332737"/>
                  </a:lnTo>
                  <a:lnTo>
                    <a:pt x="381168" y="339669"/>
                  </a:lnTo>
                  <a:lnTo>
                    <a:pt x="371809" y="346601"/>
                  </a:lnTo>
                  <a:lnTo>
                    <a:pt x="362449" y="353533"/>
                  </a:lnTo>
                  <a:lnTo>
                    <a:pt x="353090" y="360465"/>
                  </a:lnTo>
                  <a:lnTo>
                    <a:pt x="343731" y="367397"/>
                  </a:lnTo>
                  <a:lnTo>
                    <a:pt x="334372" y="374329"/>
                  </a:lnTo>
                  <a:lnTo>
                    <a:pt x="325013" y="381261"/>
                  </a:lnTo>
                  <a:lnTo>
                    <a:pt x="315654" y="388193"/>
                  </a:lnTo>
                  <a:lnTo>
                    <a:pt x="306295" y="395125"/>
                  </a:lnTo>
                  <a:lnTo>
                    <a:pt x="296936" y="402057"/>
                  </a:lnTo>
                  <a:lnTo>
                    <a:pt x="287577" y="408989"/>
                  </a:lnTo>
                  <a:lnTo>
                    <a:pt x="278217" y="415921"/>
                  </a:lnTo>
                  <a:lnTo>
                    <a:pt x="268858" y="422853"/>
                  </a:lnTo>
                  <a:lnTo>
                    <a:pt x="259499" y="429785"/>
                  </a:lnTo>
                  <a:lnTo>
                    <a:pt x="250140" y="436717"/>
                  </a:lnTo>
                  <a:lnTo>
                    <a:pt x="240781" y="443649"/>
                  </a:lnTo>
                  <a:lnTo>
                    <a:pt x="231422" y="450581"/>
                  </a:lnTo>
                  <a:lnTo>
                    <a:pt x="222063" y="457513"/>
                  </a:lnTo>
                  <a:lnTo>
                    <a:pt x="212704" y="464445"/>
                  </a:lnTo>
                  <a:lnTo>
                    <a:pt x="203345" y="471377"/>
                  </a:lnTo>
                  <a:lnTo>
                    <a:pt x="193986" y="478309"/>
                  </a:lnTo>
                  <a:lnTo>
                    <a:pt x="184626" y="485241"/>
                  </a:lnTo>
                  <a:lnTo>
                    <a:pt x="175267" y="492173"/>
                  </a:lnTo>
                  <a:lnTo>
                    <a:pt x="165908" y="499105"/>
                  </a:lnTo>
                  <a:lnTo>
                    <a:pt x="156549" y="506037"/>
                  </a:lnTo>
                  <a:lnTo>
                    <a:pt x="147190" y="512969"/>
                  </a:lnTo>
                  <a:lnTo>
                    <a:pt x="137831" y="519901"/>
                  </a:lnTo>
                  <a:lnTo>
                    <a:pt x="128472" y="526833"/>
                  </a:lnTo>
                  <a:lnTo>
                    <a:pt x="119113" y="533765"/>
                  </a:lnTo>
                  <a:lnTo>
                    <a:pt x="109754" y="540697"/>
                  </a:lnTo>
                  <a:lnTo>
                    <a:pt x="100395" y="547629"/>
                  </a:lnTo>
                  <a:lnTo>
                    <a:pt x="91035" y="554561"/>
                  </a:lnTo>
                  <a:lnTo>
                    <a:pt x="81676" y="561493"/>
                  </a:lnTo>
                  <a:lnTo>
                    <a:pt x="72317" y="568425"/>
                  </a:lnTo>
                  <a:lnTo>
                    <a:pt x="62958" y="575357"/>
                  </a:lnTo>
                  <a:lnTo>
                    <a:pt x="53599" y="582289"/>
                  </a:lnTo>
                  <a:lnTo>
                    <a:pt x="44240" y="589221"/>
                  </a:lnTo>
                  <a:lnTo>
                    <a:pt x="34881" y="596153"/>
                  </a:lnTo>
                  <a:lnTo>
                    <a:pt x="25522" y="603085"/>
                  </a:lnTo>
                  <a:lnTo>
                    <a:pt x="16163" y="610017"/>
                  </a:lnTo>
                  <a:lnTo>
                    <a:pt x="6803" y="616949"/>
                  </a:lnTo>
                  <a:lnTo>
                    <a:pt x="0" y="6219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398223" y="5442680"/>
              <a:ext cx="143066" cy="132082"/>
            </a:xfrm>
            <a:custGeom>
              <a:avLst/>
              <a:pathLst>
                <a:path w="143066" h="132082">
                  <a:moveTo>
                    <a:pt x="57359" y="0"/>
                  </a:moveTo>
                  <a:lnTo>
                    <a:pt x="0" y="132082"/>
                  </a:lnTo>
                  <a:lnTo>
                    <a:pt x="143066" y="1157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37987" y="4536973"/>
              <a:ext cx="308080" cy="415800"/>
            </a:xfrm>
            <a:custGeom>
              <a:avLst/>
              <a:pathLst>
                <a:path w="308080" h="415800">
                  <a:moveTo>
                    <a:pt x="0" y="415800"/>
                  </a:moveTo>
                  <a:lnTo>
                    <a:pt x="3761" y="410723"/>
                  </a:lnTo>
                  <a:lnTo>
                    <a:pt x="7522" y="405647"/>
                  </a:lnTo>
                  <a:lnTo>
                    <a:pt x="11284" y="400570"/>
                  </a:lnTo>
                  <a:lnTo>
                    <a:pt x="15045" y="395494"/>
                  </a:lnTo>
                  <a:lnTo>
                    <a:pt x="18806" y="390417"/>
                  </a:lnTo>
                  <a:lnTo>
                    <a:pt x="22568" y="385340"/>
                  </a:lnTo>
                  <a:lnTo>
                    <a:pt x="26329" y="380264"/>
                  </a:lnTo>
                  <a:lnTo>
                    <a:pt x="30090" y="375187"/>
                  </a:lnTo>
                  <a:lnTo>
                    <a:pt x="33852" y="370111"/>
                  </a:lnTo>
                  <a:lnTo>
                    <a:pt x="37613" y="365034"/>
                  </a:lnTo>
                  <a:lnTo>
                    <a:pt x="41375" y="359958"/>
                  </a:lnTo>
                  <a:lnTo>
                    <a:pt x="45136" y="354881"/>
                  </a:lnTo>
                  <a:lnTo>
                    <a:pt x="48897" y="349805"/>
                  </a:lnTo>
                  <a:lnTo>
                    <a:pt x="52659" y="344728"/>
                  </a:lnTo>
                  <a:lnTo>
                    <a:pt x="56420" y="339652"/>
                  </a:lnTo>
                  <a:lnTo>
                    <a:pt x="60181" y="334575"/>
                  </a:lnTo>
                  <a:lnTo>
                    <a:pt x="63943" y="329499"/>
                  </a:lnTo>
                  <a:lnTo>
                    <a:pt x="67704" y="324422"/>
                  </a:lnTo>
                  <a:lnTo>
                    <a:pt x="71465" y="319346"/>
                  </a:lnTo>
                  <a:lnTo>
                    <a:pt x="75227" y="314269"/>
                  </a:lnTo>
                  <a:lnTo>
                    <a:pt x="78988" y="309193"/>
                  </a:lnTo>
                  <a:lnTo>
                    <a:pt x="82750" y="304116"/>
                  </a:lnTo>
                  <a:lnTo>
                    <a:pt x="86511" y="299039"/>
                  </a:lnTo>
                  <a:lnTo>
                    <a:pt x="90272" y="293963"/>
                  </a:lnTo>
                  <a:lnTo>
                    <a:pt x="94034" y="288886"/>
                  </a:lnTo>
                  <a:lnTo>
                    <a:pt x="97795" y="283810"/>
                  </a:lnTo>
                  <a:lnTo>
                    <a:pt x="101556" y="278733"/>
                  </a:lnTo>
                  <a:lnTo>
                    <a:pt x="105318" y="273657"/>
                  </a:lnTo>
                  <a:lnTo>
                    <a:pt x="109079" y="268580"/>
                  </a:lnTo>
                  <a:lnTo>
                    <a:pt x="112841" y="263504"/>
                  </a:lnTo>
                  <a:lnTo>
                    <a:pt x="116602" y="258427"/>
                  </a:lnTo>
                  <a:lnTo>
                    <a:pt x="120363" y="253351"/>
                  </a:lnTo>
                  <a:lnTo>
                    <a:pt x="124125" y="248274"/>
                  </a:lnTo>
                  <a:lnTo>
                    <a:pt x="127886" y="243198"/>
                  </a:lnTo>
                  <a:lnTo>
                    <a:pt x="131647" y="238121"/>
                  </a:lnTo>
                  <a:lnTo>
                    <a:pt x="135409" y="233045"/>
                  </a:lnTo>
                  <a:lnTo>
                    <a:pt x="139170" y="227968"/>
                  </a:lnTo>
                  <a:lnTo>
                    <a:pt x="142931" y="222892"/>
                  </a:lnTo>
                  <a:lnTo>
                    <a:pt x="146693" y="217815"/>
                  </a:lnTo>
                  <a:lnTo>
                    <a:pt x="150454" y="212739"/>
                  </a:lnTo>
                  <a:lnTo>
                    <a:pt x="154216" y="207662"/>
                  </a:lnTo>
                  <a:lnTo>
                    <a:pt x="157977" y="202585"/>
                  </a:lnTo>
                  <a:lnTo>
                    <a:pt x="161738" y="197509"/>
                  </a:lnTo>
                  <a:lnTo>
                    <a:pt x="165500" y="192432"/>
                  </a:lnTo>
                  <a:lnTo>
                    <a:pt x="169261" y="187356"/>
                  </a:lnTo>
                  <a:lnTo>
                    <a:pt x="173022" y="182279"/>
                  </a:lnTo>
                  <a:lnTo>
                    <a:pt x="176784" y="177203"/>
                  </a:lnTo>
                  <a:lnTo>
                    <a:pt x="180545" y="172126"/>
                  </a:lnTo>
                  <a:lnTo>
                    <a:pt x="184307" y="167050"/>
                  </a:lnTo>
                  <a:lnTo>
                    <a:pt x="188068" y="161973"/>
                  </a:lnTo>
                  <a:lnTo>
                    <a:pt x="191829" y="156897"/>
                  </a:lnTo>
                  <a:lnTo>
                    <a:pt x="195591" y="151820"/>
                  </a:lnTo>
                  <a:lnTo>
                    <a:pt x="199352" y="146744"/>
                  </a:lnTo>
                  <a:lnTo>
                    <a:pt x="203113" y="141667"/>
                  </a:lnTo>
                  <a:lnTo>
                    <a:pt x="206875" y="136591"/>
                  </a:lnTo>
                  <a:lnTo>
                    <a:pt x="210636" y="131514"/>
                  </a:lnTo>
                  <a:lnTo>
                    <a:pt x="214397" y="126438"/>
                  </a:lnTo>
                  <a:lnTo>
                    <a:pt x="218159" y="121361"/>
                  </a:lnTo>
                  <a:lnTo>
                    <a:pt x="221920" y="116284"/>
                  </a:lnTo>
                  <a:lnTo>
                    <a:pt x="225682" y="111208"/>
                  </a:lnTo>
                  <a:lnTo>
                    <a:pt x="229443" y="106131"/>
                  </a:lnTo>
                  <a:lnTo>
                    <a:pt x="233204" y="101055"/>
                  </a:lnTo>
                  <a:lnTo>
                    <a:pt x="236966" y="95978"/>
                  </a:lnTo>
                  <a:lnTo>
                    <a:pt x="240727" y="90902"/>
                  </a:lnTo>
                  <a:lnTo>
                    <a:pt x="244488" y="85825"/>
                  </a:lnTo>
                  <a:lnTo>
                    <a:pt x="248250" y="80749"/>
                  </a:lnTo>
                  <a:lnTo>
                    <a:pt x="252011" y="75672"/>
                  </a:lnTo>
                  <a:lnTo>
                    <a:pt x="255773" y="70596"/>
                  </a:lnTo>
                  <a:lnTo>
                    <a:pt x="259534" y="65519"/>
                  </a:lnTo>
                  <a:lnTo>
                    <a:pt x="263295" y="60443"/>
                  </a:lnTo>
                  <a:lnTo>
                    <a:pt x="267057" y="55366"/>
                  </a:lnTo>
                  <a:lnTo>
                    <a:pt x="270818" y="50290"/>
                  </a:lnTo>
                  <a:lnTo>
                    <a:pt x="274579" y="45213"/>
                  </a:lnTo>
                  <a:lnTo>
                    <a:pt x="278341" y="40137"/>
                  </a:lnTo>
                  <a:lnTo>
                    <a:pt x="282102" y="35060"/>
                  </a:lnTo>
                  <a:lnTo>
                    <a:pt x="285863" y="29983"/>
                  </a:lnTo>
                  <a:lnTo>
                    <a:pt x="289625" y="24907"/>
                  </a:lnTo>
                  <a:lnTo>
                    <a:pt x="293386" y="19830"/>
                  </a:lnTo>
                  <a:lnTo>
                    <a:pt x="297148" y="14754"/>
                  </a:lnTo>
                  <a:lnTo>
                    <a:pt x="300909" y="9677"/>
                  </a:lnTo>
                  <a:lnTo>
                    <a:pt x="304670" y="4601"/>
                  </a:lnTo>
                  <a:lnTo>
                    <a:pt x="30808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13974" y="4536973"/>
              <a:ext cx="132092" cy="143064"/>
            </a:xfrm>
            <a:custGeom>
              <a:avLst/>
              <a:pathLst>
                <a:path w="132092" h="143064">
                  <a:moveTo>
                    <a:pt x="115701" y="143064"/>
                  </a:moveTo>
                  <a:lnTo>
                    <a:pt x="132092" y="0"/>
                  </a:lnTo>
                  <a:lnTo>
                    <a:pt x="0" y="573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37987" y="4952774"/>
              <a:ext cx="841526" cy="744436"/>
            </a:xfrm>
            <a:custGeom>
              <a:avLst/>
              <a:pathLst>
                <a:path w="841526" h="744436">
                  <a:moveTo>
                    <a:pt x="0" y="0"/>
                  </a:moveTo>
                  <a:lnTo>
                    <a:pt x="9317" y="8242"/>
                  </a:lnTo>
                  <a:lnTo>
                    <a:pt x="18634" y="16484"/>
                  </a:lnTo>
                  <a:lnTo>
                    <a:pt x="27952" y="24727"/>
                  </a:lnTo>
                  <a:lnTo>
                    <a:pt x="37269" y="32969"/>
                  </a:lnTo>
                  <a:lnTo>
                    <a:pt x="46586" y="41211"/>
                  </a:lnTo>
                  <a:lnTo>
                    <a:pt x="55904" y="49454"/>
                  </a:lnTo>
                  <a:lnTo>
                    <a:pt x="65221" y="57696"/>
                  </a:lnTo>
                  <a:lnTo>
                    <a:pt x="74538" y="65938"/>
                  </a:lnTo>
                  <a:lnTo>
                    <a:pt x="83856" y="74181"/>
                  </a:lnTo>
                  <a:lnTo>
                    <a:pt x="93173" y="82423"/>
                  </a:lnTo>
                  <a:lnTo>
                    <a:pt x="102490" y="90666"/>
                  </a:lnTo>
                  <a:lnTo>
                    <a:pt x="111808" y="98908"/>
                  </a:lnTo>
                  <a:lnTo>
                    <a:pt x="121125" y="107150"/>
                  </a:lnTo>
                  <a:lnTo>
                    <a:pt x="130442" y="115393"/>
                  </a:lnTo>
                  <a:lnTo>
                    <a:pt x="139760" y="123635"/>
                  </a:lnTo>
                  <a:lnTo>
                    <a:pt x="149077" y="131877"/>
                  </a:lnTo>
                  <a:lnTo>
                    <a:pt x="158394" y="140120"/>
                  </a:lnTo>
                  <a:lnTo>
                    <a:pt x="167712" y="148362"/>
                  </a:lnTo>
                  <a:lnTo>
                    <a:pt x="177029" y="156605"/>
                  </a:lnTo>
                  <a:lnTo>
                    <a:pt x="186346" y="164847"/>
                  </a:lnTo>
                  <a:lnTo>
                    <a:pt x="195664" y="173089"/>
                  </a:lnTo>
                  <a:lnTo>
                    <a:pt x="204981" y="181332"/>
                  </a:lnTo>
                  <a:lnTo>
                    <a:pt x="214299" y="189574"/>
                  </a:lnTo>
                  <a:lnTo>
                    <a:pt x="223616" y="197816"/>
                  </a:lnTo>
                  <a:lnTo>
                    <a:pt x="232933" y="206059"/>
                  </a:lnTo>
                  <a:lnTo>
                    <a:pt x="242251" y="214301"/>
                  </a:lnTo>
                  <a:lnTo>
                    <a:pt x="251568" y="222544"/>
                  </a:lnTo>
                  <a:lnTo>
                    <a:pt x="260885" y="230786"/>
                  </a:lnTo>
                  <a:lnTo>
                    <a:pt x="270203" y="239028"/>
                  </a:lnTo>
                  <a:lnTo>
                    <a:pt x="279520" y="247271"/>
                  </a:lnTo>
                  <a:lnTo>
                    <a:pt x="288837" y="255513"/>
                  </a:lnTo>
                  <a:lnTo>
                    <a:pt x="298155" y="263755"/>
                  </a:lnTo>
                  <a:lnTo>
                    <a:pt x="307472" y="271998"/>
                  </a:lnTo>
                  <a:lnTo>
                    <a:pt x="316789" y="280240"/>
                  </a:lnTo>
                  <a:lnTo>
                    <a:pt x="326107" y="288483"/>
                  </a:lnTo>
                  <a:lnTo>
                    <a:pt x="335424" y="296725"/>
                  </a:lnTo>
                  <a:lnTo>
                    <a:pt x="344741" y="304967"/>
                  </a:lnTo>
                  <a:lnTo>
                    <a:pt x="354059" y="313210"/>
                  </a:lnTo>
                  <a:lnTo>
                    <a:pt x="363376" y="321452"/>
                  </a:lnTo>
                  <a:lnTo>
                    <a:pt x="372693" y="329694"/>
                  </a:lnTo>
                  <a:lnTo>
                    <a:pt x="382011" y="337937"/>
                  </a:lnTo>
                  <a:lnTo>
                    <a:pt x="391328" y="346179"/>
                  </a:lnTo>
                  <a:lnTo>
                    <a:pt x="400645" y="354422"/>
                  </a:lnTo>
                  <a:lnTo>
                    <a:pt x="409963" y="362664"/>
                  </a:lnTo>
                  <a:lnTo>
                    <a:pt x="419280" y="370906"/>
                  </a:lnTo>
                  <a:lnTo>
                    <a:pt x="428598" y="379149"/>
                  </a:lnTo>
                  <a:lnTo>
                    <a:pt x="437915" y="387391"/>
                  </a:lnTo>
                  <a:lnTo>
                    <a:pt x="447232" y="395633"/>
                  </a:lnTo>
                  <a:lnTo>
                    <a:pt x="456550" y="403876"/>
                  </a:lnTo>
                  <a:lnTo>
                    <a:pt x="465867" y="412118"/>
                  </a:lnTo>
                  <a:lnTo>
                    <a:pt x="475184" y="420361"/>
                  </a:lnTo>
                  <a:lnTo>
                    <a:pt x="484502" y="428603"/>
                  </a:lnTo>
                  <a:lnTo>
                    <a:pt x="493819" y="436845"/>
                  </a:lnTo>
                  <a:lnTo>
                    <a:pt x="503136" y="445088"/>
                  </a:lnTo>
                  <a:lnTo>
                    <a:pt x="512454" y="453330"/>
                  </a:lnTo>
                  <a:lnTo>
                    <a:pt x="521771" y="461572"/>
                  </a:lnTo>
                  <a:lnTo>
                    <a:pt x="531088" y="469815"/>
                  </a:lnTo>
                  <a:lnTo>
                    <a:pt x="540406" y="478057"/>
                  </a:lnTo>
                  <a:lnTo>
                    <a:pt x="549723" y="486300"/>
                  </a:lnTo>
                  <a:lnTo>
                    <a:pt x="559040" y="494542"/>
                  </a:lnTo>
                  <a:lnTo>
                    <a:pt x="568358" y="502784"/>
                  </a:lnTo>
                  <a:lnTo>
                    <a:pt x="577675" y="511027"/>
                  </a:lnTo>
                  <a:lnTo>
                    <a:pt x="586992" y="519269"/>
                  </a:lnTo>
                  <a:lnTo>
                    <a:pt x="596310" y="527511"/>
                  </a:lnTo>
                  <a:lnTo>
                    <a:pt x="605627" y="535754"/>
                  </a:lnTo>
                  <a:lnTo>
                    <a:pt x="614944" y="543996"/>
                  </a:lnTo>
                  <a:lnTo>
                    <a:pt x="624262" y="552239"/>
                  </a:lnTo>
                  <a:lnTo>
                    <a:pt x="633579" y="560481"/>
                  </a:lnTo>
                  <a:lnTo>
                    <a:pt x="642897" y="568723"/>
                  </a:lnTo>
                  <a:lnTo>
                    <a:pt x="652214" y="576966"/>
                  </a:lnTo>
                  <a:lnTo>
                    <a:pt x="661531" y="585208"/>
                  </a:lnTo>
                  <a:lnTo>
                    <a:pt x="670849" y="593450"/>
                  </a:lnTo>
                  <a:lnTo>
                    <a:pt x="680166" y="601693"/>
                  </a:lnTo>
                  <a:lnTo>
                    <a:pt x="689483" y="609935"/>
                  </a:lnTo>
                  <a:lnTo>
                    <a:pt x="698801" y="618178"/>
                  </a:lnTo>
                  <a:lnTo>
                    <a:pt x="708118" y="626420"/>
                  </a:lnTo>
                  <a:lnTo>
                    <a:pt x="717435" y="634662"/>
                  </a:lnTo>
                  <a:lnTo>
                    <a:pt x="726753" y="642905"/>
                  </a:lnTo>
                  <a:lnTo>
                    <a:pt x="736070" y="651147"/>
                  </a:lnTo>
                  <a:lnTo>
                    <a:pt x="745387" y="659389"/>
                  </a:lnTo>
                  <a:lnTo>
                    <a:pt x="754705" y="667632"/>
                  </a:lnTo>
                  <a:lnTo>
                    <a:pt x="764022" y="675874"/>
                  </a:lnTo>
                  <a:lnTo>
                    <a:pt x="773339" y="684117"/>
                  </a:lnTo>
                  <a:lnTo>
                    <a:pt x="782657" y="692359"/>
                  </a:lnTo>
                  <a:lnTo>
                    <a:pt x="791974" y="700601"/>
                  </a:lnTo>
                  <a:lnTo>
                    <a:pt x="801291" y="708844"/>
                  </a:lnTo>
                  <a:lnTo>
                    <a:pt x="810609" y="717086"/>
                  </a:lnTo>
                  <a:lnTo>
                    <a:pt x="819926" y="725328"/>
                  </a:lnTo>
                  <a:lnTo>
                    <a:pt x="829244" y="733571"/>
                  </a:lnTo>
                  <a:lnTo>
                    <a:pt x="838561" y="741813"/>
                  </a:lnTo>
                  <a:lnTo>
                    <a:pt x="841526" y="7444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8403" y="5560654"/>
              <a:ext cx="141110" cy="136556"/>
            </a:xfrm>
            <a:custGeom>
              <a:avLst/>
              <a:pathLst>
                <a:path w="141110" h="136556">
                  <a:moveTo>
                    <a:pt x="0" y="107854"/>
                  </a:moveTo>
                  <a:lnTo>
                    <a:pt x="141110" y="136556"/>
                  </a:lnTo>
                  <a:lnTo>
                    <a:pt x="954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37987" y="4952774"/>
              <a:ext cx="272089" cy="755567"/>
            </a:xfrm>
            <a:custGeom>
              <a:avLst/>
              <a:pathLst>
                <a:path w="272089" h="755567">
                  <a:moveTo>
                    <a:pt x="0" y="0"/>
                  </a:moveTo>
                  <a:lnTo>
                    <a:pt x="3117" y="8658"/>
                  </a:lnTo>
                  <a:lnTo>
                    <a:pt x="6235" y="17316"/>
                  </a:lnTo>
                  <a:lnTo>
                    <a:pt x="9353" y="25975"/>
                  </a:lnTo>
                  <a:lnTo>
                    <a:pt x="12471" y="34633"/>
                  </a:lnTo>
                  <a:lnTo>
                    <a:pt x="15589" y="43291"/>
                  </a:lnTo>
                  <a:lnTo>
                    <a:pt x="18707" y="51950"/>
                  </a:lnTo>
                  <a:lnTo>
                    <a:pt x="21825" y="60608"/>
                  </a:lnTo>
                  <a:lnTo>
                    <a:pt x="24943" y="69267"/>
                  </a:lnTo>
                  <a:lnTo>
                    <a:pt x="28061" y="77925"/>
                  </a:lnTo>
                  <a:lnTo>
                    <a:pt x="31179" y="86583"/>
                  </a:lnTo>
                  <a:lnTo>
                    <a:pt x="34297" y="95242"/>
                  </a:lnTo>
                  <a:lnTo>
                    <a:pt x="37415" y="103900"/>
                  </a:lnTo>
                  <a:lnTo>
                    <a:pt x="40533" y="112558"/>
                  </a:lnTo>
                  <a:lnTo>
                    <a:pt x="43651" y="121217"/>
                  </a:lnTo>
                  <a:lnTo>
                    <a:pt x="46769" y="129875"/>
                  </a:lnTo>
                  <a:lnTo>
                    <a:pt x="49887" y="138534"/>
                  </a:lnTo>
                  <a:lnTo>
                    <a:pt x="53005" y="147192"/>
                  </a:lnTo>
                  <a:lnTo>
                    <a:pt x="56123" y="155850"/>
                  </a:lnTo>
                  <a:lnTo>
                    <a:pt x="59241" y="164509"/>
                  </a:lnTo>
                  <a:lnTo>
                    <a:pt x="62359" y="173167"/>
                  </a:lnTo>
                  <a:lnTo>
                    <a:pt x="65477" y="181825"/>
                  </a:lnTo>
                  <a:lnTo>
                    <a:pt x="68595" y="190484"/>
                  </a:lnTo>
                  <a:lnTo>
                    <a:pt x="71713" y="199142"/>
                  </a:lnTo>
                  <a:lnTo>
                    <a:pt x="74831" y="207801"/>
                  </a:lnTo>
                  <a:lnTo>
                    <a:pt x="77949" y="216459"/>
                  </a:lnTo>
                  <a:lnTo>
                    <a:pt x="81067" y="225117"/>
                  </a:lnTo>
                  <a:lnTo>
                    <a:pt x="84185" y="233776"/>
                  </a:lnTo>
                  <a:lnTo>
                    <a:pt x="87303" y="242434"/>
                  </a:lnTo>
                  <a:lnTo>
                    <a:pt x="90421" y="251092"/>
                  </a:lnTo>
                  <a:lnTo>
                    <a:pt x="93539" y="259751"/>
                  </a:lnTo>
                  <a:lnTo>
                    <a:pt x="96657" y="268409"/>
                  </a:lnTo>
                  <a:lnTo>
                    <a:pt x="99775" y="277068"/>
                  </a:lnTo>
                  <a:lnTo>
                    <a:pt x="102893" y="285726"/>
                  </a:lnTo>
                  <a:lnTo>
                    <a:pt x="106011" y="294384"/>
                  </a:lnTo>
                  <a:lnTo>
                    <a:pt x="109129" y="303043"/>
                  </a:lnTo>
                  <a:lnTo>
                    <a:pt x="112247" y="311701"/>
                  </a:lnTo>
                  <a:lnTo>
                    <a:pt x="115365" y="320359"/>
                  </a:lnTo>
                  <a:lnTo>
                    <a:pt x="118483" y="329018"/>
                  </a:lnTo>
                  <a:lnTo>
                    <a:pt x="121601" y="337676"/>
                  </a:lnTo>
                  <a:lnTo>
                    <a:pt x="124719" y="346335"/>
                  </a:lnTo>
                  <a:lnTo>
                    <a:pt x="127837" y="354993"/>
                  </a:lnTo>
                  <a:lnTo>
                    <a:pt x="130955" y="363651"/>
                  </a:lnTo>
                  <a:lnTo>
                    <a:pt x="134073" y="372310"/>
                  </a:lnTo>
                  <a:lnTo>
                    <a:pt x="137191" y="380968"/>
                  </a:lnTo>
                  <a:lnTo>
                    <a:pt x="140309" y="389626"/>
                  </a:lnTo>
                  <a:lnTo>
                    <a:pt x="143427" y="398285"/>
                  </a:lnTo>
                  <a:lnTo>
                    <a:pt x="146545" y="406943"/>
                  </a:lnTo>
                  <a:lnTo>
                    <a:pt x="149663" y="415602"/>
                  </a:lnTo>
                  <a:lnTo>
                    <a:pt x="152781" y="424260"/>
                  </a:lnTo>
                  <a:lnTo>
                    <a:pt x="155899" y="432918"/>
                  </a:lnTo>
                  <a:lnTo>
                    <a:pt x="159017" y="441577"/>
                  </a:lnTo>
                  <a:lnTo>
                    <a:pt x="162135" y="450235"/>
                  </a:lnTo>
                  <a:lnTo>
                    <a:pt x="165253" y="458893"/>
                  </a:lnTo>
                  <a:lnTo>
                    <a:pt x="168371" y="467552"/>
                  </a:lnTo>
                  <a:lnTo>
                    <a:pt x="171489" y="476210"/>
                  </a:lnTo>
                  <a:lnTo>
                    <a:pt x="174607" y="484869"/>
                  </a:lnTo>
                  <a:lnTo>
                    <a:pt x="177725" y="493527"/>
                  </a:lnTo>
                  <a:lnTo>
                    <a:pt x="180843" y="502185"/>
                  </a:lnTo>
                  <a:lnTo>
                    <a:pt x="183961" y="510844"/>
                  </a:lnTo>
                  <a:lnTo>
                    <a:pt x="187079" y="519502"/>
                  </a:lnTo>
                  <a:lnTo>
                    <a:pt x="190197" y="528161"/>
                  </a:lnTo>
                  <a:lnTo>
                    <a:pt x="193315" y="536819"/>
                  </a:lnTo>
                  <a:lnTo>
                    <a:pt x="196433" y="545477"/>
                  </a:lnTo>
                  <a:lnTo>
                    <a:pt x="199551" y="554136"/>
                  </a:lnTo>
                  <a:lnTo>
                    <a:pt x="202669" y="562794"/>
                  </a:lnTo>
                  <a:lnTo>
                    <a:pt x="205787" y="571452"/>
                  </a:lnTo>
                  <a:lnTo>
                    <a:pt x="208905" y="580111"/>
                  </a:lnTo>
                  <a:lnTo>
                    <a:pt x="212023" y="588769"/>
                  </a:lnTo>
                  <a:lnTo>
                    <a:pt x="215141" y="597428"/>
                  </a:lnTo>
                  <a:lnTo>
                    <a:pt x="218259" y="606086"/>
                  </a:lnTo>
                  <a:lnTo>
                    <a:pt x="221377" y="614744"/>
                  </a:lnTo>
                  <a:lnTo>
                    <a:pt x="224495" y="623403"/>
                  </a:lnTo>
                  <a:lnTo>
                    <a:pt x="227613" y="632061"/>
                  </a:lnTo>
                  <a:lnTo>
                    <a:pt x="230731" y="640719"/>
                  </a:lnTo>
                  <a:lnTo>
                    <a:pt x="233849" y="649378"/>
                  </a:lnTo>
                  <a:lnTo>
                    <a:pt x="236967" y="658036"/>
                  </a:lnTo>
                  <a:lnTo>
                    <a:pt x="240085" y="666695"/>
                  </a:lnTo>
                  <a:lnTo>
                    <a:pt x="243203" y="675353"/>
                  </a:lnTo>
                  <a:lnTo>
                    <a:pt x="246321" y="684011"/>
                  </a:lnTo>
                  <a:lnTo>
                    <a:pt x="249439" y="692670"/>
                  </a:lnTo>
                  <a:lnTo>
                    <a:pt x="252557" y="701328"/>
                  </a:lnTo>
                  <a:lnTo>
                    <a:pt x="255675" y="709986"/>
                  </a:lnTo>
                  <a:lnTo>
                    <a:pt x="258793" y="718645"/>
                  </a:lnTo>
                  <a:lnTo>
                    <a:pt x="261911" y="727303"/>
                  </a:lnTo>
                  <a:lnTo>
                    <a:pt x="265029" y="735962"/>
                  </a:lnTo>
                  <a:lnTo>
                    <a:pt x="268147" y="744620"/>
                  </a:lnTo>
                  <a:lnTo>
                    <a:pt x="271265" y="753278"/>
                  </a:lnTo>
                  <a:lnTo>
                    <a:pt x="272089" y="7555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00083" y="5566615"/>
              <a:ext cx="135482" cy="141726"/>
            </a:xfrm>
            <a:custGeom>
              <a:avLst/>
              <a:pathLst>
                <a:path w="135482" h="141726">
                  <a:moveTo>
                    <a:pt x="0" y="48789"/>
                  </a:moveTo>
                  <a:lnTo>
                    <a:pt x="109994" y="141726"/>
                  </a:lnTo>
                  <a:lnTo>
                    <a:pt x="1354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37987" y="4952774"/>
              <a:ext cx="2102995" cy="914045"/>
            </a:xfrm>
            <a:custGeom>
              <a:avLst/>
              <a:pathLst>
                <a:path w="2102995" h="914045">
                  <a:moveTo>
                    <a:pt x="0" y="0"/>
                  </a:moveTo>
                  <a:lnTo>
                    <a:pt x="22242" y="9667"/>
                  </a:lnTo>
                  <a:lnTo>
                    <a:pt x="44485" y="19335"/>
                  </a:lnTo>
                  <a:lnTo>
                    <a:pt x="66728" y="29002"/>
                  </a:lnTo>
                  <a:lnTo>
                    <a:pt x="88971" y="38670"/>
                  </a:lnTo>
                  <a:lnTo>
                    <a:pt x="111214" y="48338"/>
                  </a:lnTo>
                  <a:lnTo>
                    <a:pt x="133457" y="58005"/>
                  </a:lnTo>
                  <a:lnTo>
                    <a:pt x="155700" y="67673"/>
                  </a:lnTo>
                  <a:lnTo>
                    <a:pt x="177942" y="77341"/>
                  </a:lnTo>
                  <a:lnTo>
                    <a:pt x="200185" y="87008"/>
                  </a:lnTo>
                  <a:lnTo>
                    <a:pt x="222428" y="96676"/>
                  </a:lnTo>
                  <a:lnTo>
                    <a:pt x="244671" y="106344"/>
                  </a:lnTo>
                  <a:lnTo>
                    <a:pt x="266914" y="116011"/>
                  </a:lnTo>
                  <a:lnTo>
                    <a:pt x="289157" y="125679"/>
                  </a:lnTo>
                  <a:lnTo>
                    <a:pt x="311400" y="135346"/>
                  </a:lnTo>
                  <a:lnTo>
                    <a:pt x="333643" y="145014"/>
                  </a:lnTo>
                  <a:lnTo>
                    <a:pt x="355885" y="154682"/>
                  </a:lnTo>
                  <a:lnTo>
                    <a:pt x="378128" y="164349"/>
                  </a:lnTo>
                  <a:lnTo>
                    <a:pt x="400371" y="174017"/>
                  </a:lnTo>
                  <a:lnTo>
                    <a:pt x="422614" y="183685"/>
                  </a:lnTo>
                  <a:lnTo>
                    <a:pt x="444857" y="193352"/>
                  </a:lnTo>
                  <a:lnTo>
                    <a:pt x="467100" y="203020"/>
                  </a:lnTo>
                  <a:lnTo>
                    <a:pt x="489343" y="212688"/>
                  </a:lnTo>
                  <a:lnTo>
                    <a:pt x="511585" y="222355"/>
                  </a:lnTo>
                  <a:lnTo>
                    <a:pt x="533828" y="232023"/>
                  </a:lnTo>
                  <a:lnTo>
                    <a:pt x="556071" y="241691"/>
                  </a:lnTo>
                  <a:lnTo>
                    <a:pt x="578314" y="251358"/>
                  </a:lnTo>
                  <a:lnTo>
                    <a:pt x="600557" y="261026"/>
                  </a:lnTo>
                  <a:lnTo>
                    <a:pt x="622800" y="270693"/>
                  </a:lnTo>
                  <a:lnTo>
                    <a:pt x="645043" y="280361"/>
                  </a:lnTo>
                  <a:lnTo>
                    <a:pt x="667286" y="290029"/>
                  </a:lnTo>
                  <a:lnTo>
                    <a:pt x="689528" y="299696"/>
                  </a:lnTo>
                  <a:lnTo>
                    <a:pt x="711771" y="309364"/>
                  </a:lnTo>
                  <a:lnTo>
                    <a:pt x="734014" y="319032"/>
                  </a:lnTo>
                  <a:lnTo>
                    <a:pt x="756257" y="328699"/>
                  </a:lnTo>
                  <a:lnTo>
                    <a:pt x="778500" y="338367"/>
                  </a:lnTo>
                  <a:lnTo>
                    <a:pt x="800743" y="348035"/>
                  </a:lnTo>
                  <a:lnTo>
                    <a:pt x="822986" y="357702"/>
                  </a:lnTo>
                  <a:lnTo>
                    <a:pt x="845229" y="367370"/>
                  </a:lnTo>
                  <a:lnTo>
                    <a:pt x="867471" y="377037"/>
                  </a:lnTo>
                  <a:lnTo>
                    <a:pt x="889714" y="386705"/>
                  </a:lnTo>
                  <a:lnTo>
                    <a:pt x="911957" y="396373"/>
                  </a:lnTo>
                  <a:lnTo>
                    <a:pt x="934200" y="406040"/>
                  </a:lnTo>
                  <a:lnTo>
                    <a:pt x="956443" y="415708"/>
                  </a:lnTo>
                  <a:lnTo>
                    <a:pt x="978686" y="425376"/>
                  </a:lnTo>
                  <a:lnTo>
                    <a:pt x="1000929" y="435043"/>
                  </a:lnTo>
                  <a:lnTo>
                    <a:pt x="1023171" y="444711"/>
                  </a:lnTo>
                  <a:lnTo>
                    <a:pt x="1045414" y="454379"/>
                  </a:lnTo>
                  <a:lnTo>
                    <a:pt x="1067657" y="464046"/>
                  </a:lnTo>
                  <a:lnTo>
                    <a:pt x="1089900" y="473714"/>
                  </a:lnTo>
                  <a:lnTo>
                    <a:pt x="1112143" y="483382"/>
                  </a:lnTo>
                  <a:lnTo>
                    <a:pt x="1134386" y="493049"/>
                  </a:lnTo>
                  <a:lnTo>
                    <a:pt x="1156629" y="502717"/>
                  </a:lnTo>
                  <a:lnTo>
                    <a:pt x="1178872" y="512384"/>
                  </a:lnTo>
                  <a:lnTo>
                    <a:pt x="1201114" y="522052"/>
                  </a:lnTo>
                  <a:lnTo>
                    <a:pt x="1223357" y="531720"/>
                  </a:lnTo>
                  <a:lnTo>
                    <a:pt x="1245600" y="541387"/>
                  </a:lnTo>
                  <a:lnTo>
                    <a:pt x="1267843" y="551055"/>
                  </a:lnTo>
                  <a:lnTo>
                    <a:pt x="1290086" y="560723"/>
                  </a:lnTo>
                  <a:lnTo>
                    <a:pt x="1312329" y="570390"/>
                  </a:lnTo>
                  <a:lnTo>
                    <a:pt x="1334572" y="580058"/>
                  </a:lnTo>
                  <a:lnTo>
                    <a:pt x="1356815" y="589726"/>
                  </a:lnTo>
                  <a:lnTo>
                    <a:pt x="1379057" y="599393"/>
                  </a:lnTo>
                  <a:lnTo>
                    <a:pt x="1401300" y="609061"/>
                  </a:lnTo>
                  <a:lnTo>
                    <a:pt x="1423543" y="618728"/>
                  </a:lnTo>
                  <a:lnTo>
                    <a:pt x="1445786" y="628396"/>
                  </a:lnTo>
                  <a:lnTo>
                    <a:pt x="1468029" y="638064"/>
                  </a:lnTo>
                  <a:lnTo>
                    <a:pt x="1490272" y="647731"/>
                  </a:lnTo>
                  <a:lnTo>
                    <a:pt x="1512515" y="657399"/>
                  </a:lnTo>
                  <a:lnTo>
                    <a:pt x="1534757" y="667067"/>
                  </a:lnTo>
                  <a:lnTo>
                    <a:pt x="1557000" y="676734"/>
                  </a:lnTo>
                  <a:lnTo>
                    <a:pt x="1579243" y="686402"/>
                  </a:lnTo>
                  <a:lnTo>
                    <a:pt x="1601486" y="696070"/>
                  </a:lnTo>
                  <a:lnTo>
                    <a:pt x="1623729" y="705737"/>
                  </a:lnTo>
                  <a:lnTo>
                    <a:pt x="1645972" y="715405"/>
                  </a:lnTo>
                  <a:lnTo>
                    <a:pt x="1668215" y="725073"/>
                  </a:lnTo>
                  <a:lnTo>
                    <a:pt x="1690458" y="734740"/>
                  </a:lnTo>
                  <a:lnTo>
                    <a:pt x="1712700" y="744408"/>
                  </a:lnTo>
                  <a:lnTo>
                    <a:pt x="1734943" y="754075"/>
                  </a:lnTo>
                  <a:lnTo>
                    <a:pt x="1757186" y="763743"/>
                  </a:lnTo>
                  <a:lnTo>
                    <a:pt x="1779429" y="773411"/>
                  </a:lnTo>
                  <a:lnTo>
                    <a:pt x="1801672" y="783078"/>
                  </a:lnTo>
                  <a:lnTo>
                    <a:pt x="1823915" y="792746"/>
                  </a:lnTo>
                  <a:lnTo>
                    <a:pt x="1846158" y="802414"/>
                  </a:lnTo>
                  <a:lnTo>
                    <a:pt x="1868401" y="812081"/>
                  </a:lnTo>
                  <a:lnTo>
                    <a:pt x="1890643" y="821749"/>
                  </a:lnTo>
                  <a:lnTo>
                    <a:pt x="1912886" y="831417"/>
                  </a:lnTo>
                  <a:lnTo>
                    <a:pt x="1935129" y="841084"/>
                  </a:lnTo>
                  <a:lnTo>
                    <a:pt x="1957372" y="850752"/>
                  </a:lnTo>
                  <a:lnTo>
                    <a:pt x="1979615" y="860420"/>
                  </a:lnTo>
                  <a:lnTo>
                    <a:pt x="2001858" y="870087"/>
                  </a:lnTo>
                  <a:lnTo>
                    <a:pt x="2024101" y="879755"/>
                  </a:lnTo>
                  <a:lnTo>
                    <a:pt x="2046343" y="889422"/>
                  </a:lnTo>
                  <a:lnTo>
                    <a:pt x="2068586" y="899090"/>
                  </a:lnTo>
                  <a:lnTo>
                    <a:pt x="2090829" y="908758"/>
                  </a:lnTo>
                  <a:lnTo>
                    <a:pt x="2102995" y="9140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197910" y="5751076"/>
              <a:ext cx="143071" cy="132064"/>
            </a:xfrm>
            <a:custGeom>
              <a:avLst/>
              <a:pathLst>
                <a:path w="143071" h="132064">
                  <a:moveTo>
                    <a:pt x="0" y="132064"/>
                  </a:moveTo>
                  <a:lnTo>
                    <a:pt x="143071" y="115742"/>
                  </a:lnTo>
                  <a:lnTo>
                    <a:pt x="574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437026" y="3201442"/>
              <a:ext cx="1800960" cy="1751331"/>
            </a:xfrm>
            <a:custGeom>
              <a:avLst/>
              <a:pathLst>
                <a:path w="1800960" h="1751331">
                  <a:moveTo>
                    <a:pt x="1800960" y="1751331"/>
                  </a:moveTo>
                  <a:lnTo>
                    <a:pt x="1781987" y="1732880"/>
                  </a:lnTo>
                  <a:lnTo>
                    <a:pt x="1763013" y="1714429"/>
                  </a:lnTo>
                  <a:lnTo>
                    <a:pt x="1744040" y="1695978"/>
                  </a:lnTo>
                  <a:lnTo>
                    <a:pt x="1725066" y="1677528"/>
                  </a:lnTo>
                  <a:lnTo>
                    <a:pt x="1706092" y="1659077"/>
                  </a:lnTo>
                  <a:lnTo>
                    <a:pt x="1687119" y="1640626"/>
                  </a:lnTo>
                  <a:lnTo>
                    <a:pt x="1668145" y="1622175"/>
                  </a:lnTo>
                  <a:lnTo>
                    <a:pt x="1649171" y="1603725"/>
                  </a:lnTo>
                  <a:lnTo>
                    <a:pt x="1630198" y="1585274"/>
                  </a:lnTo>
                  <a:lnTo>
                    <a:pt x="1611224" y="1566823"/>
                  </a:lnTo>
                  <a:lnTo>
                    <a:pt x="1592251" y="1548372"/>
                  </a:lnTo>
                  <a:lnTo>
                    <a:pt x="1573277" y="1529922"/>
                  </a:lnTo>
                  <a:lnTo>
                    <a:pt x="1554303" y="1511471"/>
                  </a:lnTo>
                  <a:lnTo>
                    <a:pt x="1535330" y="1493020"/>
                  </a:lnTo>
                  <a:lnTo>
                    <a:pt x="1516356" y="1474569"/>
                  </a:lnTo>
                  <a:lnTo>
                    <a:pt x="1497383" y="1456119"/>
                  </a:lnTo>
                  <a:lnTo>
                    <a:pt x="1478409" y="1437668"/>
                  </a:lnTo>
                  <a:lnTo>
                    <a:pt x="1459435" y="1419217"/>
                  </a:lnTo>
                  <a:lnTo>
                    <a:pt x="1440462" y="1400766"/>
                  </a:lnTo>
                  <a:lnTo>
                    <a:pt x="1421488" y="1382316"/>
                  </a:lnTo>
                  <a:lnTo>
                    <a:pt x="1402514" y="1363865"/>
                  </a:lnTo>
                  <a:lnTo>
                    <a:pt x="1383541" y="1345414"/>
                  </a:lnTo>
                  <a:lnTo>
                    <a:pt x="1364567" y="1326963"/>
                  </a:lnTo>
                  <a:lnTo>
                    <a:pt x="1345594" y="1308513"/>
                  </a:lnTo>
                  <a:lnTo>
                    <a:pt x="1326620" y="1290062"/>
                  </a:lnTo>
                  <a:lnTo>
                    <a:pt x="1307646" y="1271611"/>
                  </a:lnTo>
                  <a:lnTo>
                    <a:pt x="1288673" y="1253160"/>
                  </a:lnTo>
                  <a:lnTo>
                    <a:pt x="1269699" y="1234710"/>
                  </a:lnTo>
                  <a:lnTo>
                    <a:pt x="1250726" y="1216259"/>
                  </a:lnTo>
                  <a:lnTo>
                    <a:pt x="1231752" y="1197808"/>
                  </a:lnTo>
                  <a:lnTo>
                    <a:pt x="1212778" y="1179357"/>
                  </a:lnTo>
                  <a:lnTo>
                    <a:pt x="1193805" y="1160907"/>
                  </a:lnTo>
                  <a:lnTo>
                    <a:pt x="1174831" y="1142456"/>
                  </a:lnTo>
                  <a:lnTo>
                    <a:pt x="1155857" y="1124005"/>
                  </a:lnTo>
                  <a:lnTo>
                    <a:pt x="1136884" y="1105554"/>
                  </a:lnTo>
                  <a:lnTo>
                    <a:pt x="1117910" y="1087104"/>
                  </a:lnTo>
                  <a:lnTo>
                    <a:pt x="1098937" y="1068653"/>
                  </a:lnTo>
                  <a:lnTo>
                    <a:pt x="1079963" y="1050202"/>
                  </a:lnTo>
                  <a:lnTo>
                    <a:pt x="1060989" y="1031751"/>
                  </a:lnTo>
                  <a:lnTo>
                    <a:pt x="1042016" y="1013301"/>
                  </a:lnTo>
                  <a:lnTo>
                    <a:pt x="1023042" y="994850"/>
                  </a:lnTo>
                  <a:lnTo>
                    <a:pt x="1004069" y="976399"/>
                  </a:lnTo>
                  <a:lnTo>
                    <a:pt x="985095" y="957948"/>
                  </a:lnTo>
                  <a:lnTo>
                    <a:pt x="966121" y="939498"/>
                  </a:lnTo>
                  <a:lnTo>
                    <a:pt x="947148" y="921047"/>
                  </a:lnTo>
                  <a:lnTo>
                    <a:pt x="928174" y="902596"/>
                  </a:lnTo>
                  <a:lnTo>
                    <a:pt x="909201" y="884145"/>
                  </a:lnTo>
                  <a:lnTo>
                    <a:pt x="890227" y="865695"/>
                  </a:lnTo>
                  <a:lnTo>
                    <a:pt x="871253" y="847244"/>
                  </a:lnTo>
                  <a:lnTo>
                    <a:pt x="852280" y="828793"/>
                  </a:lnTo>
                  <a:lnTo>
                    <a:pt x="833306" y="810342"/>
                  </a:lnTo>
                  <a:lnTo>
                    <a:pt x="814332" y="791892"/>
                  </a:lnTo>
                  <a:lnTo>
                    <a:pt x="795359" y="773441"/>
                  </a:lnTo>
                  <a:lnTo>
                    <a:pt x="776385" y="754990"/>
                  </a:lnTo>
                  <a:lnTo>
                    <a:pt x="757412" y="736539"/>
                  </a:lnTo>
                  <a:lnTo>
                    <a:pt x="738438" y="718089"/>
                  </a:lnTo>
                  <a:lnTo>
                    <a:pt x="719464" y="699638"/>
                  </a:lnTo>
                  <a:lnTo>
                    <a:pt x="700491" y="681187"/>
                  </a:lnTo>
                  <a:lnTo>
                    <a:pt x="681517" y="662736"/>
                  </a:lnTo>
                  <a:lnTo>
                    <a:pt x="662544" y="644286"/>
                  </a:lnTo>
                  <a:lnTo>
                    <a:pt x="643570" y="625835"/>
                  </a:lnTo>
                  <a:lnTo>
                    <a:pt x="624596" y="607384"/>
                  </a:lnTo>
                  <a:lnTo>
                    <a:pt x="605623" y="588933"/>
                  </a:lnTo>
                  <a:lnTo>
                    <a:pt x="586649" y="570483"/>
                  </a:lnTo>
                  <a:lnTo>
                    <a:pt x="567675" y="552032"/>
                  </a:lnTo>
                  <a:lnTo>
                    <a:pt x="548702" y="533581"/>
                  </a:lnTo>
                  <a:lnTo>
                    <a:pt x="529728" y="515130"/>
                  </a:lnTo>
                  <a:lnTo>
                    <a:pt x="510755" y="496680"/>
                  </a:lnTo>
                  <a:lnTo>
                    <a:pt x="491781" y="478229"/>
                  </a:lnTo>
                  <a:lnTo>
                    <a:pt x="472807" y="459778"/>
                  </a:lnTo>
                  <a:lnTo>
                    <a:pt x="453834" y="441327"/>
                  </a:lnTo>
                  <a:lnTo>
                    <a:pt x="434860" y="422877"/>
                  </a:lnTo>
                  <a:lnTo>
                    <a:pt x="415887" y="404426"/>
                  </a:lnTo>
                  <a:lnTo>
                    <a:pt x="396913" y="385975"/>
                  </a:lnTo>
                  <a:lnTo>
                    <a:pt x="377939" y="367524"/>
                  </a:lnTo>
                  <a:lnTo>
                    <a:pt x="358966" y="349074"/>
                  </a:lnTo>
                  <a:lnTo>
                    <a:pt x="339992" y="330623"/>
                  </a:lnTo>
                  <a:lnTo>
                    <a:pt x="321018" y="312172"/>
                  </a:lnTo>
                  <a:lnTo>
                    <a:pt x="302045" y="293721"/>
                  </a:lnTo>
                  <a:lnTo>
                    <a:pt x="283071" y="275271"/>
                  </a:lnTo>
                  <a:lnTo>
                    <a:pt x="264098" y="256820"/>
                  </a:lnTo>
                  <a:lnTo>
                    <a:pt x="245124" y="238369"/>
                  </a:lnTo>
                  <a:lnTo>
                    <a:pt x="226150" y="219918"/>
                  </a:lnTo>
                  <a:lnTo>
                    <a:pt x="207177" y="201468"/>
                  </a:lnTo>
                  <a:lnTo>
                    <a:pt x="188203" y="183017"/>
                  </a:lnTo>
                  <a:lnTo>
                    <a:pt x="169230" y="164566"/>
                  </a:lnTo>
                  <a:lnTo>
                    <a:pt x="150256" y="146115"/>
                  </a:lnTo>
                  <a:lnTo>
                    <a:pt x="131282" y="127665"/>
                  </a:lnTo>
                  <a:lnTo>
                    <a:pt x="112309" y="109214"/>
                  </a:lnTo>
                  <a:lnTo>
                    <a:pt x="93335" y="90763"/>
                  </a:lnTo>
                  <a:lnTo>
                    <a:pt x="74361" y="72312"/>
                  </a:lnTo>
                  <a:lnTo>
                    <a:pt x="55388" y="53862"/>
                  </a:lnTo>
                  <a:lnTo>
                    <a:pt x="36414" y="35411"/>
                  </a:lnTo>
                  <a:lnTo>
                    <a:pt x="17441" y="1696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437026" y="3201442"/>
              <a:ext cx="139600" cy="138559"/>
            </a:xfrm>
            <a:custGeom>
              <a:avLst/>
              <a:pathLst>
                <a:path w="139600" h="138559">
                  <a:moveTo>
                    <a:pt x="139600" y="35323"/>
                  </a:moveTo>
                  <a:lnTo>
                    <a:pt x="0" y="0"/>
                  </a:lnTo>
                  <a:lnTo>
                    <a:pt x="39209" y="1385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243397" y="4920347"/>
              <a:ext cx="280387" cy="301892"/>
            </a:xfrm>
            <a:custGeom>
              <a:avLst/>
              <a:pathLst>
                <a:path w="280387" h="301892">
                  <a:moveTo>
                    <a:pt x="0" y="0"/>
                  </a:moveTo>
                  <a:lnTo>
                    <a:pt x="3574" y="3848"/>
                  </a:lnTo>
                  <a:lnTo>
                    <a:pt x="7149" y="7697"/>
                  </a:lnTo>
                  <a:lnTo>
                    <a:pt x="10723" y="11546"/>
                  </a:lnTo>
                  <a:lnTo>
                    <a:pt x="14298" y="15394"/>
                  </a:lnTo>
                  <a:lnTo>
                    <a:pt x="17872" y="19243"/>
                  </a:lnTo>
                  <a:lnTo>
                    <a:pt x="21447" y="23092"/>
                  </a:lnTo>
                  <a:lnTo>
                    <a:pt x="25022" y="26941"/>
                  </a:lnTo>
                  <a:lnTo>
                    <a:pt x="28596" y="30789"/>
                  </a:lnTo>
                  <a:lnTo>
                    <a:pt x="32171" y="34638"/>
                  </a:lnTo>
                  <a:lnTo>
                    <a:pt x="35745" y="38487"/>
                  </a:lnTo>
                  <a:lnTo>
                    <a:pt x="39320" y="42336"/>
                  </a:lnTo>
                  <a:lnTo>
                    <a:pt x="42895" y="46184"/>
                  </a:lnTo>
                  <a:lnTo>
                    <a:pt x="46469" y="50033"/>
                  </a:lnTo>
                  <a:lnTo>
                    <a:pt x="50044" y="53882"/>
                  </a:lnTo>
                  <a:lnTo>
                    <a:pt x="53618" y="57731"/>
                  </a:lnTo>
                  <a:lnTo>
                    <a:pt x="57193" y="61579"/>
                  </a:lnTo>
                  <a:lnTo>
                    <a:pt x="60768" y="65428"/>
                  </a:lnTo>
                  <a:lnTo>
                    <a:pt x="64342" y="69277"/>
                  </a:lnTo>
                  <a:lnTo>
                    <a:pt x="67917" y="73126"/>
                  </a:lnTo>
                  <a:lnTo>
                    <a:pt x="71491" y="76974"/>
                  </a:lnTo>
                  <a:lnTo>
                    <a:pt x="75066" y="80823"/>
                  </a:lnTo>
                  <a:lnTo>
                    <a:pt x="78641" y="84672"/>
                  </a:lnTo>
                  <a:lnTo>
                    <a:pt x="82215" y="88521"/>
                  </a:lnTo>
                  <a:lnTo>
                    <a:pt x="85790" y="92369"/>
                  </a:lnTo>
                  <a:lnTo>
                    <a:pt x="89364" y="96218"/>
                  </a:lnTo>
                  <a:lnTo>
                    <a:pt x="92939" y="100067"/>
                  </a:lnTo>
                  <a:lnTo>
                    <a:pt x="96514" y="103916"/>
                  </a:lnTo>
                  <a:lnTo>
                    <a:pt x="100088" y="107764"/>
                  </a:lnTo>
                  <a:lnTo>
                    <a:pt x="103663" y="111613"/>
                  </a:lnTo>
                  <a:lnTo>
                    <a:pt x="107237" y="115462"/>
                  </a:lnTo>
                  <a:lnTo>
                    <a:pt x="110812" y="119311"/>
                  </a:lnTo>
                  <a:lnTo>
                    <a:pt x="114387" y="123159"/>
                  </a:lnTo>
                  <a:lnTo>
                    <a:pt x="117961" y="127008"/>
                  </a:lnTo>
                  <a:lnTo>
                    <a:pt x="121536" y="130857"/>
                  </a:lnTo>
                  <a:lnTo>
                    <a:pt x="125110" y="134706"/>
                  </a:lnTo>
                  <a:lnTo>
                    <a:pt x="128685" y="138554"/>
                  </a:lnTo>
                  <a:lnTo>
                    <a:pt x="132260" y="142403"/>
                  </a:lnTo>
                  <a:lnTo>
                    <a:pt x="135834" y="146252"/>
                  </a:lnTo>
                  <a:lnTo>
                    <a:pt x="139409" y="150101"/>
                  </a:lnTo>
                  <a:lnTo>
                    <a:pt x="142983" y="153949"/>
                  </a:lnTo>
                  <a:lnTo>
                    <a:pt x="146558" y="157798"/>
                  </a:lnTo>
                  <a:lnTo>
                    <a:pt x="150133" y="161647"/>
                  </a:lnTo>
                  <a:lnTo>
                    <a:pt x="153707" y="165496"/>
                  </a:lnTo>
                  <a:lnTo>
                    <a:pt x="157282" y="169344"/>
                  </a:lnTo>
                  <a:lnTo>
                    <a:pt x="160856" y="173193"/>
                  </a:lnTo>
                  <a:lnTo>
                    <a:pt x="164431" y="177042"/>
                  </a:lnTo>
                  <a:lnTo>
                    <a:pt x="168005" y="180891"/>
                  </a:lnTo>
                  <a:lnTo>
                    <a:pt x="171580" y="184739"/>
                  </a:lnTo>
                  <a:lnTo>
                    <a:pt x="175155" y="188588"/>
                  </a:lnTo>
                  <a:lnTo>
                    <a:pt x="178729" y="192437"/>
                  </a:lnTo>
                  <a:lnTo>
                    <a:pt x="182304" y="196286"/>
                  </a:lnTo>
                  <a:lnTo>
                    <a:pt x="185878" y="200134"/>
                  </a:lnTo>
                  <a:lnTo>
                    <a:pt x="189453" y="203983"/>
                  </a:lnTo>
                  <a:lnTo>
                    <a:pt x="193028" y="207832"/>
                  </a:lnTo>
                  <a:lnTo>
                    <a:pt x="196602" y="211681"/>
                  </a:lnTo>
                  <a:lnTo>
                    <a:pt x="200177" y="215529"/>
                  </a:lnTo>
                  <a:lnTo>
                    <a:pt x="203751" y="219378"/>
                  </a:lnTo>
                  <a:lnTo>
                    <a:pt x="207326" y="223227"/>
                  </a:lnTo>
                  <a:lnTo>
                    <a:pt x="210901" y="227076"/>
                  </a:lnTo>
                  <a:lnTo>
                    <a:pt x="214475" y="230924"/>
                  </a:lnTo>
                  <a:lnTo>
                    <a:pt x="218050" y="234773"/>
                  </a:lnTo>
                  <a:lnTo>
                    <a:pt x="221624" y="238622"/>
                  </a:lnTo>
                  <a:lnTo>
                    <a:pt x="225199" y="242471"/>
                  </a:lnTo>
                  <a:lnTo>
                    <a:pt x="228774" y="246319"/>
                  </a:lnTo>
                  <a:lnTo>
                    <a:pt x="232348" y="250168"/>
                  </a:lnTo>
                  <a:lnTo>
                    <a:pt x="235923" y="254017"/>
                  </a:lnTo>
                  <a:lnTo>
                    <a:pt x="239497" y="257866"/>
                  </a:lnTo>
                  <a:lnTo>
                    <a:pt x="243072" y="261714"/>
                  </a:lnTo>
                  <a:lnTo>
                    <a:pt x="246647" y="265563"/>
                  </a:lnTo>
                  <a:lnTo>
                    <a:pt x="250221" y="269412"/>
                  </a:lnTo>
                  <a:lnTo>
                    <a:pt x="253796" y="273261"/>
                  </a:lnTo>
                  <a:lnTo>
                    <a:pt x="257370" y="277109"/>
                  </a:lnTo>
                  <a:lnTo>
                    <a:pt x="260945" y="280958"/>
                  </a:lnTo>
                  <a:lnTo>
                    <a:pt x="264520" y="284807"/>
                  </a:lnTo>
                  <a:lnTo>
                    <a:pt x="268094" y="288656"/>
                  </a:lnTo>
                  <a:lnTo>
                    <a:pt x="271669" y="292504"/>
                  </a:lnTo>
                  <a:lnTo>
                    <a:pt x="275243" y="296353"/>
                  </a:lnTo>
                  <a:lnTo>
                    <a:pt x="278818" y="300202"/>
                  </a:lnTo>
                  <a:lnTo>
                    <a:pt x="280387" y="30189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386162" y="5081865"/>
              <a:ext cx="137623" cy="140374"/>
            </a:xfrm>
            <a:custGeom>
              <a:avLst/>
              <a:pathLst>
                <a:path w="137623" h="140374">
                  <a:moveTo>
                    <a:pt x="0" y="97996"/>
                  </a:moveTo>
                  <a:lnTo>
                    <a:pt x="137623" y="140374"/>
                  </a:lnTo>
                  <a:lnTo>
                    <a:pt x="10551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243397" y="4238477"/>
              <a:ext cx="450532" cy="681869"/>
            </a:xfrm>
            <a:custGeom>
              <a:avLst/>
              <a:pathLst>
                <a:path w="450532" h="681869">
                  <a:moveTo>
                    <a:pt x="0" y="681869"/>
                  </a:moveTo>
                  <a:lnTo>
                    <a:pt x="5152" y="674072"/>
                  </a:lnTo>
                  <a:lnTo>
                    <a:pt x="10304" y="666274"/>
                  </a:lnTo>
                  <a:lnTo>
                    <a:pt x="15456" y="658476"/>
                  </a:lnTo>
                  <a:lnTo>
                    <a:pt x="20608" y="650678"/>
                  </a:lnTo>
                  <a:lnTo>
                    <a:pt x="25761" y="642881"/>
                  </a:lnTo>
                  <a:lnTo>
                    <a:pt x="30913" y="635083"/>
                  </a:lnTo>
                  <a:lnTo>
                    <a:pt x="36065" y="627285"/>
                  </a:lnTo>
                  <a:lnTo>
                    <a:pt x="41217" y="619487"/>
                  </a:lnTo>
                  <a:lnTo>
                    <a:pt x="46369" y="611690"/>
                  </a:lnTo>
                  <a:lnTo>
                    <a:pt x="51522" y="603892"/>
                  </a:lnTo>
                  <a:lnTo>
                    <a:pt x="56674" y="596094"/>
                  </a:lnTo>
                  <a:lnTo>
                    <a:pt x="61826" y="588296"/>
                  </a:lnTo>
                  <a:lnTo>
                    <a:pt x="66978" y="580499"/>
                  </a:lnTo>
                  <a:lnTo>
                    <a:pt x="72131" y="572701"/>
                  </a:lnTo>
                  <a:lnTo>
                    <a:pt x="77283" y="564903"/>
                  </a:lnTo>
                  <a:lnTo>
                    <a:pt x="82435" y="557105"/>
                  </a:lnTo>
                  <a:lnTo>
                    <a:pt x="87587" y="549308"/>
                  </a:lnTo>
                  <a:lnTo>
                    <a:pt x="92739" y="541510"/>
                  </a:lnTo>
                  <a:lnTo>
                    <a:pt x="97892" y="533712"/>
                  </a:lnTo>
                  <a:lnTo>
                    <a:pt x="103044" y="525914"/>
                  </a:lnTo>
                  <a:lnTo>
                    <a:pt x="108196" y="518117"/>
                  </a:lnTo>
                  <a:lnTo>
                    <a:pt x="113348" y="510319"/>
                  </a:lnTo>
                  <a:lnTo>
                    <a:pt x="118501" y="502521"/>
                  </a:lnTo>
                  <a:lnTo>
                    <a:pt x="123653" y="494723"/>
                  </a:lnTo>
                  <a:lnTo>
                    <a:pt x="128805" y="486926"/>
                  </a:lnTo>
                  <a:lnTo>
                    <a:pt x="133957" y="479128"/>
                  </a:lnTo>
                  <a:lnTo>
                    <a:pt x="139109" y="471330"/>
                  </a:lnTo>
                  <a:lnTo>
                    <a:pt x="144262" y="463532"/>
                  </a:lnTo>
                  <a:lnTo>
                    <a:pt x="149414" y="455735"/>
                  </a:lnTo>
                  <a:lnTo>
                    <a:pt x="154566" y="447937"/>
                  </a:lnTo>
                  <a:lnTo>
                    <a:pt x="159718" y="440139"/>
                  </a:lnTo>
                  <a:lnTo>
                    <a:pt x="164870" y="432341"/>
                  </a:lnTo>
                  <a:lnTo>
                    <a:pt x="170023" y="424544"/>
                  </a:lnTo>
                  <a:lnTo>
                    <a:pt x="175175" y="416746"/>
                  </a:lnTo>
                  <a:lnTo>
                    <a:pt x="180327" y="408948"/>
                  </a:lnTo>
                  <a:lnTo>
                    <a:pt x="185479" y="401150"/>
                  </a:lnTo>
                  <a:lnTo>
                    <a:pt x="190632" y="393353"/>
                  </a:lnTo>
                  <a:lnTo>
                    <a:pt x="195784" y="385555"/>
                  </a:lnTo>
                  <a:lnTo>
                    <a:pt x="200936" y="377757"/>
                  </a:lnTo>
                  <a:lnTo>
                    <a:pt x="206088" y="369959"/>
                  </a:lnTo>
                  <a:lnTo>
                    <a:pt x="211240" y="362162"/>
                  </a:lnTo>
                  <a:lnTo>
                    <a:pt x="216393" y="354364"/>
                  </a:lnTo>
                  <a:lnTo>
                    <a:pt x="221545" y="346566"/>
                  </a:lnTo>
                  <a:lnTo>
                    <a:pt x="226697" y="338768"/>
                  </a:lnTo>
                  <a:lnTo>
                    <a:pt x="231849" y="330971"/>
                  </a:lnTo>
                  <a:lnTo>
                    <a:pt x="237002" y="323173"/>
                  </a:lnTo>
                  <a:lnTo>
                    <a:pt x="242154" y="315375"/>
                  </a:lnTo>
                  <a:lnTo>
                    <a:pt x="247306" y="307577"/>
                  </a:lnTo>
                  <a:lnTo>
                    <a:pt x="252458" y="299780"/>
                  </a:lnTo>
                  <a:lnTo>
                    <a:pt x="257610" y="291982"/>
                  </a:lnTo>
                  <a:lnTo>
                    <a:pt x="262763" y="284184"/>
                  </a:lnTo>
                  <a:lnTo>
                    <a:pt x="267915" y="276386"/>
                  </a:lnTo>
                  <a:lnTo>
                    <a:pt x="273067" y="268589"/>
                  </a:lnTo>
                  <a:lnTo>
                    <a:pt x="278219" y="260791"/>
                  </a:lnTo>
                  <a:lnTo>
                    <a:pt x="283371" y="252993"/>
                  </a:lnTo>
                  <a:lnTo>
                    <a:pt x="288524" y="245195"/>
                  </a:lnTo>
                  <a:lnTo>
                    <a:pt x="293676" y="237398"/>
                  </a:lnTo>
                  <a:lnTo>
                    <a:pt x="298828" y="229600"/>
                  </a:lnTo>
                  <a:lnTo>
                    <a:pt x="303980" y="221802"/>
                  </a:lnTo>
                  <a:lnTo>
                    <a:pt x="309133" y="214004"/>
                  </a:lnTo>
                  <a:lnTo>
                    <a:pt x="314285" y="206207"/>
                  </a:lnTo>
                  <a:lnTo>
                    <a:pt x="319437" y="198409"/>
                  </a:lnTo>
                  <a:lnTo>
                    <a:pt x="324589" y="190611"/>
                  </a:lnTo>
                  <a:lnTo>
                    <a:pt x="329741" y="182813"/>
                  </a:lnTo>
                  <a:lnTo>
                    <a:pt x="334894" y="175016"/>
                  </a:lnTo>
                  <a:lnTo>
                    <a:pt x="340046" y="167218"/>
                  </a:lnTo>
                  <a:lnTo>
                    <a:pt x="345198" y="159420"/>
                  </a:lnTo>
                  <a:lnTo>
                    <a:pt x="350350" y="151622"/>
                  </a:lnTo>
                  <a:lnTo>
                    <a:pt x="355503" y="143825"/>
                  </a:lnTo>
                  <a:lnTo>
                    <a:pt x="360655" y="136027"/>
                  </a:lnTo>
                  <a:lnTo>
                    <a:pt x="365807" y="128229"/>
                  </a:lnTo>
                  <a:lnTo>
                    <a:pt x="370959" y="120431"/>
                  </a:lnTo>
                  <a:lnTo>
                    <a:pt x="376111" y="112634"/>
                  </a:lnTo>
                  <a:lnTo>
                    <a:pt x="381264" y="104836"/>
                  </a:lnTo>
                  <a:lnTo>
                    <a:pt x="386416" y="97038"/>
                  </a:lnTo>
                  <a:lnTo>
                    <a:pt x="391568" y="89240"/>
                  </a:lnTo>
                  <a:lnTo>
                    <a:pt x="396720" y="81443"/>
                  </a:lnTo>
                  <a:lnTo>
                    <a:pt x="401872" y="73645"/>
                  </a:lnTo>
                  <a:lnTo>
                    <a:pt x="407025" y="65847"/>
                  </a:lnTo>
                  <a:lnTo>
                    <a:pt x="412177" y="58049"/>
                  </a:lnTo>
                  <a:lnTo>
                    <a:pt x="417329" y="50252"/>
                  </a:lnTo>
                  <a:lnTo>
                    <a:pt x="422481" y="42454"/>
                  </a:lnTo>
                  <a:lnTo>
                    <a:pt x="427634" y="34656"/>
                  </a:lnTo>
                  <a:lnTo>
                    <a:pt x="432786" y="26858"/>
                  </a:lnTo>
                  <a:lnTo>
                    <a:pt x="437938" y="19061"/>
                  </a:lnTo>
                  <a:lnTo>
                    <a:pt x="443090" y="11263"/>
                  </a:lnTo>
                  <a:lnTo>
                    <a:pt x="448242" y="3465"/>
                  </a:lnTo>
                  <a:lnTo>
                    <a:pt x="45053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65111" y="4238477"/>
              <a:ext cx="128818" cy="143738"/>
            </a:xfrm>
            <a:custGeom>
              <a:avLst/>
              <a:pathLst>
                <a:path w="128818" h="143738">
                  <a:moveTo>
                    <a:pt x="120143" y="143738"/>
                  </a:moveTo>
                  <a:lnTo>
                    <a:pt x="128818" y="0"/>
                  </a:lnTo>
                  <a:lnTo>
                    <a:pt x="0" y="6435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131627" y="4920347"/>
              <a:ext cx="111770" cy="295948"/>
            </a:xfrm>
            <a:custGeom>
              <a:avLst/>
              <a:pathLst>
                <a:path w="111770" h="295948">
                  <a:moveTo>
                    <a:pt x="111770" y="0"/>
                  </a:moveTo>
                  <a:lnTo>
                    <a:pt x="110256" y="4009"/>
                  </a:lnTo>
                  <a:lnTo>
                    <a:pt x="108741" y="8019"/>
                  </a:lnTo>
                  <a:lnTo>
                    <a:pt x="107227" y="12029"/>
                  </a:lnTo>
                  <a:lnTo>
                    <a:pt x="105712" y="16039"/>
                  </a:lnTo>
                  <a:lnTo>
                    <a:pt x="104198" y="20049"/>
                  </a:lnTo>
                  <a:lnTo>
                    <a:pt x="102684" y="24059"/>
                  </a:lnTo>
                  <a:lnTo>
                    <a:pt x="101169" y="28069"/>
                  </a:lnTo>
                  <a:lnTo>
                    <a:pt x="99655" y="32079"/>
                  </a:lnTo>
                  <a:lnTo>
                    <a:pt x="98140" y="36089"/>
                  </a:lnTo>
                  <a:lnTo>
                    <a:pt x="96626" y="40099"/>
                  </a:lnTo>
                  <a:lnTo>
                    <a:pt x="95111" y="44109"/>
                  </a:lnTo>
                  <a:lnTo>
                    <a:pt x="93597" y="48119"/>
                  </a:lnTo>
                  <a:lnTo>
                    <a:pt x="92083" y="52129"/>
                  </a:lnTo>
                  <a:lnTo>
                    <a:pt x="90568" y="56138"/>
                  </a:lnTo>
                  <a:lnTo>
                    <a:pt x="89054" y="60148"/>
                  </a:lnTo>
                  <a:lnTo>
                    <a:pt x="87539" y="64158"/>
                  </a:lnTo>
                  <a:lnTo>
                    <a:pt x="86025" y="68168"/>
                  </a:lnTo>
                  <a:lnTo>
                    <a:pt x="84510" y="72178"/>
                  </a:lnTo>
                  <a:lnTo>
                    <a:pt x="82996" y="76188"/>
                  </a:lnTo>
                  <a:lnTo>
                    <a:pt x="81482" y="80198"/>
                  </a:lnTo>
                  <a:lnTo>
                    <a:pt x="79967" y="84208"/>
                  </a:lnTo>
                  <a:lnTo>
                    <a:pt x="78453" y="88218"/>
                  </a:lnTo>
                  <a:lnTo>
                    <a:pt x="76938" y="92228"/>
                  </a:lnTo>
                  <a:lnTo>
                    <a:pt x="75424" y="96238"/>
                  </a:lnTo>
                  <a:lnTo>
                    <a:pt x="73909" y="100248"/>
                  </a:lnTo>
                  <a:lnTo>
                    <a:pt x="72395" y="104258"/>
                  </a:lnTo>
                  <a:lnTo>
                    <a:pt x="70881" y="108268"/>
                  </a:lnTo>
                  <a:lnTo>
                    <a:pt x="69366" y="112277"/>
                  </a:lnTo>
                  <a:lnTo>
                    <a:pt x="67852" y="116287"/>
                  </a:lnTo>
                  <a:lnTo>
                    <a:pt x="66337" y="120297"/>
                  </a:lnTo>
                  <a:lnTo>
                    <a:pt x="64823" y="124307"/>
                  </a:lnTo>
                  <a:lnTo>
                    <a:pt x="63308" y="128317"/>
                  </a:lnTo>
                  <a:lnTo>
                    <a:pt x="61794" y="132327"/>
                  </a:lnTo>
                  <a:lnTo>
                    <a:pt x="60280" y="136337"/>
                  </a:lnTo>
                  <a:lnTo>
                    <a:pt x="58765" y="140347"/>
                  </a:lnTo>
                  <a:lnTo>
                    <a:pt x="57251" y="144357"/>
                  </a:lnTo>
                  <a:lnTo>
                    <a:pt x="55736" y="148367"/>
                  </a:lnTo>
                  <a:lnTo>
                    <a:pt x="54222" y="152377"/>
                  </a:lnTo>
                  <a:lnTo>
                    <a:pt x="52707" y="156387"/>
                  </a:lnTo>
                  <a:lnTo>
                    <a:pt x="51193" y="160397"/>
                  </a:lnTo>
                  <a:lnTo>
                    <a:pt x="49679" y="164407"/>
                  </a:lnTo>
                  <a:lnTo>
                    <a:pt x="48164" y="168416"/>
                  </a:lnTo>
                  <a:lnTo>
                    <a:pt x="46650" y="172426"/>
                  </a:lnTo>
                  <a:lnTo>
                    <a:pt x="45135" y="176436"/>
                  </a:lnTo>
                  <a:lnTo>
                    <a:pt x="43621" y="180446"/>
                  </a:lnTo>
                  <a:lnTo>
                    <a:pt x="42106" y="184456"/>
                  </a:lnTo>
                  <a:lnTo>
                    <a:pt x="40592" y="188466"/>
                  </a:lnTo>
                  <a:lnTo>
                    <a:pt x="39078" y="192476"/>
                  </a:lnTo>
                  <a:lnTo>
                    <a:pt x="37563" y="196486"/>
                  </a:lnTo>
                  <a:lnTo>
                    <a:pt x="36049" y="200496"/>
                  </a:lnTo>
                  <a:lnTo>
                    <a:pt x="34534" y="204506"/>
                  </a:lnTo>
                  <a:lnTo>
                    <a:pt x="33020" y="208516"/>
                  </a:lnTo>
                  <a:lnTo>
                    <a:pt x="31505" y="212526"/>
                  </a:lnTo>
                  <a:lnTo>
                    <a:pt x="29991" y="216536"/>
                  </a:lnTo>
                  <a:lnTo>
                    <a:pt x="28477" y="220546"/>
                  </a:lnTo>
                  <a:lnTo>
                    <a:pt x="26962" y="224555"/>
                  </a:lnTo>
                  <a:lnTo>
                    <a:pt x="25448" y="228565"/>
                  </a:lnTo>
                  <a:lnTo>
                    <a:pt x="23933" y="232575"/>
                  </a:lnTo>
                  <a:lnTo>
                    <a:pt x="22419" y="236585"/>
                  </a:lnTo>
                  <a:lnTo>
                    <a:pt x="20904" y="240595"/>
                  </a:lnTo>
                  <a:lnTo>
                    <a:pt x="19390" y="244605"/>
                  </a:lnTo>
                  <a:lnTo>
                    <a:pt x="17876" y="248615"/>
                  </a:lnTo>
                  <a:lnTo>
                    <a:pt x="16361" y="252625"/>
                  </a:lnTo>
                  <a:lnTo>
                    <a:pt x="14847" y="256635"/>
                  </a:lnTo>
                  <a:lnTo>
                    <a:pt x="13332" y="260645"/>
                  </a:lnTo>
                  <a:lnTo>
                    <a:pt x="11818" y="264655"/>
                  </a:lnTo>
                  <a:lnTo>
                    <a:pt x="10303" y="268665"/>
                  </a:lnTo>
                  <a:lnTo>
                    <a:pt x="8789" y="272675"/>
                  </a:lnTo>
                  <a:lnTo>
                    <a:pt x="7275" y="276685"/>
                  </a:lnTo>
                  <a:lnTo>
                    <a:pt x="5760" y="280694"/>
                  </a:lnTo>
                  <a:lnTo>
                    <a:pt x="4246" y="284704"/>
                  </a:lnTo>
                  <a:lnTo>
                    <a:pt x="2731" y="288714"/>
                  </a:lnTo>
                  <a:lnTo>
                    <a:pt x="1217" y="292724"/>
                  </a:lnTo>
                  <a:lnTo>
                    <a:pt x="0" y="29594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108331" y="5074192"/>
              <a:ext cx="134712" cy="142103"/>
            </a:xfrm>
            <a:custGeom>
              <a:avLst/>
              <a:pathLst>
                <a:path w="134712" h="142103">
                  <a:moveTo>
                    <a:pt x="0" y="0"/>
                  </a:moveTo>
                  <a:lnTo>
                    <a:pt x="23295" y="142103"/>
                  </a:lnTo>
                  <a:lnTo>
                    <a:pt x="134712" y="5087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418615" y="4646326"/>
              <a:ext cx="1404614" cy="691148"/>
            </a:xfrm>
            <a:custGeom>
              <a:avLst/>
              <a:pathLst>
                <a:path w="1404614" h="691148">
                  <a:moveTo>
                    <a:pt x="0" y="691148"/>
                  </a:moveTo>
                  <a:lnTo>
                    <a:pt x="15166" y="683685"/>
                  </a:lnTo>
                  <a:lnTo>
                    <a:pt x="30333" y="676222"/>
                  </a:lnTo>
                  <a:lnTo>
                    <a:pt x="45500" y="668759"/>
                  </a:lnTo>
                  <a:lnTo>
                    <a:pt x="60667" y="661296"/>
                  </a:lnTo>
                  <a:lnTo>
                    <a:pt x="75834" y="653833"/>
                  </a:lnTo>
                  <a:lnTo>
                    <a:pt x="91001" y="646370"/>
                  </a:lnTo>
                  <a:lnTo>
                    <a:pt x="106167" y="638907"/>
                  </a:lnTo>
                  <a:lnTo>
                    <a:pt x="121334" y="631444"/>
                  </a:lnTo>
                  <a:lnTo>
                    <a:pt x="136501" y="623981"/>
                  </a:lnTo>
                  <a:lnTo>
                    <a:pt x="151668" y="616518"/>
                  </a:lnTo>
                  <a:lnTo>
                    <a:pt x="166835" y="609055"/>
                  </a:lnTo>
                  <a:lnTo>
                    <a:pt x="182002" y="601592"/>
                  </a:lnTo>
                  <a:lnTo>
                    <a:pt x="197169" y="594130"/>
                  </a:lnTo>
                  <a:lnTo>
                    <a:pt x="212335" y="586667"/>
                  </a:lnTo>
                  <a:lnTo>
                    <a:pt x="227502" y="579204"/>
                  </a:lnTo>
                  <a:lnTo>
                    <a:pt x="242669" y="571741"/>
                  </a:lnTo>
                  <a:lnTo>
                    <a:pt x="257836" y="564278"/>
                  </a:lnTo>
                  <a:lnTo>
                    <a:pt x="273003" y="556815"/>
                  </a:lnTo>
                  <a:lnTo>
                    <a:pt x="288170" y="549352"/>
                  </a:lnTo>
                  <a:lnTo>
                    <a:pt x="303336" y="541889"/>
                  </a:lnTo>
                  <a:lnTo>
                    <a:pt x="318503" y="534426"/>
                  </a:lnTo>
                  <a:lnTo>
                    <a:pt x="333670" y="526963"/>
                  </a:lnTo>
                  <a:lnTo>
                    <a:pt x="348837" y="519500"/>
                  </a:lnTo>
                  <a:lnTo>
                    <a:pt x="364004" y="512037"/>
                  </a:lnTo>
                  <a:lnTo>
                    <a:pt x="379171" y="504574"/>
                  </a:lnTo>
                  <a:lnTo>
                    <a:pt x="394338" y="497111"/>
                  </a:lnTo>
                  <a:lnTo>
                    <a:pt x="409504" y="489648"/>
                  </a:lnTo>
                  <a:lnTo>
                    <a:pt x="424671" y="482186"/>
                  </a:lnTo>
                  <a:lnTo>
                    <a:pt x="439838" y="474723"/>
                  </a:lnTo>
                  <a:lnTo>
                    <a:pt x="455005" y="467260"/>
                  </a:lnTo>
                  <a:lnTo>
                    <a:pt x="470172" y="459797"/>
                  </a:lnTo>
                  <a:lnTo>
                    <a:pt x="485339" y="452334"/>
                  </a:lnTo>
                  <a:lnTo>
                    <a:pt x="500506" y="444871"/>
                  </a:lnTo>
                  <a:lnTo>
                    <a:pt x="515672" y="437408"/>
                  </a:lnTo>
                  <a:lnTo>
                    <a:pt x="530839" y="429945"/>
                  </a:lnTo>
                  <a:lnTo>
                    <a:pt x="546006" y="422482"/>
                  </a:lnTo>
                  <a:lnTo>
                    <a:pt x="561173" y="415019"/>
                  </a:lnTo>
                  <a:lnTo>
                    <a:pt x="576340" y="407556"/>
                  </a:lnTo>
                  <a:lnTo>
                    <a:pt x="591507" y="400093"/>
                  </a:lnTo>
                  <a:lnTo>
                    <a:pt x="606673" y="392630"/>
                  </a:lnTo>
                  <a:lnTo>
                    <a:pt x="621840" y="385167"/>
                  </a:lnTo>
                  <a:lnTo>
                    <a:pt x="637007" y="377704"/>
                  </a:lnTo>
                  <a:lnTo>
                    <a:pt x="652174" y="370242"/>
                  </a:lnTo>
                  <a:lnTo>
                    <a:pt x="667341" y="362779"/>
                  </a:lnTo>
                  <a:lnTo>
                    <a:pt x="682508" y="355316"/>
                  </a:lnTo>
                  <a:lnTo>
                    <a:pt x="697675" y="347853"/>
                  </a:lnTo>
                  <a:lnTo>
                    <a:pt x="712841" y="340390"/>
                  </a:lnTo>
                  <a:lnTo>
                    <a:pt x="728008" y="332927"/>
                  </a:lnTo>
                  <a:lnTo>
                    <a:pt x="743175" y="325464"/>
                  </a:lnTo>
                  <a:lnTo>
                    <a:pt x="758342" y="318001"/>
                  </a:lnTo>
                  <a:lnTo>
                    <a:pt x="773509" y="310538"/>
                  </a:lnTo>
                  <a:lnTo>
                    <a:pt x="788676" y="303075"/>
                  </a:lnTo>
                  <a:lnTo>
                    <a:pt x="803843" y="295612"/>
                  </a:lnTo>
                  <a:lnTo>
                    <a:pt x="819009" y="288149"/>
                  </a:lnTo>
                  <a:lnTo>
                    <a:pt x="834176" y="280686"/>
                  </a:lnTo>
                  <a:lnTo>
                    <a:pt x="849343" y="273223"/>
                  </a:lnTo>
                  <a:lnTo>
                    <a:pt x="864510" y="265760"/>
                  </a:lnTo>
                  <a:lnTo>
                    <a:pt x="879677" y="258298"/>
                  </a:lnTo>
                  <a:lnTo>
                    <a:pt x="894844" y="250835"/>
                  </a:lnTo>
                  <a:lnTo>
                    <a:pt x="910010" y="243372"/>
                  </a:lnTo>
                  <a:lnTo>
                    <a:pt x="925177" y="235909"/>
                  </a:lnTo>
                  <a:lnTo>
                    <a:pt x="940344" y="228446"/>
                  </a:lnTo>
                  <a:lnTo>
                    <a:pt x="955511" y="220983"/>
                  </a:lnTo>
                  <a:lnTo>
                    <a:pt x="970678" y="213520"/>
                  </a:lnTo>
                  <a:lnTo>
                    <a:pt x="985845" y="206057"/>
                  </a:lnTo>
                  <a:lnTo>
                    <a:pt x="1001012" y="198594"/>
                  </a:lnTo>
                  <a:lnTo>
                    <a:pt x="1016178" y="191131"/>
                  </a:lnTo>
                  <a:lnTo>
                    <a:pt x="1031345" y="183668"/>
                  </a:lnTo>
                  <a:lnTo>
                    <a:pt x="1046512" y="176205"/>
                  </a:lnTo>
                  <a:lnTo>
                    <a:pt x="1061679" y="168742"/>
                  </a:lnTo>
                  <a:lnTo>
                    <a:pt x="1076846" y="161279"/>
                  </a:lnTo>
                  <a:lnTo>
                    <a:pt x="1092013" y="153816"/>
                  </a:lnTo>
                  <a:lnTo>
                    <a:pt x="1107180" y="146354"/>
                  </a:lnTo>
                  <a:lnTo>
                    <a:pt x="1122346" y="138891"/>
                  </a:lnTo>
                  <a:lnTo>
                    <a:pt x="1137513" y="131428"/>
                  </a:lnTo>
                  <a:lnTo>
                    <a:pt x="1152680" y="123965"/>
                  </a:lnTo>
                  <a:lnTo>
                    <a:pt x="1167847" y="116502"/>
                  </a:lnTo>
                  <a:lnTo>
                    <a:pt x="1183014" y="109039"/>
                  </a:lnTo>
                  <a:lnTo>
                    <a:pt x="1198181" y="101576"/>
                  </a:lnTo>
                  <a:lnTo>
                    <a:pt x="1213347" y="94113"/>
                  </a:lnTo>
                  <a:lnTo>
                    <a:pt x="1228514" y="86650"/>
                  </a:lnTo>
                  <a:lnTo>
                    <a:pt x="1243681" y="79187"/>
                  </a:lnTo>
                  <a:lnTo>
                    <a:pt x="1258848" y="71724"/>
                  </a:lnTo>
                  <a:lnTo>
                    <a:pt x="1274015" y="64261"/>
                  </a:lnTo>
                  <a:lnTo>
                    <a:pt x="1289182" y="56798"/>
                  </a:lnTo>
                  <a:lnTo>
                    <a:pt x="1304349" y="49335"/>
                  </a:lnTo>
                  <a:lnTo>
                    <a:pt x="1319515" y="41872"/>
                  </a:lnTo>
                  <a:lnTo>
                    <a:pt x="1334682" y="34410"/>
                  </a:lnTo>
                  <a:lnTo>
                    <a:pt x="1349849" y="26947"/>
                  </a:lnTo>
                  <a:lnTo>
                    <a:pt x="1365016" y="19484"/>
                  </a:lnTo>
                  <a:lnTo>
                    <a:pt x="1380183" y="12021"/>
                  </a:lnTo>
                  <a:lnTo>
                    <a:pt x="1395350" y="4558"/>
                  </a:lnTo>
                  <a:lnTo>
                    <a:pt x="140461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679546" y="4636782"/>
              <a:ext cx="143683" cy="129205"/>
            </a:xfrm>
            <a:custGeom>
              <a:avLst/>
              <a:pathLst>
                <a:path w="143683" h="129205">
                  <a:moveTo>
                    <a:pt x="63576" y="129205"/>
                  </a:moveTo>
                  <a:lnTo>
                    <a:pt x="143683" y="954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75836" y="4920347"/>
              <a:ext cx="1067561" cy="627131"/>
            </a:xfrm>
            <a:custGeom>
              <a:avLst/>
              <a:pathLst>
                <a:path w="1067561" h="627131">
                  <a:moveTo>
                    <a:pt x="1067561" y="0"/>
                  </a:moveTo>
                  <a:lnTo>
                    <a:pt x="1055837" y="6887"/>
                  </a:lnTo>
                  <a:lnTo>
                    <a:pt x="1044113" y="13774"/>
                  </a:lnTo>
                  <a:lnTo>
                    <a:pt x="1032389" y="20661"/>
                  </a:lnTo>
                  <a:lnTo>
                    <a:pt x="1020665" y="27548"/>
                  </a:lnTo>
                  <a:lnTo>
                    <a:pt x="1008940" y="34436"/>
                  </a:lnTo>
                  <a:lnTo>
                    <a:pt x="997216" y="41323"/>
                  </a:lnTo>
                  <a:lnTo>
                    <a:pt x="985492" y="48210"/>
                  </a:lnTo>
                  <a:lnTo>
                    <a:pt x="973768" y="55097"/>
                  </a:lnTo>
                  <a:lnTo>
                    <a:pt x="962044" y="61985"/>
                  </a:lnTo>
                  <a:lnTo>
                    <a:pt x="950320" y="68872"/>
                  </a:lnTo>
                  <a:lnTo>
                    <a:pt x="938596" y="75759"/>
                  </a:lnTo>
                  <a:lnTo>
                    <a:pt x="926872" y="82646"/>
                  </a:lnTo>
                  <a:lnTo>
                    <a:pt x="915148" y="89533"/>
                  </a:lnTo>
                  <a:lnTo>
                    <a:pt x="903424" y="96421"/>
                  </a:lnTo>
                  <a:lnTo>
                    <a:pt x="891700" y="103308"/>
                  </a:lnTo>
                  <a:lnTo>
                    <a:pt x="879976" y="110195"/>
                  </a:lnTo>
                  <a:lnTo>
                    <a:pt x="868252" y="117082"/>
                  </a:lnTo>
                  <a:lnTo>
                    <a:pt x="856528" y="123970"/>
                  </a:lnTo>
                  <a:lnTo>
                    <a:pt x="844804" y="130857"/>
                  </a:lnTo>
                  <a:lnTo>
                    <a:pt x="833079" y="137744"/>
                  </a:lnTo>
                  <a:lnTo>
                    <a:pt x="821355" y="144631"/>
                  </a:lnTo>
                  <a:lnTo>
                    <a:pt x="809631" y="151518"/>
                  </a:lnTo>
                  <a:lnTo>
                    <a:pt x="797907" y="158406"/>
                  </a:lnTo>
                  <a:lnTo>
                    <a:pt x="786183" y="165293"/>
                  </a:lnTo>
                  <a:lnTo>
                    <a:pt x="774459" y="172180"/>
                  </a:lnTo>
                  <a:lnTo>
                    <a:pt x="762735" y="179067"/>
                  </a:lnTo>
                  <a:lnTo>
                    <a:pt x="751011" y="185955"/>
                  </a:lnTo>
                  <a:lnTo>
                    <a:pt x="739287" y="192842"/>
                  </a:lnTo>
                  <a:lnTo>
                    <a:pt x="727563" y="199729"/>
                  </a:lnTo>
                  <a:lnTo>
                    <a:pt x="715839" y="206616"/>
                  </a:lnTo>
                  <a:lnTo>
                    <a:pt x="704115" y="213503"/>
                  </a:lnTo>
                  <a:lnTo>
                    <a:pt x="692391" y="220391"/>
                  </a:lnTo>
                  <a:lnTo>
                    <a:pt x="680667" y="227278"/>
                  </a:lnTo>
                  <a:lnTo>
                    <a:pt x="668943" y="234165"/>
                  </a:lnTo>
                  <a:lnTo>
                    <a:pt x="657219" y="241052"/>
                  </a:lnTo>
                  <a:lnTo>
                    <a:pt x="645494" y="247940"/>
                  </a:lnTo>
                  <a:lnTo>
                    <a:pt x="633770" y="254827"/>
                  </a:lnTo>
                  <a:lnTo>
                    <a:pt x="622046" y="261714"/>
                  </a:lnTo>
                  <a:lnTo>
                    <a:pt x="610322" y="268601"/>
                  </a:lnTo>
                  <a:lnTo>
                    <a:pt x="598598" y="275489"/>
                  </a:lnTo>
                  <a:lnTo>
                    <a:pt x="586874" y="282376"/>
                  </a:lnTo>
                  <a:lnTo>
                    <a:pt x="575150" y="289263"/>
                  </a:lnTo>
                  <a:lnTo>
                    <a:pt x="563426" y="296150"/>
                  </a:lnTo>
                  <a:lnTo>
                    <a:pt x="551702" y="303037"/>
                  </a:lnTo>
                  <a:lnTo>
                    <a:pt x="539978" y="309925"/>
                  </a:lnTo>
                  <a:lnTo>
                    <a:pt x="528254" y="316812"/>
                  </a:lnTo>
                  <a:lnTo>
                    <a:pt x="516530" y="323699"/>
                  </a:lnTo>
                  <a:lnTo>
                    <a:pt x="504806" y="330586"/>
                  </a:lnTo>
                  <a:lnTo>
                    <a:pt x="493082" y="337474"/>
                  </a:lnTo>
                  <a:lnTo>
                    <a:pt x="481358" y="344361"/>
                  </a:lnTo>
                  <a:lnTo>
                    <a:pt x="469633" y="351248"/>
                  </a:lnTo>
                  <a:lnTo>
                    <a:pt x="457909" y="358135"/>
                  </a:lnTo>
                  <a:lnTo>
                    <a:pt x="446185" y="365022"/>
                  </a:lnTo>
                  <a:lnTo>
                    <a:pt x="434461" y="371910"/>
                  </a:lnTo>
                  <a:lnTo>
                    <a:pt x="422737" y="378797"/>
                  </a:lnTo>
                  <a:lnTo>
                    <a:pt x="411013" y="385684"/>
                  </a:lnTo>
                  <a:lnTo>
                    <a:pt x="399289" y="392571"/>
                  </a:lnTo>
                  <a:lnTo>
                    <a:pt x="387565" y="399459"/>
                  </a:lnTo>
                  <a:lnTo>
                    <a:pt x="375841" y="406346"/>
                  </a:lnTo>
                  <a:lnTo>
                    <a:pt x="364117" y="413233"/>
                  </a:lnTo>
                  <a:lnTo>
                    <a:pt x="352393" y="420120"/>
                  </a:lnTo>
                  <a:lnTo>
                    <a:pt x="340669" y="427007"/>
                  </a:lnTo>
                  <a:lnTo>
                    <a:pt x="328945" y="433895"/>
                  </a:lnTo>
                  <a:lnTo>
                    <a:pt x="317221" y="440782"/>
                  </a:lnTo>
                  <a:lnTo>
                    <a:pt x="305497" y="447669"/>
                  </a:lnTo>
                  <a:lnTo>
                    <a:pt x="293773" y="454556"/>
                  </a:lnTo>
                  <a:lnTo>
                    <a:pt x="282048" y="461444"/>
                  </a:lnTo>
                  <a:lnTo>
                    <a:pt x="270324" y="468331"/>
                  </a:lnTo>
                  <a:lnTo>
                    <a:pt x="258600" y="475218"/>
                  </a:lnTo>
                  <a:lnTo>
                    <a:pt x="246876" y="482105"/>
                  </a:lnTo>
                  <a:lnTo>
                    <a:pt x="235152" y="488992"/>
                  </a:lnTo>
                  <a:lnTo>
                    <a:pt x="223428" y="495880"/>
                  </a:lnTo>
                  <a:lnTo>
                    <a:pt x="211704" y="502767"/>
                  </a:lnTo>
                  <a:lnTo>
                    <a:pt x="199980" y="509654"/>
                  </a:lnTo>
                  <a:lnTo>
                    <a:pt x="188256" y="516541"/>
                  </a:lnTo>
                  <a:lnTo>
                    <a:pt x="176532" y="523429"/>
                  </a:lnTo>
                  <a:lnTo>
                    <a:pt x="164808" y="530316"/>
                  </a:lnTo>
                  <a:lnTo>
                    <a:pt x="153084" y="537203"/>
                  </a:lnTo>
                  <a:lnTo>
                    <a:pt x="141360" y="544090"/>
                  </a:lnTo>
                  <a:lnTo>
                    <a:pt x="129636" y="550978"/>
                  </a:lnTo>
                  <a:lnTo>
                    <a:pt x="117912" y="557865"/>
                  </a:lnTo>
                  <a:lnTo>
                    <a:pt x="106187" y="564752"/>
                  </a:lnTo>
                  <a:lnTo>
                    <a:pt x="94463" y="571639"/>
                  </a:lnTo>
                  <a:lnTo>
                    <a:pt x="82739" y="578526"/>
                  </a:lnTo>
                  <a:lnTo>
                    <a:pt x="71015" y="585414"/>
                  </a:lnTo>
                  <a:lnTo>
                    <a:pt x="59291" y="592301"/>
                  </a:lnTo>
                  <a:lnTo>
                    <a:pt x="47567" y="599188"/>
                  </a:lnTo>
                  <a:lnTo>
                    <a:pt x="35843" y="606075"/>
                  </a:lnTo>
                  <a:lnTo>
                    <a:pt x="24119" y="612963"/>
                  </a:lnTo>
                  <a:lnTo>
                    <a:pt x="12395" y="619850"/>
                  </a:lnTo>
                  <a:lnTo>
                    <a:pt x="671" y="626737"/>
                  </a:lnTo>
                  <a:lnTo>
                    <a:pt x="0" y="62713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175836" y="5422232"/>
              <a:ext cx="143995" cy="125246"/>
            </a:xfrm>
            <a:custGeom>
              <a:avLst/>
              <a:pathLst>
                <a:path w="143995" h="125246">
                  <a:moveTo>
                    <a:pt x="71058" y="0"/>
                  </a:moveTo>
                  <a:lnTo>
                    <a:pt x="0" y="125246"/>
                  </a:lnTo>
                  <a:lnTo>
                    <a:pt x="143995" y="12416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915367" y="4752350"/>
              <a:ext cx="1328030" cy="167996"/>
            </a:xfrm>
            <a:custGeom>
              <a:avLst/>
              <a:pathLst>
                <a:path w="1328030" h="167996">
                  <a:moveTo>
                    <a:pt x="1328030" y="167996"/>
                  </a:moveTo>
                  <a:lnTo>
                    <a:pt x="1313533" y="166162"/>
                  </a:lnTo>
                  <a:lnTo>
                    <a:pt x="1299036" y="164329"/>
                  </a:lnTo>
                  <a:lnTo>
                    <a:pt x="1284540" y="162495"/>
                  </a:lnTo>
                  <a:lnTo>
                    <a:pt x="1270043" y="160661"/>
                  </a:lnTo>
                  <a:lnTo>
                    <a:pt x="1255546" y="158827"/>
                  </a:lnTo>
                  <a:lnTo>
                    <a:pt x="1241049" y="156993"/>
                  </a:lnTo>
                  <a:lnTo>
                    <a:pt x="1226553" y="155159"/>
                  </a:lnTo>
                  <a:lnTo>
                    <a:pt x="1212056" y="153326"/>
                  </a:lnTo>
                  <a:lnTo>
                    <a:pt x="1197559" y="151492"/>
                  </a:lnTo>
                  <a:lnTo>
                    <a:pt x="1183062" y="149658"/>
                  </a:lnTo>
                  <a:lnTo>
                    <a:pt x="1168566" y="147824"/>
                  </a:lnTo>
                  <a:lnTo>
                    <a:pt x="1154069" y="145990"/>
                  </a:lnTo>
                  <a:lnTo>
                    <a:pt x="1139572" y="144156"/>
                  </a:lnTo>
                  <a:lnTo>
                    <a:pt x="1125075" y="142322"/>
                  </a:lnTo>
                  <a:lnTo>
                    <a:pt x="1110579" y="140489"/>
                  </a:lnTo>
                  <a:lnTo>
                    <a:pt x="1096082" y="138655"/>
                  </a:lnTo>
                  <a:lnTo>
                    <a:pt x="1081585" y="136821"/>
                  </a:lnTo>
                  <a:lnTo>
                    <a:pt x="1067089" y="134987"/>
                  </a:lnTo>
                  <a:lnTo>
                    <a:pt x="1052592" y="133153"/>
                  </a:lnTo>
                  <a:lnTo>
                    <a:pt x="1038095" y="131319"/>
                  </a:lnTo>
                  <a:lnTo>
                    <a:pt x="1023598" y="129486"/>
                  </a:lnTo>
                  <a:lnTo>
                    <a:pt x="1009102" y="127652"/>
                  </a:lnTo>
                  <a:lnTo>
                    <a:pt x="994605" y="125818"/>
                  </a:lnTo>
                  <a:lnTo>
                    <a:pt x="980108" y="123984"/>
                  </a:lnTo>
                  <a:lnTo>
                    <a:pt x="965611" y="122150"/>
                  </a:lnTo>
                  <a:lnTo>
                    <a:pt x="951115" y="120316"/>
                  </a:lnTo>
                  <a:lnTo>
                    <a:pt x="936618" y="118482"/>
                  </a:lnTo>
                  <a:lnTo>
                    <a:pt x="922121" y="116649"/>
                  </a:lnTo>
                  <a:lnTo>
                    <a:pt x="907625" y="114815"/>
                  </a:lnTo>
                  <a:lnTo>
                    <a:pt x="893128" y="112981"/>
                  </a:lnTo>
                  <a:lnTo>
                    <a:pt x="878631" y="111147"/>
                  </a:lnTo>
                  <a:lnTo>
                    <a:pt x="864134" y="109313"/>
                  </a:lnTo>
                  <a:lnTo>
                    <a:pt x="849638" y="107479"/>
                  </a:lnTo>
                  <a:lnTo>
                    <a:pt x="835141" y="105646"/>
                  </a:lnTo>
                  <a:lnTo>
                    <a:pt x="820644" y="103812"/>
                  </a:lnTo>
                  <a:lnTo>
                    <a:pt x="806147" y="101978"/>
                  </a:lnTo>
                  <a:lnTo>
                    <a:pt x="791651" y="100144"/>
                  </a:lnTo>
                  <a:lnTo>
                    <a:pt x="777154" y="98310"/>
                  </a:lnTo>
                  <a:lnTo>
                    <a:pt x="762657" y="96476"/>
                  </a:lnTo>
                  <a:lnTo>
                    <a:pt x="748160" y="94642"/>
                  </a:lnTo>
                  <a:lnTo>
                    <a:pt x="733664" y="92809"/>
                  </a:lnTo>
                  <a:lnTo>
                    <a:pt x="719167" y="90975"/>
                  </a:lnTo>
                  <a:lnTo>
                    <a:pt x="704670" y="89141"/>
                  </a:lnTo>
                  <a:lnTo>
                    <a:pt x="690174" y="87307"/>
                  </a:lnTo>
                  <a:lnTo>
                    <a:pt x="675677" y="85473"/>
                  </a:lnTo>
                  <a:lnTo>
                    <a:pt x="661180" y="83639"/>
                  </a:lnTo>
                  <a:lnTo>
                    <a:pt x="646683" y="81806"/>
                  </a:lnTo>
                  <a:lnTo>
                    <a:pt x="632187" y="79972"/>
                  </a:lnTo>
                  <a:lnTo>
                    <a:pt x="617690" y="78138"/>
                  </a:lnTo>
                  <a:lnTo>
                    <a:pt x="603193" y="76304"/>
                  </a:lnTo>
                  <a:lnTo>
                    <a:pt x="588696" y="74470"/>
                  </a:lnTo>
                  <a:lnTo>
                    <a:pt x="574200" y="72636"/>
                  </a:lnTo>
                  <a:lnTo>
                    <a:pt x="559703" y="70802"/>
                  </a:lnTo>
                  <a:lnTo>
                    <a:pt x="545206" y="68969"/>
                  </a:lnTo>
                  <a:lnTo>
                    <a:pt x="530710" y="67135"/>
                  </a:lnTo>
                  <a:lnTo>
                    <a:pt x="516213" y="65301"/>
                  </a:lnTo>
                  <a:lnTo>
                    <a:pt x="501716" y="63467"/>
                  </a:lnTo>
                  <a:lnTo>
                    <a:pt x="487219" y="61633"/>
                  </a:lnTo>
                  <a:lnTo>
                    <a:pt x="472723" y="59799"/>
                  </a:lnTo>
                  <a:lnTo>
                    <a:pt x="458226" y="57965"/>
                  </a:lnTo>
                  <a:lnTo>
                    <a:pt x="443729" y="56132"/>
                  </a:lnTo>
                  <a:lnTo>
                    <a:pt x="429232" y="54298"/>
                  </a:lnTo>
                  <a:lnTo>
                    <a:pt x="414736" y="52464"/>
                  </a:lnTo>
                  <a:lnTo>
                    <a:pt x="400239" y="50630"/>
                  </a:lnTo>
                  <a:lnTo>
                    <a:pt x="385742" y="48796"/>
                  </a:lnTo>
                  <a:lnTo>
                    <a:pt x="371246" y="46962"/>
                  </a:lnTo>
                  <a:lnTo>
                    <a:pt x="356749" y="45129"/>
                  </a:lnTo>
                  <a:lnTo>
                    <a:pt x="342252" y="43295"/>
                  </a:lnTo>
                  <a:lnTo>
                    <a:pt x="327755" y="41461"/>
                  </a:lnTo>
                  <a:lnTo>
                    <a:pt x="313259" y="39627"/>
                  </a:lnTo>
                  <a:lnTo>
                    <a:pt x="298762" y="37793"/>
                  </a:lnTo>
                  <a:lnTo>
                    <a:pt x="284265" y="35959"/>
                  </a:lnTo>
                  <a:lnTo>
                    <a:pt x="269768" y="34125"/>
                  </a:lnTo>
                  <a:lnTo>
                    <a:pt x="255272" y="32292"/>
                  </a:lnTo>
                  <a:lnTo>
                    <a:pt x="240775" y="30458"/>
                  </a:lnTo>
                  <a:lnTo>
                    <a:pt x="226278" y="28624"/>
                  </a:lnTo>
                  <a:lnTo>
                    <a:pt x="211781" y="26790"/>
                  </a:lnTo>
                  <a:lnTo>
                    <a:pt x="197285" y="24956"/>
                  </a:lnTo>
                  <a:lnTo>
                    <a:pt x="182788" y="23122"/>
                  </a:lnTo>
                  <a:lnTo>
                    <a:pt x="168291" y="21289"/>
                  </a:lnTo>
                  <a:lnTo>
                    <a:pt x="153795" y="19455"/>
                  </a:lnTo>
                  <a:lnTo>
                    <a:pt x="139298" y="17621"/>
                  </a:lnTo>
                  <a:lnTo>
                    <a:pt x="124801" y="15787"/>
                  </a:lnTo>
                  <a:lnTo>
                    <a:pt x="110304" y="13953"/>
                  </a:lnTo>
                  <a:lnTo>
                    <a:pt x="95808" y="12119"/>
                  </a:lnTo>
                  <a:lnTo>
                    <a:pt x="81311" y="10285"/>
                  </a:lnTo>
                  <a:lnTo>
                    <a:pt x="66814" y="8452"/>
                  </a:lnTo>
                  <a:lnTo>
                    <a:pt x="52317" y="6618"/>
                  </a:lnTo>
                  <a:lnTo>
                    <a:pt x="37821" y="4784"/>
                  </a:lnTo>
                  <a:lnTo>
                    <a:pt x="23324" y="2950"/>
                  </a:lnTo>
                  <a:lnTo>
                    <a:pt x="8827" y="11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915367" y="4696570"/>
              <a:ext cx="132757" cy="142861"/>
            </a:xfrm>
            <a:custGeom>
              <a:avLst/>
              <a:pathLst>
                <a:path w="132757" h="142861">
                  <a:moveTo>
                    <a:pt x="132757" y="0"/>
                  </a:moveTo>
                  <a:lnTo>
                    <a:pt x="0" y="55779"/>
                  </a:lnTo>
                  <a:lnTo>
                    <a:pt x="114685" y="14286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345931" y="4920347"/>
              <a:ext cx="897466" cy="28945"/>
            </a:xfrm>
            <a:custGeom>
              <a:avLst/>
              <a:pathLst>
                <a:path w="897466" h="28945">
                  <a:moveTo>
                    <a:pt x="897466" y="0"/>
                  </a:moveTo>
                  <a:lnTo>
                    <a:pt x="887310" y="327"/>
                  </a:lnTo>
                  <a:lnTo>
                    <a:pt x="877155" y="655"/>
                  </a:lnTo>
                  <a:lnTo>
                    <a:pt x="866999" y="982"/>
                  </a:lnTo>
                  <a:lnTo>
                    <a:pt x="856843" y="1310"/>
                  </a:lnTo>
                  <a:lnTo>
                    <a:pt x="846688" y="1637"/>
                  </a:lnTo>
                  <a:lnTo>
                    <a:pt x="836532" y="1965"/>
                  </a:lnTo>
                  <a:lnTo>
                    <a:pt x="826376" y="2292"/>
                  </a:lnTo>
                  <a:lnTo>
                    <a:pt x="816221" y="2620"/>
                  </a:lnTo>
                  <a:lnTo>
                    <a:pt x="806065" y="2947"/>
                  </a:lnTo>
                  <a:lnTo>
                    <a:pt x="795909" y="3275"/>
                  </a:lnTo>
                  <a:lnTo>
                    <a:pt x="785754" y="3602"/>
                  </a:lnTo>
                  <a:lnTo>
                    <a:pt x="775598" y="3930"/>
                  </a:lnTo>
                  <a:lnTo>
                    <a:pt x="765442" y="4258"/>
                  </a:lnTo>
                  <a:lnTo>
                    <a:pt x="755287" y="4585"/>
                  </a:lnTo>
                  <a:lnTo>
                    <a:pt x="745131" y="4913"/>
                  </a:lnTo>
                  <a:lnTo>
                    <a:pt x="734975" y="5240"/>
                  </a:lnTo>
                  <a:lnTo>
                    <a:pt x="724820" y="5568"/>
                  </a:lnTo>
                  <a:lnTo>
                    <a:pt x="714664" y="5895"/>
                  </a:lnTo>
                  <a:lnTo>
                    <a:pt x="704508" y="6223"/>
                  </a:lnTo>
                  <a:lnTo>
                    <a:pt x="694353" y="6550"/>
                  </a:lnTo>
                  <a:lnTo>
                    <a:pt x="684197" y="6878"/>
                  </a:lnTo>
                  <a:lnTo>
                    <a:pt x="674041" y="7205"/>
                  </a:lnTo>
                  <a:lnTo>
                    <a:pt x="663886" y="7533"/>
                  </a:lnTo>
                  <a:lnTo>
                    <a:pt x="653730" y="7860"/>
                  </a:lnTo>
                  <a:lnTo>
                    <a:pt x="643574" y="8188"/>
                  </a:lnTo>
                  <a:lnTo>
                    <a:pt x="633419" y="8516"/>
                  </a:lnTo>
                  <a:lnTo>
                    <a:pt x="623263" y="8843"/>
                  </a:lnTo>
                  <a:lnTo>
                    <a:pt x="613107" y="9171"/>
                  </a:lnTo>
                  <a:lnTo>
                    <a:pt x="602952" y="9498"/>
                  </a:lnTo>
                  <a:lnTo>
                    <a:pt x="592796" y="9826"/>
                  </a:lnTo>
                  <a:lnTo>
                    <a:pt x="582640" y="10153"/>
                  </a:lnTo>
                  <a:lnTo>
                    <a:pt x="572485" y="10481"/>
                  </a:lnTo>
                  <a:lnTo>
                    <a:pt x="562329" y="10808"/>
                  </a:lnTo>
                  <a:lnTo>
                    <a:pt x="552173" y="11136"/>
                  </a:lnTo>
                  <a:lnTo>
                    <a:pt x="542018" y="11463"/>
                  </a:lnTo>
                  <a:lnTo>
                    <a:pt x="531862" y="11791"/>
                  </a:lnTo>
                  <a:lnTo>
                    <a:pt x="521706" y="12118"/>
                  </a:lnTo>
                  <a:lnTo>
                    <a:pt x="511551" y="12446"/>
                  </a:lnTo>
                  <a:lnTo>
                    <a:pt x="501395" y="12774"/>
                  </a:lnTo>
                  <a:lnTo>
                    <a:pt x="491239" y="13101"/>
                  </a:lnTo>
                  <a:lnTo>
                    <a:pt x="481084" y="13429"/>
                  </a:lnTo>
                  <a:lnTo>
                    <a:pt x="470928" y="13756"/>
                  </a:lnTo>
                  <a:lnTo>
                    <a:pt x="460773" y="14084"/>
                  </a:lnTo>
                  <a:lnTo>
                    <a:pt x="450617" y="14411"/>
                  </a:lnTo>
                  <a:lnTo>
                    <a:pt x="440461" y="14739"/>
                  </a:lnTo>
                  <a:lnTo>
                    <a:pt x="430306" y="15066"/>
                  </a:lnTo>
                  <a:lnTo>
                    <a:pt x="420150" y="15394"/>
                  </a:lnTo>
                  <a:lnTo>
                    <a:pt x="409994" y="15721"/>
                  </a:lnTo>
                  <a:lnTo>
                    <a:pt x="399839" y="16049"/>
                  </a:lnTo>
                  <a:lnTo>
                    <a:pt x="389683" y="16376"/>
                  </a:lnTo>
                  <a:lnTo>
                    <a:pt x="379527" y="16704"/>
                  </a:lnTo>
                  <a:lnTo>
                    <a:pt x="369372" y="17032"/>
                  </a:lnTo>
                  <a:lnTo>
                    <a:pt x="359216" y="17359"/>
                  </a:lnTo>
                  <a:lnTo>
                    <a:pt x="349060" y="17687"/>
                  </a:lnTo>
                  <a:lnTo>
                    <a:pt x="338905" y="18014"/>
                  </a:lnTo>
                  <a:lnTo>
                    <a:pt x="328749" y="18342"/>
                  </a:lnTo>
                  <a:lnTo>
                    <a:pt x="318593" y="18669"/>
                  </a:lnTo>
                  <a:lnTo>
                    <a:pt x="308438" y="18997"/>
                  </a:lnTo>
                  <a:lnTo>
                    <a:pt x="298282" y="19324"/>
                  </a:lnTo>
                  <a:lnTo>
                    <a:pt x="288126" y="19652"/>
                  </a:lnTo>
                  <a:lnTo>
                    <a:pt x="277971" y="19979"/>
                  </a:lnTo>
                  <a:lnTo>
                    <a:pt x="267815" y="20307"/>
                  </a:lnTo>
                  <a:lnTo>
                    <a:pt x="257659" y="20635"/>
                  </a:lnTo>
                  <a:lnTo>
                    <a:pt x="247504" y="20962"/>
                  </a:lnTo>
                  <a:lnTo>
                    <a:pt x="237348" y="21290"/>
                  </a:lnTo>
                  <a:lnTo>
                    <a:pt x="227192" y="21617"/>
                  </a:lnTo>
                  <a:lnTo>
                    <a:pt x="217037" y="21945"/>
                  </a:lnTo>
                  <a:lnTo>
                    <a:pt x="206881" y="22272"/>
                  </a:lnTo>
                  <a:lnTo>
                    <a:pt x="196725" y="22600"/>
                  </a:lnTo>
                  <a:lnTo>
                    <a:pt x="186570" y="22927"/>
                  </a:lnTo>
                  <a:lnTo>
                    <a:pt x="176414" y="23255"/>
                  </a:lnTo>
                  <a:lnTo>
                    <a:pt x="166258" y="23582"/>
                  </a:lnTo>
                  <a:lnTo>
                    <a:pt x="156103" y="23910"/>
                  </a:lnTo>
                  <a:lnTo>
                    <a:pt x="145947" y="24237"/>
                  </a:lnTo>
                  <a:lnTo>
                    <a:pt x="135791" y="24565"/>
                  </a:lnTo>
                  <a:lnTo>
                    <a:pt x="125636" y="24893"/>
                  </a:lnTo>
                  <a:lnTo>
                    <a:pt x="115480" y="25220"/>
                  </a:lnTo>
                  <a:lnTo>
                    <a:pt x="105324" y="25548"/>
                  </a:lnTo>
                  <a:lnTo>
                    <a:pt x="95169" y="25875"/>
                  </a:lnTo>
                  <a:lnTo>
                    <a:pt x="85013" y="26203"/>
                  </a:lnTo>
                  <a:lnTo>
                    <a:pt x="74857" y="26530"/>
                  </a:lnTo>
                  <a:lnTo>
                    <a:pt x="64702" y="26858"/>
                  </a:lnTo>
                  <a:lnTo>
                    <a:pt x="54546" y="27185"/>
                  </a:lnTo>
                  <a:lnTo>
                    <a:pt x="44391" y="27513"/>
                  </a:lnTo>
                  <a:lnTo>
                    <a:pt x="34235" y="27840"/>
                  </a:lnTo>
                  <a:lnTo>
                    <a:pt x="24079" y="28168"/>
                  </a:lnTo>
                  <a:lnTo>
                    <a:pt x="13924" y="28495"/>
                  </a:lnTo>
                  <a:lnTo>
                    <a:pt x="3768" y="28823"/>
                  </a:lnTo>
                  <a:lnTo>
                    <a:pt x="0" y="2894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345931" y="4873310"/>
              <a:ext cx="126963" cy="143925"/>
            </a:xfrm>
            <a:custGeom>
              <a:avLst/>
              <a:pathLst>
                <a:path w="126963" h="143925">
                  <a:moveTo>
                    <a:pt x="122321" y="0"/>
                  </a:moveTo>
                  <a:lnTo>
                    <a:pt x="0" y="75982"/>
                  </a:lnTo>
                  <a:lnTo>
                    <a:pt x="126963" y="14392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43397" y="3848438"/>
              <a:ext cx="335011" cy="1071909"/>
            </a:xfrm>
            <a:custGeom>
              <a:avLst/>
              <a:pathLst>
                <a:path w="335011" h="1071909">
                  <a:moveTo>
                    <a:pt x="0" y="1071909"/>
                  </a:moveTo>
                  <a:lnTo>
                    <a:pt x="3709" y="1060040"/>
                  </a:lnTo>
                  <a:lnTo>
                    <a:pt x="7418" y="1048172"/>
                  </a:lnTo>
                  <a:lnTo>
                    <a:pt x="11128" y="1036303"/>
                  </a:lnTo>
                  <a:lnTo>
                    <a:pt x="14837" y="1024435"/>
                  </a:lnTo>
                  <a:lnTo>
                    <a:pt x="18546" y="1012566"/>
                  </a:lnTo>
                  <a:lnTo>
                    <a:pt x="22256" y="1000697"/>
                  </a:lnTo>
                  <a:lnTo>
                    <a:pt x="25965" y="988829"/>
                  </a:lnTo>
                  <a:lnTo>
                    <a:pt x="29675" y="976960"/>
                  </a:lnTo>
                  <a:lnTo>
                    <a:pt x="33384" y="965092"/>
                  </a:lnTo>
                  <a:lnTo>
                    <a:pt x="37093" y="953223"/>
                  </a:lnTo>
                  <a:lnTo>
                    <a:pt x="40803" y="941354"/>
                  </a:lnTo>
                  <a:lnTo>
                    <a:pt x="44512" y="929486"/>
                  </a:lnTo>
                  <a:lnTo>
                    <a:pt x="48222" y="917617"/>
                  </a:lnTo>
                  <a:lnTo>
                    <a:pt x="51931" y="905749"/>
                  </a:lnTo>
                  <a:lnTo>
                    <a:pt x="55640" y="893880"/>
                  </a:lnTo>
                  <a:lnTo>
                    <a:pt x="59350" y="882011"/>
                  </a:lnTo>
                  <a:lnTo>
                    <a:pt x="63059" y="870143"/>
                  </a:lnTo>
                  <a:lnTo>
                    <a:pt x="66768" y="858274"/>
                  </a:lnTo>
                  <a:lnTo>
                    <a:pt x="70478" y="846405"/>
                  </a:lnTo>
                  <a:lnTo>
                    <a:pt x="74187" y="834537"/>
                  </a:lnTo>
                  <a:lnTo>
                    <a:pt x="77897" y="822668"/>
                  </a:lnTo>
                  <a:lnTo>
                    <a:pt x="81606" y="810800"/>
                  </a:lnTo>
                  <a:lnTo>
                    <a:pt x="85315" y="798931"/>
                  </a:lnTo>
                  <a:lnTo>
                    <a:pt x="89025" y="787062"/>
                  </a:lnTo>
                  <a:lnTo>
                    <a:pt x="92734" y="775194"/>
                  </a:lnTo>
                  <a:lnTo>
                    <a:pt x="96444" y="763325"/>
                  </a:lnTo>
                  <a:lnTo>
                    <a:pt x="100153" y="751457"/>
                  </a:lnTo>
                  <a:lnTo>
                    <a:pt x="103862" y="739588"/>
                  </a:lnTo>
                  <a:lnTo>
                    <a:pt x="107572" y="727719"/>
                  </a:lnTo>
                  <a:lnTo>
                    <a:pt x="111281" y="715851"/>
                  </a:lnTo>
                  <a:lnTo>
                    <a:pt x="114990" y="703982"/>
                  </a:lnTo>
                  <a:lnTo>
                    <a:pt x="118700" y="692114"/>
                  </a:lnTo>
                  <a:lnTo>
                    <a:pt x="122409" y="680245"/>
                  </a:lnTo>
                  <a:lnTo>
                    <a:pt x="126119" y="668376"/>
                  </a:lnTo>
                  <a:lnTo>
                    <a:pt x="129828" y="656508"/>
                  </a:lnTo>
                  <a:lnTo>
                    <a:pt x="133537" y="644639"/>
                  </a:lnTo>
                  <a:lnTo>
                    <a:pt x="137247" y="632771"/>
                  </a:lnTo>
                  <a:lnTo>
                    <a:pt x="140956" y="620902"/>
                  </a:lnTo>
                  <a:lnTo>
                    <a:pt x="144666" y="609033"/>
                  </a:lnTo>
                  <a:lnTo>
                    <a:pt x="148375" y="597165"/>
                  </a:lnTo>
                  <a:lnTo>
                    <a:pt x="152084" y="585296"/>
                  </a:lnTo>
                  <a:lnTo>
                    <a:pt x="155794" y="573427"/>
                  </a:lnTo>
                  <a:lnTo>
                    <a:pt x="159503" y="561559"/>
                  </a:lnTo>
                  <a:lnTo>
                    <a:pt x="163212" y="549690"/>
                  </a:lnTo>
                  <a:lnTo>
                    <a:pt x="166922" y="537822"/>
                  </a:lnTo>
                  <a:lnTo>
                    <a:pt x="170631" y="525953"/>
                  </a:lnTo>
                  <a:lnTo>
                    <a:pt x="174341" y="514084"/>
                  </a:lnTo>
                  <a:lnTo>
                    <a:pt x="178050" y="502216"/>
                  </a:lnTo>
                  <a:lnTo>
                    <a:pt x="181759" y="490347"/>
                  </a:lnTo>
                  <a:lnTo>
                    <a:pt x="185469" y="478479"/>
                  </a:lnTo>
                  <a:lnTo>
                    <a:pt x="189178" y="466610"/>
                  </a:lnTo>
                  <a:lnTo>
                    <a:pt x="192888" y="454741"/>
                  </a:lnTo>
                  <a:lnTo>
                    <a:pt x="196597" y="442873"/>
                  </a:lnTo>
                  <a:lnTo>
                    <a:pt x="200306" y="431004"/>
                  </a:lnTo>
                  <a:lnTo>
                    <a:pt x="204016" y="419136"/>
                  </a:lnTo>
                  <a:lnTo>
                    <a:pt x="207725" y="407267"/>
                  </a:lnTo>
                  <a:lnTo>
                    <a:pt x="211434" y="395398"/>
                  </a:lnTo>
                  <a:lnTo>
                    <a:pt x="215144" y="383530"/>
                  </a:lnTo>
                  <a:lnTo>
                    <a:pt x="218853" y="371661"/>
                  </a:lnTo>
                  <a:lnTo>
                    <a:pt x="222563" y="359793"/>
                  </a:lnTo>
                  <a:lnTo>
                    <a:pt x="226272" y="347924"/>
                  </a:lnTo>
                  <a:lnTo>
                    <a:pt x="229981" y="336055"/>
                  </a:lnTo>
                  <a:lnTo>
                    <a:pt x="233691" y="324187"/>
                  </a:lnTo>
                  <a:lnTo>
                    <a:pt x="237400" y="312318"/>
                  </a:lnTo>
                  <a:lnTo>
                    <a:pt x="241110" y="300449"/>
                  </a:lnTo>
                  <a:lnTo>
                    <a:pt x="244819" y="288581"/>
                  </a:lnTo>
                  <a:lnTo>
                    <a:pt x="248528" y="276712"/>
                  </a:lnTo>
                  <a:lnTo>
                    <a:pt x="252238" y="264844"/>
                  </a:lnTo>
                  <a:lnTo>
                    <a:pt x="255947" y="252975"/>
                  </a:lnTo>
                  <a:lnTo>
                    <a:pt x="259657" y="241106"/>
                  </a:lnTo>
                  <a:lnTo>
                    <a:pt x="263366" y="229238"/>
                  </a:lnTo>
                  <a:lnTo>
                    <a:pt x="267075" y="217369"/>
                  </a:lnTo>
                  <a:lnTo>
                    <a:pt x="270785" y="205501"/>
                  </a:lnTo>
                  <a:lnTo>
                    <a:pt x="274494" y="193632"/>
                  </a:lnTo>
                  <a:lnTo>
                    <a:pt x="278203" y="181763"/>
                  </a:lnTo>
                  <a:lnTo>
                    <a:pt x="281913" y="169895"/>
                  </a:lnTo>
                  <a:lnTo>
                    <a:pt x="285622" y="158026"/>
                  </a:lnTo>
                  <a:lnTo>
                    <a:pt x="289332" y="146158"/>
                  </a:lnTo>
                  <a:lnTo>
                    <a:pt x="293041" y="134289"/>
                  </a:lnTo>
                  <a:lnTo>
                    <a:pt x="296750" y="122420"/>
                  </a:lnTo>
                  <a:lnTo>
                    <a:pt x="300460" y="110552"/>
                  </a:lnTo>
                  <a:lnTo>
                    <a:pt x="304169" y="98683"/>
                  </a:lnTo>
                  <a:lnTo>
                    <a:pt x="307879" y="86815"/>
                  </a:lnTo>
                  <a:lnTo>
                    <a:pt x="311588" y="74946"/>
                  </a:lnTo>
                  <a:lnTo>
                    <a:pt x="315297" y="63077"/>
                  </a:lnTo>
                  <a:lnTo>
                    <a:pt x="319007" y="51209"/>
                  </a:lnTo>
                  <a:lnTo>
                    <a:pt x="322716" y="39340"/>
                  </a:lnTo>
                  <a:lnTo>
                    <a:pt x="326425" y="27471"/>
                  </a:lnTo>
                  <a:lnTo>
                    <a:pt x="330135" y="15603"/>
                  </a:lnTo>
                  <a:lnTo>
                    <a:pt x="333844" y="3734"/>
                  </a:lnTo>
                  <a:lnTo>
                    <a:pt x="33501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472486" y="3848438"/>
              <a:ext cx="137443" cy="140507"/>
            </a:xfrm>
            <a:custGeom>
              <a:avLst/>
              <a:pathLst>
                <a:path w="137443" h="140507">
                  <a:moveTo>
                    <a:pt x="137443" y="140507"/>
                  </a:moveTo>
                  <a:lnTo>
                    <a:pt x="105923" y="0"/>
                  </a:lnTo>
                  <a:lnTo>
                    <a:pt x="0" y="9755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43397" y="4329536"/>
              <a:ext cx="1017154" cy="590811"/>
            </a:xfrm>
            <a:custGeom>
              <a:avLst/>
              <a:pathLst>
                <a:path w="1017154" h="590811">
                  <a:moveTo>
                    <a:pt x="0" y="590811"/>
                  </a:moveTo>
                  <a:lnTo>
                    <a:pt x="11217" y="584295"/>
                  </a:lnTo>
                  <a:lnTo>
                    <a:pt x="22435" y="577779"/>
                  </a:lnTo>
                  <a:lnTo>
                    <a:pt x="33652" y="571264"/>
                  </a:lnTo>
                  <a:lnTo>
                    <a:pt x="44870" y="564748"/>
                  </a:lnTo>
                  <a:lnTo>
                    <a:pt x="56088" y="558232"/>
                  </a:lnTo>
                  <a:lnTo>
                    <a:pt x="67305" y="551716"/>
                  </a:lnTo>
                  <a:lnTo>
                    <a:pt x="78523" y="545201"/>
                  </a:lnTo>
                  <a:lnTo>
                    <a:pt x="89740" y="538685"/>
                  </a:lnTo>
                  <a:lnTo>
                    <a:pt x="100958" y="532169"/>
                  </a:lnTo>
                  <a:lnTo>
                    <a:pt x="112176" y="525654"/>
                  </a:lnTo>
                  <a:lnTo>
                    <a:pt x="123393" y="519138"/>
                  </a:lnTo>
                  <a:lnTo>
                    <a:pt x="134611" y="512622"/>
                  </a:lnTo>
                  <a:lnTo>
                    <a:pt x="145828" y="506106"/>
                  </a:lnTo>
                  <a:lnTo>
                    <a:pt x="157046" y="499591"/>
                  </a:lnTo>
                  <a:lnTo>
                    <a:pt x="168264" y="493075"/>
                  </a:lnTo>
                  <a:lnTo>
                    <a:pt x="179481" y="486559"/>
                  </a:lnTo>
                  <a:lnTo>
                    <a:pt x="190699" y="480044"/>
                  </a:lnTo>
                  <a:lnTo>
                    <a:pt x="201916" y="473528"/>
                  </a:lnTo>
                  <a:lnTo>
                    <a:pt x="213134" y="467012"/>
                  </a:lnTo>
                  <a:lnTo>
                    <a:pt x="224352" y="460496"/>
                  </a:lnTo>
                  <a:lnTo>
                    <a:pt x="235569" y="453981"/>
                  </a:lnTo>
                  <a:lnTo>
                    <a:pt x="246787" y="447465"/>
                  </a:lnTo>
                  <a:lnTo>
                    <a:pt x="258004" y="440949"/>
                  </a:lnTo>
                  <a:lnTo>
                    <a:pt x="269222" y="434434"/>
                  </a:lnTo>
                  <a:lnTo>
                    <a:pt x="280440" y="427918"/>
                  </a:lnTo>
                  <a:lnTo>
                    <a:pt x="291657" y="421402"/>
                  </a:lnTo>
                  <a:lnTo>
                    <a:pt x="302875" y="414886"/>
                  </a:lnTo>
                  <a:lnTo>
                    <a:pt x="314093" y="408371"/>
                  </a:lnTo>
                  <a:lnTo>
                    <a:pt x="325310" y="401855"/>
                  </a:lnTo>
                  <a:lnTo>
                    <a:pt x="336528" y="395339"/>
                  </a:lnTo>
                  <a:lnTo>
                    <a:pt x="347745" y="388824"/>
                  </a:lnTo>
                  <a:lnTo>
                    <a:pt x="358963" y="382308"/>
                  </a:lnTo>
                  <a:lnTo>
                    <a:pt x="370181" y="375792"/>
                  </a:lnTo>
                  <a:lnTo>
                    <a:pt x="381398" y="369276"/>
                  </a:lnTo>
                  <a:lnTo>
                    <a:pt x="392616" y="362761"/>
                  </a:lnTo>
                  <a:lnTo>
                    <a:pt x="403833" y="356245"/>
                  </a:lnTo>
                  <a:lnTo>
                    <a:pt x="415051" y="349729"/>
                  </a:lnTo>
                  <a:lnTo>
                    <a:pt x="426269" y="343214"/>
                  </a:lnTo>
                  <a:lnTo>
                    <a:pt x="437486" y="336698"/>
                  </a:lnTo>
                  <a:lnTo>
                    <a:pt x="448704" y="330182"/>
                  </a:lnTo>
                  <a:lnTo>
                    <a:pt x="459921" y="323666"/>
                  </a:lnTo>
                  <a:lnTo>
                    <a:pt x="471139" y="317151"/>
                  </a:lnTo>
                  <a:lnTo>
                    <a:pt x="482357" y="310635"/>
                  </a:lnTo>
                  <a:lnTo>
                    <a:pt x="493574" y="304119"/>
                  </a:lnTo>
                  <a:lnTo>
                    <a:pt x="504792" y="297603"/>
                  </a:lnTo>
                  <a:lnTo>
                    <a:pt x="516009" y="291088"/>
                  </a:lnTo>
                  <a:lnTo>
                    <a:pt x="527227" y="284572"/>
                  </a:lnTo>
                  <a:lnTo>
                    <a:pt x="538445" y="278056"/>
                  </a:lnTo>
                  <a:lnTo>
                    <a:pt x="549662" y="271541"/>
                  </a:lnTo>
                  <a:lnTo>
                    <a:pt x="560880" y="265025"/>
                  </a:lnTo>
                  <a:lnTo>
                    <a:pt x="572098" y="258509"/>
                  </a:lnTo>
                  <a:lnTo>
                    <a:pt x="583315" y="251993"/>
                  </a:lnTo>
                  <a:lnTo>
                    <a:pt x="594533" y="245478"/>
                  </a:lnTo>
                  <a:lnTo>
                    <a:pt x="605750" y="238962"/>
                  </a:lnTo>
                  <a:lnTo>
                    <a:pt x="616968" y="232446"/>
                  </a:lnTo>
                  <a:lnTo>
                    <a:pt x="628186" y="225931"/>
                  </a:lnTo>
                  <a:lnTo>
                    <a:pt x="639403" y="219415"/>
                  </a:lnTo>
                  <a:lnTo>
                    <a:pt x="650621" y="212899"/>
                  </a:lnTo>
                  <a:lnTo>
                    <a:pt x="661838" y="206383"/>
                  </a:lnTo>
                  <a:lnTo>
                    <a:pt x="673056" y="199868"/>
                  </a:lnTo>
                  <a:lnTo>
                    <a:pt x="684274" y="193352"/>
                  </a:lnTo>
                  <a:lnTo>
                    <a:pt x="695491" y="186836"/>
                  </a:lnTo>
                  <a:lnTo>
                    <a:pt x="706709" y="180321"/>
                  </a:lnTo>
                  <a:lnTo>
                    <a:pt x="717926" y="173805"/>
                  </a:lnTo>
                  <a:lnTo>
                    <a:pt x="729144" y="167289"/>
                  </a:lnTo>
                  <a:lnTo>
                    <a:pt x="740362" y="160773"/>
                  </a:lnTo>
                  <a:lnTo>
                    <a:pt x="751579" y="154258"/>
                  </a:lnTo>
                  <a:lnTo>
                    <a:pt x="762797" y="147742"/>
                  </a:lnTo>
                  <a:lnTo>
                    <a:pt x="774014" y="141226"/>
                  </a:lnTo>
                  <a:lnTo>
                    <a:pt x="785232" y="134711"/>
                  </a:lnTo>
                  <a:lnTo>
                    <a:pt x="796450" y="128195"/>
                  </a:lnTo>
                  <a:lnTo>
                    <a:pt x="807667" y="121679"/>
                  </a:lnTo>
                  <a:lnTo>
                    <a:pt x="818885" y="115163"/>
                  </a:lnTo>
                  <a:lnTo>
                    <a:pt x="830103" y="108648"/>
                  </a:lnTo>
                  <a:lnTo>
                    <a:pt x="841320" y="102132"/>
                  </a:lnTo>
                  <a:lnTo>
                    <a:pt x="852538" y="95616"/>
                  </a:lnTo>
                  <a:lnTo>
                    <a:pt x="863755" y="89101"/>
                  </a:lnTo>
                  <a:lnTo>
                    <a:pt x="874973" y="82585"/>
                  </a:lnTo>
                  <a:lnTo>
                    <a:pt x="886191" y="76069"/>
                  </a:lnTo>
                  <a:lnTo>
                    <a:pt x="897408" y="69553"/>
                  </a:lnTo>
                  <a:lnTo>
                    <a:pt x="908626" y="63038"/>
                  </a:lnTo>
                  <a:lnTo>
                    <a:pt x="919843" y="56522"/>
                  </a:lnTo>
                  <a:lnTo>
                    <a:pt x="931061" y="50006"/>
                  </a:lnTo>
                  <a:lnTo>
                    <a:pt x="942279" y="43491"/>
                  </a:lnTo>
                  <a:lnTo>
                    <a:pt x="953496" y="36975"/>
                  </a:lnTo>
                  <a:lnTo>
                    <a:pt x="964714" y="30459"/>
                  </a:lnTo>
                  <a:lnTo>
                    <a:pt x="975931" y="23943"/>
                  </a:lnTo>
                  <a:lnTo>
                    <a:pt x="987149" y="17428"/>
                  </a:lnTo>
                  <a:lnTo>
                    <a:pt x="998367" y="10912"/>
                  </a:lnTo>
                  <a:lnTo>
                    <a:pt x="1009584" y="4396"/>
                  </a:lnTo>
                  <a:lnTo>
                    <a:pt x="101715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116552" y="4329536"/>
              <a:ext cx="143999" cy="124895"/>
            </a:xfrm>
            <a:custGeom>
              <a:avLst/>
              <a:pathLst>
                <a:path w="143999" h="124895">
                  <a:moveTo>
                    <a:pt x="72326" y="124895"/>
                  </a:moveTo>
                  <a:lnTo>
                    <a:pt x="143999" y="0"/>
                  </a:lnTo>
                  <a:lnTo>
                    <a:pt x="0" y="37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391868" y="2784980"/>
              <a:ext cx="851529" cy="2135367"/>
            </a:xfrm>
            <a:custGeom>
              <a:avLst/>
              <a:pathLst>
                <a:path w="851529" h="2135367">
                  <a:moveTo>
                    <a:pt x="851529" y="2135367"/>
                  </a:moveTo>
                  <a:lnTo>
                    <a:pt x="842523" y="2112784"/>
                  </a:lnTo>
                  <a:lnTo>
                    <a:pt x="833518" y="2090202"/>
                  </a:lnTo>
                  <a:lnTo>
                    <a:pt x="824513" y="2067619"/>
                  </a:lnTo>
                  <a:lnTo>
                    <a:pt x="815507" y="2045036"/>
                  </a:lnTo>
                  <a:lnTo>
                    <a:pt x="806502" y="2022454"/>
                  </a:lnTo>
                  <a:lnTo>
                    <a:pt x="797496" y="1999871"/>
                  </a:lnTo>
                  <a:lnTo>
                    <a:pt x="788491" y="1977288"/>
                  </a:lnTo>
                  <a:lnTo>
                    <a:pt x="779486" y="1954706"/>
                  </a:lnTo>
                  <a:lnTo>
                    <a:pt x="770480" y="1932123"/>
                  </a:lnTo>
                  <a:lnTo>
                    <a:pt x="761475" y="1909540"/>
                  </a:lnTo>
                  <a:lnTo>
                    <a:pt x="752469" y="1886958"/>
                  </a:lnTo>
                  <a:lnTo>
                    <a:pt x="743464" y="1864375"/>
                  </a:lnTo>
                  <a:lnTo>
                    <a:pt x="734459" y="1841792"/>
                  </a:lnTo>
                  <a:lnTo>
                    <a:pt x="725453" y="1819210"/>
                  </a:lnTo>
                  <a:lnTo>
                    <a:pt x="716448" y="1796627"/>
                  </a:lnTo>
                  <a:lnTo>
                    <a:pt x="707443" y="1774044"/>
                  </a:lnTo>
                  <a:lnTo>
                    <a:pt x="698437" y="1751461"/>
                  </a:lnTo>
                  <a:lnTo>
                    <a:pt x="689432" y="1728879"/>
                  </a:lnTo>
                  <a:lnTo>
                    <a:pt x="680426" y="1706296"/>
                  </a:lnTo>
                  <a:lnTo>
                    <a:pt x="671421" y="1683713"/>
                  </a:lnTo>
                  <a:lnTo>
                    <a:pt x="662416" y="1661131"/>
                  </a:lnTo>
                  <a:lnTo>
                    <a:pt x="653410" y="1638548"/>
                  </a:lnTo>
                  <a:lnTo>
                    <a:pt x="644405" y="1615965"/>
                  </a:lnTo>
                  <a:lnTo>
                    <a:pt x="635399" y="1593383"/>
                  </a:lnTo>
                  <a:lnTo>
                    <a:pt x="626394" y="1570800"/>
                  </a:lnTo>
                  <a:lnTo>
                    <a:pt x="617389" y="1548217"/>
                  </a:lnTo>
                  <a:lnTo>
                    <a:pt x="608383" y="1525635"/>
                  </a:lnTo>
                  <a:lnTo>
                    <a:pt x="599378" y="1503052"/>
                  </a:lnTo>
                  <a:lnTo>
                    <a:pt x="590372" y="1480469"/>
                  </a:lnTo>
                  <a:lnTo>
                    <a:pt x="581367" y="1457887"/>
                  </a:lnTo>
                  <a:lnTo>
                    <a:pt x="572362" y="1435304"/>
                  </a:lnTo>
                  <a:lnTo>
                    <a:pt x="563356" y="1412721"/>
                  </a:lnTo>
                  <a:lnTo>
                    <a:pt x="554351" y="1390139"/>
                  </a:lnTo>
                  <a:lnTo>
                    <a:pt x="545346" y="1367556"/>
                  </a:lnTo>
                  <a:lnTo>
                    <a:pt x="536340" y="1344973"/>
                  </a:lnTo>
                  <a:lnTo>
                    <a:pt x="527335" y="1322391"/>
                  </a:lnTo>
                  <a:lnTo>
                    <a:pt x="518329" y="1299808"/>
                  </a:lnTo>
                  <a:lnTo>
                    <a:pt x="509324" y="1277225"/>
                  </a:lnTo>
                  <a:lnTo>
                    <a:pt x="500319" y="1254642"/>
                  </a:lnTo>
                  <a:lnTo>
                    <a:pt x="491313" y="1232060"/>
                  </a:lnTo>
                  <a:lnTo>
                    <a:pt x="482308" y="1209477"/>
                  </a:lnTo>
                  <a:lnTo>
                    <a:pt x="473302" y="1186894"/>
                  </a:lnTo>
                  <a:lnTo>
                    <a:pt x="464297" y="1164312"/>
                  </a:lnTo>
                  <a:lnTo>
                    <a:pt x="455292" y="1141729"/>
                  </a:lnTo>
                  <a:lnTo>
                    <a:pt x="446286" y="1119146"/>
                  </a:lnTo>
                  <a:lnTo>
                    <a:pt x="437281" y="1096564"/>
                  </a:lnTo>
                  <a:lnTo>
                    <a:pt x="428276" y="1073981"/>
                  </a:lnTo>
                  <a:lnTo>
                    <a:pt x="419270" y="1051398"/>
                  </a:lnTo>
                  <a:lnTo>
                    <a:pt x="410265" y="1028816"/>
                  </a:lnTo>
                  <a:lnTo>
                    <a:pt x="401259" y="1006233"/>
                  </a:lnTo>
                  <a:lnTo>
                    <a:pt x="392254" y="983650"/>
                  </a:lnTo>
                  <a:lnTo>
                    <a:pt x="383249" y="961068"/>
                  </a:lnTo>
                  <a:lnTo>
                    <a:pt x="374243" y="938485"/>
                  </a:lnTo>
                  <a:lnTo>
                    <a:pt x="365238" y="915902"/>
                  </a:lnTo>
                  <a:lnTo>
                    <a:pt x="356232" y="893320"/>
                  </a:lnTo>
                  <a:lnTo>
                    <a:pt x="347227" y="870737"/>
                  </a:lnTo>
                  <a:lnTo>
                    <a:pt x="338222" y="848154"/>
                  </a:lnTo>
                  <a:lnTo>
                    <a:pt x="329216" y="825572"/>
                  </a:lnTo>
                  <a:lnTo>
                    <a:pt x="320211" y="802989"/>
                  </a:lnTo>
                  <a:lnTo>
                    <a:pt x="311205" y="780406"/>
                  </a:lnTo>
                  <a:lnTo>
                    <a:pt x="302200" y="757824"/>
                  </a:lnTo>
                  <a:lnTo>
                    <a:pt x="293195" y="735241"/>
                  </a:lnTo>
                  <a:lnTo>
                    <a:pt x="284189" y="712658"/>
                  </a:lnTo>
                  <a:lnTo>
                    <a:pt x="275184" y="690075"/>
                  </a:lnTo>
                  <a:lnTo>
                    <a:pt x="266179" y="667493"/>
                  </a:lnTo>
                  <a:lnTo>
                    <a:pt x="257173" y="644910"/>
                  </a:lnTo>
                  <a:lnTo>
                    <a:pt x="248168" y="622327"/>
                  </a:lnTo>
                  <a:lnTo>
                    <a:pt x="239162" y="599745"/>
                  </a:lnTo>
                  <a:lnTo>
                    <a:pt x="230157" y="577162"/>
                  </a:lnTo>
                  <a:lnTo>
                    <a:pt x="221152" y="554579"/>
                  </a:lnTo>
                  <a:lnTo>
                    <a:pt x="212146" y="531997"/>
                  </a:lnTo>
                  <a:lnTo>
                    <a:pt x="203141" y="509414"/>
                  </a:lnTo>
                  <a:lnTo>
                    <a:pt x="194135" y="486831"/>
                  </a:lnTo>
                  <a:lnTo>
                    <a:pt x="185130" y="464249"/>
                  </a:lnTo>
                  <a:lnTo>
                    <a:pt x="176125" y="441666"/>
                  </a:lnTo>
                  <a:lnTo>
                    <a:pt x="167119" y="419083"/>
                  </a:lnTo>
                  <a:lnTo>
                    <a:pt x="158114" y="396501"/>
                  </a:lnTo>
                  <a:lnTo>
                    <a:pt x="149108" y="373918"/>
                  </a:lnTo>
                  <a:lnTo>
                    <a:pt x="140103" y="351335"/>
                  </a:lnTo>
                  <a:lnTo>
                    <a:pt x="131098" y="328753"/>
                  </a:lnTo>
                  <a:lnTo>
                    <a:pt x="122092" y="306170"/>
                  </a:lnTo>
                  <a:lnTo>
                    <a:pt x="113087" y="283587"/>
                  </a:lnTo>
                  <a:lnTo>
                    <a:pt x="104082" y="261005"/>
                  </a:lnTo>
                  <a:lnTo>
                    <a:pt x="95076" y="238422"/>
                  </a:lnTo>
                  <a:lnTo>
                    <a:pt x="86071" y="215839"/>
                  </a:lnTo>
                  <a:lnTo>
                    <a:pt x="77065" y="193257"/>
                  </a:lnTo>
                  <a:lnTo>
                    <a:pt x="68060" y="170674"/>
                  </a:lnTo>
                  <a:lnTo>
                    <a:pt x="59055" y="148091"/>
                  </a:lnTo>
                  <a:lnTo>
                    <a:pt x="50049" y="125508"/>
                  </a:lnTo>
                  <a:lnTo>
                    <a:pt x="41044" y="102926"/>
                  </a:lnTo>
                  <a:lnTo>
                    <a:pt x="32038" y="80343"/>
                  </a:lnTo>
                  <a:lnTo>
                    <a:pt x="23033" y="57760"/>
                  </a:lnTo>
                  <a:lnTo>
                    <a:pt x="14028" y="35178"/>
                  </a:lnTo>
                  <a:lnTo>
                    <a:pt x="5022" y="125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71182" y="2784980"/>
              <a:ext cx="133757" cy="142506"/>
            </a:xfrm>
            <a:custGeom>
              <a:avLst/>
              <a:pathLst>
                <a:path w="133757" h="142506">
                  <a:moveTo>
                    <a:pt x="133757" y="89167"/>
                  </a:moveTo>
                  <a:lnTo>
                    <a:pt x="20685" y="0"/>
                  </a:lnTo>
                  <a:lnTo>
                    <a:pt x="0" y="1425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87344" y="4249362"/>
              <a:ext cx="2356053" cy="670985"/>
            </a:xfrm>
            <a:custGeom>
              <a:avLst/>
              <a:pathLst>
                <a:path w="2356053" h="670985">
                  <a:moveTo>
                    <a:pt x="2356053" y="670985"/>
                  </a:moveTo>
                  <a:lnTo>
                    <a:pt x="2331205" y="663908"/>
                  </a:lnTo>
                  <a:lnTo>
                    <a:pt x="2306358" y="656832"/>
                  </a:lnTo>
                  <a:lnTo>
                    <a:pt x="2281510" y="649756"/>
                  </a:lnTo>
                  <a:lnTo>
                    <a:pt x="2256662" y="642679"/>
                  </a:lnTo>
                  <a:lnTo>
                    <a:pt x="2231814" y="635603"/>
                  </a:lnTo>
                  <a:lnTo>
                    <a:pt x="2206967" y="628526"/>
                  </a:lnTo>
                  <a:lnTo>
                    <a:pt x="2182119" y="621450"/>
                  </a:lnTo>
                  <a:lnTo>
                    <a:pt x="2157271" y="614373"/>
                  </a:lnTo>
                  <a:lnTo>
                    <a:pt x="2132424" y="607297"/>
                  </a:lnTo>
                  <a:lnTo>
                    <a:pt x="2107576" y="600221"/>
                  </a:lnTo>
                  <a:lnTo>
                    <a:pt x="2082728" y="593144"/>
                  </a:lnTo>
                  <a:lnTo>
                    <a:pt x="2057881" y="586068"/>
                  </a:lnTo>
                  <a:lnTo>
                    <a:pt x="2033033" y="578991"/>
                  </a:lnTo>
                  <a:lnTo>
                    <a:pt x="2008185" y="571915"/>
                  </a:lnTo>
                  <a:lnTo>
                    <a:pt x="1983337" y="564838"/>
                  </a:lnTo>
                  <a:lnTo>
                    <a:pt x="1958490" y="557762"/>
                  </a:lnTo>
                  <a:lnTo>
                    <a:pt x="1933642" y="550686"/>
                  </a:lnTo>
                  <a:lnTo>
                    <a:pt x="1908794" y="543609"/>
                  </a:lnTo>
                  <a:lnTo>
                    <a:pt x="1883947" y="536533"/>
                  </a:lnTo>
                  <a:lnTo>
                    <a:pt x="1859099" y="529456"/>
                  </a:lnTo>
                  <a:lnTo>
                    <a:pt x="1834251" y="522380"/>
                  </a:lnTo>
                  <a:lnTo>
                    <a:pt x="1809403" y="515303"/>
                  </a:lnTo>
                  <a:lnTo>
                    <a:pt x="1784556" y="508227"/>
                  </a:lnTo>
                  <a:lnTo>
                    <a:pt x="1759708" y="501151"/>
                  </a:lnTo>
                  <a:lnTo>
                    <a:pt x="1734860" y="494074"/>
                  </a:lnTo>
                  <a:lnTo>
                    <a:pt x="1710013" y="486998"/>
                  </a:lnTo>
                  <a:lnTo>
                    <a:pt x="1685165" y="479921"/>
                  </a:lnTo>
                  <a:lnTo>
                    <a:pt x="1660317" y="472845"/>
                  </a:lnTo>
                  <a:lnTo>
                    <a:pt x="1635469" y="465768"/>
                  </a:lnTo>
                  <a:lnTo>
                    <a:pt x="1610622" y="458692"/>
                  </a:lnTo>
                  <a:lnTo>
                    <a:pt x="1585774" y="451616"/>
                  </a:lnTo>
                  <a:lnTo>
                    <a:pt x="1560926" y="444539"/>
                  </a:lnTo>
                  <a:lnTo>
                    <a:pt x="1536079" y="437463"/>
                  </a:lnTo>
                  <a:lnTo>
                    <a:pt x="1511231" y="430386"/>
                  </a:lnTo>
                  <a:lnTo>
                    <a:pt x="1486383" y="423310"/>
                  </a:lnTo>
                  <a:lnTo>
                    <a:pt x="1461535" y="416233"/>
                  </a:lnTo>
                  <a:lnTo>
                    <a:pt x="1436688" y="409157"/>
                  </a:lnTo>
                  <a:lnTo>
                    <a:pt x="1411840" y="402081"/>
                  </a:lnTo>
                  <a:lnTo>
                    <a:pt x="1386992" y="395004"/>
                  </a:lnTo>
                  <a:lnTo>
                    <a:pt x="1362145" y="387928"/>
                  </a:lnTo>
                  <a:lnTo>
                    <a:pt x="1337297" y="380851"/>
                  </a:lnTo>
                  <a:lnTo>
                    <a:pt x="1312449" y="373775"/>
                  </a:lnTo>
                  <a:lnTo>
                    <a:pt x="1287601" y="366698"/>
                  </a:lnTo>
                  <a:lnTo>
                    <a:pt x="1262754" y="359622"/>
                  </a:lnTo>
                  <a:lnTo>
                    <a:pt x="1237906" y="352545"/>
                  </a:lnTo>
                  <a:lnTo>
                    <a:pt x="1213058" y="345469"/>
                  </a:lnTo>
                  <a:lnTo>
                    <a:pt x="1188211" y="338393"/>
                  </a:lnTo>
                  <a:lnTo>
                    <a:pt x="1163363" y="331316"/>
                  </a:lnTo>
                  <a:lnTo>
                    <a:pt x="1138515" y="324240"/>
                  </a:lnTo>
                  <a:lnTo>
                    <a:pt x="1113667" y="317163"/>
                  </a:lnTo>
                  <a:lnTo>
                    <a:pt x="1088820" y="310087"/>
                  </a:lnTo>
                  <a:lnTo>
                    <a:pt x="1063972" y="303010"/>
                  </a:lnTo>
                  <a:lnTo>
                    <a:pt x="1039124" y="295934"/>
                  </a:lnTo>
                  <a:lnTo>
                    <a:pt x="1014277" y="288858"/>
                  </a:lnTo>
                  <a:lnTo>
                    <a:pt x="989429" y="281781"/>
                  </a:lnTo>
                  <a:lnTo>
                    <a:pt x="964581" y="274705"/>
                  </a:lnTo>
                  <a:lnTo>
                    <a:pt x="939734" y="267628"/>
                  </a:lnTo>
                  <a:lnTo>
                    <a:pt x="914886" y="260552"/>
                  </a:lnTo>
                  <a:lnTo>
                    <a:pt x="890038" y="253475"/>
                  </a:lnTo>
                  <a:lnTo>
                    <a:pt x="865190" y="246399"/>
                  </a:lnTo>
                  <a:lnTo>
                    <a:pt x="840343" y="239323"/>
                  </a:lnTo>
                  <a:lnTo>
                    <a:pt x="815495" y="232246"/>
                  </a:lnTo>
                  <a:lnTo>
                    <a:pt x="790647" y="225170"/>
                  </a:lnTo>
                  <a:lnTo>
                    <a:pt x="765800" y="218093"/>
                  </a:lnTo>
                  <a:lnTo>
                    <a:pt x="740952" y="211017"/>
                  </a:lnTo>
                  <a:lnTo>
                    <a:pt x="716104" y="203940"/>
                  </a:lnTo>
                  <a:lnTo>
                    <a:pt x="691256" y="196864"/>
                  </a:lnTo>
                  <a:lnTo>
                    <a:pt x="666409" y="189788"/>
                  </a:lnTo>
                  <a:lnTo>
                    <a:pt x="641561" y="182711"/>
                  </a:lnTo>
                  <a:lnTo>
                    <a:pt x="616713" y="175635"/>
                  </a:lnTo>
                  <a:lnTo>
                    <a:pt x="591866" y="168558"/>
                  </a:lnTo>
                  <a:lnTo>
                    <a:pt x="567018" y="161482"/>
                  </a:lnTo>
                  <a:lnTo>
                    <a:pt x="542170" y="154405"/>
                  </a:lnTo>
                  <a:lnTo>
                    <a:pt x="517322" y="147329"/>
                  </a:lnTo>
                  <a:lnTo>
                    <a:pt x="492475" y="140253"/>
                  </a:lnTo>
                  <a:lnTo>
                    <a:pt x="467627" y="133176"/>
                  </a:lnTo>
                  <a:lnTo>
                    <a:pt x="442779" y="126100"/>
                  </a:lnTo>
                  <a:lnTo>
                    <a:pt x="417932" y="119023"/>
                  </a:lnTo>
                  <a:lnTo>
                    <a:pt x="393084" y="111947"/>
                  </a:lnTo>
                  <a:lnTo>
                    <a:pt x="368236" y="104870"/>
                  </a:lnTo>
                  <a:lnTo>
                    <a:pt x="343388" y="97794"/>
                  </a:lnTo>
                  <a:lnTo>
                    <a:pt x="318541" y="90718"/>
                  </a:lnTo>
                  <a:lnTo>
                    <a:pt x="293693" y="83641"/>
                  </a:lnTo>
                  <a:lnTo>
                    <a:pt x="268845" y="76565"/>
                  </a:lnTo>
                  <a:lnTo>
                    <a:pt x="243998" y="69488"/>
                  </a:lnTo>
                  <a:lnTo>
                    <a:pt x="219150" y="62412"/>
                  </a:lnTo>
                  <a:lnTo>
                    <a:pt x="194302" y="55335"/>
                  </a:lnTo>
                  <a:lnTo>
                    <a:pt x="169454" y="48259"/>
                  </a:lnTo>
                  <a:lnTo>
                    <a:pt x="144607" y="41183"/>
                  </a:lnTo>
                  <a:lnTo>
                    <a:pt x="119759" y="34106"/>
                  </a:lnTo>
                  <a:lnTo>
                    <a:pt x="94911" y="27030"/>
                  </a:lnTo>
                  <a:lnTo>
                    <a:pt x="70064" y="19953"/>
                  </a:lnTo>
                  <a:lnTo>
                    <a:pt x="45216" y="12877"/>
                  </a:lnTo>
                  <a:lnTo>
                    <a:pt x="20368" y="58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87344" y="4214273"/>
              <a:ext cx="139659" cy="138493"/>
            </a:xfrm>
            <a:custGeom>
              <a:avLst/>
              <a:pathLst>
                <a:path w="139659" h="138493">
                  <a:moveTo>
                    <a:pt x="139659" y="0"/>
                  </a:moveTo>
                  <a:lnTo>
                    <a:pt x="0" y="35089"/>
                  </a:lnTo>
                  <a:lnTo>
                    <a:pt x="100217" y="13849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756355" y="4920347"/>
              <a:ext cx="1487042" cy="964264"/>
            </a:xfrm>
            <a:custGeom>
              <a:avLst/>
              <a:pathLst>
                <a:path w="1487042" h="964264">
                  <a:moveTo>
                    <a:pt x="1487042" y="0"/>
                  </a:moveTo>
                  <a:lnTo>
                    <a:pt x="1471106" y="10333"/>
                  </a:lnTo>
                  <a:lnTo>
                    <a:pt x="1455170" y="20667"/>
                  </a:lnTo>
                  <a:lnTo>
                    <a:pt x="1439234" y="31000"/>
                  </a:lnTo>
                  <a:lnTo>
                    <a:pt x="1423298" y="41334"/>
                  </a:lnTo>
                  <a:lnTo>
                    <a:pt x="1407362" y="51667"/>
                  </a:lnTo>
                  <a:lnTo>
                    <a:pt x="1391426" y="62001"/>
                  </a:lnTo>
                  <a:lnTo>
                    <a:pt x="1375490" y="72335"/>
                  </a:lnTo>
                  <a:lnTo>
                    <a:pt x="1359555" y="82668"/>
                  </a:lnTo>
                  <a:lnTo>
                    <a:pt x="1343619" y="93002"/>
                  </a:lnTo>
                  <a:lnTo>
                    <a:pt x="1327683" y="103335"/>
                  </a:lnTo>
                  <a:lnTo>
                    <a:pt x="1311747" y="113669"/>
                  </a:lnTo>
                  <a:lnTo>
                    <a:pt x="1295811" y="124002"/>
                  </a:lnTo>
                  <a:lnTo>
                    <a:pt x="1279875" y="134336"/>
                  </a:lnTo>
                  <a:lnTo>
                    <a:pt x="1263939" y="144670"/>
                  </a:lnTo>
                  <a:lnTo>
                    <a:pt x="1248003" y="155003"/>
                  </a:lnTo>
                  <a:lnTo>
                    <a:pt x="1232067" y="165337"/>
                  </a:lnTo>
                  <a:lnTo>
                    <a:pt x="1216131" y="175670"/>
                  </a:lnTo>
                  <a:lnTo>
                    <a:pt x="1200195" y="186004"/>
                  </a:lnTo>
                  <a:lnTo>
                    <a:pt x="1184259" y="196338"/>
                  </a:lnTo>
                  <a:lnTo>
                    <a:pt x="1168323" y="206671"/>
                  </a:lnTo>
                  <a:lnTo>
                    <a:pt x="1152387" y="217005"/>
                  </a:lnTo>
                  <a:lnTo>
                    <a:pt x="1136451" y="227338"/>
                  </a:lnTo>
                  <a:lnTo>
                    <a:pt x="1120515" y="237672"/>
                  </a:lnTo>
                  <a:lnTo>
                    <a:pt x="1104579" y="248005"/>
                  </a:lnTo>
                  <a:lnTo>
                    <a:pt x="1088643" y="258339"/>
                  </a:lnTo>
                  <a:lnTo>
                    <a:pt x="1072707" y="268673"/>
                  </a:lnTo>
                  <a:lnTo>
                    <a:pt x="1056771" y="279006"/>
                  </a:lnTo>
                  <a:lnTo>
                    <a:pt x="1040836" y="289340"/>
                  </a:lnTo>
                  <a:lnTo>
                    <a:pt x="1024900" y="299673"/>
                  </a:lnTo>
                  <a:lnTo>
                    <a:pt x="1008964" y="310007"/>
                  </a:lnTo>
                  <a:lnTo>
                    <a:pt x="993028" y="320340"/>
                  </a:lnTo>
                  <a:lnTo>
                    <a:pt x="977092" y="330674"/>
                  </a:lnTo>
                  <a:lnTo>
                    <a:pt x="961156" y="341008"/>
                  </a:lnTo>
                  <a:lnTo>
                    <a:pt x="945220" y="351341"/>
                  </a:lnTo>
                  <a:lnTo>
                    <a:pt x="929284" y="361675"/>
                  </a:lnTo>
                  <a:lnTo>
                    <a:pt x="913348" y="372008"/>
                  </a:lnTo>
                  <a:lnTo>
                    <a:pt x="897412" y="382342"/>
                  </a:lnTo>
                  <a:lnTo>
                    <a:pt x="881476" y="392676"/>
                  </a:lnTo>
                  <a:lnTo>
                    <a:pt x="865540" y="403009"/>
                  </a:lnTo>
                  <a:lnTo>
                    <a:pt x="849604" y="413343"/>
                  </a:lnTo>
                  <a:lnTo>
                    <a:pt x="833668" y="423676"/>
                  </a:lnTo>
                  <a:lnTo>
                    <a:pt x="817732" y="434010"/>
                  </a:lnTo>
                  <a:lnTo>
                    <a:pt x="801796" y="444343"/>
                  </a:lnTo>
                  <a:lnTo>
                    <a:pt x="785860" y="454677"/>
                  </a:lnTo>
                  <a:lnTo>
                    <a:pt x="769924" y="465011"/>
                  </a:lnTo>
                  <a:lnTo>
                    <a:pt x="753988" y="475344"/>
                  </a:lnTo>
                  <a:lnTo>
                    <a:pt x="738053" y="485678"/>
                  </a:lnTo>
                  <a:lnTo>
                    <a:pt x="722117" y="496011"/>
                  </a:lnTo>
                  <a:lnTo>
                    <a:pt x="706181" y="506345"/>
                  </a:lnTo>
                  <a:lnTo>
                    <a:pt x="690245" y="516678"/>
                  </a:lnTo>
                  <a:lnTo>
                    <a:pt x="674309" y="527012"/>
                  </a:lnTo>
                  <a:lnTo>
                    <a:pt x="658373" y="537346"/>
                  </a:lnTo>
                  <a:lnTo>
                    <a:pt x="642437" y="547679"/>
                  </a:lnTo>
                  <a:lnTo>
                    <a:pt x="626501" y="558013"/>
                  </a:lnTo>
                  <a:lnTo>
                    <a:pt x="610565" y="568346"/>
                  </a:lnTo>
                  <a:lnTo>
                    <a:pt x="594629" y="578680"/>
                  </a:lnTo>
                  <a:lnTo>
                    <a:pt x="578693" y="589014"/>
                  </a:lnTo>
                  <a:lnTo>
                    <a:pt x="562757" y="599347"/>
                  </a:lnTo>
                  <a:lnTo>
                    <a:pt x="546821" y="609681"/>
                  </a:lnTo>
                  <a:lnTo>
                    <a:pt x="530885" y="620014"/>
                  </a:lnTo>
                  <a:lnTo>
                    <a:pt x="514949" y="630348"/>
                  </a:lnTo>
                  <a:lnTo>
                    <a:pt x="499013" y="640681"/>
                  </a:lnTo>
                  <a:lnTo>
                    <a:pt x="483077" y="651015"/>
                  </a:lnTo>
                  <a:lnTo>
                    <a:pt x="467141" y="661349"/>
                  </a:lnTo>
                  <a:lnTo>
                    <a:pt x="451205" y="671682"/>
                  </a:lnTo>
                  <a:lnTo>
                    <a:pt x="435270" y="682016"/>
                  </a:lnTo>
                  <a:lnTo>
                    <a:pt x="419334" y="692349"/>
                  </a:lnTo>
                  <a:lnTo>
                    <a:pt x="403398" y="702683"/>
                  </a:lnTo>
                  <a:lnTo>
                    <a:pt x="387462" y="713016"/>
                  </a:lnTo>
                  <a:lnTo>
                    <a:pt x="371526" y="723350"/>
                  </a:lnTo>
                  <a:lnTo>
                    <a:pt x="355590" y="733684"/>
                  </a:lnTo>
                  <a:lnTo>
                    <a:pt x="339654" y="744017"/>
                  </a:lnTo>
                  <a:lnTo>
                    <a:pt x="323718" y="754351"/>
                  </a:lnTo>
                  <a:lnTo>
                    <a:pt x="307782" y="764684"/>
                  </a:lnTo>
                  <a:lnTo>
                    <a:pt x="291846" y="775018"/>
                  </a:lnTo>
                  <a:lnTo>
                    <a:pt x="275910" y="785352"/>
                  </a:lnTo>
                  <a:lnTo>
                    <a:pt x="259974" y="795685"/>
                  </a:lnTo>
                  <a:lnTo>
                    <a:pt x="244038" y="806019"/>
                  </a:lnTo>
                  <a:lnTo>
                    <a:pt x="228102" y="816352"/>
                  </a:lnTo>
                  <a:lnTo>
                    <a:pt x="212166" y="826686"/>
                  </a:lnTo>
                  <a:lnTo>
                    <a:pt x="196230" y="837019"/>
                  </a:lnTo>
                  <a:lnTo>
                    <a:pt x="180294" y="847353"/>
                  </a:lnTo>
                  <a:lnTo>
                    <a:pt x="164358" y="857687"/>
                  </a:lnTo>
                  <a:lnTo>
                    <a:pt x="148422" y="868020"/>
                  </a:lnTo>
                  <a:lnTo>
                    <a:pt x="132487" y="878354"/>
                  </a:lnTo>
                  <a:lnTo>
                    <a:pt x="116551" y="888687"/>
                  </a:lnTo>
                  <a:lnTo>
                    <a:pt x="100615" y="899021"/>
                  </a:lnTo>
                  <a:lnTo>
                    <a:pt x="84679" y="909354"/>
                  </a:lnTo>
                  <a:lnTo>
                    <a:pt x="68743" y="919688"/>
                  </a:lnTo>
                  <a:lnTo>
                    <a:pt x="52807" y="930022"/>
                  </a:lnTo>
                  <a:lnTo>
                    <a:pt x="36871" y="940355"/>
                  </a:lnTo>
                  <a:lnTo>
                    <a:pt x="20935" y="950689"/>
                  </a:lnTo>
                  <a:lnTo>
                    <a:pt x="4999" y="961022"/>
                  </a:lnTo>
                  <a:lnTo>
                    <a:pt x="0" y="96426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756355" y="5756351"/>
              <a:ext cx="143807" cy="128260"/>
            </a:xfrm>
            <a:custGeom>
              <a:avLst/>
              <a:pathLst>
                <a:path w="143807" h="128260">
                  <a:moveTo>
                    <a:pt x="65461" y="0"/>
                  </a:moveTo>
                  <a:lnTo>
                    <a:pt x="0" y="128260"/>
                  </a:lnTo>
                  <a:lnTo>
                    <a:pt x="143807" y="12082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170919" y="4920347"/>
              <a:ext cx="72478" cy="740934"/>
            </a:xfrm>
            <a:custGeom>
              <a:avLst/>
              <a:pathLst>
                <a:path w="72478" h="740934">
                  <a:moveTo>
                    <a:pt x="72478" y="0"/>
                  </a:moveTo>
                  <a:lnTo>
                    <a:pt x="71640" y="8569"/>
                  </a:lnTo>
                  <a:lnTo>
                    <a:pt x="70801" y="17139"/>
                  </a:lnTo>
                  <a:lnTo>
                    <a:pt x="69963" y="25709"/>
                  </a:lnTo>
                  <a:lnTo>
                    <a:pt x="69125" y="34279"/>
                  </a:lnTo>
                  <a:lnTo>
                    <a:pt x="68286" y="42849"/>
                  </a:lnTo>
                  <a:lnTo>
                    <a:pt x="67448" y="51419"/>
                  </a:lnTo>
                  <a:lnTo>
                    <a:pt x="66610" y="59989"/>
                  </a:lnTo>
                  <a:lnTo>
                    <a:pt x="65771" y="68559"/>
                  </a:lnTo>
                  <a:lnTo>
                    <a:pt x="64933" y="77129"/>
                  </a:lnTo>
                  <a:lnTo>
                    <a:pt x="64095" y="85699"/>
                  </a:lnTo>
                  <a:lnTo>
                    <a:pt x="63256" y="94269"/>
                  </a:lnTo>
                  <a:lnTo>
                    <a:pt x="62418" y="102838"/>
                  </a:lnTo>
                  <a:lnTo>
                    <a:pt x="61580" y="111408"/>
                  </a:lnTo>
                  <a:lnTo>
                    <a:pt x="60741" y="119978"/>
                  </a:lnTo>
                  <a:lnTo>
                    <a:pt x="59903" y="128548"/>
                  </a:lnTo>
                  <a:lnTo>
                    <a:pt x="59065" y="137118"/>
                  </a:lnTo>
                  <a:lnTo>
                    <a:pt x="58227" y="145688"/>
                  </a:lnTo>
                  <a:lnTo>
                    <a:pt x="57388" y="154258"/>
                  </a:lnTo>
                  <a:lnTo>
                    <a:pt x="56550" y="162828"/>
                  </a:lnTo>
                  <a:lnTo>
                    <a:pt x="55712" y="171398"/>
                  </a:lnTo>
                  <a:lnTo>
                    <a:pt x="54873" y="179968"/>
                  </a:lnTo>
                  <a:lnTo>
                    <a:pt x="54035" y="188538"/>
                  </a:lnTo>
                  <a:lnTo>
                    <a:pt x="53197" y="197108"/>
                  </a:lnTo>
                  <a:lnTo>
                    <a:pt x="52358" y="205677"/>
                  </a:lnTo>
                  <a:lnTo>
                    <a:pt x="51520" y="214247"/>
                  </a:lnTo>
                  <a:lnTo>
                    <a:pt x="50682" y="222817"/>
                  </a:lnTo>
                  <a:lnTo>
                    <a:pt x="49843" y="231387"/>
                  </a:lnTo>
                  <a:lnTo>
                    <a:pt x="49005" y="239957"/>
                  </a:lnTo>
                  <a:lnTo>
                    <a:pt x="48167" y="248527"/>
                  </a:lnTo>
                  <a:lnTo>
                    <a:pt x="47329" y="257097"/>
                  </a:lnTo>
                  <a:lnTo>
                    <a:pt x="46490" y="265667"/>
                  </a:lnTo>
                  <a:lnTo>
                    <a:pt x="45652" y="274237"/>
                  </a:lnTo>
                  <a:lnTo>
                    <a:pt x="44814" y="282807"/>
                  </a:lnTo>
                  <a:lnTo>
                    <a:pt x="43975" y="291377"/>
                  </a:lnTo>
                  <a:lnTo>
                    <a:pt x="43137" y="299946"/>
                  </a:lnTo>
                  <a:lnTo>
                    <a:pt x="42299" y="308516"/>
                  </a:lnTo>
                  <a:lnTo>
                    <a:pt x="41460" y="317086"/>
                  </a:lnTo>
                  <a:lnTo>
                    <a:pt x="40622" y="325656"/>
                  </a:lnTo>
                  <a:lnTo>
                    <a:pt x="39784" y="334226"/>
                  </a:lnTo>
                  <a:lnTo>
                    <a:pt x="38945" y="342796"/>
                  </a:lnTo>
                  <a:lnTo>
                    <a:pt x="38107" y="351366"/>
                  </a:lnTo>
                  <a:lnTo>
                    <a:pt x="37269" y="359936"/>
                  </a:lnTo>
                  <a:lnTo>
                    <a:pt x="36430" y="368506"/>
                  </a:lnTo>
                  <a:lnTo>
                    <a:pt x="35592" y="377076"/>
                  </a:lnTo>
                  <a:lnTo>
                    <a:pt x="34754" y="385646"/>
                  </a:lnTo>
                  <a:lnTo>
                    <a:pt x="33916" y="394216"/>
                  </a:lnTo>
                  <a:lnTo>
                    <a:pt x="33077" y="402785"/>
                  </a:lnTo>
                  <a:lnTo>
                    <a:pt x="32239" y="411355"/>
                  </a:lnTo>
                  <a:lnTo>
                    <a:pt x="31401" y="419925"/>
                  </a:lnTo>
                  <a:lnTo>
                    <a:pt x="30562" y="428495"/>
                  </a:lnTo>
                  <a:lnTo>
                    <a:pt x="29724" y="437065"/>
                  </a:lnTo>
                  <a:lnTo>
                    <a:pt x="28886" y="445635"/>
                  </a:lnTo>
                  <a:lnTo>
                    <a:pt x="28047" y="454205"/>
                  </a:lnTo>
                  <a:lnTo>
                    <a:pt x="27209" y="462775"/>
                  </a:lnTo>
                  <a:lnTo>
                    <a:pt x="26371" y="471345"/>
                  </a:lnTo>
                  <a:lnTo>
                    <a:pt x="25532" y="479915"/>
                  </a:lnTo>
                  <a:lnTo>
                    <a:pt x="24694" y="488485"/>
                  </a:lnTo>
                  <a:lnTo>
                    <a:pt x="23856" y="497055"/>
                  </a:lnTo>
                  <a:lnTo>
                    <a:pt x="23018" y="505624"/>
                  </a:lnTo>
                  <a:lnTo>
                    <a:pt x="22179" y="514194"/>
                  </a:lnTo>
                  <a:lnTo>
                    <a:pt x="21341" y="522764"/>
                  </a:lnTo>
                  <a:lnTo>
                    <a:pt x="20503" y="531334"/>
                  </a:lnTo>
                  <a:lnTo>
                    <a:pt x="19664" y="539904"/>
                  </a:lnTo>
                  <a:lnTo>
                    <a:pt x="18826" y="548474"/>
                  </a:lnTo>
                  <a:lnTo>
                    <a:pt x="17988" y="557044"/>
                  </a:lnTo>
                  <a:lnTo>
                    <a:pt x="17149" y="565614"/>
                  </a:lnTo>
                  <a:lnTo>
                    <a:pt x="16311" y="574184"/>
                  </a:lnTo>
                  <a:lnTo>
                    <a:pt x="15473" y="582754"/>
                  </a:lnTo>
                  <a:lnTo>
                    <a:pt x="14634" y="591324"/>
                  </a:lnTo>
                  <a:lnTo>
                    <a:pt x="13796" y="599893"/>
                  </a:lnTo>
                  <a:lnTo>
                    <a:pt x="12958" y="608463"/>
                  </a:lnTo>
                  <a:lnTo>
                    <a:pt x="12119" y="617033"/>
                  </a:lnTo>
                  <a:lnTo>
                    <a:pt x="11281" y="625603"/>
                  </a:lnTo>
                  <a:lnTo>
                    <a:pt x="10443" y="634173"/>
                  </a:lnTo>
                  <a:lnTo>
                    <a:pt x="9605" y="642743"/>
                  </a:lnTo>
                  <a:lnTo>
                    <a:pt x="8766" y="651313"/>
                  </a:lnTo>
                  <a:lnTo>
                    <a:pt x="7928" y="659883"/>
                  </a:lnTo>
                  <a:lnTo>
                    <a:pt x="7090" y="668453"/>
                  </a:lnTo>
                  <a:lnTo>
                    <a:pt x="6251" y="677023"/>
                  </a:lnTo>
                  <a:lnTo>
                    <a:pt x="5413" y="685593"/>
                  </a:lnTo>
                  <a:lnTo>
                    <a:pt x="4575" y="694163"/>
                  </a:lnTo>
                  <a:lnTo>
                    <a:pt x="3736" y="702732"/>
                  </a:lnTo>
                  <a:lnTo>
                    <a:pt x="2898" y="711302"/>
                  </a:lnTo>
                  <a:lnTo>
                    <a:pt x="2060" y="719872"/>
                  </a:lnTo>
                  <a:lnTo>
                    <a:pt x="1221" y="728442"/>
                  </a:lnTo>
                  <a:lnTo>
                    <a:pt x="383" y="737012"/>
                  </a:lnTo>
                  <a:lnTo>
                    <a:pt x="0" y="74093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111402" y="5530157"/>
              <a:ext cx="143315" cy="131124"/>
            </a:xfrm>
            <a:custGeom>
              <a:avLst/>
              <a:pathLst>
                <a:path w="143315" h="131124">
                  <a:moveTo>
                    <a:pt x="0" y="0"/>
                  </a:moveTo>
                  <a:lnTo>
                    <a:pt x="59517" y="131124"/>
                  </a:lnTo>
                  <a:lnTo>
                    <a:pt x="143315" y="1401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885325" y="4814420"/>
              <a:ext cx="533290" cy="523053"/>
            </a:xfrm>
            <a:custGeom>
              <a:avLst/>
              <a:pathLst>
                <a:path w="533290" h="523053">
                  <a:moveTo>
                    <a:pt x="533290" y="523053"/>
                  </a:moveTo>
                  <a:lnTo>
                    <a:pt x="527124" y="517006"/>
                  </a:lnTo>
                  <a:lnTo>
                    <a:pt x="520958" y="510959"/>
                  </a:lnTo>
                  <a:lnTo>
                    <a:pt x="514793" y="504911"/>
                  </a:lnTo>
                  <a:lnTo>
                    <a:pt x="508627" y="498864"/>
                  </a:lnTo>
                  <a:lnTo>
                    <a:pt x="502462" y="492817"/>
                  </a:lnTo>
                  <a:lnTo>
                    <a:pt x="496296" y="486770"/>
                  </a:lnTo>
                  <a:lnTo>
                    <a:pt x="490130" y="480722"/>
                  </a:lnTo>
                  <a:lnTo>
                    <a:pt x="483965" y="474675"/>
                  </a:lnTo>
                  <a:lnTo>
                    <a:pt x="477799" y="468628"/>
                  </a:lnTo>
                  <a:lnTo>
                    <a:pt x="471634" y="462581"/>
                  </a:lnTo>
                  <a:lnTo>
                    <a:pt x="465468" y="456533"/>
                  </a:lnTo>
                  <a:lnTo>
                    <a:pt x="459302" y="450486"/>
                  </a:lnTo>
                  <a:lnTo>
                    <a:pt x="453137" y="444439"/>
                  </a:lnTo>
                  <a:lnTo>
                    <a:pt x="446971" y="438392"/>
                  </a:lnTo>
                  <a:lnTo>
                    <a:pt x="440806" y="432344"/>
                  </a:lnTo>
                  <a:lnTo>
                    <a:pt x="434640" y="426297"/>
                  </a:lnTo>
                  <a:lnTo>
                    <a:pt x="428474" y="420250"/>
                  </a:lnTo>
                  <a:lnTo>
                    <a:pt x="422309" y="414203"/>
                  </a:lnTo>
                  <a:lnTo>
                    <a:pt x="416143" y="408155"/>
                  </a:lnTo>
                  <a:lnTo>
                    <a:pt x="409978" y="402108"/>
                  </a:lnTo>
                  <a:lnTo>
                    <a:pt x="403812" y="396061"/>
                  </a:lnTo>
                  <a:lnTo>
                    <a:pt x="397646" y="390014"/>
                  </a:lnTo>
                  <a:lnTo>
                    <a:pt x="391481" y="383966"/>
                  </a:lnTo>
                  <a:lnTo>
                    <a:pt x="385315" y="377919"/>
                  </a:lnTo>
                  <a:lnTo>
                    <a:pt x="379150" y="371872"/>
                  </a:lnTo>
                  <a:lnTo>
                    <a:pt x="372984" y="365825"/>
                  </a:lnTo>
                  <a:lnTo>
                    <a:pt x="366818" y="359777"/>
                  </a:lnTo>
                  <a:lnTo>
                    <a:pt x="360653" y="353730"/>
                  </a:lnTo>
                  <a:lnTo>
                    <a:pt x="354487" y="347683"/>
                  </a:lnTo>
                  <a:lnTo>
                    <a:pt x="348322" y="341636"/>
                  </a:lnTo>
                  <a:lnTo>
                    <a:pt x="342156" y="335588"/>
                  </a:lnTo>
                  <a:lnTo>
                    <a:pt x="335991" y="329541"/>
                  </a:lnTo>
                  <a:lnTo>
                    <a:pt x="329825" y="323494"/>
                  </a:lnTo>
                  <a:lnTo>
                    <a:pt x="323659" y="317447"/>
                  </a:lnTo>
                  <a:lnTo>
                    <a:pt x="317494" y="311399"/>
                  </a:lnTo>
                  <a:lnTo>
                    <a:pt x="311328" y="305352"/>
                  </a:lnTo>
                  <a:lnTo>
                    <a:pt x="305163" y="299305"/>
                  </a:lnTo>
                  <a:lnTo>
                    <a:pt x="298997" y="293258"/>
                  </a:lnTo>
                  <a:lnTo>
                    <a:pt x="292831" y="287210"/>
                  </a:lnTo>
                  <a:lnTo>
                    <a:pt x="286666" y="281163"/>
                  </a:lnTo>
                  <a:lnTo>
                    <a:pt x="280500" y="275116"/>
                  </a:lnTo>
                  <a:lnTo>
                    <a:pt x="274335" y="269069"/>
                  </a:lnTo>
                  <a:lnTo>
                    <a:pt x="268169" y="263022"/>
                  </a:lnTo>
                  <a:lnTo>
                    <a:pt x="262003" y="256974"/>
                  </a:lnTo>
                  <a:lnTo>
                    <a:pt x="255838" y="250927"/>
                  </a:lnTo>
                  <a:lnTo>
                    <a:pt x="249672" y="244880"/>
                  </a:lnTo>
                  <a:lnTo>
                    <a:pt x="243507" y="238833"/>
                  </a:lnTo>
                  <a:lnTo>
                    <a:pt x="237341" y="232785"/>
                  </a:lnTo>
                  <a:lnTo>
                    <a:pt x="231175" y="226738"/>
                  </a:lnTo>
                  <a:lnTo>
                    <a:pt x="225010" y="220691"/>
                  </a:lnTo>
                  <a:lnTo>
                    <a:pt x="218844" y="214644"/>
                  </a:lnTo>
                  <a:lnTo>
                    <a:pt x="212679" y="208596"/>
                  </a:lnTo>
                  <a:lnTo>
                    <a:pt x="206513" y="202549"/>
                  </a:lnTo>
                  <a:lnTo>
                    <a:pt x="200347" y="196502"/>
                  </a:lnTo>
                  <a:lnTo>
                    <a:pt x="194182" y="190455"/>
                  </a:lnTo>
                  <a:lnTo>
                    <a:pt x="188016" y="184407"/>
                  </a:lnTo>
                  <a:lnTo>
                    <a:pt x="181851" y="178360"/>
                  </a:lnTo>
                  <a:lnTo>
                    <a:pt x="175685" y="172313"/>
                  </a:lnTo>
                  <a:lnTo>
                    <a:pt x="169519" y="166266"/>
                  </a:lnTo>
                  <a:lnTo>
                    <a:pt x="163354" y="160218"/>
                  </a:lnTo>
                  <a:lnTo>
                    <a:pt x="157188" y="154171"/>
                  </a:lnTo>
                  <a:lnTo>
                    <a:pt x="151023" y="148124"/>
                  </a:lnTo>
                  <a:lnTo>
                    <a:pt x="144857" y="142077"/>
                  </a:lnTo>
                  <a:lnTo>
                    <a:pt x="138691" y="136029"/>
                  </a:lnTo>
                  <a:lnTo>
                    <a:pt x="132526" y="129982"/>
                  </a:lnTo>
                  <a:lnTo>
                    <a:pt x="126360" y="123935"/>
                  </a:lnTo>
                  <a:lnTo>
                    <a:pt x="120195" y="117888"/>
                  </a:lnTo>
                  <a:lnTo>
                    <a:pt x="114029" y="111840"/>
                  </a:lnTo>
                  <a:lnTo>
                    <a:pt x="107863" y="105793"/>
                  </a:lnTo>
                  <a:lnTo>
                    <a:pt x="101698" y="99746"/>
                  </a:lnTo>
                  <a:lnTo>
                    <a:pt x="95532" y="93699"/>
                  </a:lnTo>
                  <a:lnTo>
                    <a:pt x="89367" y="87651"/>
                  </a:lnTo>
                  <a:lnTo>
                    <a:pt x="83201" y="81604"/>
                  </a:lnTo>
                  <a:lnTo>
                    <a:pt x="77035" y="75557"/>
                  </a:lnTo>
                  <a:lnTo>
                    <a:pt x="70870" y="69510"/>
                  </a:lnTo>
                  <a:lnTo>
                    <a:pt x="64704" y="63462"/>
                  </a:lnTo>
                  <a:lnTo>
                    <a:pt x="58539" y="57415"/>
                  </a:lnTo>
                  <a:lnTo>
                    <a:pt x="52373" y="51368"/>
                  </a:lnTo>
                  <a:lnTo>
                    <a:pt x="46207" y="45321"/>
                  </a:lnTo>
                  <a:lnTo>
                    <a:pt x="40042" y="39273"/>
                  </a:lnTo>
                  <a:lnTo>
                    <a:pt x="33876" y="33226"/>
                  </a:lnTo>
                  <a:lnTo>
                    <a:pt x="27711" y="27179"/>
                  </a:lnTo>
                  <a:lnTo>
                    <a:pt x="21545" y="21132"/>
                  </a:lnTo>
                  <a:lnTo>
                    <a:pt x="15380" y="15084"/>
                  </a:lnTo>
                  <a:lnTo>
                    <a:pt x="9214" y="9037"/>
                  </a:lnTo>
                  <a:lnTo>
                    <a:pt x="3048" y="299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885325" y="4814420"/>
              <a:ext cx="139447" cy="138725"/>
            </a:xfrm>
            <a:custGeom>
              <a:avLst/>
              <a:pathLst>
                <a:path w="139447" h="138725">
                  <a:moveTo>
                    <a:pt x="139447" y="35920"/>
                  </a:moveTo>
                  <a:lnTo>
                    <a:pt x="0" y="0"/>
                  </a:lnTo>
                  <a:lnTo>
                    <a:pt x="38615" y="13872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974724" y="4920347"/>
              <a:ext cx="268673" cy="1237820"/>
            </a:xfrm>
            <a:custGeom>
              <a:avLst/>
              <a:pathLst>
                <a:path w="268673" h="1237820">
                  <a:moveTo>
                    <a:pt x="268673" y="0"/>
                  </a:moveTo>
                  <a:lnTo>
                    <a:pt x="265728" y="13569"/>
                  </a:lnTo>
                  <a:lnTo>
                    <a:pt x="262782" y="27138"/>
                  </a:lnTo>
                  <a:lnTo>
                    <a:pt x="259837" y="40707"/>
                  </a:lnTo>
                  <a:lnTo>
                    <a:pt x="256892" y="54277"/>
                  </a:lnTo>
                  <a:lnTo>
                    <a:pt x="253946" y="67846"/>
                  </a:lnTo>
                  <a:lnTo>
                    <a:pt x="251001" y="81415"/>
                  </a:lnTo>
                  <a:lnTo>
                    <a:pt x="248056" y="94985"/>
                  </a:lnTo>
                  <a:lnTo>
                    <a:pt x="245111" y="108554"/>
                  </a:lnTo>
                  <a:lnTo>
                    <a:pt x="242165" y="122123"/>
                  </a:lnTo>
                  <a:lnTo>
                    <a:pt x="239220" y="135693"/>
                  </a:lnTo>
                  <a:lnTo>
                    <a:pt x="236275" y="149262"/>
                  </a:lnTo>
                  <a:lnTo>
                    <a:pt x="233330" y="162831"/>
                  </a:lnTo>
                  <a:lnTo>
                    <a:pt x="230384" y="176401"/>
                  </a:lnTo>
                  <a:lnTo>
                    <a:pt x="227439" y="189970"/>
                  </a:lnTo>
                  <a:lnTo>
                    <a:pt x="224494" y="203539"/>
                  </a:lnTo>
                  <a:lnTo>
                    <a:pt x="221549" y="217109"/>
                  </a:lnTo>
                  <a:lnTo>
                    <a:pt x="218603" y="230678"/>
                  </a:lnTo>
                  <a:lnTo>
                    <a:pt x="215658" y="244247"/>
                  </a:lnTo>
                  <a:lnTo>
                    <a:pt x="212713" y="257817"/>
                  </a:lnTo>
                  <a:lnTo>
                    <a:pt x="209767" y="271386"/>
                  </a:lnTo>
                  <a:lnTo>
                    <a:pt x="206822" y="284955"/>
                  </a:lnTo>
                  <a:lnTo>
                    <a:pt x="203877" y="298524"/>
                  </a:lnTo>
                  <a:lnTo>
                    <a:pt x="200932" y="312094"/>
                  </a:lnTo>
                  <a:lnTo>
                    <a:pt x="197986" y="325663"/>
                  </a:lnTo>
                  <a:lnTo>
                    <a:pt x="195041" y="339232"/>
                  </a:lnTo>
                  <a:lnTo>
                    <a:pt x="192096" y="352802"/>
                  </a:lnTo>
                  <a:lnTo>
                    <a:pt x="189151" y="366371"/>
                  </a:lnTo>
                  <a:lnTo>
                    <a:pt x="186205" y="379940"/>
                  </a:lnTo>
                  <a:lnTo>
                    <a:pt x="183260" y="393510"/>
                  </a:lnTo>
                  <a:lnTo>
                    <a:pt x="180315" y="407079"/>
                  </a:lnTo>
                  <a:lnTo>
                    <a:pt x="177369" y="420648"/>
                  </a:lnTo>
                  <a:lnTo>
                    <a:pt x="174424" y="434218"/>
                  </a:lnTo>
                  <a:lnTo>
                    <a:pt x="171479" y="447787"/>
                  </a:lnTo>
                  <a:lnTo>
                    <a:pt x="168534" y="461356"/>
                  </a:lnTo>
                  <a:lnTo>
                    <a:pt x="165588" y="474926"/>
                  </a:lnTo>
                  <a:lnTo>
                    <a:pt x="162643" y="488495"/>
                  </a:lnTo>
                  <a:lnTo>
                    <a:pt x="159698" y="502064"/>
                  </a:lnTo>
                  <a:lnTo>
                    <a:pt x="156753" y="515634"/>
                  </a:lnTo>
                  <a:lnTo>
                    <a:pt x="153807" y="529203"/>
                  </a:lnTo>
                  <a:lnTo>
                    <a:pt x="150862" y="542772"/>
                  </a:lnTo>
                  <a:lnTo>
                    <a:pt x="147917" y="556342"/>
                  </a:lnTo>
                  <a:lnTo>
                    <a:pt x="144972" y="569911"/>
                  </a:lnTo>
                  <a:lnTo>
                    <a:pt x="142026" y="583480"/>
                  </a:lnTo>
                  <a:lnTo>
                    <a:pt x="139081" y="597049"/>
                  </a:lnTo>
                  <a:lnTo>
                    <a:pt x="136136" y="610619"/>
                  </a:lnTo>
                  <a:lnTo>
                    <a:pt x="133190" y="624188"/>
                  </a:lnTo>
                  <a:lnTo>
                    <a:pt x="130245" y="637757"/>
                  </a:lnTo>
                  <a:lnTo>
                    <a:pt x="127300" y="651327"/>
                  </a:lnTo>
                  <a:lnTo>
                    <a:pt x="124355" y="664896"/>
                  </a:lnTo>
                  <a:lnTo>
                    <a:pt x="121409" y="678465"/>
                  </a:lnTo>
                  <a:lnTo>
                    <a:pt x="118464" y="692035"/>
                  </a:lnTo>
                  <a:lnTo>
                    <a:pt x="115519" y="705604"/>
                  </a:lnTo>
                  <a:lnTo>
                    <a:pt x="112574" y="719173"/>
                  </a:lnTo>
                  <a:lnTo>
                    <a:pt x="109628" y="732743"/>
                  </a:lnTo>
                  <a:lnTo>
                    <a:pt x="106683" y="746312"/>
                  </a:lnTo>
                  <a:lnTo>
                    <a:pt x="103738" y="759881"/>
                  </a:lnTo>
                  <a:lnTo>
                    <a:pt x="100792" y="773451"/>
                  </a:lnTo>
                  <a:lnTo>
                    <a:pt x="97847" y="787020"/>
                  </a:lnTo>
                  <a:lnTo>
                    <a:pt x="94902" y="800589"/>
                  </a:lnTo>
                  <a:lnTo>
                    <a:pt x="91957" y="814159"/>
                  </a:lnTo>
                  <a:lnTo>
                    <a:pt x="89011" y="827728"/>
                  </a:lnTo>
                  <a:lnTo>
                    <a:pt x="86066" y="841297"/>
                  </a:lnTo>
                  <a:lnTo>
                    <a:pt x="83121" y="854867"/>
                  </a:lnTo>
                  <a:lnTo>
                    <a:pt x="80176" y="868436"/>
                  </a:lnTo>
                  <a:lnTo>
                    <a:pt x="77230" y="882005"/>
                  </a:lnTo>
                  <a:lnTo>
                    <a:pt x="74285" y="895574"/>
                  </a:lnTo>
                  <a:lnTo>
                    <a:pt x="71340" y="909144"/>
                  </a:lnTo>
                  <a:lnTo>
                    <a:pt x="68394" y="922713"/>
                  </a:lnTo>
                  <a:lnTo>
                    <a:pt x="65449" y="936282"/>
                  </a:lnTo>
                  <a:lnTo>
                    <a:pt x="62504" y="949852"/>
                  </a:lnTo>
                  <a:lnTo>
                    <a:pt x="59559" y="963421"/>
                  </a:lnTo>
                  <a:lnTo>
                    <a:pt x="56613" y="976990"/>
                  </a:lnTo>
                  <a:lnTo>
                    <a:pt x="53668" y="990560"/>
                  </a:lnTo>
                  <a:lnTo>
                    <a:pt x="50723" y="1004129"/>
                  </a:lnTo>
                  <a:lnTo>
                    <a:pt x="47778" y="1017698"/>
                  </a:lnTo>
                  <a:lnTo>
                    <a:pt x="44832" y="1031268"/>
                  </a:lnTo>
                  <a:lnTo>
                    <a:pt x="41887" y="1044837"/>
                  </a:lnTo>
                  <a:lnTo>
                    <a:pt x="38942" y="1058406"/>
                  </a:lnTo>
                  <a:lnTo>
                    <a:pt x="35997" y="1071976"/>
                  </a:lnTo>
                  <a:lnTo>
                    <a:pt x="33051" y="1085545"/>
                  </a:lnTo>
                  <a:lnTo>
                    <a:pt x="30106" y="1099114"/>
                  </a:lnTo>
                  <a:lnTo>
                    <a:pt x="27161" y="1112684"/>
                  </a:lnTo>
                  <a:lnTo>
                    <a:pt x="24215" y="1126253"/>
                  </a:lnTo>
                  <a:lnTo>
                    <a:pt x="21270" y="1139822"/>
                  </a:lnTo>
                  <a:lnTo>
                    <a:pt x="18325" y="1153392"/>
                  </a:lnTo>
                  <a:lnTo>
                    <a:pt x="15380" y="1166961"/>
                  </a:lnTo>
                  <a:lnTo>
                    <a:pt x="12434" y="1180530"/>
                  </a:lnTo>
                  <a:lnTo>
                    <a:pt x="9489" y="1194099"/>
                  </a:lnTo>
                  <a:lnTo>
                    <a:pt x="6544" y="1207669"/>
                  </a:lnTo>
                  <a:lnTo>
                    <a:pt x="3599" y="1221238"/>
                  </a:lnTo>
                  <a:lnTo>
                    <a:pt x="653" y="1234807"/>
                  </a:lnTo>
                  <a:lnTo>
                    <a:pt x="0" y="123782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930815" y="6021025"/>
              <a:ext cx="140723" cy="137142"/>
            </a:xfrm>
            <a:custGeom>
              <a:avLst/>
              <a:pathLst>
                <a:path w="140723" h="137142">
                  <a:moveTo>
                    <a:pt x="0" y="0"/>
                  </a:moveTo>
                  <a:lnTo>
                    <a:pt x="43909" y="137142"/>
                  </a:lnTo>
                  <a:lnTo>
                    <a:pt x="140723" y="3054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618982" y="4167913"/>
              <a:ext cx="1624415" cy="752434"/>
            </a:xfrm>
            <a:custGeom>
              <a:avLst/>
              <a:pathLst>
                <a:path w="1624415" h="752434">
                  <a:moveTo>
                    <a:pt x="1624415" y="752434"/>
                  </a:moveTo>
                  <a:lnTo>
                    <a:pt x="1607017" y="744375"/>
                  </a:lnTo>
                  <a:lnTo>
                    <a:pt x="1589618" y="736316"/>
                  </a:lnTo>
                  <a:lnTo>
                    <a:pt x="1572220" y="728257"/>
                  </a:lnTo>
                  <a:lnTo>
                    <a:pt x="1554822" y="720198"/>
                  </a:lnTo>
                  <a:lnTo>
                    <a:pt x="1537424" y="712140"/>
                  </a:lnTo>
                  <a:lnTo>
                    <a:pt x="1520026" y="704081"/>
                  </a:lnTo>
                  <a:lnTo>
                    <a:pt x="1502628" y="696022"/>
                  </a:lnTo>
                  <a:lnTo>
                    <a:pt x="1485230" y="687963"/>
                  </a:lnTo>
                  <a:lnTo>
                    <a:pt x="1467832" y="679904"/>
                  </a:lnTo>
                  <a:lnTo>
                    <a:pt x="1450434" y="671845"/>
                  </a:lnTo>
                  <a:lnTo>
                    <a:pt x="1433035" y="663786"/>
                  </a:lnTo>
                  <a:lnTo>
                    <a:pt x="1415637" y="655728"/>
                  </a:lnTo>
                  <a:lnTo>
                    <a:pt x="1398239" y="647669"/>
                  </a:lnTo>
                  <a:lnTo>
                    <a:pt x="1380841" y="639610"/>
                  </a:lnTo>
                  <a:lnTo>
                    <a:pt x="1363443" y="631551"/>
                  </a:lnTo>
                  <a:lnTo>
                    <a:pt x="1346045" y="623492"/>
                  </a:lnTo>
                  <a:lnTo>
                    <a:pt x="1328647" y="615433"/>
                  </a:lnTo>
                  <a:lnTo>
                    <a:pt x="1311249" y="607374"/>
                  </a:lnTo>
                  <a:lnTo>
                    <a:pt x="1293851" y="599316"/>
                  </a:lnTo>
                  <a:lnTo>
                    <a:pt x="1276453" y="591257"/>
                  </a:lnTo>
                  <a:lnTo>
                    <a:pt x="1259054" y="583198"/>
                  </a:lnTo>
                  <a:lnTo>
                    <a:pt x="1241656" y="575139"/>
                  </a:lnTo>
                  <a:lnTo>
                    <a:pt x="1224258" y="567080"/>
                  </a:lnTo>
                  <a:lnTo>
                    <a:pt x="1206860" y="559021"/>
                  </a:lnTo>
                  <a:lnTo>
                    <a:pt x="1189462" y="550962"/>
                  </a:lnTo>
                  <a:lnTo>
                    <a:pt x="1172064" y="542904"/>
                  </a:lnTo>
                  <a:lnTo>
                    <a:pt x="1154666" y="534845"/>
                  </a:lnTo>
                  <a:lnTo>
                    <a:pt x="1137268" y="526786"/>
                  </a:lnTo>
                  <a:lnTo>
                    <a:pt x="1119870" y="518727"/>
                  </a:lnTo>
                  <a:lnTo>
                    <a:pt x="1102471" y="510668"/>
                  </a:lnTo>
                  <a:lnTo>
                    <a:pt x="1085073" y="502609"/>
                  </a:lnTo>
                  <a:lnTo>
                    <a:pt x="1067675" y="494550"/>
                  </a:lnTo>
                  <a:lnTo>
                    <a:pt x="1050277" y="486492"/>
                  </a:lnTo>
                  <a:lnTo>
                    <a:pt x="1032879" y="478433"/>
                  </a:lnTo>
                  <a:lnTo>
                    <a:pt x="1015481" y="470374"/>
                  </a:lnTo>
                  <a:lnTo>
                    <a:pt x="998083" y="462315"/>
                  </a:lnTo>
                  <a:lnTo>
                    <a:pt x="980685" y="454256"/>
                  </a:lnTo>
                  <a:lnTo>
                    <a:pt x="963287" y="446197"/>
                  </a:lnTo>
                  <a:lnTo>
                    <a:pt x="945888" y="438138"/>
                  </a:lnTo>
                  <a:lnTo>
                    <a:pt x="928490" y="430079"/>
                  </a:lnTo>
                  <a:lnTo>
                    <a:pt x="911092" y="422021"/>
                  </a:lnTo>
                  <a:lnTo>
                    <a:pt x="893694" y="413962"/>
                  </a:lnTo>
                  <a:lnTo>
                    <a:pt x="876296" y="405903"/>
                  </a:lnTo>
                  <a:lnTo>
                    <a:pt x="858898" y="397844"/>
                  </a:lnTo>
                  <a:lnTo>
                    <a:pt x="841500" y="389785"/>
                  </a:lnTo>
                  <a:lnTo>
                    <a:pt x="824102" y="381726"/>
                  </a:lnTo>
                  <a:lnTo>
                    <a:pt x="806704" y="373667"/>
                  </a:lnTo>
                  <a:lnTo>
                    <a:pt x="789306" y="365609"/>
                  </a:lnTo>
                  <a:lnTo>
                    <a:pt x="771907" y="357550"/>
                  </a:lnTo>
                  <a:lnTo>
                    <a:pt x="754509" y="349491"/>
                  </a:lnTo>
                  <a:lnTo>
                    <a:pt x="737111" y="341432"/>
                  </a:lnTo>
                  <a:lnTo>
                    <a:pt x="719713" y="333373"/>
                  </a:lnTo>
                  <a:lnTo>
                    <a:pt x="702315" y="325314"/>
                  </a:lnTo>
                  <a:lnTo>
                    <a:pt x="684917" y="317255"/>
                  </a:lnTo>
                  <a:lnTo>
                    <a:pt x="667519" y="309197"/>
                  </a:lnTo>
                  <a:lnTo>
                    <a:pt x="650121" y="301138"/>
                  </a:lnTo>
                  <a:lnTo>
                    <a:pt x="632723" y="293079"/>
                  </a:lnTo>
                  <a:lnTo>
                    <a:pt x="615324" y="285020"/>
                  </a:lnTo>
                  <a:lnTo>
                    <a:pt x="597926" y="276961"/>
                  </a:lnTo>
                  <a:lnTo>
                    <a:pt x="580528" y="268902"/>
                  </a:lnTo>
                  <a:lnTo>
                    <a:pt x="563130" y="260843"/>
                  </a:lnTo>
                  <a:lnTo>
                    <a:pt x="545732" y="252785"/>
                  </a:lnTo>
                  <a:lnTo>
                    <a:pt x="528334" y="244726"/>
                  </a:lnTo>
                  <a:lnTo>
                    <a:pt x="510936" y="236667"/>
                  </a:lnTo>
                  <a:lnTo>
                    <a:pt x="493538" y="228608"/>
                  </a:lnTo>
                  <a:lnTo>
                    <a:pt x="476140" y="220549"/>
                  </a:lnTo>
                  <a:lnTo>
                    <a:pt x="458741" y="212490"/>
                  </a:lnTo>
                  <a:lnTo>
                    <a:pt x="441343" y="204431"/>
                  </a:lnTo>
                  <a:lnTo>
                    <a:pt x="423945" y="196373"/>
                  </a:lnTo>
                  <a:lnTo>
                    <a:pt x="406547" y="188314"/>
                  </a:lnTo>
                  <a:lnTo>
                    <a:pt x="389149" y="180255"/>
                  </a:lnTo>
                  <a:lnTo>
                    <a:pt x="371751" y="172196"/>
                  </a:lnTo>
                  <a:lnTo>
                    <a:pt x="354353" y="164137"/>
                  </a:lnTo>
                  <a:lnTo>
                    <a:pt x="336955" y="156078"/>
                  </a:lnTo>
                  <a:lnTo>
                    <a:pt x="319557" y="148019"/>
                  </a:lnTo>
                  <a:lnTo>
                    <a:pt x="302159" y="139961"/>
                  </a:lnTo>
                  <a:lnTo>
                    <a:pt x="284760" y="131902"/>
                  </a:lnTo>
                  <a:lnTo>
                    <a:pt x="267362" y="123843"/>
                  </a:lnTo>
                  <a:lnTo>
                    <a:pt x="249964" y="115784"/>
                  </a:lnTo>
                  <a:lnTo>
                    <a:pt x="232566" y="107725"/>
                  </a:lnTo>
                  <a:lnTo>
                    <a:pt x="215168" y="99666"/>
                  </a:lnTo>
                  <a:lnTo>
                    <a:pt x="197770" y="91607"/>
                  </a:lnTo>
                  <a:lnTo>
                    <a:pt x="180372" y="83549"/>
                  </a:lnTo>
                  <a:lnTo>
                    <a:pt x="162974" y="75490"/>
                  </a:lnTo>
                  <a:lnTo>
                    <a:pt x="145576" y="67431"/>
                  </a:lnTo>
                  <a:lnTo>
                    <a:pt x="128177" y="59372"/>
                  </a:lnTo>
                  <a:lnTo>
                    <a:pt x="110779" y="51313"/>
                  </a:lnTo>
                  <a:lnTo>
                    <a:pt x="93381" y="43254"/>
                  </a:lnTo>
                  <a:lnTo>
                    <a:pt x="75983" y="35195"/>
                  </a:lnTo>
                  <a:lnTo>
                    <a:pt x="58585" y="27137"/>
                  </a:lnTo>
                  <a:lnTo>
                    <a:pt x="41187" y="19078"/>
                  </a:lnTo>
                  <a:lnTo>
                    <a:pt x="23789" y="11019"/>
                  </a:lnTo>
                  <a:lnTo>
                    <a:pt x="6391" y="296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618982" y="4154996"/>
              <a:ext cx="143419" cy="130663"/>
            </a:xfrm>
            <a:custGeom>
              <a:avLst/>
              <a:pathLst>
                <a:path w="143419" h="130663">
                  <a:moveTo>
                    <a:pt x="143419" y="0"/>
                  </a:moveTo>
                  <a:lnTo>
                    <a:pt x="0" y="12916"/>
                  </a:lnTo>
                  <a:lnTo>
                    <a:pt x="82895" y="13066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584282" y="4920347"/>
              <a:ext cx="2659114" cy="485441"/>
            </a:xfrm>
            <a:custGeom>
              <a:avLst/>
              <a:pathLst>
                <a:path w="2659114" h="485441">
                  <a:moveTo>
                    <a:pt x="2659114" y="0"/>
                  </a:moveTo>
                  <a:lnTo>
                    <a:pt x="2631182" y="5099"/>
                  </a:lnTo>
                  <a:lnTo>
                    <a:pt x="2603249" y="10198"/>
                  </a:lnTo>
                  <a:lnTo>
                    <a:pt x="2575316" y="15298"/>
                  </a:lnTo>
                  <a:lnTo>
                    <a:pt x="2547383" y="20397"/>
                  </a:lnTo>
                  <a:lnTo>
                    <a:pt x="2519450" y="25496"/>
                  </a:lnTo>
                  <a:lnTo>
                    <a:pt x="2491517" y="30596"/>
                  </a:lnTo>
                  <a:lnTo>
                    <a:pt x="2463584" y="35695"/>
                  </a:lnTo>
                  <a:lnTo>
                    <a:pt x="2435651" y="40794"/>
                  </a:lnTo>
                  <a:lnTo>
                    <a:pt x="2407718" y="45894"/>
                  </a:lnTo>
                  <a:lnTo>
                    <a:pt x="2379785" y="50993"/>
                  </a:lnTo>
                  <a:lnTo>
                    <a:pt x="2351852" y="56093"/>
                  </a:lnTo>
                  <a:lnTo>
                    <a:pt x="2323919" y="61192"/>
                  </a:lnTo>
                  <a:lnTo>
                    <a:pt x="2295987" y="66291"/>
                  </a:lnTo>
                  <a:lnTo>
                    <a:pt x="2268054" y="71391"/>
                  </a:lnTo>
                  <a:lnTo>
                    <a:pt x="2240121" y="76490"/>
                  </a:lnTo>
                  <a:lnTo>
                    <a:pt x="2212188" y="81589"/>
                  </a:lnTo>
                  <a:lnTo>
                    <a:pt x="2184255" y="86689"/>
                  </a:lnTo>
                  <a:lnTo>
                    <a:pt x="2156322" y="91788"/>
                  </a:lnTo>
                  <a:lnTo>
                    <a:pt x="2128389" y="96887"/>
                  </a:lnTo>
                  <a:lnTo>
                    <a:pt x="2100456" y="101987"/>
                  </a:lnTo>
                  <a:lnTo>
                    <a:pt x="2072523" y="107086"/>
                  </a:lnTo>
                  <a:lnTo>
                    <a:pt x="2044590" y="112186"/>
                  </a:lnTo>
                  <a:lnTo>
                    <a:pt x="2016657" y="117285"/>
                  </a:lnTo>
                  <a:lnTo>
                    <a:pt x="1988724" y="122384"/>
                  </a:lnTo>
                  <a:lnTo>
                    <a:pt x="1960791" y="127484"/>
                  </a:lnTo>
                  <a:lnTo>
                    <a:pt x="1932859" y="132583"/>
                  </a:lnTo>
                  <a:lnTo>
                    <a:pt x="1904926" y="137682"/>
                  </a:lnTo>
                  <a:lnTo>
                    <a:pt x="1876993" y="142782"/>
                  </a:lnTo>
                  <a:lnTo>
                    <a:pt x="1849060" y="147881"/>
                  </a:lnTo>
                  <a:lnTo>
                    <a:pt x="1821127" y="152980"/>
                  </a:lnTo>
                  <a:lnTo>
                    <a:pt x="1793194" y="158080"/>
                  </a:lnTo>
                  <a:lnTo>
                    <a:pt x="1765261" y="163179"/>
                  </a:lnTo>
                  <a:lnTo>
                    <a:pt x="1737328" y="168279"/>
                  </a:lnTo>
                  <a:lnTo>
                    <a:pt x="1709395" y="173378"/>
                  </a:lnTo>
                  <a:lnTo>
                    <a:pt x="1681462" y="178477"/>
                  </a:lnTo>
                  <a:lnTo>
                    <a:pt x="1653529" y="183577"/>
                  </a:lnTo>
                  <a:lnTo>
                    <a:pt x="1625596" y="188676"/>
                  </a:lnTo>
                  <a:lnTo>
                    <a:pt x="1597664" y="193775"/>
                  </a:lnTo>
                  <a:lnTo>
                    <a:pt x="1569731" y="198875"/>
                  </a:lnTo>
                  <a:lnTo>
                    <a:pt x="1541798" y="203974"/>
                  </a:lnTo>
                  <a:lnTo>
                    <a:pt x="1513865" y="209073"/>
                  </a:lnTo>
                  <a:lnTo>
                    <a:pt x="1485932" y="214173"/>
                  </a:lnTo>
                  <a:lnTo>
                    <a:pt x="1457999" y="219272"/>
                  </a:lnTo>
                  <a:lnTo>
                    <a:pt x="1430066" y="224372"/>
                  </a:lnTo>
                  <a:lnTo>
                    <a:pt x="1402133" y="229471"/>
                  </a:lnTo>
                  <a:lnTo>
                    <a:pt x="1374200" y="234570"/>
                  </a:lnTo>
                  <a:lnTo>
                    <a:pt x="1346267" y="239670"/>
                  </a:lnTo>
                  <a:lnTo>
                    <a:pt x="1318334" y="244769"/>
                  </a:lnTo>
                  <a:lnTo>
                    <a:pt x="1290401" y="249868"/>
                  </a:lnTo>
                  <a:lnTo>
                    <a:pt x="1262468" y="254968"/>
                  </a:lnTo>
                  <a:lnTo>
                    <a:pt x="1234536" y="260067"/>
                  </a:lnTo>
                  <a:lnTo>
                    <a:pt x="1206603" y="265166"/>
                  </a:lnTo>
                  <a:lnTo>
                    <a:pt x="1178670" y="270266"/>
                  </a:lnTo>
                  <a:lnTo>
                    <a:pt x="1150737" y="275365"/>
                  </a:lnTo>
                  <a:lnTo>
                    <a:pt x="1122804" y="280465"/>
                  </a:lnTo>
                  <a:lnTo>
                    <a:pt x="1094871" y="285564"/>
                  </a:lnTo>
                  <a:lnTo>
                    <a:pt x="1066938" y="290663"/>
                  </a:lnTo>
                  <a:lnTo>
                    <a:pt x="1039005" y="295763"/>
                  </a:lnTo>
                  <a:lnTo>
                    <a:pt x="1011072" y="300862"/>
                  </a:lnTo>
                  <a:lnTo>
                    <a:pt x="983139" y="305961"/>
                  </a:lnTo>
                  <a:lnTo>
                    <a:pt x="955206" y="311061"/>
                  </a:lnTo>
                  <a:lnTo>
                    <a:pt x="927273" y="316160"/>
                  </a:lnTo>
                  <a:lnTo>
                    <a:pt x="899341" y="321259"/>
                  </a:lnTo>
                  <a:lnTo>
                    <a:pt x="871408" y="326359"/>
                  </a:lnTo>
                  <a:lnTo>
                    <a:pt x="843475" y="331458"/>
                  </a:lnTo>
                  <a:lnTo>
                    <a:pt x="815542" y="336558"/>
                  </a:lnTo>
                  <a:lnTo>
                    <a:pt x="787609" y="341657"/>
                  </a:lnTo>
                  <a:lnTo>
                    <a:pt x="759676" y="346756"/>
                  </a:lnTo>
                  <a:lnTo>
                    <a:pt x="731743" y="351856"/>
                  </a:lnTo>
                  <a:lnTo>
                    <a:pt x="703810" y="356955"/>
                  </a:lnTo>
                  <a:lnTo>
                    <a:pt x="675877" y="362054"/>
                  </a:lnTo>
                  <a:lnTo>
                    <a:pt x="647944" y="367154"/>
                  </a:lnTo>
                  <a:lnTo>
                    <a:pt x="620011" y="372253"/>
                  </a:lnTo>
                  <a:lnTo>
                    <a:pt x="592078" y="377352"/>
                  </a:lnTo>
                  <a:lnTo>
                    <a:pt x="564145" y="382452"/>
                  </a:lnTo>
                  <a:lnTo>
                    <a:pt x="536213" y="387551"/>
                  </a:lnTo>
                  <a:lnTo>
                    <a:pt x="508280" y="392651"/>
                  </a:lnTo>
                  <a:lnTo>
                    <a:pt x="480347" y="397750"/>
                  </a:lnTo>
                  <a:lnTo>
                    <a:pt x="452414" y="402849"/>
                  </a:lnTo>
                  <a:lnTo>
                    <a:pt x="424481" y="407949"/>
                  </a:lnTo>
                  <a:lnTo>
                    <a:pt x="396548" y="413048"/>
                  </a:lnTo>
                  <a:lnTo>
                    <a:pt x="368615" y="418147"/>
                  </a:lnTo>
                  <a:lnTo>
                    <a:pt x="340682" y="423247"/>
                  </a:lnTo>
                  <a:lnTo>
                    <a:pt x="312749" y="428346"/>
                  </a:lnTo>
                  <a:lnTo>
                    <a:pt x="284816" y="433445"/>
                  </a:lnTo>
                  <a:lnTo>
                    <a:pt x="256883" y="438545"/>
                  </a:lnTo>
                  <a:lnTo>
                    <a:pt x="228950" y="443644"/>
                  </a:lnTo>
                  <a:lnTo>
                    <a:pt x="201018" y="448744"/>
                  </a:lnTo>
                  <a:lnTo>
                    <a:pt x="173085" y="453843"/>
                  </a:lnTo>
                  <a:lnTo>
                    <a:pt x="145152" y="458942"/>
                  </a:lnTo>
                  <a:lnTo>
                    <a:pt x="117219" y="464042"/>
                  </a:lnTo>
                  <a:lnTo>
                    <a:pt x="89286" y="469141"/>
                  </a:lnTo>
                  <a:lnTo>
                    <a:pt x="61353" y="474240"/>
                  </a:lnTo>
                  <a:lnTo>
                    <a:pt x="33420" y="479340"/>
                  </a:lnTo>
                  <a:lnTo>
                    <a:pt x="5487" y="484439"/>
                  </a:lnTo>
                  <a:lnTo>
                    <a:pt x="0" y="48544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584282" y="5312563"/>
              <a:ext cx="135610" cy="141658"/>
            </a:xfrm>
            <a:custGeom>
              <a:avLst/>
              <a:pathLst>
                <a:path w="135610" h="141658">
                  <a:moveTo>
                    <a:pt x="109749" y="0"/>
                  </a:moveTo>
                  <a:lnTo>
                    <a:pt x="0" y="93225"/>
                  </a:lnTo>
                  <a:lnTo>
                    <a:pt x="135610" y="1416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243397" y="4920347"/>
              <a:ext cx="1113404" cy="920698"/>
            </a:xfrm>
            <a:custGeom>
              <a:avLst/>
              <a:pathLst>
                <a:path w="1113404" h="920698">
                  <a:moveTo>
                    <a:pt x="0" y="0"/>
                  </a:moveTo>
                  <a:lnTo>
                    <a:pt x="12087" y="9995"/>
                  </a:lnTo>
                  <a:lnTo>
                    <a:pt x="24174" y="19990"/>
                  </a:lnTo>
                  <a:lnTo>
                    <a:pt x="36261" y="29985"/>
                  </a:lnTo>
                  <a:lnTo>
                    <a:pt x="48348" y="39980"/>
                  </a:lnTo>
                  <a:lnTo>
                    <a:pt x="60436" y="49975"/>
                  </a:lnTo>
                  <a:lnTo>
                    <a:pt x="72523" y="59971"/>
                  </a:lnTo>
                  <a:lnTo>
                    <a:pt x="84610" y="69966"/>
                  </a:lnTo>
                  <a:lnTo>
                    <a:pt x="96697" y="79961"/>
                  </a:lnTo>
                  <a:lnTo>
                    <a:pt x="108784" y="89956"/>
                  </a:lnTo>
                  <a:lnTo>
                    <a:pt x="120872" y="99951"/>
                  </a:lnTo>
                  <a:lnTo>
                    <a:pt x="132959" y="109946"/>
                  </a:lnTo>
                  <a:lnTo>
                    <a:pt x="145046" y="119942"/>
                  </a:lnTo>
                  <a:lnTo>
                    <a:pt x="157133" y="129937"/>
                  </a:lnTo>
                  <a:lnTo>
                    <a:pt x="169220" y="139932"/>
                  </a:lnTo>
                  <a:lnTo>
                    <a:pt x="181308" y="149927"/>
                  </a:lnTo>
                  <a:lnTo>
                    <a:pt x="193395" y="159922"/>
                  </a:lnTo>
                  <a:lnTo>
                    <a:pt x="205482" y="169918"/>
                  </a:lnTo>
                  <a:lnTo>
                    <a:pt x="217569" y="179913"/>
                  </a:lnTo>
                  <a:lnTo>
                    <a:pt x="229657" y="189908"/>
                  </a:lnTo>
                  <a:lnTo>
                    <a:pt x="241744" y="199903"/>
                  </a:lnTo>
                  <a:lnTo>
                    <a:pt x="253831" y="209898"/>
                  </a:lnTo>
                  <a:lnTo>
                    <a:pt x="265918" y="219893"/>
                  </a:lnTo>
                  <a:lnTo>
                    <a:pt x="278005" y="229889"/>
                  </a:lnTo>
                  <a:lnTo>
                    <a:pt x="290093" y="239884"/>
                  </a:lnTo>
                  <a:lnTo>
                    <a:pt x="302180" y="249879"/>
                  </a:lnTo>
                  <a:lnTo>
                    <a:pt x="314267" y="259874"/>
                  </a:lnTo>
                  <a:lnTo>
                    <a:pt x="326354" y="269869"/>
                  </a:lnTo>
                  <a:lnTo>
                    <a:pt x="338441" y="279865"/>
                  </a:lnTo>
                  <a:lnTo>
                    <a:pt x="350529" y="289860"/>
                  </a:lnTo>
                  <a:lnTo>
                    <a:pt x="362616" y="299855"/>
                  </a:lnTo>
                  <a:lnTo>
                    <a:pt x="374703" y="309850"/>
                  </a:lnTo>
                  <a:lnTo>
                    <a:pt x="386790" y="319845"/>
                  </a:lnTo>
                  <a:lnTo>
                    <a:pt x="398877" y="329840"/>
                  </a:lnTo>
                  <a:lnTo>
                    <a:pt x="410965" y="339836"/>
                  </a:lnTo>
                  <a:lnTo>
                    <a:pt x="423052" y="349831"/>
                  </a:lnTo>
                  <a:lnTo>
                    <a:pt x="435139" y="359826"/>
                  </a:lnTo>
                  <a:lnTo>
                    <a:pt x="447226" y="369821"/>
                  </a:lnTo>
                  <a:lnTo>
                    <a:pt x="459314" y="379816"/>
                  </a:lnTo>
                  <a:lnTo>
                    <a:pt x="471401" y="389812"/>
                  </a:lnTo>
                  <a:lnTo>
                    <a:pt x="483488" y="399807"/>
                  </a:lnTo>
                  <a:lnTo>
                    <a:pt x="495575" y="409802"/>
                  </a:lnTo>
                  <a:lnTo>
                    <a:pt x="507662" y="419797"/>
                  </a:lnTo>
                  <a:lnTo>
                    <a:pt x="519750" y="429792"/>
                  </a:lnTo>
                  <a:lnTo>
                    <a:pt x="531837" y="439787"/>
                  </a:lnTo>
                  <a:lnTo>
                    <a:pt x="543924" y="449783"/>
                  </a:lnTo>
                  <a:lnTo>
                    <a:pt x="556011" y="459778"/>
                  </a:lnTo>
                  <a:lnTo>
                    <a:pt x="568098" y="469773"/>
                  </a:lnTo>
                  <a:lnTo>
                    <a:pt x="580186" y="479768"/>
                  </a:lnTo>
                  <a:lnTo>
                    <a:pt x="592273" y="489763"/>
                  </a:lnTo>
                  <a:lnTo>
                    <a:pt x="604360" y="499759"/>
                  </a:lnTo>
                  <a:lnTo>
                    <a:pt x="616447" y="509754"/>
                  </a:lnTo>
                  <a:lnTo>
                    <a:pt x="628534" y="519749"/>
                  </a:lnTo>
                  <a:lnTo>
                    <a:pt x="640622" y="529744"/>
                  </a:lnTo>
                  <a:lnTo>
                    <a:pt x="652709" y="539739"/>
                  </a:lnTo>
                  <a:lnTo>
                    <a:pt x="664796" y="549734"/>
                  </a:lnTo>
                  <a:lnTo>
                    <a:pt x="676883" y="559730"/>
                  </a:lnTo>
                  <a:lnTo>
                    <a:pt x="688971" y="569725"/>
                  </a:lnTo>
                  <a:lnTo>
                    <a:pt x="701058" y="579720"/>
                  </a:lnTo>
                  <a:lnTo>
                    <a:pt x="713145" y="589715"/>
                  </a:lnTo>
                  <a:lnTo>
                    <a:pt x="725232" y="599710"/>
                  </a:lnTo>
                  <a:lnTo>
                    <a:pt x="737319" y="609706"/>
                  </a:lnTo>
                  <a:lnTo>
                    <a:pt x="749407" y="619701"/>
                  </a:lnTo>
                  <a:lnTo>
                    <a:pt x="761494" y="629696"/>
                  </a:lnTo>
                  <a:lnTo>
                    <a:pt x="773581" y="639691"/>
                  </a:lnTo>
                  <a:lnTo>
                    <a:pt x="785668" y="649686"/>
                  </a:lnTo>
                  <a:lnTo>
                    <a:pt x="797755" y="659681"/>
                  </a:lnTo>
                  <a:lnTo>
                    <a:pt x="809843" y="669677"/>
                  </a:lnTo>
                  <a:lnTo>
                    <a:pt x="821930" y="679672"/>
                  </a:lnTo>
                  <a:lnTo>
                    <a:pt x="834017" y="689667"/>
                  </a:lnTo>
                  <a:lnTo>
                    <a:pt x="846104" y="699662"/>
                  </a:lnTo>
                  <a:lnTo>
                    <a:pt x="858191" y="709657"/>
                  </a:lnTo>
                  <a:lnTo>
                    <a:pt x="870279" y="719652"/>
                  </a:lnTo>
                  <a:lnTo>
                    <a:pt x="882366" y="729648"/>
                  </a:lnTo>
                  <a:lnTo>
                    <a:pt x="894453" y="739643"/>
                  </a:lnTo>
                  <a:lnTo>
                    <a:pt x="906540" y="749638"/>
                  </a:lnTo>
                  <a:lnTo>
                    <a:pt x="918628" y="759633"/>
                  </a:lnTo>
                  <a:lnTo>
                    <a:pt x="930715" y="769628"/>
                  </a:lnTo>
                  <a:lnTo>
                    <a:pt x="942802" y="779624"/>
                  </a:lnTo>
                  <a:lnTo>
                    <a:pt x="954889" y="789619"/>
                  </a:lnTo>
                  <a:lnTo>
                    <a:pt x="966976" y="799614"/>
                  </a:lnTo>
                  <a:lnTo>
                    <a:pt x="979064" y="809609"/>
                  </a:lnTo>
                  <a:lnTo>
                    <a:pt x="991151" y="819604"/>
                  </a:lnTo>
                  <a:lnTo>
                    <a:pt x="1003238" y="829599"/>
                  </a:lnTo>
                  <a:lnTo>
                    <a:pt x="1015325" y="839595"/>
                  </a:lnTo>
                  <a:lnTo>
                    <a:pt x="1027412" y="849590"/>
                  </a:lnTo>
                  <a:lnTo>
                    <a:pt x="1039500" y="859585"/>
                  </a:lnTo>
                  <a:lnTo>
                    <a:pt x="1051587" y="869580"/>
                  </a:lnTo>
                  <a:lnTo>
                    <a:pt x="1063674" y="879575"/>
                  </a:lnTo>
                  <a:lnTo>
                    <a:pt x="1075761" y="889571"/>
                  </a:lnTo>
                  <a:lnTo>
                    <a:pt x="1087848" y="899566"/>
                  </a:lnTo>
                  <a:lnTo>
                    <a:pt x="1099936" y="909561"/>
                  </a:lnTo>
                  <a:lnTo>
                    <a:pt x="1112023" y="919556"/>
                  </a:lnTo>
                  <a:lnTo>
                    <a:pt x="1113404" y="92069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214813" y="5706087"/>
              <a:ext cx="141988" cy="134958"/>
            </a:xfrm>
            <a:custGeom>
              <a:avLst/>
              <a:pathLst>
                <a:path w="141988" h="134958">
                  <a:moveTo>
                    <a:pt x="0" y="110972"/>
                  </a:moveTo>
                  <a:lnTo>
                    <a:pt x="141988" y="134958"/>
                  </a:lnTo>
                  <a:lnTo>
                    <a:pt x="9176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243397" y="4920347"/>
              <a:ext cx="795831" cy="1451132"/>
            </a:xfrm>
            <a:custGeom>
              <a:avLst/>
              <a:pathLst>
                <a:path w="795831" h="1451132">
                  <a:moveTo>
                    <a:pt x="0" y="0"/>
                  </a:moveTo>
                  <a:lnTo>
                    <a:pt x="8563" y="15614"/>
                  </a:lnTo>
                  <a:lnTo>
                    <a:pt x="17126" y="31228"/>
                  </a:lnTo>
                  <a:lnTo>
                    <a:pt x="25689" y="46843"/>
                  </a:lnTo>
                  <a:lnTo>
                    <a:pt x="34253" y="62457"/>
                  </a:lnTo>
                  <a:lnTo>
                    <a:pt x="42816" y="78072"/>
                  </a:lnTo>
                  <a:lnTo>
                    <a:pt x="51379" y="93686"/>
                  </a:lnTo>
                  <a:lnTo>
                    <a:pt x="59942" y="109300"/>
                  </a:lnTo>
                  <a:lnTo>
                    <a:pt x="68506" y="124915"/>
                  </a:lnTo>
                  <a:lnTo>
                    <a:pt x="77069" y="140529"/>
                  </a:lnTo>
                  <a:lnTo>
                    <a:pt x="85632" y="156144"/>
                  </a:lnTo>
                  <a:lnTo>
                    <a:pt x="94196" y="171758"/>
                  </a:lnTo>
                  <a:lnTo>
                    <a:pt x="102759" y="187372"/>
                  </a:lnTo>
                  <a:lnTo>
                    <a:pt x="111322" y="202987"/>
                  </a:lnTo>
                  <a:lnTo>
                    <a:pt x="119885" y="218601"/>
                  </a:lnTo>
                  <a:lnTo>
                    <a:pt x="128449" y="234216"/>
                  </a:lnTo>
                  <a:lnTo>
                    <a:pt x="137012" y="249830"/>
                  </a:lnTo>
                  <a:lnTo>
                    <a:pt x="145575" y="265444"/>
                  </a:lnTo>
                  <a:lnTo>
                    <a:pt x="154138" y="281059"/>
                  </a:lnTo>
                  <a:lnTo>
                    <a:pt x="162702" y="296673"/>
                  </a:lnTo>
                  <a:lnTo>
                    <a:pt x="171265" y="312288"/>
                  </a:lnTo>
                  <a:lnTo>
                    <a:pt x="179828" y="327902"/>
                  </a:lnTo>
                  <a:lnTo>
                    <a:pt x="188392" y="343516"/>
                  </a:lnTo>
                  <a:lnTo>
                    <a:pt x="196955" y="359131"/>
                  </a:lnTo>
                  <a:lnTo>
                    <a:pt x="205518" y="374745"/>
                  </a:lnTo>
                  <a:lnTo>
                    <a:pt x="214081" y="390360"/>
                  </a:lnTo>
                  <a:lnTo>
                    <a:pt x="222645" y="405974"/>
                  </a:lnTo>
                  <a:lnTo>
                    <a:pt x="231208" y="421589"/>
                  </a:lnTo>
                  <a:lnTo>
                    <a:pt x="239771" y="437203"/>
                  </a:lnTo>
                  <a:lnTo>
                    <a:pt x="248335" y="452817"/>
                  </a:lnTo>
                  <a:lnTo>
                    <a:pt x="256898" y="468432"/>
                  </a:lnTo>
                  <a:lnTo>
                    <a:pt x="265461" y="484046"/>
                  </a:lnTo>
                  <a:lnTo>
                    <a:pt x="274024" y="499661"/>
                  </a:lnTo>
                  <a:lnTo>
                    <a:pt x="282588" y="515275"/>
                  </a:lnTo>
                  <a:lnTo>
                    <a:pt x="291151" y="530889"/>
                  </a:lnTo>
                  <a:lnTo>
                    <a:pt x="299714" y="546504"/>
                  </a:lnTo>
                  <a:lnTo>
                    <a:pt x="308277" y="562118"/>
                  </a:lnTo>
                  <a:lnTo>
                    <a:pt x="316841" y="577733"/>
                  </a:lnTo>
                  <a:lnTo>
                    <a:pt x="325404" y="593347"/>
                  </a:lnTo>
                  <a:lnTo>
                    <a:pt x="333967" y="608961"/>
                  </a:lnTo>
                  <a:lnTo>
                    <a:pt x="342531" y="624576"/>
                  </a:lnTo>
                  <a:lnTo>
                    <a:pt x="351094" y="640190"/>
                  </a:lnTo>
                  <a:lnTo>
                    <a:pt x="359657" y="655805"/>
                  </a:lnTo>
                  <a:lnTo>
                    <a:pt x="368220" y="671419"/>
                  </a:lnTo>
                  <a:lnTo>
                    <a:pt x="376784" y="687033"/>
                  </a:lnTo>
                  <a:lnTo>
                    <a:pt x="385347" y="702648"/>
                  </a:lnTo>
                  <a:lnTo>
                    <a:pt x="393910" y="718262"/>
                  </a:lnTo>
                  <a:lnTo>
                    <a:pt x="402474" y="733877"/>
                  </a:lnTo>
                  <a:lnTo>
                    <a:pt x="411037" y="749491"/>
                  </a:lnTo>
                  <a:lnTo>
                    <a:pt x="419600" y="765106"/>
                  </a:lnTo>
                  <a:lnTo>
                    <a:pt x="428163" y="780720"/>
                  </a:lnTo>
                  <a:lnTo>
                    <a:pt x="436727" y="796334"/>
                  </a:lnTo>
                  <a:lnTo>
                    <a:pt x="445290" y="811949"/>
                  </a:lnTo>
                  <a:lnTo>
                    <a:pt x="453853" y="827563"/>
                  </a:lnTo>
                  <a:lnTo>
                    <a:pt x="462416" y="843178"/>
                  </a:lnTo>
                  <a:lnTo>
                    <a:pt x="470980" y="858792"/>
                  </a:lnTo>
                  <a:lnTo>
                    <a:pt x="479543" y="874406"/>
                  </a:lnTo>
                  <a:lnTo>
                    <a:pt x="488106" y="890021"/>
                  </a:lnTo>
                  <a:lnTo>
                    <a:pt x="496670" y="905635"/>
                  </a:lnTo>
                  <a:lnTo>
                    <a:pt x="505233" y="921250"/>
                  </a:lnTo>
                  <a:lnTo>
                    <a:pt x="513796" y="936864"/>
                  </a:lnTo>
                  <a:lnTo>
                    <a:pt x="522359" y="952478"/>
                  </a:lnTo>
                  <a:lnTo>
                    <a:pt x="530923" y="968093"/>
                  </a:lnTo>
                  <a:lnTo>
                    <a:pt x="539486" y="983707"/>
                  </a:lnTo>
                  <a:lnTo>
                    <a:pt x="548049" y="999322"/>
                  </a:lnTo>
                  <a:lnTo>
                    <a:pt x="556612" y="1014936"/>
                  </a:lnTo>
                  <a:lnTo>
                    <a:pt x="565176" y="1030550"/>
                  </a:lnTo>
                  <a:lnTo>
                    <a:pt x="573739" y="1046165"/>
                  </a:lnTo>
                  <a:lnTo>
                    <a:pt x="582302" y="1061779"/>
                  </a:lnTo>
                  <a:lnTo>
                    <a:pt x="590866" y="1077394"/>
                  </a:lnTo>
                  <a:lnTo>
                    <a:pt x="599429" y="1093008"/>
                  </a:lnTo>
                  <a:lnTo>
                    <a:pt x="607992" y="1108623"/>
                  </a:lnTo>
                  <a:lnTo>
                    <a:pt x="616555" y="1124237"/>
                  </a:lnTo>
                  <a:lnTo>
                    <a:pt x="625119" y="1139851"/>
                  </a:lnTo>
                  <a:lnTo>
                    <a:pt x="633682" y="1155466"/>
                  </a:lnTo>
                  <a:lnTo>
                    <a:pt x="642245" y="1171080"/>
                  </a:lnTo>
                  <a:lnTo>
                    <a:pt x="650809" y="1186695"/>
                  </a:lnTo>
                  <a:lnTo>
                    <a:pt x="659372" y="1202309"/>
                  </a:lnTo>
                  <a:lnTo>
                    <a:pt x="667935" y="1217923"/>
                  </a:lnTo>
                  <a:lnTo>
                    <a:pt x="676498" y="1233538"/>
                  </a:lnTo>
                  <a:lnTo>
                    <a:pt x="685062" y="1249152"/>
                  </a:lnTo>
                  <a:lnTo>
                    <a:pt x="693625" y="1264767"/>
                  </a:lnTo>
                  <a:lnTo>
                    <a:pt x="702188" y="1280381"/>
                  </a:lnTo>
                  <a:lnTo>
                    <a:pt x="710751" y="1295995"/>
                  </a:lnTo>
                  <a:lnTo>
                    <a:pt x="719315" y="1311610"/>
                  </a:lnTo>
                  <a:lnTo>
                    <a:pt x="727878" y="1327224"/>
                  </a:lnTo>
                  <a:lnTo>
                    <a:pt x="736441" y="1342839"/>
                  </a:lnTo>
                  <a:lnTo>
                    <a:pt x="745005" y="1358453"/>
                  </a:lnTo>
                  <a:lnTo>
                    <a:pt x="753568" y="1374067"/>
                  </a:lnTo>
                  <a:lnTo>
                    <a:pt x="762131" y="1389682"/>
                  </a:lnTo>
                  <a:lnTo>
                    <a:pt x="770694" y="1405296"/>
                  </a:lnTo>
                  <a:lnTo>
                    <a:pt x="779258" y="1420911"/>
                  </a:lnTo>
                  <a:lnTo>
                    <a:pt x="787821" y="1436525"/>
                  </a:lnTo>
                  <a:lnTo>
                    <a:pt x="795831" y="145113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916133" y="6227514"/>
              <a:ext cx="126259" cy="143965"/>
            </a:xfrm>
            <a:custGeom>
              <a:avLst/>
              <a:pathLst>
                <a:path w="126259" h="143965">
                  <a:moveTo>
                    <a:pt x="0" y="69243"/>
                  </a:moveTo>
                  <a:lnTo>
                    <a:pt x="123095" y="143965"/>
                  </a:lnTo>
                  <a:lnTo>
                    <a:pt x="12625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243397" y="4920347"/>
              <a:ext cx="1900112" cy="149077"/>
            </a:xfrm>
            <a:custGeom>
              <a:avLst/>
              <a:pathLst>
                <a:path w="1900112" h="149077">
                  <a:moveTo>
                    <a:pt x="0" y="0"/>
                  </a:moveTo>
                  <a:lnTo>
                    <a:pt x="20280" y="1591"/>
                  </a:lnTo>
                  <a:lnTo>
                    <a:pt x="40561" y="3182"/>
                  </a:lnTo>
                  <a:lnTo>
                    <a:pt x="60841" y="4773"/>
                  </a:lnTo>
                  <a:lnTo>
                    <a:pt x="81122" y="6364"/>
                  </a:lnTo>
                  <a:lnTo>
                    <a:pt x="101403" y="7955"/>
                  </a:lnTo>
                  <a:lnTo>
                    <a:pt x="121683" y="9546"/>
                  </a:lnTo>
                  <a:lnTo>
                    <a:pt x="141964" y="11138"/>
                  </a:lnTo>
                  <a:lnTo>
                    <a:pt x="162244" y="12729"/>
                  </a:lnTo>
                  <a:lnTo>
                    <a:pt x="182525" y="14320"/>
                  </a:lnTo>
                  <a:lnTo>
                    <a:pt x="202806" y="15911"/>
                  </a:lnTo>
                  <a:lnTo>
                    <a:pt x="223086" y="17502"/>
                  </a:lnTo>
                  <a:lnTo>
                    <a:pt x="243367" y="19093"/>
                  </a:lnTo>
                  <a:lnTo>
                    <a:pt x="263648" y="20685"/>
                  </a:lnTo>
                  <a:lnTo>
                    <a:pt x="283928" y="22276"/>
                  </a:lnTo>
                  <a:lnTo>
                    <a:pt x="304209" y="23867"/>
                  </a:lnTo>
                  <a:lnTo>
                    <a:pt x="324489" y="25458"/>
                  </a:lnTo>
                  <a:lnTo>
                    <a:pt x="344770" y="27049"/>
                  </a:lnTo>
                  <a:lnTo>
                    <a:pt x="365051" y="28640"/>
                  </a:lnTo>
                  <a:lnTo>
                    <a:pt x="385331" y="30231"/>
                  </a:lnTo>
                  <a:lnTo>
                    <a:pt x="405612" y="31823"/>
                  </a:lnTo>
                  <a:lnTo>
                    <a:pt x="425893" y="33414"/>
                  </a:lnTo>
                  <a:lnTo>
                    <a:pt x="446173" y="35005"/>
                  </a:lnTo>
                  <a:lnTo>
                    <a:pt x="466454" y="36596"/>
                  </a:lnTo>
                  <a:lnTo>
                    <a:pt x="486734" y="38187"/>
                  </a:lnTo>
                  <a:lnTo>
                    <a:pt x="507015" y="39778"/>
                  </a:lnTo>
                  <a:lnTo>
                    <a:pt x="527296" y="41370"/>
                  </a:lnTo>
                  <a:lnTo>
                    <a:pt x="547576" y="42961"/>
                  </a:lnTo>
                  <a:lnTo>
                    <a:pt x="567857" y="44552"/>
                  </a:lnTo>
                  <a:lnTo>
                    <a:pt x="588137" y="46143"/>
                  </a:lnTo>
                  <a:lnTo>
                    <a:pt x="608418" y="47734"/>
                  </a:lnTo>
                  <a:lnTo>
                    <a:pt x="628699" y="49325"/>
                  </a:lnTo>
                  <a:lnTo>
                    <a:pt x="648979" y="50916"/>
                  </a:lnTo>
                  <a:lnTo>
                    <a:pt x="669260" y="52508"/>
                  </a:lnTo>
                  <a:lnTo>
                    <a:pt x="689541" y="54099"/>
                  </a:lnTo>
                  <a:lnTo>
                    <a:pt x="709821" y="55690"/>
                  </a:lnTo>
                  <a:lnTo>
                    <a:pt x="730102" y="57281"/>
                  </a:lnTo>
                  <a:lnTo>
                    <a:pt x="750382" y="58872"/>
                  </a:lnTo>
                  <a:lnTo>
                    <a:pt x="770663" y="60463"/>
                  </a:lnTo>
                  <a:lnTo>
                    <a:pt x="790944" y="62055"/>
                  </a:lnTo>
                  <a:lnTo>
                    <a:pt x="811224" y="63646"/>
                  </a:lnTo>
                  <a:lnTo>
                    <a:pt x="831505" y="65237"/>
                  </a:lnTo>
                  <a:lnTo>
                    <a:pt x="851786" y="66828"/>
                  </a:lnTo>
                  <a:lnTo>
                    <a:pt x="872066" y="68419"/>
                  </a:lnTo>
                  <a:lnTo>
                    <a:pt x="892347" y="70010"/>
                  </a:lnTo>
                  <a:lnTo>
                    <a:pt x="912627" y="71602"/>
                  </a:lnTo>
                  <a:lnTo>
                    <a:pt x="932908" y="73193"/>
                  </a:lnTo>
                  <a:lnTo>
                    <a:pt x="953189" y="74784"/>
                  </a:lnTo>
                  <a:lnTo>
                    <a:pt x="973469" y="76375"/>
                  </a:lnTo>
                  <a:lnTo>
                    <a:pt x="993750" y="77966"/>
                  </a:lnTo>
                  <a:lnTo>
                    <a:pt x="1014031" y="79557"/>
                  </a:lnTo>
                  <a:lnTo>
                    <a:pt x="1034311" y="81148"/>
                  </a:lnTo>
                  <a:lnTo>
                    <a:pt x="1054592" y="82740"/>
                  </a:lnTo>
                  <a:lnTo>
                    <a:pt x="1074872" y="84331"/>
                  </a:lnTo>
                  <a:lnTo>
                    <a:pt x="1095153" y="85922"/>
                  </a:lnTo>
                  <a:lnTo>
                    <a:pt x="1115434" y="87513"/>
                  </a:lnTo>
                  <a:lnTo>
                    <a:pt x="1135714" y="89104"/>
                  </a:lnTo>
                  <a:lnTo>
                    <a:pt x="1155995" y="90695"/>
                  </a:lnTo>
                  <a:lnTo>
                    <a:pt x="1176275" y="92287"/>
                  </a:lnTo>
                  <a:lnTo>
                    <a:pt x="1196556" y="93878"/>
                  </a:lnTo>
                  <a:lnTo>
                    <a:pt x="1216837" y="95469"/>
                  </a:lnTo>
                  <a:lnTo>
                    <a:pt x="1237117" y="97060"/>
                  </a:lnTo>
                  <a:lnTo>
                    <a:pt x="1257398" y="98651"/>
                  </a:lnTo>
                  <a:lnTo>
                    <a:pt x="1277679" y="100242"/>
                  </a:lnTo>
                  <a:lnTo>
                    <a:pt x="1297959" y="101833"/>
                  </a:lnTo>
                  <a:lnTo>
                    <a:pt x="1318240" y="103425"/>
                  </a:lnTo>
                  <a:lnTo>
                    <a:pt x="1338520" y="105016"/>
                  </a:lnTo>
                  <a:lnTo>
                    <a:pt x="1358801" y="106607"/>
                  </a:lnTo>
                  <a:lnTo>
                    <a:pt x="1379082" y="108198"/>
                  </a:lnTo>
                  <a:lnTo>
                    <a:pt x="1399362" y="109789"/>
                  </a:lnTo>
                  <a:lnTo>
                    <a:pt x="1419643" y="111380"/>
                  </a:lnTo>
                  <a:lnTo>
                    <a:pt x="1439924" y="112972"/>
                  </a:lnTo>
                  <a:lnTo>
                    <a:pt x="1460204" y="114563"/>
                  </a:lnTo>
                  <a:lnTo>
                    <a:pt x="1480485" y="116154"/>
                  </a:lnTo>
                  <a:lnTo>
                    <a:pt x="1500765" y="117745"/>
                  </a:lnTo>
                  <a:lnTo>
                    <a:pt x="1521046" y="119336"/>
                  </a:lnTo>
                  <a:lnTo>
                    <a:pt x="1541327" y="120927"/>
                  </a:lnTo>
                  <a:lnTo>
                    <a:pt x="1561607" y="122519"/>
                  </a:lnTo>
                  <a:lnTo>
                    <a:pt x="1581888" y="124110"/>
                  </a:lnTo>
                  <a:lnTo>
                    <a:pt x="1602169" y="125701"/>
                  </a:lnTo>
                  <a:lnTo>
                    <a:pt x="1622449" y="127292"/>
                  </a:lnTo>
                  <a:lnTo>
                    <a:pt x="1642730" y="128883"/>
                  </a:lnTo>
                  <a:lnTo>
                    <a:pt x="1663010" y="130474"/>
                  </a:lnTo>
                  <a:lnTo>
                    <a:pt x="1683291" y="132065"/>
                  </a:lnTo>
                  <a:lnTo>
                    <a:pt x="1703572" y="133657"/>
                  </a:lnTo>
                  <a:lnTo>
                    <a:pt x="1723852" y="135248"/>
                  </a:lnTo>
                  <a:lnTo>
                    <a:pt x="1744133" y="136839"/>
                  </a:lnTo>
                  <a:lnTo>
                    <a:pt x="1764413" y="138430"/>
                  </a:lnTo>
                  <a:lnTo>
                    <a:pt x="1784694" y="140021"/>
                  </a:lnTo>
                  <a:lnTo>
                    <a:pt x="1804975" y="141612"/>
                  </a:lnTo>
                  <a:lnTo>
                    <a:pt x="1825255" y="143204"/>
                  </a:lnTo>
                  <a:lnTo>
                    <a:pt x="1845536" y="144795"/>
                  </a:lnTo>
                  <a:lnTo>
                    <a:pt x="1865817" y="146386"/>
                  </a:lnTo>
                  <a:lnTo>
                    <a:pt x="1886097" y="147977"/>
                  </a:lnTo>
                  <a:lnTo>
                    <a:pt x="1900112" y="14907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013552" y="4987891"/>
              <a:ext cx="129957" cy="143558"/>
            </a:xfrm>
            <a:custGeom>
              <a:avLst/>
              <a:pathLst>
                <a:path w="129957" h="143558">
                  <a:moveTo>
                    <a:pt x="0" y="143558"/>
                  </a:moveTo>
                  <a:lnTo>
                    <a:pt x="129957" y="81533"/>
                  </a:lnTo>
                  <a:lnTo>
                    <a:pt x="1126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952295" y="4920347"/>
              <a:ext cx="291102" cy="2085848"/>
            </a:xfrm>
            <a:custGeom>
              <a:avLst/>
              <a:pathLst>
                <a:path w="291102" h="2085848">
                  <a:moveTo>
                    <a:pt x="291102" y="0"/>
                  </a:moveTo>
                  <a:lnTo>
                    <a:pt x="288011" y="22149"/>
                  </a:lnTo>
                  <a:lnTo>
                    <a:pt x="284920" y="44299"/>
                  </a:lnTo>
                  <a:lnTo>
                    <a:pt x="281828" y="66448"/>
                  </a:lnTo>
                  <a:lnTo>
                    <a:pt x="278737" y="88598"/>
                  </a:lnTo>
                  <a:lnTo>
                    <a:pt x="275646" y="110748"/>
                  </a:lnTo>
                  <a:lnTo>
                    <a:pt x="272555" y="132897"/>
                  </a:lnTo>
                  <a:lnTo>
                    <a:pt x="269464" y="155047"/>
                  </a:lnTo>
                  <a:lnTo>
                    <a:pt x="266372" y="177196"/>
                  </a:lnTo>
                  <a:lnTo>
                    <a:pt x="263281" y="199346"/>
                  </a:lnTo>
                  <a:lnTo>
                    <a:pt x="260190" y="221496"/>
                  </a:lnTo>
                  <a:lnTo>
                    <a:pt x="257099" y="243645"/>
                  </a:lnTo>
                  <a:lnTo>
                    <a:pt x="254007" y="265795"/>
                  </a:lnTo>
                  <a:lnTo>
                    <a:pt x="250916" y="287944"/>
                  </a:lnTo>
                  <a:lnTo>
                    <a:pt x="247825" y="310094"/>
                  </a:lnTo>
                  <a:lnTo>
                    <a:pt x="244734" y="332244"/>
                  </a:lnTo>
                  <a:lnTo>
                    <a:pt x="241643" y="354393"/>
                  </a:lnTo>
                  <a:lnTo>
                    <a:pt x="238551" y="376543"/>
                  </a:lnTo>
                  <a:lnTo>
                    <a:pt x="235460" y="398693"/>
                  </a:lnTo>
                  <a:lnTo>
                    <a:pt x="232369" y="420842"/>
                  </a:lnTo>
                  <a:lnTo>
                    <a:pt x="229278" y="442992"/>
                  </a:lnTo>
                  <a:lnTo>
                    <a:pt x="226187" y="465141"/>
                  </a:lnTo>
                  <a:lnTo>
                    <a:pt x="223095" y="487291"/>
                  </a:lnTo>
                  <a:lnTo>
                    <a:pt x="220004" y="509441"/>
                  </a:lnTo>
                  <a:lnTo>
                    <a:pt x="216913" y="531590"/>
                  </a:lnTo>
                  <a:lnTo>
                    <a:pt x="213822" y="553740"/>
                  </a:lnTo>
                  <a:lnTo>
                    <a:pt x="210730" y="575889"/>
                  </a:lnTo>
                  <a:lnTo>
                    <a:pt x="207639" y="598039"/>
                  </a:lnTo>
                  <a:lnTo>
                    <a:pt x="204548" y="620189"/>
                  </a:lnTo>
                  <a:lnTo>
                    <a:pt x="201457" y="642338"/>
                  </a:lnTo>
                  <a:lnTo>
                    <a:pt x="198366" y="664488"/>
                  </a:lnTo>
                  <a:lnTo>
                    <a:pt x="195274" y="686637"/>
                  </a:lnTo>
                  <a:lnTo>
                    <a:pt x="192183" y="708787"/>
                  </a:lnTo>
                  <a:lnTo>
                    <a:pt x="189092" y="730937"/>
                  </a:lnTo>
                  <a:lnTo>
                    <a:pt x="186001" y="753086"/>
                  </a:lnTo>
                  <a:lnTo>
                    <a:pt x="182909" y="775236"/>
                  </a:lnTo>
                  <a:lnTo>
                    <a:pt x="179818" y="797386"/>
                  </a:lnTo>
                  <a:lnTo>
                    <a:pt x="176727" y="819535"/>
                  </a:lnTo>
                  <a:lnTo>
                    <a:pt x="173636" y="841685"/>
                  </a:lnTo>
                  <a:lnTo>
                    <a:pt x="170545" y="863834"/>
                  </a:lnTo>
                  <a:lnTo>
                    <a:pt x="167453" y="885984"/>
                  </a:lnTo>
                  <a:lnTo>
                    <a:pt x="164362" y="908134"/>
                  </a:lnTo>
                  <a:lnTo>
                    <a:pt x="161271" y="930283"/>
                  </a:lnTo>
                  <a:lnTo>
                    <a:pt x="158180" y="952433"/>
                  </a:lnTo>
                  <a:lnTo>
                    <a:pt x="155089" y="974582"/>
                  </a:lnTo>
                  <a:lnTo>
                    <a:pt x="151997" y="996732"/>
                  </a:lnTo>
                  <a:lnTo>
                    <a:pt x="148906" y="1018882"/>
                  </a:lnTo>
                  <a:lnTo>
                    <a:pt x="145815" y="1041031"/>
                  </a:lnTo>
                  <a:lnTo>
                    <a:pt x="142724" y="1063181"/>
                  </a:lnTo>
                  <a:lnTo>
                    <a:pt x="139632" y="1085330"/>
                  </a:lnTo>
                  <a:lnTo>
                    <a:pt x="136541" y="1107480"/>
                  </a:lnTo>
                  <a:lnTo>
                    <a:pt x="133450" y="1129630"/>
                  </a:lnTo>
                  <a:lnTo>
                    <a:pt x="130359" y="1151779"/>
                  </a:lnTo>
                  <a:lnTo>
                    <a:pt x="127268" y="1173929"/>
                  </a:lnTo>
                  <a:lnTo>
                    <a:pt x="124176" y="1196079"/>
                  </a:lnTo>
                  <a:lnTo>
                    <a:pt x="121085" y="1218228"/>
                  </a:lnTo>
                  <a:lnTo>
                    <a:pt x="117994" y="1240378"/>
                  </a:lnTo>
                  <a:lnTo>
                    <a:pt x="114903" y="1262527"/>
                  </a:lnTo>
                  <a:lnTo>
                    <a:pt x="111811" y="1284677"/>
                  </a:lnTo>
                  <a:lnTo>
                    <a:pt x="108720" y="1306827"/>
                  </a:lnTo>
                  <a:lnTo>
                    <a:pt x="105629" y="1328976"/>
                  </a:lnTo>
                  <a:lnTo>
                    <a:pt x="102538" y="1351126"/>
                  </a:lnTo>
                  <a:lnTo>
                    <a:pt x="99447" y="1373275"/>
                  </a:lnTo>
                  <a:lnTo>
                    <a:pt x="96355" y="1395425"/>
                  </a:lnTo>
                  <a:lnTo>
                    <a:pt x="93264" y="1417575"/>
                  </a:lnTo>
                  <a:lnTo>
                    <a:pt x="90173" y="1439724"/>
                  </a:lnTo>
                  <a:lnTo>
                    <a:pt x="87082" y="1461874"/>
                  </a:lnTo>
                  <a:lnTo>
                    <a:pt x="83991" y="1484023"/>
                  </a:lnTo>
                  <a:lnTo>
                    <a:pt x="80899" y="1506173"/>
                  </a:lnTo>
                  <a:lnTo>
                    <a:pt x="77808" y="1528323"/>
                  </a:lnTo>
                  <a:lnTo>
                    <a:pt x="74717" y="1550472"/>
                  </a:lnTo>
                  <a:lnTo>
                    <a:pt x="71626" y="1572622"/>
                  </a:lnTo>
                  <a:lnTo>
                    <a:pt x="68534" y="1594772"/>
                  </a:lnTo>
                  <a:lnTo>
                    <a:pt x="65443" y="1616921"/>
                  </a:lnTo>
                  <a:lnTo>
                    <a:pt x="62352" y="1639071"/>
                  </a:lnTo>
                  <a:lnTo>
                    <a:pt x="59261" y="1661220"/>
                  </a:lnTo>
                  <a:lnTo>
                    <a:pt x="56170" y="1683370"/>
                  </a:lnTo>
                  <a:lnTo>
                    <a:pt x="53078" y="1705520"/>
                  </a:lnTo>
                  <a:lnTo>
                    <a:pt x="49987" y="1727669"/>
                  </a:lnTo>
                  <a:lnTo>
                    <a:pt x="46896" y="1749819"/>
                  </a:lnTo>
                  <a:lnTo>
                    <a:pt x="43805" y="1771968"/>
                  </a:lnTo>
                  <a:lnTo>
                    <a:pt x="40714" y="1794118"/>
                  </a:lnTo>
                  <a:lnTo>
                    <a:pt x="37622" y="1816268"/>
                  </a:lnTo>
                  <a:lnTo>
                    <a:pt x="34531" y="1838417"/>
                  </a:lnTo>
                  <a:lnTo>
                    <a:pt x="31440" y="1860567"/>
                  </a:lnTo>
                  <a:lnTo>
                    <a:pt x="28349" y="1882716"/>
                  </a:lnTo>
                  <a:lnTo>
                    <a:pt x="25257" y="1904866"/>
                  </a:lnTo>
                  <a:lnTo>
                    <a:pt x="22166" y="1927016"/>
                  </a:lnTo>
                  <a:lnTo>
                    <a:pt x="19075" y="1949165"/>
                  </a:lnTo>
                  <a:lnTo>
                    <a:pt x="15984" y="1971315"/>
                  </a:lnTo>
                  <a:lnTo>
                    <a:pt x="12893" y="1993465"/>
                  </a:lnTo>
                  <a:lnTo>
                    <a:pt x="9801" y="2015614"/>
                  </a:lnTo>
                  <a:lnTo>
                    <a:pt x="6710" y="2037764"/>
                  </a:lnTo>
                  <a:lnTo>
                    <a:pt x="3619" y="2059913"/>
                  </a:lnTo>
                  <a:lnTo>
                    <a:pt x="528" y="2082063"/>
                  </a:lnTo>
                  <a:lnTo>
                    <a:pt x="0" y="208584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898223" y="6872733"/>
              <a:ext cx="142617" cy="133462"/>
            </a:xfrm>
            <a:custGeom>
              <a:avLst/>
              <a:pathLst>
                <a:path w="142617" h="133462">
                  <a:moveTo>
                    <a:pt x="0" y="0"/>
                  </a:moveTo>
                  <a:lnTo>
                    <a:pt x="54071" y="133462"/>
                  </a:lnTo>
                  <a:lnTo>
                    <a:pt x="142617" y="1990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623734" y="5266833"/>
              <a:ext cx="1865564" cy="32650"/>
            </a:xfrm>
            <a:custGeom>
              <a:avLst/>
              <a:pathLst>
                <a:path w="1865564" h="32650">
                  <a:moveTo>
                    <a:pt x="0" y="0"/>
                  </a:moveTo>
                  <a:lnTo>
                    <a:pt x="19934" y="348"/>
                  </a:lnTo>
                  <a:lnTo>
                    <a:pt x="39869" y="697"/>
                  </a:lnTo>
                  <a:lnTo>
                    <a:pt x="59804" y="1046"/>
                  </a:lnTo>
                  <a:lnTo>
                    <a:pt x="79739" y="1395"/>
                  </a:lnTo>
                  <a:lnTo>
                    <a:pt x="99674" y="1744"/>
                  </a:lnTo>
                  <a:lnTo>
                    <a:pt x="119608" y="2093"/>
                  </a:lnTo>
                  <a:lnTo>
                    <a:pt x="139543" y="2442"/>
                  </a:lnTo>
                  <a:lnTo>
                    <a:pt x="159478" y="2791"/>
                  </a:lnTo>
                  <a:lnTo>
                    <a:pt x="179413" y="3140"/>
                  </a:lnTo>
                  <a:lnTo>
                    <a:pt x="199348" y="3488"/>
                  </a:lnTo>
                  <a:lnTo>
                    <a:pt x="219283" y="3837"/>
                  </a:lnTo>
                  <a:lnTo>
                    <a:pt x="239217" y="4186"/>
                  </a:lnTo>
                  <a:lnTo>
                    <a:pt x="259152" y="4535"/>
                  </a:lnTo>
                  <a:lnTo>
                    <a:pt x="279087" y="4884"/>
                  </a:lnTo>
                  <a:lnTo>
                    <a:pt x="299022" y="5233"/>
                  </a:lnTo>
                  <a:lnTo>
                    <a:pt x="318957" y="5582"/>
                  </a:lnTo>
                  <a:lnTo>
                    <a:pt x="338892" y="5931"/>
                  </a:lnTo>
                  <a:lnTo>
                    <a:pt x="358826" y="6280"/>
                  </a:lnTo>
                  <a:lnTo>
                    <a:pt x="378761" y="6628"/>
                  </a:lnTo>
                  <a:lnTo>
                    <a:pt x="398696" y="6977"/>
                  </a:lnTo>
                  <a:lnTo>
                    <a:pt x="418631" y="7326"/>
                  </a:lnTo>
                  <a:lnTo>
                    <a:pt x="438566" y="7675"/>
                  </a:lnTo>
                  <a:lnTo>
                    <a:pt x="458501" y="8024"/>
                  </a:lnTo>
                  <a:lnTo>
                    <a:pt x="478435" y="8373"/>
                  </a:lnTo>
                  <a:lnTo>
                    <a:pt x="498370" y="8722"/>
                  </a:lnTo>
                  <a:lnTo>
                    <a:pt x="518305" y="9071"/>
                  </a:lnTo>
                  <a:lnTo>
                    <a:pt x="538240" y="9420"/>
                  </a:lnTo>
                  <a:lnTo>
                    <a:pt x="558175" y="9768"/>
                  </a:lnTo>
                  <a:lnTo>
                    <a:pt x="578110" y="10117"/>
                  </a:lnTo>
                  <a:lnTo>
                    <a:pt x="598044" y="10466"/>
                  </a:lnTo>
                  <a:lnTo>
                    <a:pt x="617979" y="10815"/>
                  </a:lnTo>
                  <a:lnTo>
                    <a:pt x="637914" y="11164"/>
                  </a:lnTo>
                  <a:lnTo>
                    <a:pt x="657849" y="11513"/>
                  </a:lnTo>
                  <a:lnTo>
                    <a:pt x="677784" y="11862"/>
                  </a:lnTo>
                  <a:lnTo>
                    <a:pt x="697719" y="12211"/>
                  </a:lnTo>
                  <a:lnTo>
                    <a:pt x="717653" y="12560"/>
                  </a:lnTo>
                  <a:lnTo>
                    <a:pt x="737588" y="12909"/>
                  </a:lnTo>
                  <a:lnTo>
                    <a:pt x="757523" y="13257"/>
                  </a:lnTo>
                  <a:lnTo>
                    <a:pt x="777458" y="13606"/>
                  </a:lnTo>
                  <a:lnTo>
                    <a:pt x="797393" y="13955"/>
                  </a:lnTo>
                  <a:lnTo>
                    <a:pt x="817328" y="14304"/>
                  </a:lnTo>
                  <a:lnTo>
                    <a:pt x="837262" y="14653"/>
                  </a:lnTo>
                  <a:lnTo>
                    <a:pt x="857197" y="15002"/>
                  </a:lnTo>
                  <a:lnTo>
                    <a:pt x="877132" y="15351"/>
                  </a:lnTo>
                  <a:lnTo>
                    <a:pt x="897067" y="15700"/>
                  </a:lnTo>
                  <a:lnTo>
                    <a:pt x="917002" y="16049"/>
                  </a:lnTo>
                  <a:lnTo>
                    <a:pt x="936937" y="16397"/>
                  </a:lnTo>
                  <a:lnTo>
                    <a:pt x="956871" y="16746"/>
                  </a:lnTo>
                  <a:lnTo>
                    <a:pt x="976806" y="17095"/>
                  </a:lnTo>
                  <a:lnTo>
                    <a:pt x="996741" y="17444"/>
                  </a:lnTo>
                  <a:lnTo>
                    <a:pt x="1016676" y="17793"/>
                  </a:lnTo>
                  <a:lnTo>
                    <a:pt x="1036611" y="18142"/>
                  </a:lnTo>
                  <a:lnTo>
                    <a:pt x="1056546" y="18491"/>
                  </a:lnTo>
                  <a:lnTo>
                    <a:pt x="1076480" y="18840"/>
                  </a:lnTo>
                  <a:lnTo>
                    <a:pt x="1096415" y="19189"/>
                  </a:lnTo>
                  <a:lnTo>
                    <a:pt x="1116350" y="19537"/>
                  </a:lnTo>
                  <a:lnTo>
                    <a:pt x="1136285" y="19886"/>
                  </a:lnTo>
                  <a:lnTo>
                    <a:pt x="1156220" y="20235"/>
                  </a:lnTo>
                  <a:lnTo>
                    <a:pt x="1176155" y="20584"/>
                  </a:lnTo>
                  <a:lnTo>
                    <a:pt x="1196089" y="20933"/>
                  </a:lnTo>
                  <a:lnTo>
                    <a:pt x="1216024" y="21282"/>
                  </a:lnTo>
                  <a:lnTo>
                    <a:pt x="1235959" y="21631"/>
                  </a:lnTo>
                  <a:lnTo>
                    <a:pt x="1255894" y="21980"/>
                  </a:lnTo>
                  <a:lnTo>
                    <a:pt x="1275829" y="22329"/>
                  </a:lnTo>
                  <a:lnTo>
                    <a:pt x="1295764" y="22677"/>
                  </a:lnTo>
                  <a:lnTo>
                    <a:pt x="1315698" y="23026"/>
                  </a:lnTo>
                  <a:lnTo>
                    <a:pt x="1335633" y="23375"/>
                  </a:lnTo>
                  <a:lnTo>
                    <a:pt x="1355568" y="23724"/>
                  </a:lnTo>
                  <a:lnTo>
                    <a:pt x="1375503" y="24073"/>
                  </a:lnTo>
                  <a:lnTo>
                    <a:pt x="1395438" y="24422"/>
                  </a:lnTo>
                  <a:lnTo>
                    <a:pt x="1415373" y="24771"/>
                  </a:lnTo>
                  <a:lnTo>
                    <a:pt x="1435307" y="25120"/>
                  </a:lnTo>
                  <a:lnTo>
                    <a:pt x="1455242" y="25469"/>
                  </a:lnTo>
                  <a:lnTo>
                    <a:pt x="1475177" y="25818"/>
                  </a:lnTo>
                  <a:lnTo>
                    <a:pt x="1495112" y="26166"/>
                  </a:lnTo>
                  <a:lnTo>
                    <a:pt x="1515047" y="26515"/>
                  </a:lnTo>
                  <a:lnTo>
                    <a:pt x="1534982" y="26864"/>
                  </a:lnTo>
                  <a:lnTo>
                    <a:pt x="1554916" y="27213"/>
                  </a:lnTo>
                  <a:lnTo>
                    <a:pt x="1574851" y="27562"/>
                  </a:lnTo>
                  <a:lnTo>
                    <a:pt x="1594786" y="27911"/>
                  </a:lnTo>
                  <a:lnTo>
                    <a:pt x="1614721" y="28260"/>
                  </a:lnTo>
                  <a:lnTo>
                    <a:pt x="1634656" y="28609"/>
                  </a:lnTo>
                  <a:lnTo>
                    <a:pt x="1654591" y="28958"/>
                  </a:lnTo>
                  <a:lnTo>
                    <a:pt x="1674525" y="29306"/>
                  </a:lnTo>
                  <a:lnTo>
                    <a:pt x="1694460" y="29655"/>
                  </a:lnTo>
                  <a:lnTo>
                    <a:pt x="1714395" y="30004"/>
                  </a:lnTo>
                  <a:lnTo>
                    <a:pt x="1734330" y="30353"/>
                  </a:lnTo>
                  <a:lnTo>
                    <a:pt x="1754265" y="30702"/>
                  </a:lnTo>
                  <a:lnTo>
                    <a:pt x="1774200" y="31051"/>
                  </a:lnTo>
                  <a:lnTo>
                    <a:pt x="1794134" y="31400"/>
                  </a:lnTo>
                  <a:lnTo>
                    <a:pt x="1814069" y="31749"/>
                  </a:lnTo>
                  <a:lnTo>
                    <a:pt x="1834004" y="32098"/>
                  </a:lnTo>
                  <a:lnTo>
                    <a:pt x="1853939" y="32446"/>
                  </a:lnTo>
                  <a:lnTo>
                    <a:pt x="1865564" y="326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363350" y="5225312"/>
              <a:ext cx="125948" cy="143977"/>
            </a:xfrm>
            <a:custGeom>
              <a:avLst/>
              <a:pathLst>
                <a:path w="125948" h="143977">
                  <a:moveTo>
                    <a:pt x="0" y="143977"/>
                  </a:moveTo>
                  <a:lnTo>
                    <a:pt x="125948" y="74171"/>
                  </a:lnTo>
                  <a:lnTo>
                    <a:pt x="2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623734" y="5266833"/>
              <a:ext cx="1361798" cy="46788"/>
            </a:xfrm>
            <a:custGeom>
              <a:avLst/>
              <a:pathLst>
                <a:path w="1361798" h="46788">
                  <a:moveTo>
                    <a:pt x="0" y="0"/>
                  </a:moveTo>
                  <a:lnTo>
                    <a:pt x="14845" y="510"/>
                  </a:lnTo>
                  <a:lnTo>
                    <a:pt x="29691" y="1020"/>
                  </a:lnTo>
                  <a:lnTo>
                    <a:pt x="44537" y="1530"/>
                  </a:lnTo>
                  <a:lnTo>
                    <a:pt x="59383" y="2040"/>
                  </a:lnTo>
                  <a:lnTo>
                    <a:pt x="74229" y="2550"/>
                  </a:lnTo>
                  <a:lnTo>
                    <a:pt x="89074" y="3060"/>
                  </a:lnTo>
                  <a:lnTo>
                    <a:pt x="103920" y="3570"/>
                  </a:lnTo>
                  <a:lnTo>
                    <a:pt x="118766" y="4080"/>
                  </a:lnTo>
                  <a:lnTo>
                    <a:pt x="133612" y="4590"/>
                  </a:lnTo>
                  <a:lnTo>
                    <a:pt x="148458" y="5100"/>
                  </a:lnTo>
                  <a:lnTo>
                    <a:pt x="163303" y="5610"/>
                  </a:lnTo>
                  <a:lnTo>
                    <a:pt x="178149" y="6120"/>
                  </a:lnTo>
                  <a:lnTo>
                    <a:pt x="192995" y="6630"/>
                  </a:lnTo>
                  <a:lnTo>
                    <a:pt x="207841" y="7141"/>
                  </a:lnTo>
                  <a:lnTo>
                    <a:pt x="222687" y="7651"/>
                  </a:lnTo>
                  <a:lnTo>
                    <a:pt x="237532" y="8161"/>
                  </a:lnTo>
                  <a:lnTo>
                    <a:pt x="252378" y="8671"/>
                  </a:lnTo>
                  <a:lnTo>
                    <a:pt x="267224" y="9181"/>
                  </a:lnTo>
                  <a:lnTo>
                    <a:pt x="282070" y="9691"/>
                  </a:lnTo>
                  <a:lnTo>
                    <a:pt x="296916" y="10201"/>
                  </a:lnTo>
                  <a:lnTo>
                    <a:pt x="311762" y="10711"/>
                  </a:lnTo>
                  <a:lnTo>
                    <a:pt x="326607" y="11221"/>
                  </a:lnTo>
                  <a:lnTo>
                    <a:pt x="341453" y="11731"/>
                  </a:lnTo>
                  <a:lnTo>
                    <a:pt x="356299" y="12241"/>
                  </a:lnTo>
                  <a:lnTo>
                    <a:pt x="371145" y="12751"/>
                  </a:lnTo>
                  <a:lnTo>
                    <a:pt x="385991" y="13261"/>
                  </a:lnTo>
                  <a:lnTo>
                    <a:pt x="400836" y="13771"/>
                  </a:lnTo>
                  <a:lnTo>
                    <a:pt x="415682" y="14282"/>
                  </a:lnTo>
                  <a:lnTo>
                    <a:pt x="430528" y="14792"/>
                  </a:lnTo>
                  <a:lnTo>
                    <a:pt x="445374" y="15302"/>
                  </a:lnTo>
                  <a:lnTo>
                    <a:pt x="460220" y="15812"/>
                  </a:lnTo>
                  <a:lnTo>
                    <a:pt x="475065" y="16322"/>
                  </a:lnTo>
                  <a:lnTo>
                    <a:pt x="489911" y="16832"/>
                  </a:lnTo>
                  <a:lnTo>
                    <a:pt x="504757" y="17342"/>
                  </a:lnTo>
                  <a:lnTo>
                    <a:pt x="519603" y="17852"/>
                  </a:lnTo>
                  <a:lnTo>
                    <a:pt x="534449" y="18362"/>
                  </a:lnTo>
                  <a:lnTo>
                    <a:pt x="549294" y="18872"/>
                  </a:lnTo>
                  <a:lnTo>
                    <a:pt x="564140" y="19382"/>
                  </a:lnTo>
                  <a:lnTo>
                    <a:pt x="578986" y="19892"/>
                  </a:lnTo>
                  <a:lnTo>
                    <a:pt x="593832" y="20402"/>
                  </a:lnTo>
                  <a:lnTo>
                    <a:pt x="608678" y="20913"/>
                  </a:lnTo>
                  <a:lnTo>
                    <a:pt x="623524" y="21423"/>
                  </a:lnTo>
                  <a:lnTo>
                    <a:pt x="638369" y="21933"/>
                  </a:lnTo>
                  <a:lnTo>
                    <a:pt x="653215" y="22443"/>
                  </a:lnTo>
                  <a:lnTo>
                    <a:pt x="668061" y="22953"/>
                  </a:lnTo>
                  <a:lnTo>
                    <a:pt x="682907" y="23463"/>
                  </a:lnTo>
                  <a:lnTo>
                    <a:pt x="697753" y="23973"/>
                  </a:lnTo>
                  <a:lnTo>
                    <a:pt x="712598" y="24483"/>
                  </a:lnTo>
                  <a:lnTo>
                    <a:pt x="727444" y="24993"/>
                  </a:lnTo>
                  <a:lnTo>
                    <a:pt x="742290" y="25503"/>
                  </a:lnTo>
                  <a:lnTo>
                    <a:pt x="757136" y="26013"/>
                  </a:lnTo>
                  <a:lnTo>
                    <a:pt x="771982" y="26523"/>
                  </a:lnTo>
                  <a:lnTo>
                    <a:pt x="786827" y="27033"/>
                  </a:lnTo>
                  <a:lnTo>
                    <a:pt x="801673" y="27543"/>
                  </a:lnTo>
                  <a:lnTo>
                    <a:pt x="816519" y="28054"/>
                  </a:lnTo>
                  <a:lnTo>
                    <a:pt x="831365" y="28564"/>
                  </a:lnTo>
                  <a:lnTo>
                    <a:pt x="846211" y="29074"/>
                  </a:lnTo>
                  <a:lnTo>
                    <a:pt x="861056" y="29584"/>
                  </a:lnTo>
                  <a:lnTo>
                    <a:pt x="875902" y="30094"/>
                  </a:lnTo>
                  <a:lnTo>
                    <a:pt x="890748" y="30604"/>
                  </a:lnTo>
                  <a:lnTo>
                    <a:pt x="905594" y="31114"/>
                  </a:lnTo>
                  <a:lnTo>
                    <a:pt x="920440" y="31624"/>
                  </a:lnTo>
                  <a:lnTo>
                    <a:pt x="935286" y="32134"/>
                  </a:lnTo>
                  <a:lnTo>
                    <a:pt x="950131" y="32644"/>
                  </a:lnTo>
                  <a:lnTo>
                    <a:pt x="964977" y="33154"/>
                  </a:lnTo>
                  <a:lnTo>
                    <a:pt x="979823" y="33664"/>
                  </a:lnTo>
                  <a:lnTo>
                    <a:pt x="994669" y="34174"/>
                  </a:lnTo>
                  <a:lnTo>
                    <a:pt x="1009515" y="34684"/>
                  </a:lnTo>
                  <a:lnTo>
                    <a:pt x="1024360" y="35195"/>
                  </a:lnTo>
                  <a:lnTo>
                    <a:pt x="1039206" y="35705"/>
                  </a:lnTo>
                  <a:lnTo>
                    <a:pt x="1054052" y="36215"/>
                  </a:lnTo>
                  <a:lnTo>
                    <a:pt x="1068898" y="36725"/>
                  </a:lnTo>
                  <a:lnTo>
                    <a:pt x="1083744" y="37235"/>
                  </a:lnTo>
                  <a:lnTo>
                    <a:pt x="1098589" y="37745"/>
                  </a:lnTo>
                  <a:lnTo>
                    <a:pt x="1113435" y="38255"/>
                  </a:lnTo>
                  <a:lnTo>
                    <a:pt x="1128281" y="38765"/>
                  </a:lnTo>
                  <a:lnTo>
                    <a:pt x="1143127" y="39275"/>
                  </a:lnTo>
                  <a:lnTo>
                    <a:pt x="1157973" y="39785"/>
                  </a:lnTo>
                  <a:lnTo>
                    <a:pt x="1172818" y="40295"/>
                  </a:lnTo>
                  <a:lnTo>
                    <a:pt x="1187664" y="40805"/>
                  </a:lnTo>
                  <a:lnTo>
                    <a:pt x="1202510" y="41315"/>
                  </a:lnTo>
                  <a:lnTo>
                    <a:pt x="1217356" y="41826"/>
                  </a:lnTo>
                  <a:lnTo>
                    <a:pt x="1232202" y="42336"/>
                  </a:lnTo>
                  <a:lnTo>
                    <a:pt x="1247048" y="42846"/>
                  </a:lnTo>
                  <a:lnTo>
                    <a:pt x="1261893" y="43356"/>
                  </a:lnTo>
                  <a:lnTo>
                    <a:pt x="1276739" y="43866"/>
                  </a:lnTo>
                  <a:lnTo>
                    <a:pt x="1291585" y="44376"/>
                  </a:lnTo>
                  <a:lnTo>
                    <a:pt x="1306431" y="44886"/>
                  </a:lnTo>
                  <a:lnTo>
                    <a:pt x="1321277" y="45396"/>
                  </a:lnTo>
                  <a:lnTo>
                    <a:pt x="1336122" y="45906"/>
                  </a:lnTo>
                  <a:lnTo>
                    <a:pt x="1350968" y="46416"/>
                  </a:lnTo>
                  <a:lnTo>
                    <a:pt x="1361798" y="467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858426" y="5237382"/>
              <a:ext cx="127106" cy="143915"/>
            </a:xfrm>
            <a:custGeom>
              <a:avLst/>
              <a:pathLst>
                <a:path w="127106" h="143915">
                  <a:moveTo>
                    <a:pt x="0" y="143915"/>
                  </a:moveTo>
                  <a:lnTo>
                    <a:pt x="127106" y="76239"/>
                  </a:lnTo>
                  <a:lnTo>
                    <a:pt x="49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380854" y="5266833"/>
              <a:ext cx="242880" cy="289475"/>
            </a:xfrm>
            <a:custGeom>
              <a:avLst/>
              <a:pathLst>
                <a:path w="242880" h="289475">
                  <a:moveTo>
                    <a:pt x="242880" y="0"/>
                  </a:moveTo>
                  <a:lnTo>
                    <a:pt x="239725" y="3759"/>
                  </a:lnTo>
                  <a:lnTo>
                    <a:pt x="236571" y="7519"/>
                  </a:lnTo>
                  <a:lnTo>
                    <a:pt x="233416" y="11279"/>
                  </a:lnTo>
                  <a:lnTo>
                    <a:pt x="230261" y="15038"/>
                  </a:lnTo>
                  <a:lnTo>
                    <a:pt x="227107" y="18798"/>
                  </a:lnTo>
                  <a:lnTo>
                    <a:pt x="223952" y="22558"/>
                  </a:lnTo>
                  <a:lnTo>
                    <a:pt x="220798" y="26317"/>
                  </a:lnTo>
                  <a:lnTo>
                    <a:pt x="217643" y="30077"/>
                  </a:lnTo>
                  <a:lnTo>
                    <a:pt x="214489" y="33837"/>
                  </a:lnTo>
                  <a:lnTo>
                    <a:pt x="211334" y="37597"/>
                  </a:lnTo>
                  <a:lnTo>
                    <a:pt x="208180" y="41356"/>
                  </a:lnTo>
                  <a:lnTo>
                    <a:pt x="205025" y="45116"/>
                  </a:lnTo>
                  <a:lnTo>
                    <a:pt x="201871" y="48876"/>
                  </a:lnTo>
                  <a:lnTo>
                    <a:pt x="198716" y="52635"/>
                  </a:lnTo>
                  <a:lnTo>
                    <a:pt x="195562" y="56395"/>
                  </a:lnTo>
                  <a:lnTo>
                    <a:pt x="192407" y="60155"/>
                  </a:lnTo>
                  <a:lnTo>
                    <a:pt x="189253" y="63915"/>
                  </a:lnTo>
                  <a:lnTo>
                    <a:pt x="186098" y="67674"/>
                  </a:lnTo>
                  <a:lnTo>
                    <a:pt x="182944" y="71434"/>
                  </a:lnTo>
                  <a:lnTo>
                    <a:pt x="179789" y="75194"/>
                  </a:lnTo>
                  <a:lnTo>
                    <a:pt x="176635" y="78953"/>
                  </a:lnTo>
                  <a:lnTo>
                    <a:pt x="173480" y="82713"/>
                  </a:lnTo>
                  <a:lnTo>
                    <a:pt x="170325" y="86473"/>
                  </a:lnTo>
                  <a:lnTo>
                    <a:pt x="167171" y="90232"/>
                  </a:lnTo>
                  <a:lnTo>
                    <a:pt x="164016" y="93992"/>
                  </a:lnTo>
                  <a:lnTo>
                    <a:pt x="160862" y="97752"/>
                  </a:lnTo>
                  <a:lnTo>
                    <a:pt x="157707" y="101512"/>
                  </a:lnTo>
                  <a:lnTo>
                    <a:pt x="154553" y="105271"/>
                  </a:lnTo>
                  <a:lnTo>
                    <a:pt x="151398" y="109031"/>
                  </a:lnTo>
                  <a:lnTo>
                    <a:pt x="148244" y="112791"/>
                  </a:lnTo>
                  <a:lnTo>
                    <a:pt x="145089" y="116550"/>
                  </a:lnTo>
                  <a:lnTo>
                    <a:pt x="141935" y="120310"/>
                  </a:lnTo>
                  <a:lnTo>
                    <a:pt x="138780" y="124070"/>
                  </a:lnTo>
                  <a:lnTo>
                    <a:pt x="135626" y="127830"/>
                  </a:lnTo>
                  <a:lnTo>
                    <a:pt x="132471" y="131589"/>
                  </a:lnTo>
                  <a:lnTo>
                    <a:pt x="129317" y="135349"/>
                  </a:lnTo>
                  <a:lnTo>
                    <a:pt x="126162" y="139109"/>
                  </a:lnTo>
                  <a:lnTo>
                    <a:pt x="123008" y="142868"/>
                  </a:lnTo>
                  <a:lnTo>
                    <a:pt x="119853" y="146628"/>
                  </a:lnTo>
                  <a:lnTo>
                    <a:pt x="116699" y="150388"/>
                  </a:lnTo>
                  <a:lnTo>
                    <a:pt x="113544" y="154147"/>
                  </a:lnTo>
                  <a:lnTo>
                    <a:pt x="110390" y="157907"/>
                  </a:lnTo>
                  <a:lnTo>
                    <a:pt x="107235" y="161667"/>
                  </a:lnTo>
                  <a:lnTo>
                    <a:pt x="104080" y="165427"/>
                  </a:lnTo>
                  <a:lnTo>
                    <a:pt x="100926" y="169186"/>
                  </a:lnTo>
                  <a:lnTo>
                    <a:pt x="97771" y="172946"/>
                  </a:lnTo>
                  <a:lnTo>
                    <a:pt x="94617" y="176706"/>
                  </a:lnTo>
                  <a:lnTo>
                    <a:pt x="91462" y="180465"/>
                  </a:lnTo>
                  <a:lnTo>
                    <a:pt x="88308" y="184225"/>
                  </a:lnTo>
                  <a:lnTo>
                    <a:pt x="85153" y="187985"/>
                  </a:lnTo>
                  <a:lnTo>
                    <a:pt x="81999" y="191745"/>
                  </a:lnTo>
                  <a:lnTo>
                    <a:pt x="78844" y="195504"/>
                  </a:lnTo>
                  <a:lnTo>
                    <a:pt x="75690" y="199264"/>
                  </a:lnTo>
                  <a:lnTo>
                    <a:pt x="72535" y="203024"/>
                  </a:lnTo>
                  <a:lnTo>
                    <a:pt x="69381" y="206783"/>
                  </a:lnTo>
                  <a:lnTo>
                    <a:pt x="66226" y="210543"/>
                  </a:lnTo>
                  <a:lnTo>
                    <a:pt x="63072" y="214303"/>
                  </a:lnTo>
                  <a:lnTo>
                    <a:pt x="59917" y="218062"/>
                  </a:lnTo>
                  <a:lnTo>
                    <a:pt x="56763" y="221822"/>
                  </a:lnTo>
                  <a:lnTo>
                    <a:pt x="53608" y="225582"/>
                  </a:lnTo>
                  <a:lnTo>
                    <a:pt x="50454" y="229342"/>
                  </a:lnTo>
                  <a:lnTo>
                    <a:pt x="47299" y="233101"/>
                  </a:lnTo>
                  <a:lnTo>
                    <a:pt x="44144" y="236861"/>
                  </a:lnTo>
                  <a:lnTo>
                    <a:pt x="40990" y="240621"/>
                  </a:lnTo>
                  <a:lnTo>
                    <a:pt x="37835" y="244380"/>
                  </a:lnTo>
                  <a:lnTo>
                    <a:pt x="34681" y="248140"/>
                  </a:lnTo>
                  <a:lnTo>
                    <a:pt x="31526" y="251900"/>
                  </a:lnTo>
                  <a:lnTo>
                    <a:pt x="28372" y="255660"/>
                  </a:lnTo>
                  <a:lnTo>
                    <a:pt x="25217" y="259419"/>
                  </a:lnTo>
                  <a:lnTo>
                    <a:pt x="22063" y="263179"/>
                  </a:lnTo>
                  <a:lnTo>
                    <a:pt x="18908" y="266939"/>
                  </a:lnTo>
                  <a:lnTo>
                    <a:pt x="15754" y="270698"/>
                  </a:lnTo>
                  <a:lnTo>
                    <a:pt x="12599" y="274458"/>
                  </a:lnTo>
                  <a:lnTo>
                    <a:pt x="9445" y="278218"/>
                  </a:lnTo>
                  <a:lnTo>
                    <a:pt x="6290" y="281977"/>
                  </a:lnTo>
                  <a:lnTo>
                    <a:pt x="3136" y="285737"/>
                  </a:lnTo>
                  <a:lnTo>
                    <a:pt x="0" y="2894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380854" y="5414495"/>
              <a:ext cx="135313" cy="141813"/>
            </a:xfrm>
            <a:custGeom>
              <a:avLst/>
              <a:pathLst>
                <a:path w="135313" h="141813">
                  <a:moveTo>
                    <a:pt x="24999" y="0"/>
                  </a:moveTo>
                  <a:lnTo>
                    <a:pt x="0" y="141813"/>
                  </a:lnTo>
                  <a:lnTo>
                    <a:pt x="135313" y="925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731310" y="5276393"/>
              <a:ext cx="687305" cy="61080"/>
            </a:xfrm>
            <a:custGeom>
              <a:avLst/>
              <a:pathLst>
                <a:path w="687305" h="61080">
                  <a:moveTo>
                    <a:pt x="687305" y="61080"/>
                  </a:moveTo>
                  <a:lnTo>
                    <a:pt x="679276" y="60367"/>
                  </a:lnTo>
                  <a:lnTo>
                    <a:pt x="671246" y="59653"/>
                  </a:lnTo>
                  <a:lnTo>
                    <a:pt x="663217" y="58940"/>
                  </a:lnTo>
                  <a:lnTo>
                    <a:pt x="655188" y="58226"/>
                  </a:lnTo>
                  <a:lnTo>
                    <a:pt x="647159" y="57513"/>
                  </a:lnTo>
                  <a:lnTo>
                    <a:pt x="639130" y="56799"/>
                  </a:lnTo>
                  <a:lnTo>
                    <a:pt x="631101" y="56086"/>
                  </a:lnTo>
                  <a:lnTo>
                    <a:pt x="623072" y="55372"/>
                  </a:lnTo>
                  <a:lnTo>
                    <a:pt x="615043" y="54658"/>
                  </a:lnTo>
                  <a:lnTo>
                    <a:pt x="607014" y="53945"/>
                  </a:lnTo>
                  <a:lnTo>
                    <a:pt x="598985" y="53231"/>
                  </a:lnTo>
                  <a:lnTo>
                    <a:pt x="590955" y="52518"/>
                  </a:lnTo>
                  <a:lnTo>
                    <a:pt x="582926" y="51804"/>
                  </a:lnTo>
                  <a:lnTo>
                    <a:pt x="574897" y="51091"/>
                  </a:lnTo>
                  <a:lnTo>
                    <a:pt x="566868" y="50377"/>
                  </a:lnTo>
                  <a:lnTo>
                    <a:pt x="558839" y="49664"/>
                  </a:lnTo>
                  <a:lnTo>
                    <a:pt x="550810" y="48950"/>
                  </a:lnTo>
                  <a:lnTo>
                    <a:pt x="542781" y="48236"/>
                  </a:lnTo>
                  <a:lnTo>
                    <a:pt x="534752" y="47523"/>
                  </a:lnTo>
                  <a:lnTo>
                    <a:pt x="526723" y="46809"/>
                  </a:lnTo>
                  <a:lnTo>
                    <a:pt x="518694" y="46096"/>
                  </a:lnTo>
                  <a:lnTo>
                    <a:pt x="510664" y="45382"/>
                  </a:lnTo>
                  <a:lnTo>
                    <a:pt x="502635" y="44669"/>
                  </a:lnTo>
                  <a:lnTo>
                    <a:pt x="494606" y="43955"/>
                  </a:lnTo>
                  <a:lnTo>
                    <a:pt x="486577" y="43242"/>
                  </a:lnTo>
                  <a:lnTo>
                    <a:pt x="478548" y="42528"/>
                  </a:lnTo>
                  <a:lnTo>
                    <a:pt x="470519" y="41815"/>
                  </a:lnTo>
                  <a:lnTo>
                    <a:pt x="462490" y="41101"/>
                  </a:lnTo>
                  <a:lnTo>
                    <a:pt x="454461" y="40387"/>
                  </a:lnTo>
                  <a:lnTo>
                    <a:pt x="446432" y="39674"/>
                  </a:lnTo>
                  <a:lnTo>
                    <a:pt x="438402" y="38960"/>
                  </a:lnTo>
                  <a:lnTo>
                    <a:pt x="430373" y="38247"/>
                  </a:lnTo>
                  <a:lnTo>
                    <a:pt x="422344" y="37533"/>
                  </a:lnTo>
                  <a:lnTo>
                    <a:pt x="414315" y="36820"/>
                  </a:lnTo>
                  <a:lnTo>
                    <a:pt x="406286" y="36106"/>
                  </a:lnTo>
                  <a:lnTo>
                    <a:pt x="398257" y="35393"/>
                  </a:lnTo>
                  <a:lnTo>
                    <a:pt x="390228" y="34679"/>
                  </a:lnTo>
                  <a:lnTo>
                    <a:pt x="382199" y="33966"/>
                  </a:lnTo>
                  <a:lnTo>
                    <a:pt x="374170" y="33252"/>
                  </a:lnTo>
                  <a:lnTo>
                    <a:pt x="366141" y="32538"/>
                  </a:lnTo>
                  <a:lnTo>
                    <a:pt x="358111" y="31825"/>
                  </a:lnTo>
                  <a:lnTo>
                    <a:pt x="350082" y="31111"/>
                  </a:lnTo>
                  <a:lnTo>
                    <a:pt x="342053" y="30398"/>
                  </a:lnTo>
                  <a:lnTo>
                    <a:pt x="334024" y="29684"/>
                  </a:lnTo>
                  <a:lnTo>
                    <a:pt x="325995" y="28971"/>
                  </a:lnTo>
                  <a:lnTo>
                    <a:pt x="317966" y="28257"/>
                  </a:lnTo>
                  <a:lnTo>
                    <a:pt x="309937" y="27544"/>
                  </a:lnTo>
                  <a:lnTo>
                    <a:pt x="301908" y="26830"/>
                  </a:lnTo>
                  <a:lnTo>
                    <a:pt x="293879" y="26117"/>
                  </a:lnTo>
                  <a:lnTo>
                    <a:pt x="285850" y="25403"/>
                  </a:lnTo>
                  <a:lnTo>
                    <a:pt x="277820" y="24689"/>
                  </a:lnTo>
                  <a:lnTo>
                    <a:pt x="269791" y="23976"/>
                  </a:lnTo>
                  <a:lnTo>
                    <a:pt x="261762" y="23262"/>
                  </a:lnTo>
                  <a:lnTo>
                    <a:pt x="253733" y="22549"/>
                  </a:lnTo>
                  <a:lnTo>
                    <a:pt x="245704" y="21835"/>
                  </a:lnTo>
                  <a:lnTo>
                    <a:pt x="237675" y="21122"/>
                  </a:lnTo>
                  <a:lnTo>
                    <a:pt x="229646" y="20408"/>
                  </a:lnTo>
                  <a:lnTo>
                    <a:pt x="221617" y="19695"/>
                  </a:lnTo>
                  <a:lnTo>
                    <a:pt x="213588" y="18981"/>
                  </a:lnTo>
                  <a:lnTo>
                    <a:pt x="205559" y="18268"/>
                  </a:lnTo>
                  <a:lnTo>
                    <a:pt x="197529" y="17554"/>
                  </a:lnTo>
                  <a:lnTo>
                    <a:pt x="189500" y="16840"/>
                  </a:lnTo>
                  <a:lnTo>
                    <a:pt x="181471" y="16127"/>
                  </a:lnTo>
                  <a:lnTo>
                    <a:pt x="173442" y="15413"/>
                  </a:lnTo>
                  <a:lnTo>
                    <a:pt x="165413" y="14700"/>
                  </a:lnTo>
                  <a:lnTo>
                    <a:pt x="157384" y="13986"/>
                  </a:lnTo>
                  <a:lnTo>
                    <a:pt x="149355" y="13273"/>
                  </a:lnTo>
                  <a:lnTo>
                    <a:pt x="141326" y="12559"/>
                  </a:lnTo>
                  <a:lnTo>
                    <a:pt x="133297" y="11846"/>
                  </a:lnTo>
                  <a:lnTo>
                    <a:pt x="125267" y="11132"/>
                  </a:lnTo>
                  <a:lnTo>
                    <a:pt x="117238" y="10419"/>
                  </a:lnTo>
                  <a:lnTo>
                    <a:pt x="109209" y="9705"/>
                  </a:lnTo>
                  <a:lnTo>
                    <a:pt x="101180" y="8991"/>
                  </a:lnTo>
                  <a:lnTo>
                    <a:pt x="93151" y="8278"/>
                  </a:lnTo>
                  <a:lnTo>
                    <a:pt x="85122" y="7564"/>
                  </a:lnTo>
                  <a:lnTo>
                    <a:pt x="77093" y="6851"/>
                  </a:lnTo>
                  <a:lnTo>
                    <a:pt x="69064" y="6137"/>
                  </a:lnTo>
                  <a:lnTo>
                    <a:pt x="61035" y="5424"/>
                  </a:lnTo>
                  <a:lnTo>
                    <a:pt x="53006" y="4710"/>
                  </a:lnTo>
                  <a:lnTo>
                    <a:pt x="44976" y="3997"/>
                  </a:lnTo>
                  <a:lnTo>
                    <a:pt x="36947" y="3283"/>
                  </a:lnTo>
                  <a:lnTo>
                    <a:pt x="28918" y="2570"/>
                  </a:lnTo>
                  <a:lnTo>
                    <a:pt x="20889" y="1856"/>
                  </a:lnTo>
                  <a:lnTo>
                    <a:pt x="12860" y="1142"/>
                  </a:lnTo>
                  <a:lnTo>
                    <a:pt x="4831" y="42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731310" y="5215715"/>
              <a:ext cx="130591" cy="143434"/>
            </a:xfrm>
            <a:custGeom>
              <a:avLst/>
              <a:pathLst>
                <a:path w="130591" h="143434">
                  <a:moveTo>
                    <a:pt x="130591" y="0"/>
                  </a:moveTo>
                  <a:lnTo>
                    <a:pt x="0" y="60678"/>
                  </a:lnTo>
                  <a:lnTo>
                    <a:pt x="117844" y="14343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079691" y="5266833"/>
              <a:ext cx="544043" cy="1379229"/>
            </a:xfrm>
            <a:custGeom>
              <a:avLst/>
              <a:pathLst>
                <a:path w="544043" h="1379229">
                  <a:moveTo>
                    <a:pt x="544043" y="0"/>
                  </a:moveTo>
                  <a:lnTo>
                    <a:pt x="538147" y="14946"/>
                  </a:lnTo>
                  <a:lnTo>
                    <a:pt x="532251" y="29892"/>
                  </a:lnTo>
                  <a:lnTo>
                    <a:pt x="526355" y="44839"/>
                  </a:lnTo>
                  <a:lnTo>
                    <a:pt x="520460" y="59785"/>
                  </a:lnTo>
                  <a:lnTo>
                    <a:pt x="514564" y="74732"/>
                  </a:lnTo>
                  <a:lnTo>
                    <a:pt x="508668" y="89678"/>
                  </a:lnTo>
                  <a:lnTo>
                    <a:pt x="502773" y="104624"/>
                  </a:lnTo>
                  <a:lnTo>
                    <a:pt x="496877" y="119571"/>
                  </a:lnTo>
                  <a:lnTo>
                    <a:pt x="490981" y="134517"/>
                  </a:lnTo>
                  <a:lnTo>
                    <a:pt x="485086" y="149464"/>
                  </a:lnTo>
                  <a:lnTo>
                    <a:pt x="479190" y="164410"/>
                  </a:lnTo>
                  <a:lnTo>
                    <a:pt x="473294" y="179357"/>
                  </a:lnTo>
                  <a:lnTo>
                    <a:pt x="467399" y="194303"/>
                  </a:lnTo>
                  <a:lnTo>
                    <a:pt x="461503" y="209249"/>
                  </a:lnTo>
                  <a:lnTo>
                    <a:pt x="455607" y="224196"/>
                  </a:lnTo>
                  <a:lnTo>
                    <a:pt x="449712" y="239142"/>
                  </a:lnTo>
                  <a:lnTo>
                    <a:pt x="443816" y="254089"/>
                  </a:lnTo>
                  <a:lnTo>
                    <a:pt x="437920" y="269035"/>
                  </a:lnTo>
                  <a:lnTo>
                    <a:pt x="432025" y="283982"/>
                  </a:lnTo>
                  <a:lnTo>
                    <a:pt x="426129" y="298928"/>
                  </a:lnTo>
                  <a:lnTo>
                    <a:pt x="420233" y="313874"/>
                  </a:lnTo>
                  <a:lnTo>
                    <a:pt x="414338" y="328821"/>
                  </a:lnTo>
                  <a:lnTo>
                    <a:pt x="408442" y="343767"/>
                  </a:lnTo>
                  <a:lnTo>
                    <a:pt x="402546" y="358714"/>
                  </a:lnTo>
                  <a:lnTo>
                    <a:pt x="396650" y="373660"/>
                  </a:lnTo>
                  <a:lnTo>
                    <a:pt x="390755" y="388607"/>
                  </a:lnTo>
                  <a:lnTo>
                    <a:pt x="384859" y="403553"/>
                  </a:lnTo>
                  <a:lnTo>
                    <a:pt x="378963" y="418499"/>
                  </a:lnTo>
                  <a:lnTo>
                    <a:pt x="373068" y="433446"/>
                  </a:lnTo>
                  <a:lnTo>
                    <a:pt x="367172" y="448392"/>
                  </a:lnTo>
                  <a:lnTo>
                    <a:pt x="361276" y="463339"/>
                  </a:lnTo>
                  <a:lnTo>
                    <a:pt x="355381" y="478285"/>
                  </a:lnTo>
                  <a:lnTo>
                    <a:pt x="349485" y="493232"/>
                  </a:lnTo>
                  <a:lnTo>
                    <a:pt x="343589" y="508178"/>
                  </a:lnTo>
                  <a:lnTo>
                    <a:pt x="337694" y="523124"/>
                  </a:lnTo>
                  <a:lnTo>
                    <a:pt x="331798" y="538071"/>
                  </a:lnTo>
                  <a:lnTo>
                    <a:pt x="325902" y="553017"/>
                  </a:lnTo>
                  <a:lnTo>
                    <a:pt x="320007" y="567964"/>
                  </a:lnTo>
                  <a:lnTo>
                    <a:pt x="314111" y="582910"/>
                  </a:lnTo>
                  <a:lnTo>
                    <a:pt x="308215" y="597857"/>
                  </a:lnTo>
                  <a:lnTo>
                    <a:pt x="302320" y="612803"/>
                  </a:lnTo>
                  <a:lnTo>
                    <a:pt x="296424" y="627749"/>
                  </a:lnTo>
                  <a:lnTo>
                    <a:pt x="290528" y="642696"/>
                  </a:lnTo>
                  <a:lnTo>
                    <a:pt x="284633" y="657642"/>
                  </a:lnTo>
                  <a:lnTo>
                    <a:pt x="278737" y="672589"/>
                  </a:lnTo>
                  <a:lnTo>
                    <a:pt x="272841" y="687535"/>
                  </a:lnTo>
                  <a:lnTo>
                    <a:pt x="266946" y="702482"/>
                  </a:lnTo>
                  <a:lnTo>
                    <a:pt x="261050" y="717428"/>
                  </a:lnTo>
                  <a:lnTo>
                    <a:pt x="255154" y="732374"/>
                  </a:lnTo>
                  <a:lnTo>
                    <a:pt x="249258" y="747321"/>
                  </a:lnTo>
                  <a:lnTo>
                    <a:pt x="243363" y="762267"/>
                  </a:lnTo>
                  <a:lnTo>
                    <a:pt x="237467" y="777214"/>
                  </a:lnTo>
                  <a:lnTo>
                    <a:pt x="231571" y="792160"/>
                  </a:lnTo>
                  <a:lnTo>
                    <a:pt x="225676" y="807107"/>
                  </a:lnTo>
                  <a:lnTo>
                    <a:pt x="219780" y="822053"/>
                  </a:lnTo>
                  <a:lnTo>
                    <a:pt x="213884" y="836999"/>
                  </a:lnTo>
                  <a:lnTo>
                    <a:pt x="207989" y="851946"/>
                  </a:lnTo>
                  <a:lnTo>
                    <a:pt x="202093" y="866892"/>
                  </a:lnTo>
                  <a:lnTo>
                    <a:pt x="196197" y="881839"/>
                  </a:lnTo>
                  <a:lnTo>
                    <a:pt x="190302" y="896785"/>
                  </a:lnTo>
                  <a:lnTo>
                    <a:pt x="184406" y="911732"/>
                  </a:lnTo>
                  <a:lnTo>
                    <a:pt x="178510" y="926678"/>
                  </a:lnTo>
                  <a:lnTo>
                    <a:pt x="172615" y="941624"/>
                  </a:lnTo>
                  <a:lnTo>
                    <a:pt x="166719" y="956571"/>
                  </a:lnTo>
                  <a:lnTo>
                    <a:pt x="160823" y="971517"/>
                  </a:lnTo>
                  <a:lnTo>
                    <a:pt x="154928" y="986464"/>
                  </a:lnTo>
                  <a:lnTo>
                    <a:pt x="149032" y="1001410"/>
                  </a:lnTo>
                  <a:lnTo>
                    <a:pt x="143136" y="1016356"/>
                  </a:lnTo>
                  <a:lnTo>
                    <a:pt x="137241" y="1031303"/>
                  </a:lnTo>
                  <a:lnTo>
                    <a:pt x="131345" y="1046249"/>
                  </a:lnTo>
                  <a:lnTo>
                    <a:pt x="125449" y="1061196"/>
                  </a:lnTo>
                  <a:lnTo>
                    <a:pt x="119553" y="1076142"/>
                  </a:lnTo>
                  <a:lnTo>
                    <a:pt x="113658" y="1091089"/>
                  </a:lnTo>
                  <a:lnTo>
                    <a:pt x="107762" y="1106035"/>
                  </a:lnTo>
                  <a:lnTo>
                    <a:pt x="101866" y="1120981"/>
                  </a:lnTo>
                  <a:lnTo>
                    <a:pt x="95971" y="1135928"/>
                  </a:lnTo>
                  <a:lnTo>
                    <a:pt x="90075" y="1150874"/>
                  </a:lnTo>
                  <a:lnTo>
                    <a:pt x="84179" y="1165821"/>
                  </a:lnTo>
                  <a:lnTo>
                    <a:pt x="78284" y="1180767"/>
                  </a:lnTo>
                  <a:lnTo>
                    <a:pt x="72388" y="1195714"/>
                  </a:lnTo>
                  <a:lnTo>
                    <a:pt x="66492" y="1210660"/>
                  </a:lnTo>
                  <a:lnTo>
                    <a:pt x="60597" y="1225606"/>
                  </a:lnTo>
                  <a:lnTo>
                    <a:pt x="54701" y="1240553"/>
                  </a:lnTo>
                  <a:lnTo>
                    <a:pt x="48805" y="1255499"/>
                  </a:lnTo>
                  <a:lnTo>
                    <a:pt x="42910" y="1270446"/>
                  </a:lnTo>
                  <a:lnTo>
                    <a:pt x="37014" y="1285392"/>
                  </a:lnTo>
                  <a:lnTo>
                    <a:pt x="31118" y="1300339"/>
                  </a:lnTo>
                  <a:lnTo>
                    <a:pt x="25223" y="1315285"/>
                  </a:lnTo>
                  <a:lnTo>
                    <a:pt x="19327" y="1330231"/>
                  </a:lnTo>
                  <a:lnTo>
                    <a:pt x="13431" y="1345178"/>
                  </a:lnTo>
                  <a:lnTo>
                    <a:pt x="7536" y="1360124"/>
                  </a:lnTo>
                  <a:lnTo>
                    <a:pt x="1640" y="1375071"/>
                  </a:lnTo>
                  <a:lnTo>
                    <a:pt x="0" y="13792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058473" y="6503634"/>
              <a:ext cx="133955" cy="142428"/>
            </a:xfrm>
            <a:custGeom>
              <a:avLst/>
              <a:pathLst>
                <a:path w="133955" h="142428">
                  <a:moveTo>
                    <a:pt x="0" y="0"/>
                  </a:moveTo>
                  <a:lnTo>
                    <a:pt x="21217" y="142428"/>
                  </a:lnTo>
                  <a:lnTo>
                    <a:pt x="133955" y="528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851069" y="4304011"/>
              <a:ext cx="772664" cy="962821"/>
            </a:xfrm>
            <a:custGeom>
              <a:avLst/>
              <a:pathLst>
                <a:path w="772664" h="962821">
                  <a:moveTo>
                    <a:pt x="772664" y="962821"/>
                  </a:moveTo>
                  <a:lnTo>
                    <a:pt x="764177" y="952245"/>
                  </a:lnTo>
                  <a:lnTo>
                    <a:pt x="755689" y="941668"/>
                  </a:lnTo>
                  <a:lnTo>
                    <a:pt x="747202" y="931092"/>
                  </a:lnTo>
                  <a:lnTo>
                    <a:pt x="738714" y="920516"/>
                  </a:lnTo>
                  <a:lnTo>
                    <a:pt x="730227" y="909939"/>
                  </a:lnTo>
                  <a:lnTo>
                    <a:pt x="721739" y="899363"/>
                  </a:lnTo>
                  <a:lnTo>
                    <a:pt x="713252" y="888787"/>
                  </a:lnTo>
                  <a:lnTo>
                    <a:pt x="704764" y="878211"/>
                  </a:lnTo>
                  <a:lnTo>
                    <a:pt x="696277" y="867634"/>
                  </a:lnTo>
                  <a:lnTo>
                    <a:pt x="687789" y="857058"/>
                  </a:lnTo>
                  <a:lnTo>
                    <a:pt x="679302" y="846482"/>
                  </a:lnTo>
                  <a:lnTo>
                    <a:pt x="670814" y="835905"/>
                  </a:lnTo>
                  <a:lnTo>
                    <a:pt x="662327" y="825329"/>
                  </a:lnTo>
                  <a:lnTo>
                    <a:pt x="653839" y="814753"/>
                  </a:lnTo>
                  <a:lnTo>
                    <a:pt x="645352" y="804177"/>
                  </a:lnTo>
                  <a:lnTo>
                    <a:pt x="636864" y="793600"/>
                  </a:lnTo>
                  <a:lnTo>
                    <a:pt x="628377" y="783024"/>
                  </a:lnTo>
                  <a:lnTo>
                    <a:pt x="619889" y="772448"/>
                  </a:lnTo>
                  <a:lnTo>
                    <a:pt x="611402" y="761871"/>
                  </a:lnTo>
                  <a:lnTo>
                    <a:pt x="602915" y="751295"/>
                  </a:lnTo>
                  <a:lnTo>
                    <a:pt x="594427" y="740719"/>
                  </a:lnTo>
                  <a:lnTo>
                    <a:pt x="585940" y="730143"/>
                  </a:lnTo>
                  <a:lnTo>
                    <a:pt x="577452" y="719566"/>
                  </a:lnTo>
                  <a:lnTo>
                    <a:pt x="568965" y="708990"/>
                  </a:lnTo>
                  <a:lnTo>
                    <a:pt x="560477" y="698414"/>
                  </a:lnTo>
                  <a:lnTo>
                    <a:pt x="551990" y="687837"/>
                  </a:lnTo>
                  <a:lnTo>
                    <a:pt x="543502" y="677261"/>
                  </a:lnTo>
                  <a:lnTo>
                    <a:pt x="535015" y="666685"/>
                  </a:lnTo>
                  <a:lnTo>
                    <a:pt x="526527" y="656109"/>
                  </a:lnTo>
                  <a:lnTo>
                    <a:pt x="518040" y="645532"/>
                  </a:lnTo>
                  <a:lnTo>
                    <a:pt x="509552" y="634956"/>
                  </a:lnTo>
                  <a:lnTo>
                    <a:pt x="501065" y="624380"/>
                  </a:lnTo>
                  <a:lnTo>
                    <a:pt x="492577" y="613803"/>
                  </a:lnTo>
                  <a:lnTo>
                    <a:pt x="484090" y="603227"/>
                  </a:lnTo>
                  <a:lnTo>
                    <a:pt x="475602" y="592651"/>
                  </a:lnTo>
                  <a:lnTo>
                    <a:pt x="467115" y="582075"/>
                  </a:lnTo>
                  <a:lnTo>
                    <a:pt x="458627" y="571498"/>
                  </a:lnTo>
                  <a:lnTo>
                    <a:pt x="450140" y="560922"/>
                  </a:lnTo>
                  <a:lnTo>
                    <a:pt x="441653" y="550346"/>
                  </a:lnTo>
                  <a:lnTo>
                    <a:pt x="433165" y="539769"/>
                  </a:lnTo>
                  <a:lnTo>
                    <a:pt x="424678" y="529193"/>
                  </a:lnTo>
                  <a:lnTo>
                    <a:pt x="416190" y="518617"/>
                  </a:lnTo>
                  <a:lnTo>
                    <a:pt x="407703" y="508041"/>
                  </a:lnTo>
                  <a:lnTo>
                    <a:pt x="399215" y="497464"/>
                  </a:lnTo>
                  <a:lnTo>
                    <a:pt x="390728" y="486888"/>
                  </a:lnTo>
                  <a:lnTo>
                    <a:pt x="382240" y="476312"/>
                  </a:lnTo>
                  <a:lnTo>
                    <a:pt x="373753" y="465735"/>
                  </a:lnTo>
                  <a:lnTo>
                    <a:pt x="365265" y="455159"/>
                  </a:lnTo>
                  <a:lnTo>
                    <a:pt x="356778" y="444583"/>
                  </a:lnTo>
                  <a:lnTo>
                    <a:pt x="348290" y="434007"/>
                  </a:lnTo>
                  <a:lnTo>
                    <a:pt x="339803" y="423430"/>
                  </a:lnTo>
                  <a:lnTo>
                    <a:pt x="331315" y="412854"/>
                  </a:lnTo>
                  <a:lnTo>
                    <a:pt x="322828" y="402278"/>
                  </a:lnTo>
                  <a:lnTo>
                    <a:pt x="314340" y="391701"/>
                  </a:lnTo>
                  <a:lnTo>
                    <a:pt x="305853" y="381125"/>
                  </a:lnTo>
                  <a:lnTo>
                    <a:pt x="297365" y="370549"/>
                  </a:lnTo>
                  <a:lnTo>
                    <a:pt x="288878" y="359973"/>
                  </a:lnTo>
                  <a:lnTo>
                    <a:pt x="280391" y="349396"/>
                  </a:lnTo>
                  <a:lnTo>
                    <a:pt x="271903" y="338820"/>
                  </a:lnTo>
                  <a:lnTo>
                    <a:pt x="263416" y="328244"/>
                  </a:lnTo>
                  <a:lnTo>
                    <a:pt x="254928" y="317667"/>
                  </a:lnTo>
                  <a:lnTo>
                    <a:pt x="246441" y="307091"/>
                  </a:lnTo>
                  <a:lnTo>
                    <a:pt x="237953" y="296515"/>
                  </a:lnTo>
                  <a:lnTo>
                    <a:pt x="229466" y="285939"/>
                  </a:lnTo>
                  <a:lnTo>
                    <a:pt x="220978" y="275362"/>
                  </a:lnTo>
                  <a:lnTo>
                    <a:pt x="212491" y="264786"/>
                  </a:lnTo>
                  <a:lnTo>
                    <a:pt x="204003" y="254210"/>
                  </a:lnTo>
                  <a:lnTo>
                    <a:pt x="195516" y="243633"/>
                  </a:lnTo>
                  <a:lnTo>
                    <a:pt x="187028" y="233057"/>
                  </a:lnTo>
                  <a:lnTo>
                    <a:pt x="178541" y="222481"/>
                  </a:lnTo>
                  <a:lnTo>
                    <a:pt x="170053" y="211905"/>
                  </a:lnTo>
                  <a:lnTo>
                    <a:pt x="161566" y="201328"/>
                  </a:lnTo>
                  <a:lnTo>
                    <a:pt x="153078" y="190752"/>
                  </a:lnTo>
                  <a:lnTo>
                    <a:pt x="144591" y="180176"/>
                  </a:lnTo>
                  <a:lnTo>
                    <a:pt x="136103" y="169599"/>
                  </a:lnTo>
                  <a:lnTo>
                    <a:pt x="127616" y="159023"/>
                  </a:lnTo>
                  <a:lnTo>
                    <a:pt x="119129" y="148447"/>
                  </a:lnTo>
                  <a:lnTo>
                    <a:pt x="110641" y="137871"/>
                  </a:lnTo>
                  <a:lnTo>
                    <a:pt x="102154" y="127294"/>
                  </a:lnTo>
                  <a:lnTo>
                    <a:pt x="93666" y="116718"/>
                  </a:lnTo>
                  <a:lnTo>
                    <a:pt x="85179" y="106142"/>
                  </a:lnTo>
                  <a:lnTo>
                    <a:pt x="76691" y="95565"/>
                  </a:lnTo>
                  <a:lnTo>
                    <a:pt x="68204" y="84989"/>
                  </a:lnTo>
                  <a:lnTo>
                    <a:pt x="59716" y="74413"/>
                  </a:lnTo>
                  <a:lnTo>
                    <a:pt x="51229" y="63837"/>
                  </a:lnTo>
                  <a:lnTo>
                    <a:pt x="42741" y="53260"/>
                  </a:lnTo>
                  <a:lnTo>
                    <a:pt x="34254" y="42684"/>
                  </a:lnTo>
                  <a:lnTo>
                    <a:pt x="25766" y="32108"/>
                  </a:lnTo>
                  <a:lnTo>
                    <a:pt x="17279" y="21531"/>
                  </a:lnTo>
                  <a:lnTo>
                    <a:pt x="8791" y="10955"/>
                  </a:lnTo>
                  <a:lnTo>
                    <a:pt x="304" y="37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851069" y="4304011"/>
              <a:ext cx="134206" cy="142325"/>
            </a:xfrm>
            <a:custGeom>
              <a:avLst/>
              <a:pathLst>
                <a:path w="134206" h="142325">
                  <a:moveTo>
                    <a:pt x="134206" y="52197"/>
                  </a:moveTo>
                  <a:lnTo>
                    <a:pt x="0" y="0"/>
                  </a:lnTo>
                  <a:lnTo>
                    <a:pt x="21898" y="1423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623734" y="5266833"/>
              <a:ext cx="35312" cy="568746"/>
            </a:xfrm>
            <a:custGeom>
              <a:avLst/>
              <a:pathLst>
                <a:path w="35312" h="568746">
                  <a:moveTo>
                    <a:pt x="0" y="0"/>
                  </a:moveTo>
                  <a:lnTo>
                    <a:pt x="424" y="6833"/>
                  </a:lnTo>
                  <a:lnTo>
                    <a:pt x="848" y="13667"/>
                  </a:lnTo>
                  <a:lnTo>
                    <a:pt x="1272" y="20501"/>
                  </a:lnTo>
                  <a:lnTo>
                    <a:pt x="1697" y="27334"/>
                  </a:lnTo>
                  <a:lnTo>
                    <a:pt x="2121" y="34168"/>
                  </a:lnTo>
                  <a:lnTo>
                    <a:pt x="2545" y="41002"/>
                  </a:lnTo>
                  <a:lnTo>
                    <a:pt x="2970" y="47836"/>
                  </a:lnTo>
                  <a:lnTo>
                    <a:pt x="3394" y="54669"/>
                  </a:lnTo>
                  <a:lnTo>
                    <a:pt x="3818" y="61503"/>
                  </a:lnTo>
                  <a:lnTo>
                    <a:pt x="4242" y="68337"/>
                  </a:lnTo>
                  <a:lnTo>
                    <a:pt x="4667" y="75170"/>
                  </a:lnTo>
                  <a:lnTo>
                    <a:pt x="5091" y="82004"/>
                  </a:lnTo>
                  <a:lnTo>
                    <a:pt x="5515" y="88838"/>
                  </a:lnTo>
                  <a:lnTo>
                    <a:pt x="5940" y="95672"/>
                  </a:lnTo>
                  <a:lnTo>
                    <a:pt x="6364" y="102505"/>
                  </a:lnTo>
                  <a:lnTo>
                    <a:pt x="6788" y="109339"/>
                  </a:lnTo>
                  <a:lnTo>
                    <a:pt x="7212" y="116173"/>
                  </a:lnTo>
                  <a:lnTo>
                    <a:pt x="7637" y="123007"/>
                  </a:lnTo>
                  <a:lnTo>
                    <a:pt x="8061" y="129840"/>
                  </a:lnTo>
                  <a:lnTo>
                    <a:pt x="8485" y="136674"/>
                  </a:lnTo>
                  <a:lnTo>
                    <a:pt x="8910" y="143508"/>
                  </a:lnTo>
                  <a:lnTo>
                    <a:pt x="9334" y="150341"/>
                  </a:lnTo>
                  <a:lnTo>
                    <a:pt x="9758" y="157175"/>
                  </a:lnTo>
                  <a:lnTo>
                    <a:pt x="10182" y="164009"/>
                  </a:lnTo>
                  <a:lnTo>
                    <a:pt x="10607" y="170843"/>
                  </a:lnTo>
                  <a:lnTo>
                    <a:pt x="11031" y="177676"/>
                  </a:lnTo>
                  <a:lnTo>
                    <a:pt x="11455" y="184510"/>
                  </a:lnTo>
                  <a:lnTo>
                    <a:pt x="11880" y="191344"/>
                  </a:lnTo>
                  <a:lnTo>
                    <a:pt x="12304" y="198178"/>
                  </a:lnTo>
                  <a:lnTo>
                    <a:pt x="12728" y="205011"/>
                  </a:lnTo>
                  <a:lnTo>
                    <a:pt x="13152" y="211845"/>
                  </a:lnTo>
                  <a:lnTo>
                    <a:pt x="13577" y="218679"/>
                  </a:lnTo>
                  <a:lnTo>
                    <a:pt x="14001" y="225512"/>
                  </a:lnTo>
                  <a:lnTo>
                    <a:pt x="14425" y="232346"/>
                  </a:lnTo>
                  <a:lnTo>
                    <a:pt x="14850" y="239180"/>
                  </a:lnTo>
                  <a:lnTo>
                    <a:pt x="15274" y="246014"/>
                  </a:lnTo>
                  <a:lnTo>
                    <a:pt x="15698" y="252847"/>
                  </a:lnTo>
                  <a:lnTo>
                    <a:pt x="16122" y="259681"/>
                  </a:lnTo>
                  <a:lnTo>
                    <a:pt x="16547" y="266515"/>
                  </a:lnTo>
                  <a:lnTo>
                    <a:pt x="16971" y="273348"/>
                  </a:lnTo>
                  <a:lnTo>
                    <a:pt x="17395" y="280182"/>
                  </a:lnTo>
                  <a:lnTo>
                    <a:pt x="17820" y="287016"/>
                  </a:lnTo>
                  <a:lnTo>
                    <a:pt x="18244" y="293850"/>
                  </a:lnTo>
                  <a:lnTo>
                    <a:pt x="18668" y="300683"/>
                  </a:lnTo>
                  <a:lnTo>
                    <a:pt x="19093" y="307517"/>
                  </a:lnTo>
                  <a:lnTo>
                    <a:pt x="19517" y="314351"/>
                  </a:lnTo>
                  <a:lnTo>
                    <a:pt x="19941" y="321185"/>
                  </a:lnTo>
                  <a:lnTo>
                    <a:pt x="20365" y="328018"/>
                  </a:lnTo>
                  <a:lnTo>
                    <a:pt x="20790" y="334852"/>
                  </a:lnTo>
                  <a:lnTo>
                    <a:pt x="21214" y="341686"/>
                  </a:lnTo>
                  <a:lnTo>
                    <a:pt x="21638" y="348519"/>
                  </a:lnTo>
                  <a:lnTo>
                    <a:pt x="22063" y="355353"/>
                  </a:lnTo>
                  <a:lnTo>
                    <a:pt x="22487" y="362187"/>
                  </a:lnTo>
                  <a:lnTo>
                    <a:pt x="22911" y="369021"/>
                  </a:lnTo>
                  <a:lnTo>
                    <a:pt x="23335" y="375854"/>
                  </a:lnTo>
                  <a:lnTo>
                    <a:pt x="23760" y="382688"/>
                  </a:lnTo>
                  <a:lnTo>
                    <a:pt x="24184" y="389522"/>
                  </a:lnTo>
                  <a:lnTo>
                    <a:pt x="24608" y="396356"/>
                  </a:lnTo>
                  <a:lnTo>
                    <a:pt x="25033" y="403189"/>
                  </a:lnTo>
                  <a:lnTo>
                    <a:pt x="25457" y="410023"/>
                  </a:lnTo>
                  <a:lnTo>
                    <a:pt x="25881" y="416857"/>
                  </a:lnTo>
                  <a:lnTo>
                    <a:pt x="26305" y="423690"/>
                  </a:lnTo>
                  <a:lnTo>
                    <a:pt x="26730" y="430524"/>
                  </a:lnTo>
                  <a:lnTo>
                    <a:pt x="27154" y="437358"/>
                  </a:lnTo>
                  <a:lnTo>
                    <a:pt x="27578" y="444192"/>
                  </a:lnTo>
                  <a:lnTo>
                    <a:pt x="28003" y="451025"/>
                  </a:lnTo>
                  <a:lnTo>
                    <a:pt x="28427" y="457859"/>
                  </a:lnTo>
                  <a:lnTo>
                    <a:pt x="28851" y="464693"/>
                  </a:lnTo>
                  <a:lnTo>
                    <a:pt x="29275" y="471526"/>
                  </a:lnTo>
                  <a:lnTo>
                    <a:pt x="29700" y="478360"/>
                  </a:lnTo>
                  <a:lnTo>
                    <a:pt x="30124" y="485194"/>
                  </a:lnTo>
                  <a:lnTo>
                    <a:pt x="30548" y="492028"/>
                  </a:lnTo>
                  <a:lnTo>
                    <a:pt x="30973" y="498861"/>
                  </a:lnTo>
                  <a:lnTo>
                    <a:pt x="31397" y="505695"/>
                  </a:lnTo>
                  <a:lnTo>
                    <a:pt x="31821" y="512529"/>
                  </a:lnTo>
                  <a:lnTo>
                    <a:pt x="32245" y="519363"/>
                  </a:lnTo>
                  <a:lnTo>
                    <a:pt x="32670" y="526196"/>
                  </a:lnTo>
                  <a:lnTo>
                    <a:pt x="33094" y="533030"/>
                  </a:lnTo>
                  <a:lnTo>
                    <a:pt x="33518" y="539864"/>
                  </a:lnTo>
                  <a:lnTo>
                    <a:pt x="33943" y="546697"/>
                  </a:lnTo>
                  <a:lnTo>
                    <a:pt x="34367" y="553531"/>
                  </a:lnTo>
                  <a:lnTo>
                    <a:pt x="34791" y="560365"/>
                  </a:lnTo>
                  <a:lnTo>
                    <a:pt x="35216" y="567199"/>
                  </a:lnTo>
                  <a:lnTo>
                    <a:pt x="35312" y="5687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579456" y="5706649"/>
              <a:ext cx="143723" cy="128929"/>
            </a:xfrm>
            <a:custGeom>
              <a:avLst/>
              <a:pathLst>
                <a:path w="143723" h="128929">
                  <a:moveTo>
                    <a:pt x="0" y="8923"/>
                  </a:moveTo>
                  <a:lnTo>
                    <a:pt x="79589" y="128929"/>
                  </a:lnTo>
                  <a:lnTo>
                    <a:pt x="14372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94193" y="5266833"/>
              <a:ext cx="2129541" cy="371204"/>
            </a:xfrm>
            <a:custGeom>
              <a:avLst/>
              <a:pathLst>
                <a:path w="2129541" h="371204">
                  <a:moveTo>
                    <a:pt x="2129541" y="0"/>
                  </a:moveTo>
                  <a:lnTo>
                    <a:pt x="2106955" y="3936"/>
                  </a:lnTo>
                  <a:lnTo>
                    <a:pt x="2084370" y="7873"/>
                  </a:lnTo>
                  <a:lnTo>
                    <a:pt x="2061785" y="11810"/>
                  </a:lnTo>
                  <a:lnTo>
                    <a:pt x="2039200" y="15747"/>
                  </a:lnTo>
                  <a:lnTo>
                    <a:pt x="2016615" y="19684"/>
                  </a:lnTo>
                  <a:lnTo>
                    <a:pt x="1994029" y="23621"/>
                  </a:lnTo>
                  <a:lnTo>
                    <a:pt x="1971444" y="27558"/>
                  </a:lnTo>
                  <a:lnTo>
                    <a:pt x="1948859" y="31494"/>
                  </a:lnTo>
                  <a:lnTo>
                    <a:pt x="1926274" y="35431"/>
                  </a:lnTo>
                  <a:lnTo>
                    <a:pt x="1903688" y="39368"/>
                  </a:lnTo>
                  <a:lnTo>
                    <a:pt x="1881103" y="43305"/>
                  </a:lnTo>
                  <a:lnTo>
                    <a:pt x="1858518" y="47242"/>
                  </a:lnTo>
                  <a:lnTo>
                    <a:pt x="1835933" y="51179"/>
                  </a:lnTo>
                  <a:lnTo>
                    <a:pt x="1813348" y="55116"/>
                  </a:lnTo>
                  <a:lnTo>
                    <a:pt x="1790762" y="59053"/>
                  </a:lnTo>
                  <a:lnTo>
                    <a:pt x="1768177" y="62989"/>
                  </a:lnTo>
                  <a:lnTo>
                    <a:pt x="1745592" y="66926"/>
                  </a:lnTo>
                  <a:lnTo>
                    <a:pt x="1723007" y="70863"/>
                  </a:lnTo>
                  <a:lnTo>
                    <a:pt x="1700421" y="74800"/>
                  </a:lnTo>
                  <a:lnTo>
                    <a:pt x="1677836" y="78737"/>
                  </a:lnTo>
                  <a:lnTo>
                    <a:pt x="1655251" y="82674"/>
                  </a:lnTo>
                  <a:lnTo>
                    <a:pt x="1632666" y="86611"/>
                  </a:lnTo>
                  <a:lnTo>
                    <a:pt x="1610081" y="90548"/>
                  </a:lnTo>
                  <a:lnTo>
                    <a:pt x="1587495" y="94484"/>
                  </a:lnTo>
                  <a:lnTo>
                    <a:pt x="1564910" y="98421"/>
                  </a:lnTo>
                  <a:lnTo>
                    <a:pt x="1542325" y="102358"/>
                  </a:lnTo>
                  <a:lnTo>
                    <a:pt x="1519740" y="106295"/>
                  </a:lnTo>
                  <a:lnTo>
                    <a:pt x="1497154" y="110232"/>
                  </a:lnTo>
                  <a:lnTo>
                    <a:pt x="1474569" y="114169"/>
                  </a:lnTo>
                  <a:lnTo>
                    <a:pt x="1451984" y="118106"/>
                  </a:lnTo>
                  <a:lnTo>
                    <a:pt x="1429399" y="122042"/>
                  </a:lnTo>
                  <a:lnTo>
                    <a:pt x="1406814" y="125979"/>
                  </a:lnTo>
                  <a:lnTo>
                    <a:pt x="1384228" y="129916"/>
                  </a:lnTo>
                  <a:lnTo>
                    <a:pt x="1361643" y="133853"/>
                  </a:lnTo>
                  <a:lnTo>
                    <a:pt x="1339058" y="137790"/>
                  </a:lnTo>
                  <a:lnTo>
                    <a:pt x="1316473" y="141727"/>
                  </a:lnTo>
                  <a:lnTo>
                    <a:pt x="1293887" y="145664"/>
                  </a:lnTo>
                  <a:lnTo>
                    <a:pt x="1271302" y="149601"/>
                  </a:lnTo>
                  <a:lnTo>
                    <a:pt x="1248717" y="153537"/>
                  </a:lnTo>
                  <a:lnTo>
                    <a:pt x="1226132" y="157474"/>
                  </a:lnTo>
                  <a:lnTo>
                    <a:pt x="1203547" y="161411"/>
                  </a:lnTo>
                  <a:lnTo>
                    <a:pt x="1180961" y="165348"/>
                  </a:lnTo>
                  <a:lnTo>
                    <a:pt x="1158376" y="169285"/>
                  </a:lnTo>
                  <a:lnTo>
                    <a:pt x="1135791" y="173222"/>
                  </a:lnTo>
                  <a:lnTo>
                    <a:pt x="1113206" y="177159"/>
                  </a:lnTo>
                  <a:lnTo>
                    <a:pt x="1090621" y="181096"/>
                  </a:lnTo>
                  <a:lnTo>
                    <a:pt x="1068035" y="185032"/>
                  </a:lnTo>
                  <a:lnTo>
                    <a:pt x="1045450" y="188969"/>
                  </a:lnTo>
                  <a:lnTo>
                    <a:pt x="1022865" y="192906"/>
                  </a:lnTo>
                  <a:lnTo>
                    <a:pt x="1000280" y="196843"/>
                  </a:lnTo>
                  <a:lnTo>
                    <a:pt x="977694" y="200780"/>
                  </a:lnTo>
                  <a:lnTo>
                    <a:pt x="955109" y="204717"/>
                  </a:lnTo>
                  <a:lnTo>
                    <a:pt x="932524" y="208654"/>
                  </a:lnTo>
                  <a:lnTo>
                    <a:pt x="909939" y="212590"/>
                  </a:lnTo>
                  <a:lnTo>
                    <a:pt x="887354" y="216527"/>
                  </a:lnTo>
                  <a:lnTo>
                    <a:pt x="864768" y="220464"/>
                  </a:lnTo>
                  <a:lnTo>
                    <a:pt x="842183" y="224401"/>
                  </a:lnTo>
                  <a:lnTo>
                    <a:pt x="819598" y="228338"/>
                  </a:lnTo>
                  <a:lnTo>
                    <a:pt x="797013" y="232275"/>
                  </a:lnTo>
                  <a:lnTo>
                    <a:pt x="774427" y="236212"/>
                  </a:lnTo>
                  <a:lnTo>
                    <a:pt x="751842" y="240149"/>
                  </a:lnTo>
                  <a:lnTo>
                    <a:pt x="729257" y="244085"/>
                  </a:lnTo>
                  <a:lnTo>
                    <a:pt x="706672" y="248022"/>
                  </a:lnTo>
                  <a:lnTo>
                    <a:pt x="684087" y="251959"/>
                  </a:lnTo>
                  <a:lnTo>
                    <a:pt x="661501" y="255896"/>
                  </a:lnTo>
                  <a:lnTo>
                    <a:pt x="638916" y="259833"/>
                  </a:lnTo>
                  <a:lnTo>
                    <a:pt x="616331" y="263770"/>
                  </a:lnTo>
                  <a:lnTo>
                    <a:pt x="593746" y="267707"/>
                  </a:lnTo>
                  <a:lnTo>
                    <a:pt x="571160" y="271644"/>
                  </a:lnTo>
                  <a:lnTo>
                    <a:pt x="548575" y="275580"/>
                  </a:lnTo>
                  <a:lnTo>
                    <a:pt x="525990" y="279517"/>
                  </a:lnTo>
                  <a:lnTo>
                    <a:pt x="503405" y="283454"/>
                  </a:lnTo>
                  <a:lnTo>
                    <a:pt x="480820" y="287391"/>
                  </a:lnTo>
                  <a:lnTo>
                    <a:pt x="458234" y="291328"/>
                  </a:lnTo>
                  <a:lnTo>
                    <a:pt x="435649" y="295265"/>
                  </a:lnTo>
                  <a:lnTo>
                    <a:pt x="413064" y="299202"/>
                  </a:lnTo>
                  <a:lnTo>
                    <a:pt x="390479" y="303138"/>
                  </a:lnTo>
                  <a:lnTo>
                    <a:pt x="367893" y="307075"/>
                  </a:lnTo>
                  <a:lnTo>
                    <a:pt x="345308" y="311012"/>
                  </a:lnTo>
                  <a:lnTo>
                    <a:pt x="322723" y="314949"/>
                  </a:lnTo>
                  <a:lnTo>
                    <a:pt x="300138" y="318886"/>
                  </a:lnTo>
                  <a:lnTo>
                    <a:pt x="277553" y="322823"/>
                  </a:lnTo>
                  <a:lnTo>
                    <a:pt x="254967" y="326760"/>
                  </a:lnTo>
                  <a:lnTo>
                    <a:pt x="232382" y="330697"/>
                  </a:lnTo>
                  <a:lnTo>
                    <a:pt x="209797" y="334633"/>
                  </a:lnTo>
                  <a:lnTo>
                    <a:pt x="187212" y="338570"/>
                  </a:lnTo>
                  <a:lnTo>
                    <a:pt x="164626" y="342507"/>
                  </a:lnTo>
                  <a:lnTo>
                    <a:pt x="142041" y="346444"/>
                  </a:lnTo>
                  <a:lnTo>
                    <a:pt x="119456" y="350381"/>
                  </a:lnTo>
                  <a:lnTo>
                    <a:pt x="96871" y="354318"/>
                  </a:lnTo>
                  <a:lnTo>
                    <a:pt x="74286" y="358255"/>
                  </a:lnTo>
                  <a:lnTo>
                    <a:pt x="51700" y="362192"/>
                  </a:lnTo>
                  <a:lnTo>
                    <a:pt x="29115" y="366128"/>
                  </a:lnTo>
                  <a:lnTo>
                    <a:pt x="6530" y="370065"/>
                  </a:lnTo>
                  <a:lnTo>
                    <a:pt x="0" y="37120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494193" y="5545691"/>
              <a:ext cx="135219" cy="141860"/>
            </a:xfrm>
            <a:custGeom>
              <a:avLst/>
              <a:pathLst>
                <a:path w="135219" h="141860">
                  <a:moveTo>
                    <a:pt x="110491" y="0"/>
                  </a:moveTo>
                  <a:lnTo>
                    <a:pt x="0" y="92345"/>
                  </a:lnTo>
                  <a:lnTo>
                    <a:pt x="135219" y="14186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127220" y="3745355"/>
              <a:ext cx="483406" cy="1469384"/>
            </a:xfrm>
            <a:custGeom>
              <a:avLst/>
              <a:pathLst>
                <a:path w="483406" h="1469384">
                  <a:moveTo>
                    <a:pt x="483406" y="0"/>
                  </a:moveTo>
                  <a:lnTo>
                    <a:pt x="478182" y="15878"/>
                  </a:lnTo>
                  <a:lnTo>
                    <a:pt x="472958" y="31757"/>
                  </a:lnTo>
                  <a:lnTo>
                    <a:pt x="467735" y="47635"/>
                  </a:lnTo>
                  <a:lnTo>
                    <a:pt x="462511" y="63514"/>
                  </a:lnTo>
                  <a:lnTo>
                    <a:pt x="457287" y="79392"/>
                  </a:lnTo>
                  <a:lnTo>
                    <a:pt x="452063" y="95271"/>
                  </a:lnTo>
                  <a:lnTo>
                    <a:pt x="446839" y="111149"/>
                  </a:lnTo>
                  <a:lnTo>
                    <a:pt x="441616" y="127028"/>
                  </a:lnTo>
                  <a:lnTo>
                    <a:pt x="436392" y="142906"/>
                  </a:lnTo>
                  <a:lnTo>
                    <a:pt x="431168" y="158785"/>
                  </a:lnTo>
                  <a:lnTo>
                    <a:pt x="425944" y="174663"/>
                  </a:lnTo>
                  <a:lnTo>
                    <a:pt x="420720" y="190542"/>
                  </a:lnTo>
                  <a:lnTo>
                    <a:pt x="415497" y="206420"/>
                  </a:lnTo>
                  <a:lnTo>
                    <a:pt x="410273" y="222299"/>
                  </a:lnTo>
                  <a:lnTo>
                    <a:pt x="405049" y="238178"/>
                  </a:lnTo>
                  <a:lnTo>
                    <a:pt x="399825" y="254056"/>
                  </a:lnTo>
                  <a:lnTo>
                    <a:pt x="394601" y="269935"/>
                  </a:lnTo>
                  <a:lnTo>
                    <a:pt x="389377" y="285813"/>
                  </a:lnTo>
                  <a:lnTo>
                    <a:pt x="384154" y="301692"/>
                  </a:lnTo>
                  <a:lnTo>
                    <a:pt x="378930" y="317570"/>
                  </a:lnTo>
                  <a:lnTo>
                    <a:pt x="373706" y="333449"/>
                  </a:lnTo>
                  <a:lnTo>
                    <a:pt x="368482" y="349327"/>
                  </a:lnTo>
                  <a:lnTo>
                    <a:pt x="363258" y="365206"/>
                  </a:lnTo>
                  <a:lnTo>
                    <a:pt x="358035" y="381084"/>
                  </a:lnTo>
                  <a:lnTo>
                    <a:pt x="352811" y="396963"/>
                  </a:lnTo>
                  <a:lnTo>
                    <a:pt x="347587" y="412841"/>
                  </a:lnTo>
                  <a:lnTo>
                    <a:pt x="342363" y="428720"/>
                  </a:lnTo>
                  <a:lnTo>
                    <a:pt x="337139" y="444599"/>
                  </a:lnTo>
                  <a:lnTo>
                    <a:pt x="331916" y="460477"/>
                  </a:lnTo>
                  <a:lnTo>
                    <a:pt x="326692" y="476356"/>
                  </a:lnTo>
                  <a:lnTo>
                    <a:pt x="321468" y="492234"/>
                  </a:lnTo>
                  <a:lnTo>
                    <a:pt x="316244" y="508113"/>
                  </a:lnTo>
                  <a:lnTo>
                    <a:pt x="311020" y="523991"/>
                  </a:lnTo>
                  <a:lnTo>
                    <a:pt x="305796" y="539870"/>
                  </a:lnTo>
                  <a:lnTo>
                    <a:pt x="300573" y="555748"/>
                  </a:lnTo>
                  <a:lnTo>
                    <a:pt x="295349" y="571627"/>
                  </a:lnTo>
                  <a:lnTo>
                    <a:pt x="290125" y="587505"/>
                  </a:lnTo>
                  <a:lnTo>
                    <a:pt x="284901" y="603384"/>
                  </a:lnTo>
                  <a:lnTo>
                    <a:pt x="279677" y="619262"/>
                  </a:lnTo>
                  <a:lnTo>
                    <a:pt x="274454" y="635141"/>
                  </a:lnTo>
                  <a:lnTo>
                    <a:pt x="269230" y="651020"/>
                  </a:lnTo>
                  <a:lnTo>
                    <a:pt x="264006" y="666898"/>
                  </a:lnTo>
                  <a:lnTo>
                    <a:pt x="258782" y="682777"/>
                  </a:lnTo>
                  <a:lnTo>
                    <a:pt x="253558" y="698655"/>
                  </a:lnTo>
                  <a:lnTo>
                    <a:pt x="248335" y="714534"/>
                  </a:lnTo>
                  <a:lnTo>
                    <a:pt x="243111" y="730412"/>
                  </a:lnTo>
                  <a:lnTo>
                    <a:pt x="237887" y="746291"/>
                  </a:lnTo>
                  <a:lnTo>
                    <a:pt x="232663" y="762169"/>
                  </a:lnTo>
                  <a:lnTo>
                    <a:pt x="227439" y="778048"/>
                  </a:lnTo>
                  <a:lnTo>
                    <a:pt x="222215" y="793926"/>
                  </a:lnTo>
                  <a:lnTo>
                    <a:pt x="216992" y="809805"/>
                  </a:lnTo>
                  <a:lnTo>
                    <a:pt x="211768" y="825683"/>
                  </a:lnTo>
                  <a:lnTo>
                    <a:pt x="206544" y="841562"/>
                  </a:lnTo>
                  <a:lnTo>
                    <a:pt x="201320" y="857441"/>
                  </a:lnTo>
                  <a:lnTo>
                    <a:pt x="196096" y="873319"/>
                  </a:lnTo>
                  <a:lnTo>
                    <a:pt x="190873" y="889198"/>
                  </a:lnTo>
                  <a:lnTo>
                    <a:pt x="185649" y="905076"/>
                  </a:lnTo>
                  <a:lnTo>
                    <a:pt x="180425" y="920955"/>
                  </a:lnTo>
                  <a:lnTo>
                    <a:pt x="175201" y="936833"/>
                  </a:lnTo>
                  <a:lnTo>
                    <a:pt x="169977" y="952712"/>
                  </a:lnTo>
                  <a:lnTo>
                    <a:pt x="164753" y="968590"/>
                  </a:lnTo>
                  <a:lnTo>
                    <a:pt x="159530" y="984469"/>
                  </a:lnTo>
                  <a:lnTo>
                    <a:pt x="154306" y="1000347"/>
                  </a:lnTo>
                  <a:lnTo>
                    <a:pt x="149082" y="1016226"/>
                  </a:lnTo>
                  <a:lnTo>
                    <a:pt x="143858" y="1032104"/>
                  </a:lnTo>
                  <a:lnTo>
                    <a:pt x="138634" y="1047983"/>
                  </a:lnTo>
                  <a:lnTo>
                    <a:pt x="133411" y="1063862"/>
                  </a:lnTo>
                  <a:lnTo>
                    <a:pt x="128187" y="1079740"/>
                  </a:lnTo>
                  <a:lnTo>
                    <a:pt x="122963" y="1095619"/>
                  </a:lnTo>
                  <a:lnTo>
                    <a:pt x="117739" y="1111497"/>
                  </a:lnTo>
                  <a:lnTo>
                    <a:pt x="112515" y="1127376"/>
                  </a:lnTo>
                  <a:lnTo>
                    <a:pt x="107292" y="1143254"/>
                  </a:lnTo>
                  <a:lnTo>
                    <a:pt x="102068" y="1159133"/>
                  </a:lnTo>
                  <a:lnTo>
                    <a:pt x="96844" y="1175011"/>
                  </a:lnTo>
                  <a:lnTo>
                    <a:pt x="91620" y="1190890"/>
                  </a:lnTo>
                  <a:lnTo>
                    <a:pt x="86396" y="1206768"/>
                  </a:lnTo>
                  <a:lnTo>
                    <a:pt x="81172" y="1222647"/>
                  </a:lnTo>
                  <a:lnTo>
                    <a:pt x="75949" y="1238525"/>
                  </a:lnTo>
                  <a:lnTo>
                    <a:pt x="70725" y="1254404"/>
                  </a:lnTo>
                  <a:lnTo>
                    <a:pt x="65501" y="1270282"/>
                  </a:lnTo>
                  <a:lnTo>
                    <a:pt x="60277" y="1286161"/>
                  </a:lnTo>
                  <a:lnTo>
                    <a:pt x="55053" y="1302040"/>
                  </a:lnTo>
                  <a:lnTo>
                    <a:pt x="49830" y="1317918"/>
                  </a:lnTo>
                  <a:lnTo>
                    <a:pt x="44606" y="1333797"/>
                  </a:lnTo>
                  <a:lnTo>
                    <a:pt x="39382" y="1349675"/>
                  </a:lnTo>
                  <a:lnTo>
                    <a:pt x="34158" y="1365554"/>
                  </a:lnTo>
                  <a:lnTo>
                    <a:pt x="28934" y="1381432"/>
                  </a:lnTo>
                  <a:lnTo>
                    <a:pt x="23711" y="1397311"/>
                  </a:lnTo>
                  <a:lnTo>
                    <a:pt x="18487" y="1413189"/>
                  </a:lnTo>
                  <a:lnTo>
                    <a:pt x="13263" y="1429068"/>
                  </a:lnTo>
                  <a:lnTo>
                    <a:pt x="8039" y="1444946"/>
                  </a:lnTo>
                  <a:lnTo>
                    <a:pt x="2815" y="1460825"/>
                  </a:lnTo>
                  <a:lnTo>
                    <a:pt x="0" y="14693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097798" y="5073777"/>
              <a:ext cx="136787" cy="140962"/>
            </a:xfrm>
            <a:custGeom>
              <a:avLst/>
              <a:pathLst>
                <a:path w="136787" h="140962">
                  <a:moveTo>
                    <a:pt x="0" y="0"/>
                  </a:moveTo>
                  <a:lnTo>
                    <a:pt x="29421" y="140962"/>
                  </a:lnTo>
                  <a:lnTo>
                    <a:pt x="136787" y="450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151338" y="3745355"/>
              <a:ext cx="1459288" cy="1773431"/>
            </a:xfrm>
            <a:custGeom>
              <a:avLst/>
              <a:pathLst>
                <a:path w="1459288" h="1773431">
                  <a:moveTo>
                    <a:pt x="1459288" y="0"/>
                  </a:moveTo>
                  <a:lnTo>
                    <a:pt x="1443854" y="18755"/>
                  </a:lnTo>
                  <a:lnTo>
                    <a:pt x="1428421" y="37511"/>
                  </a:lnTo>
                  <a:lnTo>
                    <a:pt x="1412988" y="56267"/>
                  </a:lnTo>
                  <a:lnTo>
                    <a:pt x="1397554" y="75023"/>
                  </a:lnTo>
                  <a:lnTo>
                    <a:pt x="1382121" y="93779"/>
                  </a:lnTo>
                  <a:lnTo>
                    <a:pt x="1366687" y="112535"/>
                  </a:lnTo>
                  <a:lnTo>
                    <a:pt x="1351254" y="131290"/>
                  </a:lnTo>
                  <a:lnTo>
                    <a:pt x="1335820" y="150046"/>
                  </a:lnTo>
                  <a:lnTo>
                    <a:pt x="1320387" y="168802"/>
                  </a:lnTo>
                  <a:lnTo>
                    <a:pt x="1304953" y="187558"/>
                  </a:lnTo>
                  <a:lnTo>
                    <a:pt x="1289520" y="206314"/>
                  </a:lnTo>
                  <a:lnTo>
                    <a:pt x="1274086" y="225070"/>
                  </a:lnTo>
                  <a:lnTo>
                    <a:pt x="1258653" y="243825"/>
                  </a:lnTo>
                  <a:lnTo>
                    <a:pt x="1243220" y="262581"/>
                  </a:lnTo>
                  <a:lnTo>
                    <a:pt x="1227786" y="281337"/>
                  </a:lnTo>
                  <a:lnTo>
                    <a:pt x="1212353" y="300093"/>
                  </a:lnTo>
                  <a:lnTo>
                    <a:pt x="1196919" y="318849"/>
                  </a:lnTo>
                  <a:lnTo>
                    <a:pt x="1181486" y="337605"/>
                  </a:lnTo>
                  <a:lnTo>
                    <a:pt x="1166052" y="356360"/>
                  </a:lnTo>
                  <a:lnTo>
                    <a:pt x="1150619" y="375116"/>
                  </a:lnTo>
                  <a:lnTo>
                    <a:pt x="1135185" y="393872"/>
                  </a:lnTo>
                  <a:lnTo>
                    <a:pt x="1119752" y="412628"/>
                  </a:lnTo>
                  <a:lnTo>
                    <a:pt x="1104319" y="431384"/>
                  </a:lnTo>
                  <a:lnTo>
                    <a:pt x="1088885" y="450140"/>
                  </a:lnTo>
                  <a:lnTo>
                    <a:pt x="1073452" y="468895"/>
                  </a:lnTo>
                  <a:lnTo>
                    <a:pt x="1058018" y="487651"/>
                  </a:lnTo>
                  <a:lnTo>
                    <a:pt x="1042585" y="506407"/>
                  </a:lnTo>
                  <a:lnTo>
                    <a:pt x="1027151" y="525163"/>
                  </a:lnTo>
                  <a:lnTo>
                    <a:pt x="1011718" y="543919"/>
                  </a:lnTo>
                  <a:lnTo>
                    <a:pt x="996284" y="562675"/>
                  </a:lnTo>
                  <a:lnTo>
                    <a:pt x="980851" y="581430"/>
                  </a:lnTo>
                  <a:lnTo>
                    <a:pt x="965417" y="600186"/>
                  </a:lnTo>
                  <a:lnTo>
                    <a:pt x="949984" y="618942"/>
                  </a:lnTo>
                  <a:lnTo>
                    <a:pt x="934551" y="637698"/>
                  </a:lnTo>
                  <a:lnTo>
                    <a:pt x="919117" y="656454"/>
                  </a:lnTo>
                  <a:lnTo>
                    <a:pt x="903684" y="675210"/>
                  </a:lnTo>
                  <a:lnTo>
                    <a:pt x="888250" y="693965"/>
                  </a:lnTo>
                  <a:lnTo>
                    <a:pt x="872817" y="712721"/>
                  </a:lnTo>
                  <a:lnTo>
                    <a:pt x="857383" y="731477"/>
                  </a:lnTo>
                  <a:lnTo>
                    <a:pt x="841950" y="750233"/>
                  </a:lnTo>
                  <a:lnTo>
                    <a:pt x="826516" y="768989"/>
                  </a:lnTo>
                  <a:lnTo>
                    <a:pt x="811083" y="787745"/>
                  </a:lnTo>
                  <a:lnTo>
                    <a:pt x="795650" y="806500"/>
                  </a:lnTo>
                  <a:lnTo>
                    <a:pt x="780216" y="825256"/>
                  </a:lnTo>
                  <a:lnTo>
                    <a:pt x="764783" y="844012"/>
                  </a:lnTo>
                  <a:lnTo>
                    <a:pt x="749349" y="862768"/>
                  </a:lnTo>
                  <a:lnTo>
                    <a:pt x="733916" y="881524"/>
                  </a:lnTo>
                  <a:lnTo>
                    <a:pt x="718482" y="900280"/>
                  </a:lnTo>
                  <a:lnTo>
                    <a:pt x="703049" y="919035"/>
                  </a:lnTo>
                  <a:lnTo>
                    <a:pt x="687615" y="937791"/>
                  </a:lnTo>
                  <a:lnTo>
                    <a:pt x="672182" y="956547"/>
                  </a:lnTo>
                  <a:lnTo>
                    <a:pt x="656748" y="975303"/>
                  </a:lnTo>
                  <a:lnTo>
                    <a:pt x="641315" y="994059"/>
                  </a:lnTo>
                  <a:lnTo>
                    <a:pt x="625882" y="1012815"/>
                  </a:lnTo>
                  <a:lnTo>
                    <a:pt x="610448" y="1031570"/>
                  </a:lnTo>
                  <a:lnTo>
                    <a:pt x="595015" y="1050326"/>
                  </a:lnTo>
                  <a:lnTo>
                    <a:pt x="579581" y="1069082"/>
                  </a:lnTo>
                  <a:lnTo>
                    <a:pt x="564148" y="1087838"/>
                  </a:lnTo>
                  <a:lnTo>
                    <a:pt x="548714" y="1106594"/>
                  </a:lnTo>
                  <a:lnTo>
                    <a:pt x="533281" y="1125350"/>
                  </a:lnTo>
                  <a:lnTo>
                    <a:pt x="517847" y="1144105"/>
                  </a:lnTo>
                  <a:lnTo>
                    <a:pt x="502414" y="1162861"/>
                  </a:lnTo>
                  <a:lnTo>
                    <a:pt x="486981" y="1181617"/>
                  </a:lnTo>
                  <a:lnTo>
                    <a:pt x="471547" y="1200373"/>
                  </a:lnTo>
                  <a:lnTo>
                    <a:pt x="456114" y="1219129"/>
                  </a:lnTo>
                  <a:lnTo>
                    <a:pt x="440680" y="1237885"/>
                  </a:lnTo>
                  <a:lnTo>
                    <a:pt x="425247" y="1256640"/>
                  </a:lnTo>
                  <a:lnTo>
                    <a:pt x="409813" y="1275396"/>
                  </a:lnTo>
                  <a:lnTo>
                    <a:pt x="394380" y="1294152"/>
                  </a:lnTo>
                  <a:lnTo>
                    <a:pt x="378946" y="1312908"/>
                  </a:lnTo>
                  <a:lnTo>
                    <a:pt x="363513" y="1331664"/>
                  </a:lnTo>
                  <a:lnTo>
                    <a:pt x="348079" y="1350420"/>
                  </a:lnTo>
                  <a:lnTo>
                    <a:pt x="332646" y="1369175"/>
                  </a:lnTo>
                  <a:lnTo>
                    <a:pt x="317213" y="1387931"/>
                  </a:lnTo>
                  <a:lnTo>
                    <a:pt x="301779" y="1406687"/>
                  </a:lnTo>
                  <a:lnTo>
                    <a:pt x="286346" y="1425443"/>
                  </a:lnTo>
                  <a:lnTo>
                    <a:pt x="270912" y="1444199"/>
                  </a:lnTo>
                  <a:lnTo>
                    <a:pt x="255479" y="1462955"/>
                  </a:lnTo>
                  <a:lnTo>
                    <a:pt x="240045" y="1481710"/>
                  </a:lnTo>
                  <a:lnTo>
                    <a:pt x="224612" y="1500466"/>
                  </a:lnTo>
                  <a:lnTo>
                    <a:pt x="209178" y="1519222"/>
                  </a:lnTo>
                  <a:lnTo>
                    <a:pt x="193745" y="1537978"/>
                  </a:lnTo>
                  <a:lnTo>
                    <a:pt x="178312" y="1556734"/>
                  </a:lnTo>
                  <a:lnTo>
                    <a:pt x="162878" y="1575490"/>
                  </a:lnTo>
                  <a:lnTo>
                    <a:pt x="147445" y="1594245"/>
                  </a:lnTo>
                  <a:lnTo>
                    <a:pt x="132011" y="1613001"/>
                  </a:lnTo>
                  <a:lnTo>
                    <a:pt x="116578" y="1631757"/>
                  </a:lnTo>
                  <a:lnTo>
                    <a:pt x="101144" y="1650513"/>
                  </a:lnTo>
                  <a:lnTo>
                    <a:pt x="85711" y="1669269"/>
                  </a:lnTo>
                  <a:lnTo>
                    <a:pt x="70277" y="1688025"/>
                  </a:lnTo>
                  <a:lnTo>
                    <a:pt x="54844" y="1706780"/>
                  </a:lnTo>
                  <a:lnTo>
                    <a:pt x="39410" y="1725536"/>
                  </a:lnTo>
                  <a:lnTo>
                    <a:pt x="23977" y="1744292"/>
                  </a:lnTo>
                  <a:lnTo>
                    <a:pt x="8544" y="1763048"/>
                  </a:lnTo>
                  <a:lnTo>
                    <a:pt x="0" y="17734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51338" y="5376741"/>
              <a:ext cx="134836" cy="142045"/>
            </a:xfrm>
            <a:custGeom>
              <a:avLst/>
              <a:pathLst>
                <a:path w="134836" h="142045">
                  <a:moveTo>
                    <a:pt x="23642" y="0"/>
                  </a:moveTo>
                  <a:lnTo>
                    <a:pt x="0" y="142045"/>
                  </a:lnTo>
                  <a:lnTo>
                    <a:pt x="134836" y="91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341133" y="3745355"/>
              <a:ext cx="1269493" cy="189703"/>
            </a:xfrm>
            <a:custGeom>
              <a:avLst/>
              <a:pathLst>
                <a:path w="1269493" h="189703">
                  <a:moveTo>
                    <a:pt x="1269493" y="0"/>
                  </a:moveTo>
                  <a:lnTo>
                    <a:pt x="1255591" y="2077"/>
                  </a:lnTo>
                  <a:lnTo>
                    <a:pt x="1241688" y="4154"/>
                  </a:lnTo>
                  <a:lnTo>
                    <a:pt x="1227786" y="6232"/>
                  </a:lnTo>
                  <a:lnTo>
                    <a:pt x="1213884" y="8309"/>
                  </a:lnTo>
                  <a:lnTo>
                    <a:pt x="1199982" y="10387"/>
                  </a:lnTo>
                  <a:lnTo>
                    <a:pt x="1186080" y="12464"/>
                  </a:lnTo>
                  <a:lnTo>
                    <a:pt x="1172178" y="14541"/>
                  </a:lnTo>
                  <a:lnTo>
                    <a:pt x="1158276" y="16619"/>
                  </a:lnTo>
                  <a:lnTo>
                    <a:pt x="1144374" y="18696"/>
                  </a:lnTo>
                  <a:lnTo>
                    <a:pt x="1130472" y="20774"/>
                  </a:lnTo>
                  <a:lnTo>
                    <a:pt x="1116570" y="22851"/>
                  </a:lnTo>
                  <a:lnTo>
                    <a:pt x="1102668" y="24929"/>
                  </a:lnTo>
                  <a:lnTo>
                    <a:pt x="1088765" y="27006"/>
                  </a:lnTo>
                  <a:lnTo>
                    <a:pt x="1074863" y="29083"/>
                  </a:lnTo>
                  <a:lnTo>
                    <a:pt x="1060961" y="31161"/>
                  </a:lnTo>
                  <a:lnTo>
                    <a:pt x="1047059" y="33238"/>
                  </a:lnTo>
                  <a:lnTo>
                    <a:pt x="1033157" y="35316"/>
                  </a:lnTo>
                  <a:lnTo>
                    <a:pt x="1019255" y="37393"/>
                  </a:lnTo>
                  <a:lnTo>
                    <a:pt x="1005353" y="39471"/>
                  </a:lnTo>
                  <a:lnTo>
                    <a:pt x="991451" y="41548"/>
                  </a:lnTo>
                  <a:lnTo>
                    <a:pt x="977549" y="43625"/>
                  </a:lnTo>
                  <a:lnTo>
                    <a:pt x="963647" y="45703"/>
                  </a:lnTo>
                  <a:lnTo>
                    <a:pt x="949745" y="47780"/>
                  </a:lnTo>
                  <a:lnTo>
                    <a:pt x="935842" y="49858"/>
                  </a:lnTo>
                  <a:lnTo>
                    <a:pt x="921940" y="51935"/>
                  </a:lnTo>
                  <a:lnTo>
                    <a:pt x="908038" y="54013"/>
                  </a:lnTo>
                  <a:lnTo>
                    <a:pt x="894136" y="56090"/>
                  </a:lnTo>
                  <a:lnTo>
                    <a:pt x="880234" y="58167"/>
                  </a:lnTo>
                  <a:lnTo>
                    <a:pt x="866332" y="60245"/>
                  </a:lnTo>
                  <a:lnTo>
                    <a:pt x="852430" y="62322"/>
                  </a:lnTo>
                  <a:lnTo>
                    <a:pt x="838528" y="64400"/>
                  </a:lnTo>
                  <a:lnTo>
                    <a:pt x="824626" y="66477"/>
                  </a:lnTo>
                  <a:lnTo>
                    <a:pt x="810724" y="68555"/>
                  </a:lnTo>
                  <a:lnTo>
                    <a:pt x="796822" y="70632"/>
                  </a:lnTo>
                  <a:lnTo>
                    <a:pt x="782919" y="72709"/>
                  </a:lnTo>
                  <a:lnTo>
                    <a:pt x="769017" y="74787"/>
                  </a:lnTo>
                  <a:lnTo>
                    <a:pt x="755115" y="76864"/>
                  </a:lnTo>
                  <a:lnTo>
                    <a:pt x="741213" y="78942"/>
                  </a:lnTo>
                  <a:lnTo>
                    <a:pt x="727311" y="81019"/>
                  </a:lnTo>
                  <a:lnTo>
                    <a:pt x="713409" y="83097"/>
                  </a:lnTo>
                  <a:lnTo>
                    <a:pt x="699507" y="85174"/>
                  </a:lnTo>
                  <a:lnTo>
                    <a:pt x="685605" y="87251"/>
                  </a:lnTo>
                  <a:lnTo>
                    <a:pt x="671703" y="89329"/>
                  </a:lnTo>
                  <a:lnTo>
                    <a:pt x="657801" y="91406"/>
                  </a:lnTo>
                  <a:lnTo>
                    <a:pt x="643898" y="93484"/>
                  </a:lnTo>
                  <a:lnTo>
                    <a:pt x="629996" y="95561"/>
                  </a:lnTo>
                  <a:lnTo>
                    <a:pt x="616094" y="97639"/>
                  </a:lnTo>
                  <a:lnTo>
                    <a:pt x="602192" y="99716"/>
                  </a:lnTo>
                  <a:lnTo>
                    <a:pt x="588290" y="101793"/>
                  </a:lnTo>
                  <a:lnTo>
                    <a:pt x="574388" y="103871"/>
                  </a:lnTo>
                  <a:lnTo>
                    <a:pt x="560486" y="105948"/>
                  </a:lnTo>
                  <a:lnTo>
                    <a:pt x="546584" y="108026"/>
                  </a:lnTo>
                  <a:lnTo>
                    <a:pt x="532682" y="110103"/>
                  </a:lnTo>
                  <a:lnTo>
                    <a:pt x="518780" y="112181"/>
                  </a:lnTo>
                  <a:lnTo>
                    <a:pt x="504878" y="114258"/>
                  </a:lnTo>
                  <a:lnTo>
                    <a:pt x="490975" y="116335"/>
                  </a:lnTo>
                  <a:lnTo>
                    <a:pt x="477073" y="118413"/>
                  </a:lnTo>
                  <a:lnTo>
                    <a:pt x="463171" y="120490"/>
                  </a:lnTo>
                  <a:lnTo>
                    <a:pt x="449269" y="122568"/>
                  </a:lnTo>
                  <a:lnTo>
                    <a:pt x="435367" y="124645"/>
                  </a:lnTo>
                  <a:lnTo>
                    <a:pt x="421465" y="126723"/>
                  </a:lnTo>
                  <a:lnTo>
                    <a:pt x="407563" y="128800"/>
                  </a:lnTo>
                  <a:lnTo>
                    <a:pt x="393661" y="130877"/>
                  </a:lnTo>
                  <a:lnTo>
                    <a:pt x="379759" y="132955"/>
                  </a:lnTo>
                  <a:lnTo>
                    <a:pt x="365857" y="135032"/>
                  </a:lnTo>
                  <a:lnTo>
                    <a:pt x="351955" y="137110"/>
                  </a:lnTo>
                  <a:lnTo>
                    <a:pt x="338052" y="139187"/>
                  </a:lnTo>
                  <a:lnTo>
                    <a:pt x="324150" y="141265"/>
                  </a:lnTo>
                  <a:lnTo>
                    <a:pt x="310248" y="143342"/>
                  </a:lnTo>
                  <a:lnTo>
                    <a:pt x="296346" y="145419"/>
                  </a:lnTo>
                  <a:lnTo>
                    <a:pt x="282444" y="147497"/>
                  </a:lnTo>
                  <a:lnTo>
                    <a:pt x="268542" y="149574"/>
                  </a:lnTo>
                  <a:lnTo>
                    <a:pt x="254640" y="151652"/>
                  </a:lnTo>
                  <a:lnTo>
                    <a:pt x="240738" y="153729"/>
                  </a:lnTo>
                  <a:lnTo>
                    <a:pt x="226836" y="155807"/>
                  </a:lnTo>
                  <a:lnTo>
                    <a:pt x="212934" y="157884"/>
                  </a:lnTo>
                  <a:lnTo>
                    <a:pt x="199032" y="159961"/>
                  </a:lnTo>
                  <a:lnTo>
                    <a:pt x="185129" y="162039"/>
                  </a:lnTo>
                  <a:lnTo>
                    <a:pt x="171227" y="164116"/>
                  </a:lnTo>
                  <a:lnTo>
                    <a:pt x="157325" y="166194"/>
                  </a:lnTo>
                  <a:lnTo>
                    <a:pt x="143423" y="168271"/>
                  </a:lnTo>
                  <a:lnTo>
                    <a:pt x="129521" y="170349"/>
                  </a:lnTo>
                  <a:lnTo>
                    <a:pt x="115619" y="172426"/>
                  </a:lnTo>
                  <a:lnTo>
                    <a:pt x="101717" y="174503"/>
                  </a:lnTo>
                  <a:lnTo>
                    <a:pt x="87815" y="176581"/>
                  </a:lnTo>
                  <a:lnTo>
                    <a:pt x="73913" y="178658"/>
                  </a:lnTo>
                  <a:lnTo>
                    <a:pt x="60011" y="180736"/>
                  </a:lnTo>
                  <a:lnTo>
                    <a:pt x="46109" y="182813"/>
                  </a:lnTo>
                  <a:lnTo>
                    <a:pt x="32206" y="184891"/>
                  </a:lnTo>
                  <a:lnTo>
                    <a:pt x="18304" y="186968"/>
                  </a:lnTo>
                  <a:lnTo>
                    <a:pt x="4402" y="189045"/>
                  </a:lnTo>
                  <a:lnTo>
                    <a:pt x="0" y="18970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341133" y="3845419"/>
              <a:ext cx="133979" cy="142418"/>
            </a:xfrm>
            <a:custGeom>
              <a:avLst/>
              <a:pathLst>
                <a:path w="133979" h="142418">
                  <a:moveTo>
                    <a:pt x="112697" y="0"/>
                  </a:moveTo>
                  <a:lnTo>
                    <a:pt x="0" y="89640"/>
                  </a:lnTo>
                  <a:lnTo>
                    <a:pt x="133979" y="14241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353940" y="3576260"/>
              <a:ext cx="321171" cy="699031"/>
            </a:xfrm>
            <a:custGeom>
              <a:avLst/>
              <a:pathLst>
                <a:path w="321171" h="699031">
                  <a:moveTo>
                    <a:pt x="0" y="699031"/>
                  </a:moveTo>
                  <a:lnTo>
                    <a:pt x="3699" y="690978"/>
                  </a:lnTo>
                  <a:lnTo>
                    <a:pt x="7399" y="682926"/>
                  </a:lnTo>
                  <a:lnTo>
                    <a:pt x="11098" y="674874"/>
                  </a:lnTo>
                  <a:lnTo>
                    <a:pt x="14798" y="666822"/>
                  </a:lnTo>
                  <a:lnTo>
                    <a:pt x="18498" y="658770"/>
                  </a:lnTo>
                  <a:lnTo>
                    <a:pt x="22197" y="650717"/>
                  </a:lnTo>
                  <a:lnTo>
                    <a:pt x="25897" y="642665"/>
                  </a:lnTo>
                  <a:lnTo>
                    <a:pt x="29596" y="634613"/>
                  </a:lnTo>
                  <a:lnTo>
                    <a:pt x="33296" y="626561"/>
                  </a:lnTo>
                  <a:lnTo>
                    <a:pt x="36996" y="618509"/>
                  </a:lnTo>
                  <a:lnTo>
                    <a:pt x="40695" y="610456"/>
                  </a:lnTo>
                  <a:lnTo>
                    <a:pt x="44395" y="602404"/>
                  </a:lnTo>
                  <a:lnTo>
                    <a:pt x="48094" y="594352"/>
                  </a:lnTo>
                  <a:lnTo>
                    <a:pt x="51794" y="586300"/>
                  </a:lnTo>
                  <a:lnTo>
                    <a:pt x="55494" y="578248"/>
                  </a:lnTo>
                  <a:lnTo>
                    <a:pt x="59193" y="570195"/>
                  </a:lnTo>
                  <a:lnTo>
                    <a:pt x="62893" y="562143"/>
                  </a:lnTo>
                  <a:lnTo>
                    <a:pt x="66592" y="554091"/>
                  </a:lnTo>
                  <a:lnTo>
                    <a:pt x="70292" y="546039"/>
                  </a:lnTo>
                  <a:lnTo>
                    <a:pt x="73992" y="537987"/>
                  </a:lnTo>
                  <a:lnTo>
                    <a:pt x="77691" y="529934"/>
                  </a:lnTo>
                  <a:lnTo>
                    <a:pt x="81391" y="521882"/>
                  </a:lnTo>
                  <a:lnTo>
                    <a:pt x="85090" y="513830"/>
                  </a:lnTo>
                  <a:lnTo>
                    <a:pt x="88790" y="505778"/>
                  </a:lnTo>
                  <a:lnTo>
                    <a:pt x="92490" y="497725"/>
                  </a:lnTo>
                  <a:lnTo>
                    <a:pt x="96189" y="489673"/>
                  </a:lnTo>
                  <a:lnTo>
                    <a:pt x="99889" y="481621"/>
                  </a:lnTo>
                  <a:lnTo>
                    <a:pt x="103589" y="473569"/>
                  </a:lnTo>
                  <a:lnTo>
                    <a:pt x="107288" y="465517"/>
                  </a:lnTo>
                  <a:lnTo>
                    <a:pt x="110988" y="457464"/>
                  </a:lnTo>
                  <a:lnTo>
                    <a:pt x="114687" y="449412"/>
                  </a:lnTo>
                  <a:lnTo>
                    <a:pt x="118387" y="441360"/>
                  </a:lnTo>
                  <a:lnTo>
                    <a:pt x="122087" y="433308"/>
                  </a:lnTo>
                  <a:lnTo>
                    <a:pt x="125786" y="425256"/>
                  </a:lnTo>
                  <a:lnTo>
                    <a:pt x="129486" y="417203"/>
                  </a:lnTo>
                  <a:lnTo>
                    <a:pt x="133185" y="409151"/>
                  </a:lnTo>
                  <a:lnTo>
                    <a:pt x="136885" y="401099"/>
                  </a:lnTo>
                  <a:lnTo>
                    <a:pt x="140585" y="393047"/>
                  </a:lnTo>
                  <a:lnTo>
                    <a:pt x="144284" y="384995"/>
                  </a:lnTo>
                  <a:lnTo>
                    <a:pt x="147984" y="376942"/>
                  </a:lnTo>
                  <a:lnTo>
                    <a:pt x="151683" y="368890"/>
                  </a:lnTo>
                  <a:lnTo>
                    <a:pt x="155383" y="360838"/>
                  </a:lnTo>
                  <a:lnTo>
                    <a:pt x="159083" y="352786"/>
                  </a:lnTo>
                  <a:lnTo>
                    <a:pt x="162782" y="344734"/>
                  </a:lnTo>
                  <a:lnTo>
                    <a:pt x="166482" y="336681"/>
                  </a:lnTo>
                  <a:lnTo>
                    <a:pt x="170181" y="328629"/>
                  </a:lnTo>
                  <a:lnTo>
                    <a:pt x="173881" y="320577"/>
                  </a:lnTo>
                  <a:lnTo>
                    <a:pt x="177581" y="312525"/>
                  </a:lnTo>
                  <a:lnTo>
                    <a:pt x="181280" y="304473"/>
                  </a:lnTo>
                  <a:lnTo>
                    <a:pt x="184980" y="296420"/>
                  </a:lnTo>
                  <a:lnTo>
                    <a:pt x="188680" y="288368"/>
                  </a:lnTo>
                  <a:lnTo>
                    <a:pt x="192379" y="280316"/>
                  </a:lnTo>
                  <a:lnTo>
                    <a:pt x="196079" y="272264"/>
                  </a:lnTo>
                  <a:lnTo>
                    <a:pt x="199778" y="264211"/>
                  </a:lnTo>
                  <a:lnTo>
                    <a:pt x="203478" y="256159"/>
                  </a:lnTo>
                  <a:lnTo>
                    <a:pt x="207178" y="248107"/>
                  </a:lnTo>
                  <a:lnTo>
                    <a:pt x="210877" y="240055"/>
                  </a:lnTo>
                  <a:lnTo>
                    <a:pt x="214577" y="232003"/>
                  </a:lnTo>
                  <a:lnTo>
                    <a:pt x="218276" y="223950"/>
                  </a:lnTo>
                  <a:lnTo>
                    <a:pt x="221976" y="215898"/>
                  </a:lnTo>
                  <a:lnTo>
                    <a:pt x="225676" y="207846"/>
                  </a:lnTo>
                  <a:lnTo>
                    <a:pt x="229375" y="199794"/>
                  </a:lnTo>
                  <a:lnTo>
                    <a:pt x="233075" y="191742"/>
                  </a:lnTo>
                  <a:lnTo>
                    <a:pt x="236774" y="183689"/>
                  </a:lnTo>
                  <a:lnTo>
                    <a:pt x="240474" y="175637"/>
                  </a:lnTo>
                  <a:lnTo>
                    <a:pt x="244174" y="167585"/>
                  </a:lnTo>
                  <a:lnTo>
                    <a:pt x="247873" y="159533"/>
                  </a:lnTo>
                  <a:lnTo>
                    <a:pt x="251573" y="151481"/>
                  </a:lnTo>
                  <a:lnTo>
                    <a:pt x="255272" y="143428"/>
                  </a:lnTo>
                  <a:lnTo>
                    <a:pt x="258972" y="135376"/>
                  </a:lnTo>
                  <a:lnTo>
                    <a:pt x="262672" y="127324"/>
                  </a:lnTo>
                  <a:lnTo>
                    <a:pt x="266371" y="119272"/>
                  </a:lnTo>
                  <a:lnTo>
                    <a:pt x="270071" y="111220"/>
                  </a:lnTo>
                  <a:lnTo>
                    <a:pt x="273771" y="103167"/>
                  </a:lnTo>
                  <a:lnTo>
                    <a:pt x="277470" y="95115"/>
                  </a:lnTo>
                  <a:lnTo>
                    <a:pt x="281170" y="87063"/>
                  </a:lnTo>
                  <a:lnTo>
                    <a:pt x="284869" y="79011"/>
                  </a:lnTo>
                  <a:lnTo>
                    <a:pt x="288569" y="70958"/>
                  </a:lnTo>
                  <a:lnTo>
                    <a:pt x="292269" y="62906"/>
                  </a:lnTo>
                  <a:lnTo>
                    <a:pt x="295968" y="54854"/>
                  </a:lnTo>
                  <a:lnTo>
                    <a:pt x="299668" y="46802"/>
                  </a:lnTo>
                  <a:lnTo>
                    <a:pt x="303367" y="38750"/>
                  </a:lnTo>
                  <a:lnTo>
                    <a:pt x="307067" y="30697"/>
                  </a:lnTo>
                  <a:lnTo>
                    <a:pt x="310767" y="22645"/>
                  </a:lnTo>
                  <a:lnTo>
                    <a:pt x="314466" y="14593"/>
                  </a:lnTo>
                  <a:lnTo>
                    <a:pt x="318166" y="6541"/>
                  </a:lnTo>
                  <a:lnTo>
                    <a:pt x="32117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557622" y="3576260"/>
              <a:ext cx="130849" cy="143378"/>
            </a:xfrm>
            <a:custGeom>
              <a:avLst/>
              <a:pathLst>
                <a:path w="130849" h="143378">
                  <a:moveTo>
                    <a:pt x="130849" y="143378"/>
                  </a:moveTo>
                  <a:lnTo>
                    <a:pt x="117489" y="0"/>
                  </a:lnTo>
                  <a:lnTo>
                    <a:pt x="0" y="8325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418615" y="4739717"/>
              <a:ext cx="2096289" cy="597757"/>
            </a:xfrm>
            <a:custGeom>
              <a:avLst/>
              <a:pathLst>
                <a:path w="2096289" h="597757">
                  <a:moveTo>
                    <a:pt x="0" y="597757"/>
                  </a:moveTo>
                  <a:lnTo>
                    <a:pt x="22223" y="591420"/>
                  </a:lnTo>
                  <a:lnTo>
                    <a:pt x="44447" y="585083"/>
                  </a:lnTo>
                  <a:lnTo>
                    <a:pt x="66671" y="578746"/>
                  </a:lnTo>
                  <a:lnTo>
                    <a:pt x="88894" y="572408"/>
                  </a:lnTo>
                  <a:lnTo>
                    <a:pt x="111118" y="566071"/>
                  </a:lnTo>
                  <a:lnTo>
                    <a:pt x="133342" y="559734"/>
                  </a:lnTo>
                  <a:lnTo>
                    <a:pt x="155566" y="553397"/>
                  </a:lnTo>
                  <a:lnTo>
                    <a:pt x="177789" y="547060"/>
                  </a:lnTo>
                  <a:lnTo>
                    <a:pt x="200013" y="540723"/>
                  </a:lnTo>
                  <a:lnTo>
                    <a:pt x="222237" y="534386"/>
                  </a:lnTo>
                  <a:lnTo>
                    <a:pt x="244461" y="528049"/>
                  </a:lnTo>
                  <a:lnTo>
                    <a:pt x="266684" y="521712"/>
                  </a:lnTo>
                  <a:lnTo>
                    <a:pt x="288908" y="515374"/>
                  </a:lnTo>
                  <a:lnTo>
                    <a:pt x="311132" y="509037"/>
                  </a:lnTo>
                  <a:lnTo>
                    <a:pt x="333355" y="502700"/>
                  </a:lnTo>
                  <a:lnTo>
                    <a:pt x="355579" y="496363"/>
                  </a:lnTo>
                  <a:lnTo>
                    <a:pt x="377803" y="490026"/>
                  </a:lnTo>
                  <a:lnTo>
                    <a:pt x="400027" y="483689"/>
                  </a:lnTo>
                  <a:lnTo>
                    <a:pt x="422250" y="477352"/>
                  </a:lnTo>
                  <a:lnTo>
                    <a:pt x="444474" y="471015"/>
                  </a:lnTo>
                  <a:lnTo>
                    <a:pt x="466698" y="464678"/>
                  </a:lnTo>
                  <a:lnTo>
                    <a:pt x="488922" y="458341"/>
                  </a:lnTo>
                  <a:lnTo>
                    <a:pt x="511145" y="452003"/>
                  </a:lnTo>
                  <a:lnTo>
                    <a:pt x="533369" y="445666"/>
                  </a:lnTo>
                  <a:lnTo>
                    <a:pt x="555593" y="439329"/>
                  </a:lnTo>
                  <a:lnTo>
                    <a:pt x="577816" y="432992"/>
                  </a:lnTo>
                  <a:lnTo>
                    <a:pt x="600040" y="426655"/>
                  </a:lnTo>
                  <a:lnTo>
                    <a:pt x="622264" y="420318"/>
                  </a:lnTo>
                  <a:lnTo>
                    <a:pt x="644488" y="413981"/>
                  </a:lnTo>
                  <a:lnTo>
                    <a:pt x="666711" y="407644"/>
                  </a:lnTo>
                  <a:lnTo>
                    <a:pt x="688935" y="401307"/>
                  </a:lnTo>
                  <a:lnTo>
                    <a:pt x="711159" y="394970"/>
                  </a:lnTo>
                  <a:lnTo>
                    <a:pt x="733383" y="388632"/>
                  </a:lnTo>
                  <a:lnTo>
                    <a:pt x="755606" y="382295"/>
                  </a:lnTo>
                  <a:lnTo>
                    <a:pt x="777830" y="375958"/>
                  </a:lnTo>
                  <a:lnTo>
                    <a:pt x="800054" y="369621"/>
                  </a:lnTo>
                  <a:lnTo>
                    <a:pt x="822277" y="363284"/>
                  </a:lnTo>
                  <a:lnTo>
                    <a:pt x="844501" y="356947"/>
                  </a:lnTo>
                  <a:lnTo>
                    <a:pt x="866725" y="350610"/>
                  </a:lnTo>
                  <a:lnTo>
                    <a:pt x="888949" y="344273"/>
                  </a:lnTo>
                  <a:lnTo>
                    <a:pt x="911172" y="337936"/>
                  </a:lnTo>
                  <a:lnTo>
                    <a:pt x="933396" y="331599"/>
                  </a:lnTo>
                  <a:lnTo>
                    <a:pt x="955620" y="325261"/>
                  </a:lnTo>
                  <a:lnTo>
                    <a:pt x="977844" y="318924"/>
                  </a:lnTo>
                  <a:lnTo>
                    <a:pt x="1000067" y="312587"/>
                  </a:lnTo>
                  <a:lnTo>
                    <a:pt x="1022291" y="306250"/>
                  </a:lnTo>
                  <a:lnTo>
                    <a:pt x="1044515" y="299913"/>
                  </a:lnTo>
                  <a:lnTo>
                    <a:pt x="1066738" y="293576"/>
                  </a:lnTo>
                  <a:lnTo>
                    <a:pt x="1088962" y="287239"/>
                  </a:lnTo>
                  <a:lnTo>
                    <a:pt x="1111186" y="280902"/>
                  </a:lnTo>
                  <a:lnTo>
                    <a:pt x="1133410" y="274565"/>
                  </a:lnTo>
                  <a:lnTo>
                    <a:pt x="1155633" y="268228"/>
                  </a:lnTo>
                  <a:lnTo>
                    <a:pt x="1177857" y="261890"/>
                  </a:lnTo>
                  <a:lnTo>
                    <a:pt x="1200081" y="255553"/>
                  </a:lnTo>
                  <a:lnTo>
                    <a:pt x="1222305" y="249216"/>
                  </a:lnTo>
                  <a:lnTo>
                    <a:pt x="1244528" y="242879"/>
                  </a:lnTo>
                  <a:lnTo>
                    <a:pt x="1266752" y="236542"/>
                  </a:lnTo>
                  <a:lnTo>
                    <a:pt x="1288976" y="230205"/>
                  </a:lnTo>
                  <a:lnTo>
                    <a:pt x="1311199" y="223868"/>
                  </a:lnTo>
                  <a:lnTo>
                    <a:pt x="1333423" y="217531"/>
                  </a:lnTo>
                  <a:lnTo>
                    <a:pt x="1355647" y="211194"/>
                  </a:lnTo>
                  <a:lnTo>
                    <a:pt x="1377871" y="204857"/>
                  </a:lnTo>
                  <a:lnTo>
                    <a:pt x="1400094" y="198519"/>
                  </a:lnTo>
                  <a:lnTo>
                    <a:pt x="1422318" y="192182"/>
                  </a:lnTo>
                  <a:lnTo>
                    <a:pt x="1444542" y="185845"/>
                  </a:lnTo>
                  <a:lnTo>
                    <a:pt x="1466766" y="179508"/>
                  </a:lnTo>
                  <a:lnTo>
                    <a:pt x="1488989" y="173171"/>
                  </a:lnTo>
                  <a:lnTo>
                    <a:pt x="1511213" y="166834"/>
                  </a:lnTo>
                  <a:lnTo>
                    <a:pt x="1533437" y="160497"/>
                  </a:lnTo>
                  <a:lnTo>
                    <a:pt x="1555660" y="154160"/>
                  </a:lnTo>
                  <a:lnTo>
                    <a:pt x="1577884" y="147823"/>
                  </a:lnTo>
                  <a:lnTo>
                    <a:pt x="1600108" y="141486"/>
                  </a:lnTo>
                  <a:lnTo>
                    <a:pt x="1622332" y="135148"/>
                  </a:lnTo>
                  <a:lnTo>
                    <a:pt x="1644555" y="128811"/>
                  </a:lnTo>
                  <a:lnTo>
                    <a:pt x="1666779" y="122474"/>
                  </a:lnTo>
                  <a:lnTo>
                    <a:pt x="1689003" y="116137"/>
                  </a:lnTo>
                  <a:lnTo>
                    <a:pt x="1711227" y="109800"/>
                  </a:lnTo>
                  <a:lnTo>
                    <a:pt x="1733450" y="103463"/>
                  </a:lnTo>
                  <a:lnTo>
                    <a:pt x="1755674" y="97126"/>
                  </a:lnTo>
                  <a:lnTo>
                    <a:pt x="1777898" y="90789"/>
                  </a:lnTo>
                  <a:lnTo>
                    <a:pt x="1800121" y="84452"/>
                  </a:lnTo>
                  <a:lnTo>
                    <a:pt x="1822345" y="78115"/>
                  </a:lnTo>
                  <a:lnTo>
                    <a:pt x="1844569" y="71777"/>
                  </a:lnTo>
                  <a:lnTo>
                    <a:pt x="1866793" y="65440"/>
                  </a:lnTo>
                  <a:lnTo>
                    <a:pt x="1889016" y="59103"/>
                  </a:lnTo>
                  <a:lnTo>
                    <a:pt x="1911240" y="52766"/>
                  </a:lnTo>
                  <a:lnTo>
                    <a:pt x="1933464" y="46429"/>
                  </a:lnTo>
                  <a:lnTo>
                    <a:pt x="1955688" y="40092"/>
                  </a:lnTo>
                  <a:lnTo>
                    <a:pt x="1977911" y="33755"/>
                  </a:lnTo>
                  <a:lnTo>
                    <a:pt x="2000135" y="27418"/>
                  </a:lnTo>
                  <a:lnTo>
                    <a:pt x="2022359" y="21081"/>
                  </a:lnTo>
                  <a:lnTo>
                    <a:pt x="2044582" y="14743"/>
                  </a:lnTo>
                  <a:lnTo>
                    <a:pt x="2066806" y="8406"/>
                  </a:lnTo>
                  <a:lnTo>
                    <a:pt x="2089030" y="2069"/>
                  </a:lnTo>
                  <a:lnTo>
                    <a:pt x="209628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375233" y="4704674"/>
              <a:ext cx="139671" cy="138480"/>
            </a:xfrm>
            <a:custGeom>
              <a:avLst/>
              <a:pathLst>
                <a:path w="139671" h="138480">
                  <a:moveTo>
                    <a:pt x="39487" y="138480"/>
                  </a:moveTo>
                  <a:lnTo>
                    <a:pt x="139671" y="3504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019942" y="4275291"/>
              <a:ext cx="333998" cy="1270670"/>
            </a:xfrm>
            <a:custGeom>
              <a:avLst/>
              <a:pathLst>
                <a:path w="333998" h="1270670">
                  <a:moveTo>
                    <a:pt x="333998" y="0"/>
                  </a:moveTo>
                  <a:lnTo>
                    <a:pt x="330347" y="13890"/>
                  </a:lnTo>
                  <a:lnTo>
                    <a:pt x="326696" y="27780"/>
                  </a:lnTo>
                  <a:lnTo>
                    <a:pt x="323045" y="41670"/>
                  </a:lnTo>
                  <a:lnTo>
                    <a:pt x="319394" y="55560"/>
                  </a:lnTo>
                  <a:lnTo>
                    <a:pt x="315743" y="69450"/>
                  </a:lnTo>
                  <a:lnTo>
                    <a:pt x="312092" y="83340"/>
                  </a:lnTo>
                  <a:lnTo>
                    <a:pt x="308440" y="97230"/>
                  </a:lnTo>
                  <a:lnTo>
                    <a:pt x="304789" y="111121"/>
                  </a:lnTo>
                  <a:lnTo>
                    <a:pt x="301138" y="125011"/>
                  </a:lnTo>
                  <a:lnTo>
                    <a:pt x="297487" y="138901"/>
                  </a:lnTo>
                  <a:lnTo>
                    <a:pt x="293836" y="152791"/>
                  </a:lnTo>
                  <a:lnTo>
                    <a:pt x="290185" y="166681"/>
                  </a:lnTo>
                  <a:lnTo>
                    <a:pt x="286534" y="180571"/>
                  </a:lnTo>
                  <a:lnTo>
                    <a:pt x="282883" y="194461"/>
                  </a:lnTo>
                  <a:lnTo>
                    <a:pt x="279232" y="208351"/>
                  </a:lnTo>
                  <a:lnTo>
                    <a:pt x="275581" y="222242"/>
                  </a:lnTo>
                  <a:lnTo>
                    <a:pt x="271930" y="236132"/>
                  </a:lnTo>
                  <a:lnTo>
                    <a:pt x="268279" y="250022"/>
                  </a:lnTo>
                  <a:lnTo>
                    <a:pt x="264628" y="263912"/>
                  </a:lnTo>
                  <a:lnTo>
                    <a:pt x="260977" y="277802"/>
                  </a:lnTo>
                  <a:lnTo>
                    <a:pt x="257326" y="291692"/>
                  </a:lnTo>
                  <a:lnTo>
                    <a:pt x="253675" y="305582"/>
                  </a:lnTo>
                  <a:lnTo>
                    <a:pt x="250024" y="319472"/>
                  </a:lnTo>
                  <a:lnTo>
                    <a:pt x="246373" y="333363"/>
                  </a:lnTo>
                  <a:lnTo>
                    <a:pt x="242722" y="347253"/>
                  </a:lnTo>
                  <a:lnTo>
                    <a:pt x="239071" y="361143"/>
                  </a:lnTo>
                  <a:lnTo>
                    <a:pt x="235420" y="375033"/>
                  </a:lnTo>
                  <a:lnTo>
                    <a:pt x="231768" y="388923"/>
                  </a:lnTo>
                  <a:lnTo>
                    <a:pt x="228117" y="402813"/>
                  </a:lnTo>
                  <a:lnTo>
                    <a:pt x="224466" y="416703"/>
                  </a:lnTo>
                  <a:lnTo>
                    <a:pt x="220815" y="430593"/>
                  </a:lnTo>
                  <a:lnTo>
                    <a:pt x="217164" y="444484"/>
                  </a:lnTo>
                  <a:lnTo>
                    <a:pt x="213513" y="458374"/>
                  </a:lnTo>
                  <a:lnTo>
                    <a:pt x="209862" y="472264"/>
                  </a:lnTo>
                  <a:lnTo>
                    <a:pt x="206211" y="486154"/>
                  </a:lnTo>
                  <a:lnTo>
                    <a:pt x="202560" y="500044"/>
                  </a:lnTo>
                  <a:lnTo>
                    <a:pt x="198909" y="513934"/>
                  </a:lnTo>
                  <a:lnTo>
                    <a:pt x="195258" y="527824"/>
                  </a:lnTo>
                  <a:lnTo>
                    <a:pt x="191607" y="541714"/>
                  </a:lnTo>
                  <a:lnTo>
                    <a:pt x="187956" y="555605"/>
                  </a:lnTo>
                  <a:lnTo>
                    <a:pt x="184305" y="569495"/>
                  </a:lnTo>
                  <a:lnTo>
                    <a:pt x="180654" y="583385"/>
                  </a:lnTo>
                  <a:lnTo>
                    <a:pt x="177003" y="597275"/>
                  </a:lnTo>
                  <a:lnTo>
                    <a:pt x="173352" y="611165"/>
                  </a:lnTo>
                  <a:lnTo>
                    <a:pt x="169701" y="625055"/>
                  </a:lnTo>
                  <a:lnTo>
                    <a:pt x="166050" y="638945"/>
                  </a:lnTo>
                  <a:lnTo>
                    <a:pt x="162399" y="652836"/>
                  </a:lnTo>
                  <a:lnTo>
                    <a:pt x="158748" y="666726"/>
                  </a:lnTo>
                  <a:lnTo>
                    <a:pt x="155096" y="680616"/>
                  </a:lnTo>
                  <a:lnTo>
                    <a:pt x="151445" y="694506"/>
                  </a:lnTo>
                  <a:lnTo>
                    <a:pt x="147794" y="708396"/>
                  </a:lnTo>
                  <a:lnTo>
                    <a:pt x="144143" y="722286"/>
                  </a:lnTo>
                  <a:lnTo>
                    <a:pt x="140492" y="736176"/>
                  </a:lnTo>
                  <a:lnTo>
                    <a:pt x="136841" y="750066"/>
                  </a:lnTo>
                  <a:lnTo>
                    <a:pt x="133190" y="763957"/>
                  </a:lnTo>
                  <a:lnTo>
                    <a:pt x="129539" y="777847"/>
                  </a:lnTo>
                  <a:lnTo>
                    <a:pt x="125888" y="791737"/>
                  </a:lnTo>
                  <a:lnTo>
                    <a:pt x="122237" y="805627"/>
                  </a:lnTo>
                  <a:lnTo>
                    <a:pt x="118586" y="819517"/>
                  </a:lnTo>
                  <a:lnTo>
                    <a:pt x="114935" y="833407"/>
                  </a:lnTo>
                  <a:lnTo>
                    <a:pt x="111284" y="847297"/>
                  </a:lnTo>
                  <a:lnTo>
                    <a:pt x="107633" y="861187"/>
                  </a:lnTo>
                  <a:lnTo>
                    <a:pt x="103982" y="875078"/>
                  </a:lnTo>
                  <a:lnTo>
                    <a:pt x="100331" y="888968"/>
                  </a:lnTo>
                  <a:lnTo>
                    <a:pt x="96680" y="902858"/>
                  </a:lnTo>
                  <a:lnTo>
                    <a:pt x="93029" y="916748"/>
                  </a:lnTo>
                  <a:lnTo>
                    <a:pt x="89378" y="930638"/>
                  </a:lnTo>
                  <a:lnTo>
                    <a:pt x="85727" y="944528"/>
                  </a:lnTo>
                  <a:lnTo>
                    <a:pt x="82076" y="958418"/>
                  </a:lnTo>
                  <a:lnTo>
                    <a:pt x="78424" y="972308"/>
                  </a:lnTo>
                  <a:lnTo>
                    <a:pt x="74773" y="986199"/>
                  </a:lnTo>
                  <a:lnTo>
                    <a:pt x="71122" y="1000089"/>
                  </a:lnTo>
                  <a:lnTo>
                    <a:pt x="67471" y="1013979"/>
                  </a:lnTo>
                  <a:lnTo>
                    <a:pt x="63820" y="1027869"/>
                  </a:lnTo>
                  <a:lnTo>
                    <a:pt x="60169" y="1041759"/>
                  </a:lnTo>
                  <a:lnTo>
                    <a:pt x="56518" y="1055649"/>
                  </a:lnTo>
                  <a:lnTo>
                    <a:pt x="52867" y="1069539"/>
                  </a:lnTo>
                  <a:lnTo>
                    <a:pt x="49216" y="1083429"/>
                  </a:lnTo>
                  <a:lnTo>
                    <a:pt x="45565" y="1097320"/>
                  </a:lnTo>
                  <a:lnTo>
                    <a:pt x="41914" y="1111210"/>
                  </a:lnTo>
                  <a:lnTo>
                    <a:pt x="38263" y="1125100"/>
                  </a:lnTo>
                  <a:lnTo>
                    <a:pt x="34612" y="1138990"/>
                  </a:lnTo>
                  <a:lnTo>
                    <a:pt x="30961" y="1152880"/>
                  </a:lnTo>
                  <a:lnTo>
                    <a:pt x="27310" y="1166770"/>
                  </a:lnTo>
                  <a:lnTo>
                    <a:pt x="23659" y="1180660"/>
                  </a:lnTo>
                  <a:lnTo>
                    <a:pt x="20008" y="1194551"/>
                  </a:lnTo>
                  <a:lnTo>
                    <a:pt x="16357" y="1208441"/>
                  </a:lnTo>
                  <a:lnTo>
                    <a:pt x="12706" y="1222331"/>
                  </a:lnTo>
                  <a:lnTo>
                    <a:pt x="9055" y="1236221"/>
                  </a:lnTo>
                  <a:lnTo>
                    <a:pt x="5404" y="1250111"/>
                  </a:lnTo>
                  <a:lnTo>
                    <a:pt x="1752" y="1264001"/>
                  </a:lnTo>
                  <a:lnTo>
                    <a:pt x="0" y="127067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982010" y="5407048"/>
              <a:ext cx="139269" cy="138914"/>
            </a:xfrm>
            <a:custGeom>
              <a:avLst/>
              <a:pathLst>
                <a:path w="139269" h="138914">
                  <a:moveTo>
                    <a:pt x="0" y="0"/>
                  </a:moveTo>
                  <a:lnTo>
                    <a:pt x="37931" y="138914"/>
                  </a:lnTo>
                  <a:lnTo>
                    <a:pt x="139269" y="366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249847" y="2684662"/>
              <a:ext cx="1102016" cy="860741"/>
            </a:xfrm>
            <a:custGeom>
              <a:avLst/>
              <a:pathLst>
                <a:path w="1102016" h="860741">
                  <a:moveTo>
                    <a:pt x="1102016" y="0"/>
                  </a:moveTo>
                  <a:lnTo>
                    <a:pt x="1090025" y="9365"/>
                  </a:lnTo>
                  <a:lnTo>
                    <a:pt x="1078034" y="18731"/>
                  </a:lnTo>
                  <a:lnTo>
                    <a:pt x="1066043" y="28097"/>
                  </a:lnTo>
                  <a:lnTo>
                    <a:pt x="1054051" y="37463"/>
                  </a:lnTo>
                  <a:lnTo>
                    <a:pt x="1042060" y="46829"/>
                  </a:lnTo>
                  <a:lnTo>
                    <a:pt x="1030069" y="56195"/>
                  </a:lnTo>
                  <a:lnTo>
                    <a:pt x="1018078" y="65561"/>
                  </a:lnTo>
                  <a:lnTo>
                    <a:pt x="1006086" y="74926"/>
                  </a:lnTo>
                  <a:lnTo>
                    <a:pt x="994095" y="84292"/>
                  </a:lnTo>
                  <a:lnTo>
                    <a:pt x="982104" y="93658"/>
                  </a:lnTo>
                  <a:lnTo>
                    <a:pt x="970113" y="103024"/>
                  </a:lnTo>
                  <a:lnTo>
                    <a:pt x="958122" y="112390"/>
                  </a:lnTo>
                  <a:lnTo>
                    <a:pt x="946130" y="121756"/>
                  </a:lnTo>
                  <a:lnTo>
                    <a:pt x="934139" y="131122"/>
                  </a:lnTo>
                  <a:lnTo>
                    <a:pt x="922148" y="140487"/>
                  </a:lnTo>
                  <a:lnTo>
                    <a:pt x="910157" y="149853"/>
                  </a:lnTo>
                  <a:lnTo>
                    <a:pt x="898165" y="159219"/>
                  </a:lnTo>
                  <a:lnTo>
                    <a:pt x="886174" y="168585"/>
                  </a:lnTo>
                  <a:lnTo>
                    <a:pt x="874183" y="177951"/>
                  </a:lnTo>
                  <a:lnTo>
                    <a:pt x="862192" y="187317"/>
                  </a:lnTo>
                  <a:lnTo>
                    <a:pt x="850201" y="196683"/>
                  </a:lnTo>
                  <a:lnTo>
                    <a:pt x="838209" y="206049"/>
                  </a:lnTo>
                  <a:lnTo>
                    <a:pt x="826218" y="215414"/>
                  </a:lnTo>
                  <a:lnTo>
                    <a:pt x="814227" y="224780"/>
                  </a:lnTo>
                  <a:lnTo>
                    <a:pt x="802236" y="234146"/>
                  </a:lnTo>
                  <a:lnTo>
                    <a:pt x="790244" y="243512"/>
                  </a:lnTo>
                  <a:lnTo>
                    <a:pt x="778253" y="252878"/>
                  </a:lnTo>
                  <a:lnTo>
                    <a:pt x="766262" y="262244"/>
                  </a:lnTo>
                  <a:lnTo>
                    <a:pt x="754271" y="271610"/>
                  </a:lnTo>
                  <a:lnTo>
                    <a:pt x="742280" y="280975"/>
                  </a:lnTo>
                  <a:lnTo>
                    <a:pt x="730288" y="290341"/>
                  </a:lnTo>
                  <a:lnTo>
                    <a:pt x="718297" y="299707"/>
                  </a:lnTo>
                  <a:lnTo>
                    <a:pt x="706306" y="309073"/>
                  </a:lnTo>
                  <a:lnTo>
                    <a:pt x="694315" y="318439"/>
                  </a:lnTo>
                  <a:lnTo>
                    <a:pt x="682323" y="327805"/>
                  </a:lnTo>
                  <a:lnTo>
                    <a:pt x="670332" y="337171"/>
                  </a:lnTo>
                  <a:lnTo>
                    <a:pt x="658341" y="346537"/>
                  </a:lnTo>
                  <a:lnTo>
                    <a:pt x="646350" y="355902"/>
                  </a:lnTo>
                  <a:lnTo>
                    <a:pt x="634359" y="365268"/>
                  </a:lnTo>
                  <a:lnTo>
                    <a:pt x="622367" y="374634"/>
                  </a:lnTo>
                  <a:lnTo>
                    <a:pt x="610376" y="384000"/>
                  </a:lnTo>
                  <a:lnTo>
                    <a:pt x="598385" y="393366"/>
                  </a:lnTo>
                  <a:lnTo>
                    <a:pt x="586394" y="402732"/>
                  </a:lnTo>
                  <a:lnTo>
                    <a:pt x="574402" y="412098"/>
                  </a:lnTo>
                  <a:lnTo>
                    <a:pt x="562411" y="421463"/>
                  </a:lnTo>
                  <a:lnTo>
                    <a:pt x="550420" y="430829"/>
                  </a:lnTo>
                  <a:lnTo>
                    <a:pt x="538429" y="440195"/>
                  </a:lnTo>
                  <a:lnTo>
                    <a:pt x="526437" y="449561"/>
                  </a:lnTo>
                  <a:lnTo>
                    <a:pt x="514446" y="458927"/>
                  </a:lnTo>
                  <a:lnTo>
                    <a:pt x="502455" y="468293"/>
                  </a:lnTo>
                  <a:lnTo>
                    <a:pt x="490464" y="477659"/>
                  </a:lnTo>
                  <a:lnTo>
                    <a:pt x="478473" y="487024"/>
                  </a:lnTo>
                  <a:lnTo>
                    <a:pt x="466481" y="496390"/>
                  </a:lnTo>
                  <a:lnTo>
                    <a:pt x="454490" y="505756"/>
                  </a:lnTo>
                  <a:lnTo>
                    <a:pt x="442499" y="515122"/>
                  </a:lnTo>
                  <a:lnTo>
                    <a:pt x="430508" y="524488"/>
                  </a:lnTo>
                  <a:lnTo>
                    <a:pt x="418516" y="533854"/>
                  </a:lnTo>
                  <a:lnTo>
                    <a:pt x="406525" y="543220"/>
                  </a:lnTo>
                  <a:lnTo>
                    <a:pt x="394534" y="552586"/>
                  </a:lnTo>
                  <a:lnTo>
                    <a:pt x="382543" y="561951"/>
                  </a:lnTo>
                  <a:lnTo>
                    <a:pt x="370552" y="571317"/>
                  </a:lnTo>
                  <a:lnTo>
                    <a:pt x="358560" y="580683"/>
                  </a:lnTo>
                  <a:lnTo>
                    <a:pt x="346569" y="590049"/>
                  </a:lnTo>
                  <a:lnTo>
                    <a:pt x="334578" y="599415"/>
                  </a:lnTo>
                  <a:lnTo>
                    <a:pt x="322587" y="608781"/>
                  </a:lnTo>
                  <a:lnTo>
                    <a:pt x="310595" y="618147"/>
                  </a:lnTo>
                  <a:lnTo>
                    <a:pt x="298604" y="627512"/>
                  </a:lnTo>
                  <a:lnTo>
                    <a:pt x="286613" y="636878"/>
                  </a:lnTo>
                  <a:lnTo>
                    <a:pt x="274622" y="646244"/>
                  </a:lnTo>
                  <a:lnTo>
                    <a:pt x="262631" y="655610"/>
                  </a:lnTo>
                  <a:lnTo>
                    <a:pt x="250639" y="664976"/>
                  </a:lnTo>
                  <a:lnTo>
                    <a:pt x="238648" y="674342"/>
                  </a:lnTo>
                  <a:lnTo>
                    <a:pt x="226657" y="683708"/>
                  </a:lnTo>
                  <a:lnTo>
                    <a:pt x="214666" y="693074"/>
                  </a:lnTo>
                  <a:lnTo>
                    <a:pt x="202674" y="702439"/>
                  </a:lnTo>
                  <a:lnTo>
                    <a:pt x="190683" y="711805"/>
                  </a:lnTo>
                  <a:lnTo>
                    <a:pt x="178692" y="721171"/>
                  </a:lnTo>
                  <a:lnTo>
                    <a:pt x="166701" y="730537"/>
                  </a:lnTo>
                  <a:lnTo>
                    <a:pt x="154710" y="739903"/>
                  </a:lnTo>
                  <a:lnTo>
                    <a:pt x="142718" y="749269"/>
                  </a:lnTo>
                  <a:lnTo>
                    <a:pt x="130727" y="758635"/>
                  </a:lnTo>
                  <a:lnTo>
                    <a:pt x="118736" y="768000"/>
                  </a:lnTo>
                  <a:lnTo>
                    <a:pt x="106745" y="777366"/>
                  </a:lnTo>
                  <a:lnTo>
                    <a:pt x="94753" y="786732"/>
                  </a:lnTo>
                  <a:lnTo>
                    <a:pt x="82762" y="796098"/>
                  </a:lnTo>
                  <a:lnTo>
                    <a:pt x="70771" y="805464"/>
                  </a:lnTo>
                  <a:lnTo>
                    <a:pt x="58780" y="814830"/>
                  </a:lnTo>
                  <a:lnTo>
                    <a:pt x="46788" y="824196"/>
                  </a:lnTo>
                  <a:lnTo>
                    <a:pt x="34797" y="833562"/>
                  </a:lnTo>
                  <a:lnTo>
                    <a:pt x="22806" y="842927"/>
                  </a:lnTo>
                  <a:lnTo>
                    <a:pt x="10815" y="852293"/>
                  </a:lnTo>
                  <a:lnTo>
                    <a:pt x="0" y="86074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249847" y="3411896"/>
              <a:ext cx="142601" cy="133506"/>
            </a:xfrm>
            <a:custGeom>
              <a:avLst/>
              <a:pathLst>
                <a:path w="142601" h="133506">
                  <a:moveTo>
                    <a:pt x="53962" y="0"/>
                  </a:moveTo>
                  <a:lnTo>
                    <a:pt x="0" y="133506"/>
                  </a:lnTo>
                  <a:lnTo>
                    <a:pt x="142601" y="11348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351864" y="1626091"/>
              <a:ext cx="964639" cy="1058571"/>
            </a:xfrm>
            <a:custGeom>
              <a:avLst/>
              <a:pathLst>
                <a:path w="964639" h="1058571">
                  <a:moveTo>
                    <a:pt x="0" y="1058571"/>
                  </a:moveTo>
                  <a:lnTo>
                    <a:pt x="10478" y="1047072"/>
                  </a:lnTo>
                  <a:lnTo>
                    <a:pt x="20957" y="1035573"/>
                  </a:lnTo>
                  <a:lnTo>
                    <a:pt x="31435" y="1024074"/>
                  </a:lnTo>
                  <a:lnTo>
                    <a:pt x="41914" y="1012575"/>
                  </a:lnTo>
                  <a:lnTo>
                    <a:pt x="52393" y="1001076"/>
                  </a:lnTo>
                  <a:lnTo>
                    <a:pt x="62871" y="989577"/>
                  </a:lnTo>
                  <a:lnTo>
                    <a:pt x="73350" y="978078"/>
                  </a:lnTo>
                  <a:lnTo>
                    <a:pt x="83828" y="966579"/>
                  </a:lnTo>
                  <a:lnTo>
                    <a:pt x="94307" y="955080"/>
                  </a:lnTo>
                  <a:lnTo>
                    <a:pt x="104786" y="943581"/>
                  </a:lnTo>
                  <a:lnTo>
                    <a:pt x="115264" y="932082"/>
                  </a:lnTo>
                  <a:lnTo>
                    <a:pt x="125743" y="920583"/>
                  </a:lnTo>
                  <a:lnTo>
                    <a:pt x="136221" y="909084"/>
                  </a:lnTo>
                  <a:lnTo>
                    <a:pt x="146700" y="897585"/>
                  </a:lnTo>
                  <a:lnTo>
                    <a:pt x="157179" y="886086"/>
                  </a:lnTo>
                  <a:lnTo>
                    <a:pt x="167657" y="874587"/>
                  </a:lnTo>
                  <a:lnTo>
                    <a:pt x="178136" y="863088"/>
                  </a:lnTo>
                  <a:lnTo>
                    <a:pt x="188615" y="851589"/>
                  </a:lnTo>
                  <a:lnTo>
                    <a:pt x="199093" y="840090"/>
                  </a:lnTo>
                  <a:lnTo>
                    <a:pt x="209572" y="828591"/>
                  </a:lnTo>
                  <a:lnTo>
                    <a:pt x="220050" y="817092"/>
                  </a:lnTo>
                  <a:lnTo>
                    <a:pt x="230529" y="805593"/>
                  </a:lnTo>
                  <a:lnTo>
                    <a:pt x="241008" y="794094"/>
                  </a:lnTo>
                  <a:lnTo>
                    <a:pt x="251486" y="782595"/>
                  </a:lnTo>
                  <a:lnTo>
                    <a:pt x="261965" y="771096"/>
                  </a:lnTo>
                  <a:lnTo>
                    <a:pt x="272443" y="759597"/>
                  </a:lnTo>
                  <a:lnTo>
                    <a:pt x="282922" y="748098"/>
                  </a:lnTo>
                  <a:lnTo>
                    <a:pt x="293401" y="736599"/>
                  </a:lnTo>
                  <a:lnTo>
                    <a:pt x="303879" y="725100"/>
                  </a:lnTo>
                  <a:lnTo>
                    <a:pt x="314358" y="713601"/>
                  </a:lnTo>
                  <a:lnTo>
                    <a:pt x="324837" y="702102"/>
                  </a:lnTo>
                  <a:lnTo>
                    <a:pt x="335315" y="690603"/>
                  </a:lnTo>
                  <a:lnTo>
                    <a:pt x="345794" y="679104"/>
                  </a:lnTo>
                  <a:lnTo>
                    <a:pt x="356272" y="667606"/>
                  </a:lnTo>
                  <a:lnTo>
                    <a:pt x="366751" y="656107"/>
                  </a:lnTo>
                  <a:lnTo>
                    <a:pt x="377230" y="644608"/>
                  </a:lnTo>
                  <a:lnTo>
                    <a:pt x="387708" y="633109"/>
                  </a:lnTo>
                  <a:lnTo>
                    <a:pt x="398187" y="621610"/>
                  </a:lnTo>
                  <a:lnTo>
                    <a:pt x="408665" y="610111"/>
                  </a:lnTo>
                  <a:lnTo>
                    <a:pt x="419144" y="598612"/>
                  </a:lnTo>
                  <a:lnTo>
                    <a:pt x="429623" y="587113"/>
                  </a:lnTo>
                  <a:lnTo>
                    <a:pt x="440101" y="575614"/>
                  </a:lnTo>
                  <a:lnTo>
                    <a:pt x="450580" y="564115"/>
                  </a:lnTo>
                  <a:lnTo>
                    <a:pt x="461058" y="552616"/>
                  </a:lnTo>
                  <a:lnTo>
                    <a:pt x="471537" y="541117"/>
                  </a:lnTo>
                  <a:lnTo>
                    <a:pt x="482016" y="529618"/>
                  </a:lnTo>
                  <a:lnTo>
                    <a:pt x="492494" y="518119"/>
                  </a:lnTo>
                  <a:lnTo>
                    <a:pt x="502973" y="506620"/>
                  </a:lnTo>
                  <a:lnTo>
                    <a:pt x="513452" y="495121"/>
                  </a:lnTo>
                  <a:lnTo>
                    <a:pt x="523930" y="483622"/>
                  </a:lnTo>
                  <a:lnTo>
                    <a:pt x="534409" y="472123"/>
                  </a:lnTo>
                  <a:lnTo>
                    <a:pt x="544887" y="460624"/>
                  </a:lnTo>
                  <a:lnTo>
                    <a:pt x="555366" y="449125"/>
                  </a:lnTo>
                  <a:lnTo>
                    <a:pt x="565845" y="437626"/>
                  </a:lnTo>
                  <a:lnTo>
                    <a:pt x="576323" y="426127"/>
                  </a:lnTo>
                  <a:lnTo>
                    <a:pt x="586802" y="414628"/>
                  </a:lnTo>
                  <a:lnTo>
                    <a:pt x="597280" y="403129"/>
                  </a:lnTo>
                  <a:lnTo>
                    <a:pt x="607759" y="391630"/>
                  </a:lnTo>
                  <a:lnTo>
                    <a:pt x="618238" y="380131"/>
                  </a:lnTo>
                  <a:lnTo>
                    <a:pt x="628716" y="368632"/>
                  </a:lnTo>
                  <a:lnTo>
                    <a:pt x="639195" y="357133"/>
                  </a:lnTo>
                  <a:lnTo>
                    <a:pt x="649674" y="345634"/>
                  </a:lnTo>
                  <a:lnTo>
                    <a:pt x="660152" y="334135"/>
                  </a:lnTo>
                  <a:lnTo>
                    <a:pt x="670631" y="322636"/>
                  </a:lnTo>
                  <a:lnTo>
                    <a:pt x="681109" y="311137"/>
                  </a:lnTo>
                  <a:lnTo>
                    <a:pt x="691588" y="299638"/>
                  </a:lnTo>
                  <a:lnTo>
                    <a:pt x="702067" y="288139"/>
                  </a:lnTo>
                  <a:lnTo>
                    <a:pt x="712545" y="276641"/>
                  </a:lnTo>
                  <a:lnTo>
                    <a:pt x="723024" y="265142"/>
                  </a:lnTo>
                  <a:lnTo>
                    <a:pt x="733502" y="253643"/>
                  </a:lnTo>
                  <a:lnTo>
                    <a:pt x="743981" y="242144"/>
                  </a:lnTo>
                  <a:lnTo>
                    <a:pt x="754460" y="230645"/>
                  </a:lnTo>
                  <a:lnTo>
                    <a:pt x="764938" y="219146"/>
                  </a:lnTo>
                  <a:lnTo>
                    <a:pt x="775417" y="207647"/>
                  </a:lnTo>
                  <a:lnTo>
                    <a:pt x="785895" y="196148"/>
                  </a:lnTo>
                  <a:lnTo>
                    <a:pt x="796374" y="184649"/>
                  </a:lnTo>
                  <a:lnTo>
                    <a:pt x="806853" y="173150"/>
                  </a:lnTo>
                  <a:lnTo>
                    <a:pt x="817331" y="161651"/>
                  </a:lnTo>
                  <a:lnTo>
                    <a:pt x="827810" y="150152"/>
                  </a:lnTo>
                  <a:lnTo>
                    <a:pt x="838289" y="138653"/>
                  </a:lnTo>
                  <a:lnTo>
                    <a:pt x="848767" y="127154"/>
                  </a:lnTo>
                  <a:lnTo>
                    <a:pt x="859246" y="115655"/>
                  </a:lnTo>
                  <a:lnTo>
                    <a:pt x="869724" y="104156"/>
                  </a:lnTo>
                  <a:lnTo>
                    <a:pt x="880203" y="92657"/>
                  </a:lnTo>
                  <a:lnTo>
                    <a:pt x="890682" y="81158"/>
                  </a:lnTo>
                  <a:lnTo>
                    <a:pt x="901160" y="69659"/>
                  </a:lnTo>
                  <a:lnTo>
                    <a:pt x="911639" y="58160"/>
                  </a:lnTo>
                  <a:lnTo>
                    <a:pt x="922117" y="46661"/>
                  </a:lnTo>
                  <a:lnTo>
                    <a:pt x="932596" y="35162"/>
                  </a:lnTo>
                  <a:lnTo>
                    <a:pt x="943075" y="23663"/>
                  </a:lnTo>
                  <a:lnTo>
                    <a:pt x="953553" y="12164"/>
                  </a:lnTo>
                  <a:lnTo>
                    <a:pt x="964032" y="665"/>
                  </a:lnTo>
                  <a:lnTo>
                    <a:pt x="96463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179288" y="1626091"/>
              <a:ext cx="137215" cy="140672"/>
            </a:xfrm>
            <a:custGeom>
              <a:avLst/>
              <a:pathLst>
                <a:path w="137215" h="140672">
                  <a:moveTo>
                    <a:pt x="106436" y="140672"/>
                  </a:moveTo>
                  <a:lnTo>
                    <a:pt x="137215" y="0"/>
                  </a:lnTo>
                  <a:lnTo>
                    <a:pt x="0" y="4368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677451" y="6050734"/>
              <a:ext cx="80064" cy="733918"/>
            </a:xfrm>
            <a:custGeom>
              <a:avLst/>
              <a:pathLst>
                <a:path w="80064" h="733918">
                  <a:moveTo>
                    <a:pt x="80064" y="733918"/>
                  </a:moveTo>
                  <a:lnTo>
                    <a:pt x="79137" y="725420"/>
                  </a:lnTo>
                  <a:lnTo>
                    <a:pt x="78210" y="716922"/>
                  </a:lnTo>
                  <a:lnTo>
                    <a:pt x="77283" y="708425"/>
                  </a:lnTo>
                  <a:lnTo>
                    <a:pt x="76356" y="699927"/>
                  </a:lnTo>
                  <a:lnTo>
                    <a:pt x="75429" y="691429"/>
                  </a:lnTo>
                  <a:lnTo>
                    <a:pt x="74502" y="682931"/>
                  </a:lnTo>
                  <a:lnTo>
                    <a:pt x="73574" y="674433"/>
                  </a:lnTo>
                  <a:lnTo>
                    <a:pt x="72647" y="665936"/>
                  </a:lnTo>
                  <a:lnTo>
                    <a:pt x="71720" y="657438"/>
                  </a:lnTo>
                  <a:lnTo>
                    <a:pt x="70793" y="648940"/>
                  </a:lnTo>
                  <a:lnTo>
                    <a:pt x="69866" y="640442"/>
                  </a:lnTo>
                  <a:lnTo>
                    <a:pt x="68939" y="631944"/>
                  </a:lnTo>
                  <a:lnTo>
                    <a:pt x="68012" y="623447"/>
                  </a:lnTo>
                  <a:lnTo>
                    <a:pt x="67085" y="614949"/>
                  </a:lnTo>
                  <a:lnTo>
                    <a:pt x="66158" y="606451"/>
                  </a:lnTo>
                  <a:lnTo>
                    <a:pt x="65231" y="597953"/>
                  </a:lnTo>
                  <a:lnTo>
                    <a:pt x="64304" y="589455"/>
                  </a:lnTo>
                  <a:lnTo>
                    <a:pt x="63377" y="580958"/>
                  </a:lnTo>
                  <a:lnTo>
                    <a:pt x="62450" y="572460"/>
                  </a:lnTo>
                  <a:lnTo>
                    <a:pt x="61523" y="563962"/>
                  </a:lnTo>
                  <a:lnTo>
                    <a:pt x="60596" y="555464"/>
                  </a:lnTo>
                  <a:lnTo>
                    <a:pt x="59669" y="546967"/>
                  </a:lnTo>
                  <a:lnTo>
                    <a:pt x="58742" y="538469"/>
                  </a:lnTo>
                  <a:lnTo>
                    <a:pt x="57815" y="529971"/>
                  </a:lnTo>
                  <a:lnTo>
                    <a:pt x="56888" y="521473"/>
                  </a:lnTo>
                  <a:lnTo>
                    <a:pt x="55961" y="512975"/>
                  </a:lnTo>
                  <a:lnTo>
                    <a:pt x="55034" y="504478"/>
                  </a:lnTo>
                  <a:lnTo>
                    <a:pt x="54107" y="495980"/>
                  </a:lnTo>
                  <a:lnTo>
                    <a:pt x="53180" y="487482"/>
                  </a:lnTo>
                  <a:lnTo>
                    <a:pt x="52253" y="478984"/>
                  </a:lnTo>
                  <a:lnTo>
                    <a:pt x="51326" y="470486"/>
                  </a:lnTo>
                  <a:lnTo>
                    <a:pt x="50399" y="461989"/>
                  </a:lnTo>
                  <a:lnTo>
                    <a:pt x="49472" y="453491"/>
                  </a:lnTo>
                  <a:lnTo>
                    <a:pt x="48544" y="444993"/>
                  </a:lnTo>
                  <a:lnTo>
                    <a:pt x="47617" y="436495"/>
                  </a:lnTo>
                  <a:lnTo>
                    <a:pt x="46690" y="427997"/>
                  </a:lnTo>
                  <a:lnTo>
                    <a:pt x="45763" y="419500"/>
                  </a:lnTo>
                  <a:lnTo>
                    <a:pt x="44836" y="411002"/>
                  </a:lnTo>
                  <a:lnTo>
                    <a:pt x="43909" y="402504"/>
                  </a:lnTo>
                  <a:lnTo>
                    <a:pt x="42982" y="394006"/>
                  </a:lnTo>
                  <a:lnTo>
                    <a:pt x="42055" y="385508"/>
                  </a:lnTo>
                  <a:lnTo>
                    <a:pt x="41128" y="377011"/>
                  </a:lnTo>
                  <a:lnTo>
                    <a:pt x="40201" y="368513"/>
                  </a:lnTo>
                  <a:lnTo>
                    <a:pt x="39274" y="360015"/>
                  </a:lnTo>
                  <a:lnTo>
                    <a:pt x="38347" y="351517"/>
                  </a:lnTo>
                  <a:lnTo>
                    <a:pt x="37420" y="343019"/>
                  </a:lnTo>
                  <a:lnTo>
                    <a:pt x="36493" y="334522"/>
                  </a:lnTo>
                  <a:lnTo>
                    <a:pt x="35566" y="326024"/>
                  </a:lnTo>
                  <a:lnTo>
                    <a:pt x="34639" y="317526"/>
                  </a:lnTo>
                  <a:lnTo>
                    <a:pt x="33712" y="309028"/>
                  </a:lnTo>
                  <a:lnTo>
                    <a:pt x="32785" y="300531"/>
                  </a:lnTo>
                  <a:lnTo>
                    <a:pt x="31858" y="292033"/>
                  </a:lnTo>
                  <a:lnTo>
                    <a:pt x="30931" y="283535"/>
                  </a:lnTo>
                  <a:lnTo>
                    <a:pt x="30004" y="275037"/>
                  </a:lnTo>
                  <a:lnTo>
                    <a:pt x="29077" y="266539"/>
                  </a:lnTo>
                  <a:lnTo>
                    <a:pt x="28150" y="258042"/>
                  </a:lnTo>
                  <a:lnTo>
                    <a:pt x="27223" y="249544"/>
                  </a:lnTo>
                  <a:lnTo>
                    <a:pt x="26296" y="241046"/>
                  </a:lnTo>
                  <a:lnTo>
                    <a:pt x="25369" y="232548"/>
                  </a:lnTo>
                  <a:lnTo>
                    <a:pt x="24442" y="224050"/>
                  </a:lnTo>
                  <a:lnTo>
                    <a:pt x="23514" y="215553"/>
                  </a:lnTo>
                  <a:lnTo>
                    <a:pt x="22587" y="207055"/>
                  </a:lnTo>
                  <a:lnTo>
                    <a:pt x="21660" y="198557"/>
                  </a:lnTo>
                  <a:lnTo>
                    <a:pt x="20733" y="190059"/>
                  </a:lnTo>
                  <a:lnTo>
                    <a:pt x="19806" y="181561"/>
                  </a:lnTo>
                  <a:lnTo>
                    <a:pt x="18879" y="173064"/>
                  </a:lnTo>
                  <a:lnTo>
                    <a:pt x="17952" y="164566"/>
                  </a:lnTo>
                  <a:lnTo>
                    <a:pt x="17025" y="156068"/>
                  </a:lnTo>
                  <a:lnTo>
                    <a:pt x="16098" y="147570"/>
                  </a:lnTo>
                  <a:lnTo>
                    <a:pt x="15171" y="139072"/>
                  </a:lnTo>
                  <a:lnTo>
                    <a:pt x="14244" y="130575"/>
                  </a:lnTo>
                  <a:lnTo>
                    <a:pt x="13317" y="122077"/>
                  </a:lnTo>
                  <a:lnTo>
                    <a:pt x="12390" y="113579"/>
                  </a:lnTo>
                  <a:lnTo>
                    <a:pt x="11463" y="105081"/>
                  </a:lnTo>
                  <a:lnTo>
                    <a:pt x="10536" y="96584"/>
                  </a:lnTo>
                  <a:lnTo>
                    <a:pt x="9609" y="88086"/>
                  </a:lnTo>
                  <a:lnTo>
                    <a:pt x="8682" y="79588"/>
                  </a:lnTo>
                  <a:lnTo>
                    <a:pt x="7755" y="71090"/>
                  </a:lnTo>
                  <a:lnTo>
                    <a:pt x="6828" y="62592"/>
                  </a:lnTo>
                  <a:lnTo>
                    <a:pt x="5901" y="54095"/>
                  </a:lnTo>
                  <a:lnTo>
                    <a:pt x="4974" y="45597"/>
                  </a:lnTo>
                  <a:lnTo>
                    <a:pt x="4047" y="37099"/>
                  </a:lnTo>
                  <a:lnTo>
                    <a:pt x="3120" y="28601"/>
                  </a:lnTo>
                  <a:lnTo>
                    <a:pt x="2193" y="20103"/>
                  </a:lnTo>
                  <a:lnTo>
                    <a:pt x="1266" y="11606"/>
                  </a:lnTo>
                  <a:lnTo>
                    <a:pt x="339" y="31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619400" y="6050734"/>
              <a:ext cx="143150" cy="131780"/>
            </a:xfrm>
            <a:custGeom>
              <a:avLst/>
              <a:pathLst>
                <a:path w="143150" h="131780">
                  <a:moveTo>
                    <a:pt x="143150" y="116163"/>
                  </a:moveTo>
                  <a:lnTo>
                    <a:pt x="58051" y="0"/>
                  </a:lnTo>
                  <a:lnTo>
                    <a:pt x="0" y="13178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757515" y="5832112"/>
              <a:ext cx="1315415" cy="952541"/>
            </a:xfrm>
            <a:custGeom>
              <a:avLst/>
              <a:pathLst>
                <a:path w="1315415" h="952541">
                  <a:moveTo>
                    <a:pt x="0" y="952541"/>
                  </a:moveTo>
                  <a:lnTo>
                    <a:pt x="14170" y="942279"/>
                  </a:lnTo>
                  <a:lnTo>
                    <a:pt x="28341" y="932018"/>
                  </a:lnTo>
                  <a:lnTo>
                    <a:pt x="42511" y="921756"/>
                  </a:lnTo>
                  <a:lnTo>
                    <a:pt x="56682" y="911495"/>
                  </a:lnTo>
                  <a:lnTo>
                    <a:pt x="70853" y="901234"/>
                  </a:lnTo>
                  <a:lnTo>
                    <a:pt x="85023" y="890972"/>
                  </a:lnTo>
                  <a:lnTo>
                    <a:pt x="99194" y="880711"/>
                  </a:lnTo>
                  <a:lnTo>
                    <a:pt x="113364" y="870449"/>
                  </a:lnTo>
                  <a:lnTo>
                    <a:pt x="127535" y="860188"/>
                  </a:lnTo>
                  <a:lnTo>
                    <a:pt x="141706" y="849926"/>
                  </a:lnTo>
                  <a:lnTo>
                    <a:pt x="155876" y="839665"/>
                  </a:lnTo>
                  <a:lnTo>
                    <a:pt x="170047" y="829403"/>
                  </a:lnTo>
                  <a:lnTo>
                    <a:pt x="184217" y="819142"/>
                  </a:lnTo>
                  <a:lnTo>
                    <a:pt x="198388" y="808880"/>
                  </a:lnTo>
                  <a:lnTo>
                    <a:pt x="212559" y="798619"/>
                  </a:lnTo>
                  <a:lnTo>
                    <a:pt x="226729" y="788358"/>
                  </a:lnTo>
                  <a:lnTo>
                    <a:pt x="240900" y="778096"/>
                  </a:lnTo>
                  <a:lnTo>
                    <a:pt x="255070" y="767835"/>
                  </a:lnTo>
                  <a:lnTo>
                    <a:pt x="269241" y="757573"/>
                  </a:lnTo>
                  <a:lnTo>
                    <a:pt x="283412" y="747312"/>
                  </a:lnTo>
                  <a:lnTo>
                    <a:pt x="297582" y="737050"/>
                  </a:lnTo>
                  <a:lnTo>
                    <a:pt x="311753" y="726789"/>
                  </a:lnTo>
                  <a:lnTo>
                    <a:pt x="325923" y="716527"/>
                  </a:lnTo>
                  <a:lnTo>
                    <a:pt x="340094" y="706266"/>
                  </a:lnTo>
                  <a:lnTo>
                    <a:pt x="354265" y="696004"/>
                  </a:lnTo>
                  <a:lnTo>
                    <a:pt x="368435" y="685743"/>
                  </a:lnTo>
                  <a:lnTo>
                    <a:pt x="382606" y="675481"/>
                  </a:lnTo>
                  <a:lnTo>
                    <a:pt x="396776" y="665220"/>
                  </a:lnTo>
                  <a:lnTo>
                    <a:pt x="410947" y="654959"/>
                  </a:lnTo>
                  <a:lnTo>
                    <a:pt x="425118" y="644697"/>
                  </a:lnTo>
                  <a:lnTo>
                    <a:pt x="439288" y="634436"/>
                  </a:lnTo>
                  <a:lnTo>
                    <a:pt x="453459" y="624174"/>
                  </a:lnTo>
                  <a:lnTo>
                    <a:pt x="467629" y="613913"/>
                  </a:lnTo>
                  <a:lnTo>
                    <a:pt x="481800" y="603651"/>
                  </a:lnTo>
                  <a:lnTo>
                    <a:pt x="495971" y="593390"/>
                  </a:lnTo>
                  <a:lnTo>
                    <a:pt x="510141" y="583128"/>
                  </a:lnTo>
                  <a:lnTo>
                    <a:pt x="524312" y="572867"/>
                  </a:lnTo>
                  <a:lnTo>
                    <a:pt x="538482" y="562605"/>
                  </a:lnTo>
                  <a:lnTo>
                    <a:pt x="552653" y="552344"/>
                  </a:lnTo>
                  <a:lnTo>
                    <a:pt x="566824" y="542083"/>
                  </a:lnTo>
                  <a:lnTo>
                    <a:pt x="580994" y="531821"/>
                  </a:lnTo>
                  <a:lnTo>
                    <a:pt x="595165" y="521560"/>
                  </a:lnTo>
                  <a:lnTo>
                    <a:pt x="609335" y="511298"/>
                  </a:lnTo>
                  <a:lnTo>
                    <a:pt x="623506" y="501037"/>
                  </a:lnTo>
                  <a:lnTo>
                    <a:pt x="637677" y="490775"/>
                  </a:lnTo>
                  <a:lnTo>
                    <a:pt x="651847" y="480514"/>
                  </a:lnTo>
                  <a:lnTo>
                    <a:pt x="666018" y="470252"/>
                  </a:lnTo>
                  <a:lnTo>
                    <a:pt x="680188" y="459991"/>
                  </a:lnTo>
                  <a:lnTo>
                    <a:pt x="694359" y="449729"/>
                  </a:lnTo>
                  <a:lnTo>
                    <a:pt x="708530" y="439468"/>
                  </a:lnTo>
                  <a:lnTo>
                    <a:pt x="722700" y="429206"/>
                  </a:lnTo>
                  <a:lnTo>
                    <a:pt x="736871" y="418945"/>
                  </a:lnTo>
                  <a:lnTo>
                    <a:pt x="751041" y="408684"/>
                  </a:lnTo>
                  <a:lnTo>
                    <a:pt x="765212" y="398422"/>
                  </a:lnTo>
                  <a:lnTo>
                    <a:pt x="779383" y="388161"/>
                  </a:lnTo>
                  <a:lnTo>
                    <a:pt x="793553" y="377899"/>
                  </a:lnTo>
                  <a:lnTo>
                    <a:pt x="807724" y="367638"/>
                  </a:lnTo>
                  <a:lnTo>
                    <a:pt x="821894" y="357376"/>
                  </a:lnTo>
                  <a:lnTo>
                    <a:pt x="836065" y="347115"/>
                  </a:lnTo>
                  <a:lnTo>
                    <a:pt x="850236" y="336853"/>
                  </a:lnTo>
                  <a:lnTo>
                    <a:pt x="864406" y="326592"/>
                  </a:lnTo>
                  <a:lnTo>
                    <a:pt x="878577" y="316330"/>
                  </a:lnTo>
                  <a:lnTo>
                    <a:pt x="892747" y="306069"/>
                  </a:lnTo>
                  <a:lnTo>
                    <a:pt x="906918" y="295808"/>
                  </a:lnTo>
                  <a:lnTo>
                    <a:pt x="921089" y="285546"/>
                  </a:lnTo>
                  <a:lnTo>
                    <a:pt x="935259" y="275285"/>
                  </a:lnTo>
                  <a:lnTo>
                    <a:pt x="949430" y="265023"/>
                  </a:lnTo>
                  <a:lnTo>
                    <a:pt x="963600" y="254762"/>
                  </a:lnTo>
                  <a:lnTo>
                    <a:pt x="977771" y="244500"/>
                  </a:lnTo>
                  <a:lnTo>
                    <a:pt x="991942" y="234239"/>
                  </a:lnTo>
                  <a:lnTo>
                    <a:pt x="1006112" y="223977"/>
                  </a:lnTo>
                  <a:lnTo>
                    <a:pt x="1020283" y="213716"/>
                  </a:lnTo>
                  <a:lnTo>
                    <a:pt x="1034453" y="203454"/>
                  </a:lnTo>
                  <a:lnTo>
                    <a:pt x="1048624" y="193193"/>
                  </a:lnTo>
                  <a:lnTo>
                    <a:pt x="1062795" y="182931"/>
                  </a:lnTo>
                  <a:lnTo>
                    <a:pt x="1076965" y="172670"/>
                  </a:lnTo>
                  <a:lnTo>
                    <a:pt x="1091136" y="162409"/>
                  </a:lnTo>
                  <a:lnTo>
                    <a:pt x="1105306" y="152147"/>
                  </a:lnTo>
                  <a:lnTo>
                    <a:pt x="1119477" y="141886"/>
                  </a:lnTo>
                  <a:lnTo>
                    <a:pt x="1133648" y="131624"/>
                  </a:lnTo>
                  <a:lnTo>
                    <a:pt x="1147818" y="121363"/>
                  </a:lnTo>
                  <a:lnTo>
                    <a:pt x="1161989" y="111101"/>
                  </a:lnTo>
                  <a:lnTo>
                    <a:pt x="1176159" y="100840"/>
                  </a:lnTo>
                  <a:lnTo>
                    <a:pt x="1190330" y="90578"/>
                  </a:lnTo>
                  <a:lnTo>
                    <a:pt x="1204501" y="80317"/>
                  </a:lnTo>
                  <a:lnTo>
                    <a:pt x="1218671" y="70055"/>
                  </a:lnTo>
                  <a:lnTo>
                    <a:pt x="1232842" y="59794"/>
                  </a:lnTo>
                  <a:lnTo>
                    <a:pt x="1247012" y="49533"/>
                  </a:lnTo>
                  <a:lnTo>
                    <a:pt x="1261183" y="39271"/>
                  </a:lnTo>
                  <a:lnTo>
                    <a:pt x="1275354" y="29010"/>
                  </a:lnTo>
                  <a:lnTo>
                    <a:pt x="1289524" y="18748"/>
                  </a:lnTo>
                  <a:lnTo>
                    <a:pt x="1303695" y="8487"/>
                  </a:lnTo>
                  <a:lnTo>
                    <a:pt x="13154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929696" y="5832112"/>
              <a:ext cx="143234" cy="131458"/>
            </a:xfrm>
            <a:custGeom>
              <a:avLst/>
              <a:pathLst>
                <a:path w="143234" h="131458">
                  <a:moveTo>
                    <a:pt x="84457" y="131458"/>
                  </a:moveTo>
                  <a:lnTo>
                    <a:pt x="143234" y="0"/>
                  </a:lnTo>
                  <a:lnTo>
                    <a:pt x="0" y="148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552057" y="5503830"/>
              <a:ext cx="1205458" cy="1280822"/>
            </a:xfrm>
            <a:custGeom>
              <a:avLst/>
              <a:pathLst>
                <a:path w="1205458" h="1280822">
                  <a:moveTo>
                    <a:pt x="1205458" y="1280822"/>
                  </a:moveTo>
                  <a:lnTo>
                    <a:pt x="1192534" y="1267090"/>
                  </a:lnTo>
                  <a:lnTo>
                    <a:pt x="1179610" y="1253358"/>
                  </a:lnTo>
                  <a:lnTo>
                    <a:pt x="1166686" y="1239626"/>
                  </a:lnTo>
                  <a:lnTo>
                    <a:pt x="1153762" y="1225894"/>
                  </a:lnTo>
                  <a:lnTo>
                    <a:pt x="1140838" y="1212162"/>
                  </a:lnTo>
                  <a:lnTo>
                    <a:pt x="1127914" y="1198430"/>
                  </a:lnTo>
                  <a:lnTo>
                    <a:pt x="1114990" y="1184698"/>
                  </a:lnTo>
                  <a:lnTo>
                    <a:pt x="1102066" y="1170966"/>
                  </a:lnTo>
                  <a:lnTo>
                    <a:pt x="1089142" y="1157234"/>
                  </a:lnTo>
                  <a:lnTo>
                    <a:pt x="1076218" y="1143502"/>
                  </a:lnTo>
                  <a:lnTo>
                    <a:pt x="1063294" y="1129770"/>
                  </a:lnTo>
                  <a:lnTo>
                    <a:pt x="1050370" y="1116038"/>
                  </a:lnTo>
                  <a:lnTo>
                    <a:pt x="1037446" y="1102306"/>
                  </a:lnTo>
                  <a:lnTo>
                    <a:pt x="1024522" y="1088574"/>
                  </a:lnTo>
                  <a:lnTo>
                    <a:pt x="1011598" y="1074842"/>
                  </a:lnTo>
                  <a:lnTo>
                    <a:pt x="998674" y="1061110"/>
                  </a:lnTo>
                  <a:lnTo>
                    <a:pt x="985750" y="1047378"/>
                  </a:lnTo>
                  <a:lnTo>
                    <a:pt x="972826" y="1033646"/>
                  </a:lnTo>
                  <a:lnTo>
                    <a:pt x="959902" y="1019914"/>
                  </a:lnTo>
                  <a:lnTo>
                    <a:pt x="946977" y="1006182"/>
                  </a:lnTo>
                  <a:lnTo>
                    <a:pt x="934053" y="992450"/>
                  </a:lnTo>
                  <a:lnTo>
                    <a:pt x="921129" y="978718"/>
                  </a:lnTo>
                  <a:lnTo>
                    <a:pt x="908205" y="964986"/>
                  </a:lnTo>
                  <a:lnTo>
                    <a:pt x="895281" y="951254"/>
                  </a:lnTo>
                  <a:lnTo>
                    <a:pt x="882357" y="937522"/>
                  </a:lnTo>
                  <a:lnTo>
                    <a:pt x="869433" y="923790"/>
                  </a:lnTo>
                  <a:lnTo>
                    <a:pt x="856509" y="910058"/>
                  </a:lnTo>
                  <a:lnTo>
                    <a:pt x="843585" y="896326"/>
                  </a:lnTo>
                  <a:lnTo>
                    <a:pt x="830661" y="882594"/>
                  </a:lnTo>
                  <a:lnTo>
                    <a:pt x="817737" y="868862"/>
                  </a:lnTo>
                  <a:lnTo>
                    <a:pt x="804813" y="855130"/>
                  </a:lnTo>
                  <a:lnTo>
                    <a:pt x="791889" y="841398"/>
                  </a:lnTo>
                  <a:lnTo>
                    <a:pt x="778965" y="827666"/>
                  </a:lnTo>
                  <a:lnTo>
                    <a:pt x="766041" y="813934"/>
                  </a:lnTo>
                  <a:lnTo>
                    <a:pt x="753117" y="800202"/>
                  </a:lnTo>
                  <a:lnTo>
                    <a:pt x="740193" y="786470"/>
                  </a:lnTo>
                  <a:lnTo>
                    <a:pt x="727269" y="772738"/>
                  </a:lnTo>
                  <a:lnTo>
                    <a:pt x="714345" y="759006"/>
                  </a:lnTo>
                  <a:lnTo>
                    <a:pt x="701421" y="745274"/>
                  </a:lnTo>
                  <a:lnTo>
                    <a:pt x="688497" y="731542"/>
                  </a:lnTo>
                  <a:lnTo>
                    <a:pt x="675573" y="717810"/>
                  </a:lnTo>
                  <a:lnTo>
                    <a:pt x="662649" y="704078"/>
                  </a:lnTo>
                  <a:lnTo>
                    <a:pt x="649725" y="690346"/>
                  </a:lnTo>
                  <a:lnTo>
                    <a:pt x="636801" y="676614"/>
                  </a:lnTo>
                  <a:lnTo>
                    <a:pt x="623877" y="662882"/>
                  </a:lnTo>
                  <a:lnTo>
                    <a:pt x="610953" y="649150"/>
                  </a:lnTo>
                  <a:lnTo>
                    <a:pt x="598029" y="635418"/>
                  </a:lnTo>
                  <a:lnTo>
                    <a:pt x="585105" y="621686"/>
                  </a:lnTo>
                  <a:lnTo>
                    <a:pt x="572181" y="607954"/>
                  </a:lnTo>
                  <a:lnTo>
                    <a:pt x="559257" y="594222"/>
                  </a:lnTo>
                  <a:lnTo>
                    <a:pt x="546333" y="580490"/>
                  </a:lnTo>
                  <a:lnTo>
                    <a:pt x="533409" y="566758"/>
                  </a:lnTo>
                  <a:lnTo>
                    <a:pt x="520485" y="553026"/>
                  </a:lnTo>
                  <a:lnTo>
                    <a:pt x="507561" y="539294"/>
                  </a:lnTo>
                  <a:lnTo>
                    <a:pt x="494637" y="525562"/>
                  </a:lnTo>
                  <a:lnTo>
                    <a:pt x="481713" y="511830"/>
                  </a:lnTo>
                  <a:lnTo>
                    <a:pt x="468789" y="498098"/>
                  </a:lnTo>
                  <a:lnTo>
                    <a:pt x="455865" y="484366"/>
                  </a:lnTo>
                  <a:lnTo>
                    <a:pt x="442941" y="470634"/>
                  </a:lnTo>
                  <a:lnTo>
                    <a:pt x="430017" y="456902"/>
                  </a:lnTo>
                  <a:lnTo>
                    <a:pt x="417093" y="443170"/>
                  </a:lnTo>
                  <a:lnTo>
                    <a:pt x="404169" y="429438"/>
                  </a:lnTo>
                  <a:lnTo>
                    <a:pt x="391245" y="415706"/>
                  </a:lnTo>
                  <a:lnTo>
                    <a:pt x="378321" y="401974"/>
                  </a:lnTo>
                  <a:lnTo>
                    <a:pt x="365397" y="388242"/>
                  </a:lnTo>
                  <a:lnTo>
                    <a:pt x="352473" y="374510"/>
                  </a:lnTo>
                  <a:lnTo>
                    <a:pt x="339549" y="360777"/>
                  </a:lnTo>
                  <a:lnTo>
                    <a:pt x="326625" y="347045"/>
                  </a:lnTo>
                  <a:lnTo>
                    <a:pt x="313701" y="333313"/>
                  </a:lnTo>
                  <a:lnTo>
                    <a:pt x="300777" y="319581"/>
                  </a:lnTo>
                  <a:lnTo>
                    <a:pt x="287853" y="305849"/>
                  </a:lnTo>
                  <a:lnTo>
                    <a:pt x="274929" y="292117"/>
                  </a:lnTo>
                  <a:lnTo>
                    <a:pt x="262005" y="278385"/>
                  </a:lnTo>
                  <a:lnTo>
                    <a:pt x="249081" y="264653"/>
                  </a:lnTo>
                  <a:lnTo>
                    <a:pt x="236157" y="250921"/>
                  </a:lnTo>
                  <a:lnTo>
                    <a:pt x="223233" y="237189"/>
                  </a:lnTo>
                  <a:lnTo>
                    <a:pt x="210309" y="223457"/>
                  </a:lnTo>
                  <a:lnTo>
                    <a:pt x="197385" y="209725"/>
                  </a:lnTo>
                  <a:lnTo>
                    <a:pt x="184461" y="195993"/>
                  </a:lnTo>
                  <a:lnTo>
                    <a:pt x="171537" y="182261"/>
                  </a:lnTo>
                  <a:lnTo>
                    <a:pt x="158613" y="168529"/>
                  </a:lnTo>
                  <a:lnTo>
                    <a:pt x="145689" y="154797"/>
                  </a:lnTo>
                  <a:lnTo>
                    <a:pt x="132765" y="141065"/>
                  </a:lnTo>
                  <a:lnTo>
                    <a:pt x="119841" y="127333"/>
                  </a:lnTo>
                  <a:lnTo>
                    <a:pt x="106917" y="113601"/>
                  </a:lnTo>
                  <a:lnTo>
                    <a:pt x="93993" y="99869"/>
                  </a:lnTo>
                  <a:lnTo>
                    <a:pt x="81069" y="86137"/>
                  </a:lnTo>
                  <a:lnTo>
                    <a:pt x="68145" y="72405"/>
                  </a:lnTo>
                  <a:lnTo>
                    <a:pt x="55221" y="58673"/>
                  </a:lnTo>
                  <a:lnTo>
                    <a:pt x="42297" y="44941"/>
                  </a:lnTo>
                  <a:lnTo>
                    <a:pt x="29373" y="31209"/>
                  </a:lnTo>
                  <a:lnTo>
                    <a:pt x="16449" y="17477"/>
                  </a:lnTo>
                  <a:lnTo>
                    <a:pt x="3525" y="374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552057" y="5503830"/>
              <a:ext cx="137900" cy="140158"/>
            </a:xfrm>
            <a:custGeom>
              <a:avLst/>
              <a:pathLst>
                <a:path w="137900" h="140158">
                  <a:moveTo>
                    <a:pt x="137900" y="41467"/>
                  </a:moveTo>
                  <a:lnTo>
                    <a:pt x="0" y="0"/>
                  </a:lnTo>
                  <a:lnTo>
                    <a:pt x="33038" y="1401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674426" y="3614133"/>
              <a:ext cx="1382329" cy="28808"/>
            </a:xfrm>
            <a:custGeom>
              <a:avLst/>
              <a:pathLst>
                <a:path w="1382329" h="28808">
                  <a:moveTo>
                    <a:pt x="0" y="28808"/>
                  </a:moveTo>
                  <a:lnTo>
                    <a:pt x="15053" y="28494"/>
                  </a:lnTo>
                  <a:lnTo>
                    <a:pt x="30107" y="28181"/>
                  </a:lnTo>
                  <a:lnTo>
                    <a:pt x="45160" y="27867"/>
                  </a:lnTo>
                  <a:lnTo>
                    <a:pt x="60214" y="27553"/>
                  </a:lnTo>
                  <a:lnTo>
                    <a:pt x="75267" y="27239"/>
                  </a:lnTo>
                  <a:lnTo>
                    <a:pt x="90321" y="26926"/>
                  </a:lnTo>
                  <a:lnTo>
                    <a:pt x="105375" y="26612"/>
                  </a:lnTo>
                  <a:lnTo>
                    <a:pt x="120428" y="26298"/>
                  </a:lnTo>
                  <a:lnTo>
                    <a:pt x="135482" y="25985"/>
                  </a:lnTo>
                  <a:lnTo>
                    <a:pt x="150535" y="25671"/>
                  </a:lnTo>
                  <a:lnTo>
                    <a:pt x="165589" y="25357"/>
                  </a:lnTo>
                  <a:lnTo>
                    <a:pt x="180643" y="25043"/>
                  </a:lnTo>
                  <a:lnTo>
                    <a:pt x="195696" y="24730"/>
                  </a:lnTo>
                  <a:lnTo>
                    <a:pt x="210750" y="24416"/>
                  </a:lnTo>
                  <a:lnTo>
                    <a:pt x="225803" y="24102"/>
                  </a:lnTo>
                  <a:lnTo>
                    <a:pt x="240857" y="23788"/>
                  </a:lnTo>
                  <a:lnTo>
                    <a:pt x="255911" y="23475"/>
                  </a:lnTo>
                  <a:lnTo>
                    <a:pt x="270964" y="23161"/>
                  </a:lnTo>
                  <a:lnTo>
                    <a:pt x="286018" y="22847"/>
                  </a:lnTo>
                  <a:lnTo>
                    <a:pt x="301071" y="22534"/>
                  </a:lnTo>
                  <a:lnTo>
                    <a:pt x="316125" y="22220"/>
                  </a:lnTo>
                  <a:lnTo>
                    <a:pt x="331179" y="21906"/>
                  </a:lnTo>
                  <a:lnTo>
                    <a:pt x="346232" y="21592"/>
                  </a:lnTo>
                  <a:lnTo>
                    <a:pt x="361286" y="21279"/>
                  </a:lnTo>
                  <a:lnTo>
                    <a:pt x="376339" y="20965"/>
                  </a:lnTo>
                  <a:lnTo>
                    <a:pt x="391393" y="20651"/>
                  </a:lnTo>
                  <a:lnTo>
                    <a:pt x="406447" y="20337"/>
                  </a:lnTo>
                  <a:lnTo>
                    <a:pt x="421500" y="20024"/>
                  </a:lnTo>
                  <a:lnTo>
                    <a:pt x="436554" y="19710"/>
                  </a:lnTo>
                  <a:lnTo>
                    <a:pt x="451607" y="19396"/>
                  </a:lnTo>
                  <a:lnTo>
                    <a:pt x="466661" y="19083"/>
                  </a:lnTo>
                  <a:lnTo>
                    <a:pt x="481715" y="18769"/>
                  </a:lnTo>
                  <a:lnTo>
                    <a:pt x="496768" y="18455"/>
                  </a:lnTo>
                  <a:lnTo>
                    <a:pt x="511822" y="18141"/>
                  </a:lnTo>
                  <a:lnTo>
                    <a:pt x="526875" y="17828"/>
                  </a:lnTo>
                  <a:lnTo>
                    <a:pt x="541929" y="17514"/>
                  </a:lnTo>
                  <a:lnTo>
                    <a:pt x="556983" y="17200"/>
                  </a:lnTo>
                  <a:lnTo>
                    <a:pt x="572036" y="16886"/>
                  </a:lnTo>
                  <a:lnTo>
                    <a:pt x="587090" y="16573"/>
                  </a:lnTo>
                  <a:lnTo>
                    <a:pt x="602143" y="16259"/>
                  </a:lnTo>
                  <a:lnTo>
                    <a:pt x="617197" y="15945"/>
                  </a:lnTo>
                  <a:lnTo>
                    <a:pt x="632251" y="15632"/>
                  </a:lnTo>
                  <a:lnTo>
                    <a:pt x="647304" y="15318"/>
                  </a:lnTo>
                  <a:lnTo>
                    <a:pt x="662358" y="15004"/>
                  </a:lnTo>
                  <a:lnTo>
                    <a:pt x="677411" y="14690"/>
                  </a:lnTo>
                  <a:lnTo>
                    <a:pt x="692465" y="14377"/>
                  </a:lnTo>
                  <a:lnTo>
                    <a:pt x="707519" y="14063"/>
                  </a:lnTo>
                  <a:lnTo>
                    <a:pt x="722572" y="13749"/>
                  </a:lnTo>
                  <a:lnTo>
                    <a:pt x="737626" y="13436"/>
                  </a:lnTo>
                  <a:lnTo>
                    <a:pt x="752679" y="13122"/>
                  </a:lnTo>
                  <a:lnTo>
                    <a:pt x="767733" y="12808"/>
                  </a:lnTo>
                  <a:lnTo>
                    <a:pt x="782787" y="12494"/>
                  </a:lnTo>
                  <a:lnTo>
                    <a:pt x="797840" y="12181"/>
                  </a:lnTo>
                  <a:lnTo>
                    <a:pt x="812894" y="11867"/>
                  </a:lnTo>
                  <a:lnTo>
                    <a:pt x="827947" y="11553"/>
                  </a:lnTo>
                  <a:lnTo>
                    <a:pt x="843001" y="11239"/>
                  </a:lnTo>
                  <a:lnTo>
                    <a:pt x="858055" y="10926"/>
                  </a:lnTo>
                  <a:lnTo>
                    <a:pt x="873108" y="10612"/>
                  </a:lnTo>
                  <a:lnTo>
                    <a:pt x="888162" y="10298"/>
                  </a:lnTo>
                  <a:lnTo>
                    <a:pt x="903215" y="9985"/>
                  </a:lnTo>
                  <a:lnTo>
                    <a:pt x="918269" y="9671"/>
                  </a:lnTo>
                  <a:lnTo>
                    <a:pt x="933323" y="9357"/>
                  </a:lnTo>
                  <a:lnTo>
                    <a:pt x="948376" y="9043"/>
                  </a:lnTo>
                  <a:lnTo>
                    <a:pt x="963430" y="8730"/>
                  </a:lnTo>
                  <a:lnTo>
                    <a:pt x="978483" y="8416"/>
                  </a:lnTo>
                  <a:lnTo>
                    <a:pt x="993537" y="8102"/>
                  </a:lnTo>
                  <a:lnTo>
                    <a:pt x="1008591" y="7788"/>
                  </a:lnTo>
                  <a:lnTo>
                    <a:pt x="1023644" y="7475"/>
                  </a:lnTo>
                  <a:lnTo>
                    <a:pt x="1038698" y="7161"/>
                  </a:lnTo>
                  <a:lnTo>
                    <a:pt x="1053751" y="6847"/>
                  </a:lnTo>
                  <a:lnTo>
                    <a:pt x="1068805" y="6534"/>
                  </a:lnTo>
                  <a:lnTo>
                    <a:pt x="1083859" y="6220"/>
                  </a:lnTo>
                  <a:lnTo>
                    <a:pt x="1098912" y="5906"/>
                  </a:lnTo>
                  <a:lnTo>
                    <a:pt x="1113966" y="5592"/>
                  </a:lnTo>
                  <a:lnTo>
                    <a:pt x="1129019" y="5279"/>
                  </a:lnTo>
                  <a:lnTo>
                    <a:pt x="1144073" y="4965"/>
                  </a:lnTo>
                  <a:lnTo>
                    <a:pt x="1159126" y="4651"/>
                  </a:lnTo>
                  <a:lnTo>
                    <a:pt x="1174180" y="4337"/>
                  </a:lnTo>
                  <a:lnTo>
                    <a:pt x="1189234" y="4024"/>
                  </a:lnTo>
                  <a:lnTo>
                    <a:pt x="1204287" y="3710"/>
                  </a:lnTo>
                  <a:lnTo>
                    <a:pt x="1219341" y="3396"/>
                  </a:lnTo>
                  <a:lnTo>
                    <a:pt x="1234394" y="3083"/>
                  </a:lnTo>
                  <a:lnTo>
                    <a:pt x="1249448" y="2769"/>
                  </a:lnTo>
                  <a:lnTo>
                    <a:pt x="1264502" y="2455"/>
                  </a:lnTo>
                  <a:lnTo>
                    <a:pt x="1279555" y="2141"/>
                  </a:lnTo>
                  <a:lnTo>
                    <a:pt x="1294609" y="1828"/>
                  </a:lnTo>
                  <a:lnTo>
                    <a:pt x="1309662" y="1514"/>
                  </a:lnTo>
                  <a:lnTo>
                    <a:pt x="1324716" y="1200"/>
                  </a:lnTo>
                  <a:lnTo>
                    <a:pt x="1339770" y="886"/>
                  </a:lnTo>
                  <a:lnTo>
                    <a:pt x="1354823" y="573"/>
                  </a:lnTo>
                  <a:lnTo>
                    <a:pt x="1369877" y="259"/>
                  </a:lnTo>
                  <a:lnTo>
                    <a:pt x="138232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930575" y="3544747"/>
              <a:ext cx="126180" cy="143968"/>
            </a:xfrm>
            <a:custGeom>
              <a:avLst/>
              <a:pathLst>
                <a:path w="126180" h="143968">
                  <a:moveTo>
                    <a:pt x="3000" y="143968"/>
                  </a:moveTo>
                  <a:lnTo>
                    <a:pt x="126180" y="6938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418615" y="5337474"/>
              <a:ext cx="1255008" cy="2090657"/>
            </a:xfrm>
            <a:custGeom>
              <a:avLst/>
              <a:pathLst>
                <a:path w="1255008" h="2090657">
                  <a:moveTo>
                    <a:pt x="0" y="0"/>
                  </a:moveTo>
                  <a:lnTo>
                    <a:pt x="13238" y="22053"/>
                  </a:lnTo>
                  <a:lnTo>
                    <a:pt x="26476" y="44106"/>
                  </a:lnTo>
                  <a:lnTo>
                    <a:pt x="39714" y="66159"/>
                  </a:lnTo>
                  <a:lnTo>
                    <a:pt x="52953" y="88212"/>
                  </a:lnTo>
                  <a:lnTo>
                    <a:pt x="66191" y="110265"/>
                  </a:lnTo>
                  <a:lnTo>
                    <a:pt x="79429" y="132318"/>
                  </a:lnTo>
                  <a:lnTo>
                    <a:pt x="92668" y="154371"/>
                  </a:lnTo>
                  <a:lnTo>
                    <a:pt x="105906" y="176424"/>
                  </a:lnTo>
                  <a:lnTo>
                    <a:pt x="119144" y="198477"/>
                  </a:lnTo>
                  <a:lnTo>
                    <a:pt x="132383" y="220530"/>
                  </a:lnTo>
                  <a:lnTo>
                    <a:pt x="145621" y="242583"/>
                  </a:lnTo>
                  <a:lnTo>
                    <a:pt x="158859" y="264636"/>
                  </a:lnTo>
                  <a:lnTo>
                    <a:pt x="172098" y="286690"/>
                  </a:lnTo>
                  <a:lnTo>
                    <a:pt x="185336" y="308743"/>
                  </a:lnTo>
                  <a:lnTo>
                    <a:pt x="198574" y="330796"/>
                  </a:lnTo>
                  <a:lnTo>
                    <a:pt x="211813" y="352849"/>
                  </a:lnTo>
                  <a:lnTo>
                    <a:pt x="225051" y="374902"/>
                  </a:lnTo>
                  <a:lnTo>
                    <a:pt x="238289" y="396955"/>
                  </a:lnTo>
                  <a:lnTo>
                    <a:pt x="251528" y="419008"/>
                  </a:lnTo>
                  <a:lnTo>
                    <a:pt x="264766" y="441061"/>
                  </a:lnTo>
                  <a:lnTo>
                    <a:pt x="278004" y="463114"/>
                  </a:lnTo>
                  <a:lnTo>
                    <a:pt x="291243" y="485167"/>
                  </a:lnTo>
                  <a:lnTo>
                    <a:pt x="304481" y="507220"/>
                  </a:lnTo>
                  <a:lnTo>
                    <a:pt x="317719" y="529273"/>
                  </a:lnTo>
                  <a:lnTo>
                    <a:pt x="330958" y="551327"/>
                  </a:lnTo>
                  <a:lnTo>
                    <a:pt x="344196" y="573380"/>
                  </a:lnTo>
                  <a:lnTo>
                    <a:pt x="357434" y="595433"/>
                  </a:lnTo>
                  <a:lnTo>
                    <a:pt x="370673" y="617486"/>
                  </a:lnTo>
                  <a:lnTo>
                    <a:pt x="383911" y="639539"/>
                  </a:lnTo>
                  <a:lnTo>
                    <a:pt x="397149" y="661592"/>
                  </a:lnTo>
                  <a:lnTo>
                    <a:pt x="410388" y="683645"/>
                  </a:lnTo>
                  <a:lnTo>
                    <a:pt x="423626" y="705698"/>
                  </a:lnTo>
                  <a:lnTo>
                    <a:pt x="436864" y="727751"/>
                  </a:lnTo>
                  <a:lnTo>
                    <a:pt x="450103" y="749804"/>
                  </a:lnTo>
                  <a:lnTo>
                    <a:pt x="463341" y="771857"/>
                  </a:lnTo>
                  <a:lnTo>
                    <a:pt x="476579" y="793910"/>
                  </a:lnTo>
                  <a:lnTo>
                    <a:pt x="489818" y="815963"/>
                  </a:lnTo>
                  <a:lnTo>
                    <a:pt x="503056" y="838017"/>
                  </a:lnTo>
                  <a:lnTo>
                    <a:pt x="516294" y="860070"/>
                  </a:lnTo>
                  <a:lnTo>
                    <a:pt x="529533" y="882123"/>
                  </a:lnTo>
                  <a:lnTo>
                    <a:pt x="542771" y="904176"/>
                  </a:lnTo>
                  <a:lnTo>
                    <a:pt x="556009" y="926229"/>
                  </a:lnTo>
                  <a:lnTo>
                    <a:pt x="569248" y="948282"/>
                  </a:lnTo>
                  <a:lnTo>
                    <a:pt x="582486" y="970335"/>
                  </a:lnTo>
                  <a:lnTo>
                    <a:pt x="595724" y="992388"/>
                  </a:lnTo>
                  <a:lnTo>
                    <a:pt x="608963" y="1014441"/>
                  </a:lnTo>
                  <a:lnTo>
                    <a:pt x="622201" y="1036494"/>
                  </a:lnTo>
                  <a:lnTo>
                    <a:pt x="635439" y="1058547"/>
                  </a:lnTo>
                  <a:lnTo>
                    <a:pt x="648678" y="1080600"/>
                  </a:lnTo>
                  <a:lnTo>
                    <a:pt x="661916" y="1102654"/>
                  </a:lnTo>
                  <a:lnTo>
                    <a:pt x="675154" y="1124707"/>
                  </a:lnTo>
                  <a:lnTo>
                    <a:pt x="688393" y="1146760"/>
                  </a:lnTo>
                  <a:lnTo>
                    <a:pt x="701631" y="1168813"/>
                  </a:lnTo>
                  <a:lnTo>
                    <a:pt x="714869" y="1190866"/>
                  </a:lnTo>
                  <a:lnTo>
                    <a:pt x="728108" y="1212919"/>
                  </a:lnTo>
                  <a:lnTo>
                    <a:pt x="741346" y="1234972"/>
                  </a:lnTo>
                  <a:lnTo>
                    <a:pt x="754584" y="1257025"/>
                  </a:lnTo>
                  <a:lnTo>
                    <a:pt x="767823" y="1279078"/>
                  </a:lnTo>
                  <a:lnTo>
                    <a:pt x="781061" y="1301131"/>
                  </a:lnTo>
                  <a:lnTo>
                    <a:pt x="794299" y="1323184"/>
                  </a:lnTo>
                  <a:lnTo>
                    <a:pt x="807538" y="1345237"/>
                  </a:lnTo>
                  <a:lnTo>
                    <a:pt x="820776" y="1367291"/>
                  </a:lnTo>
                  <a:lnTo>
                    <a:pt x="834014" y="1389344"/>
                  </a:lnTo>
                  <a:lnTo>
                    <a:pt x="847253" y="1411397"/>
                  </a:lnTo>
                  <a:lnTo>
                    <a:pt x="860491" y="1433450"/>
                  </a:lnTo>
                  <a:lnTo>
                    <a:pt x="873729" y="1455503"/>
                  </a:lnTo>
                  <a:lnTo>
                    <a:pt x="886967" y="1477556"/>
                  </a:lnTo>
                  <a:lnTo>
                    <a:pt x="900206" y="1499609"/>
                  </a:lnTo>
                  <a:lnTo>
                    <a:pt x="913444" y="1521662"/>
                  </a:lnTo>
                  <a:lnTo>
                    <a:pt x="926682" y="1543715"/>
                  </a:lnTo>
                  <a:lnTo>
                    <a:pt x="939921" y="1565768"/>
                  </a:lnTo>
                  <a:lnTo>
                    <a:pt x="953159" y="1587821"/>
                  </a:lnTo>
                  <a:lnTo>
                    <a:pt x="966397" y="1609874"/>
                  </a:lnTo>
                  <a:lnTo>
                    <a:pt x="979636" y="1631927"/>
                  </a:lnTo>
                  <a:lnTo>
                    <a:pt x="992874" y="1653981"/>
                  </a:lnTo>
                  <a:lnTo>
                    <a:pt x="1006112" y="1676034"/>
                  </a:lnTo>
                  <a:lnTo>
                    <a:pt x="1019351" y="1698087"/>
                  </a:lnTo>
                  <a:lnTo>
                    <a:pt x="1032589" y="1720140"/>
                  </a:lnTo>
                  <a:lnTo>
                    <a:pt x="1045827" y="1742193"/>
                  </a:lnTo>
                  <a:lnTo>
                    <a:pt x="1059066" y="1764246"/>
                  </a:lnTo>
                  <a:lnTo>
                    <a:pt x="1072304" y="1786299"/>
                  </a:lnTo>
                  <a:lnTo>
                    <a:pt x="1085542" y="1808352"/>
                  </a:lnTo>
                  <a:lnTo>
                    <a:pt x="1098781" y="1830405"/>
                  </a:lnTo>
                  <a:lnTo>
                    <a:pt x="1112019" y="1852458"/>
                  </a:lnTo>
                  <a:lnTo>
                    <a:pt x="1125257" y="1874511"/>
                  </a:lnTo>
                  <a:lnTo>
                    <a:pt x="1138496" y="1896564"/>
                  </a:lnTo>
                  <a:lnTo>
                    <a:pt x="1151734" y="1918618"/>
                  </a:lnTo>
                  <a:lnTo>
                    <a:pt x="1164972" y="1940671"/>
                  </a:lnTo>
                  <a:lnTo>
                    <a:pt x="1178211" y="1962724"/>
                  </a:lnTo>
                  <a:lnTo>
                    <a:pt x="1191449" y="1984777"/>
                  </a:lnTo>
                  <a:lnTo>
                    <a:pt x="1204687" y="2006830"/>
                  </a:lnTo>
                  <a:lnTo>
                    <a:pt x="1217926" y="2028883"/>
                  </a:lnTo>
                  <a:lnTo>
                    <a:pt x="1231164" y="2050936"/>
                  </a:lnTo>
                  <a:lnTo>
                    <a:pt x="1244402" y="2072989"/>
                  </a:lnTo>
                  <a:lnTo>
                    <a:pt x="1255008" y="209065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547708" y="7284153"/>
              <a:ext cx="125916" cy="143979"/>
            </a:xfrm>
            <a:custGeom>
              <a:avLst/>
              <a:pathLst>
                <a:path w="125916" h="143979">
                  <a:moveTo>
                    <a:pt x="0" y="74114"/>
                  </a:moveTo>
                  <a:lnTo>
                    <a:pt x="125916" y="143979"/>
                  </a:lnTo>
                  <a:lnTo>
                    <a:pt x="12346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674426" y="3642941"/>
              <a:ext cx="1013232" cy="527003"/>
            </a:xfrm>
            <a:custGeom>
              <a:avLst/>
              <a:pathLst>
                <a:path w="1013232" h="527003">
                  <a:moveTo>
                    <a:pt x="0" y="0"/>
                  </a:moveTo>
                  <a:lnTo>
                    <a:pt x="11202" y="5826"/>
                  </a:lnTo>
                  <a:lnTo>
                    <a:pt x="22404" y="11653"/>
                  </a:lnTo>
                  <a:lnTo>
                    <a:pt x="33607" y="17479"/>
                  </a:lnTo>
                  <a:lnTo>
                    <a:pt x="44809" y="23306"/>
                  </a:lnTo>
                  <a:lnTo>
                    <a:pt x="56012" y="29133"/>
                  </a:lnTo>
                  <a:lnTo>
                    <a:pt x="67214" y="34959"/>
                  </a:lnTo>
                  <a:lnTo>
                    <a:pt x="78417" y="40786"/>
                  </a:lnTo>
                  <a:lnTo>
                    <a:pt x="89619" y="46613"/>
                  </a:lnTo>
                  <a:lnTo>
                    <a:pt x="100822" y="52439"/>
                  </a:lnTo>
                  <a:lnTo>
                    <a:pt x="112024" y="58266"/>
                  </a:lnTo>
                  <a:lnTo>
                    <a:pt x="123227" y="64093"/>
                  </a:lnTo>
                  <a:lnTo>
                    <a:pt x="134429" y="69919"/>
                  </a:lnTo>
                  <a:lnTo>
                    <a:pt x="145632" y="75746"/>
                  </a:lnTo>
                  <a:lnTo>
                    <a:pt x="156834" y="81573"/>
                  </a:lnTo>
                  <a:lnTo>
                    <a:pt x="168037" y="87399"/>
                  </a:lnTo>
                  <a:lnTo>
                    <a:pt x="179239" y="93226"/>
                  </a:lnTo>
                  <a:lnTo>
                    <a:pt x="190442" y="99053"/>
                  </a:lnTo>
                  <a:lnTo>
                    <a:pt x="201644" y="104879"/>
                  </a:lnTo>
                  <a:lnTo>
                    <a:pt x="212847" y="110706"/>
                  </a:lnTo>
                  <a:lnTo>
                    <a:pt x="224049" y="116533"/>
                  </a:lnTo>
                  <a:lnTo>
                    <a:pt x="235252" y="122359"/>
                  </a:lnTo>
                  <a:lnTo>
                    <a:pt x="246454" y="128186"/>
                  </a:lnTo>
                  <a:lnTo>
                    <a:pt x="257657" y="134013"/>
                  </a:lnTo>
                  <a:lnTo>
                    <a:pt x="268859" y="139839"/>
                  </a:lnTo>
                  <a:lnTo>
                    <a:pt x="280062" y="145666"/>
                  </a:lnTo>
                  <a:lnTo>
                    <a:pt x="291264" y="151493"/>
                  </a:lnTo>
                  <a:lnTo>
                    <a:pt x="302467" y="157319"/>
                  </a:lnTo>
                  <a:lnTo>
                    <a:pt x="313669" y="163146"/>
                  </a:lnTo>
                  <a:lnTo>
                    <a:pt x="324872" y="168973"/>
                  </a:lnTo>
                  <a:lnTo>
                    <a:pt x="336074" y="174799"/>
                  </a:lnTo>
                  <a:lnTo>
                    <a:pt x="347277" y="180626"/>
                  </a:lnTo>
                  <a:lnTo>
                    <a:pt x="358479" y="186453"/>
                  </a:lnTo>
                  <a:lnTo>
                    <a:pt x="369682" y="192279"/>
                  </a:lnTo>
                  <a:lnTo>
                    <a:pt x="380884" y="198106"/>
                  </a:lnTo>
                  <a:lnTo>
                    <a:pt x="392087" y="203933"/>
                  </a:lnTo>
                  <a:lnTo>
                    <a:pt x="403289" y="209759"/>
                  </a:lnTo>
                  <a:lnTo>
                    <a:pt x="414492" y="215586"/>
                  </a:lnTo>
                  <a:lnTo>
                    <a:pt x="425694" y="221412"/>
                  </a:lnTo>
                  <a:lnTo>
                    <a:pt x="436897" y="227239"/>
                  </a:lnTo>
                  <a:lnTo>
                    <a:pt x="448099" y="233066"/>
                  </a:lnTo>
                  <a:lnTo>
                    <a:pt x="459302" y="238892"/>
                  </a:lnTo>
                  <a:lnTo>
                    <a:pt x="470504" y="244719"/>
                  </a:lnTo>
                  <a:lnTo>
                    <a:pt x="481707" y="250546"/>
                  </a:lnTo>
                  <a:lnTo>
                    <a:pt x="492909" y="256372"/>
                  </a:lnTo>
                  <a:lnTo>
                    <a:pt x="504112" y="262199"/>
                  </a:lnTo>
                  <a:lnTo>
                    <a:pt x="515314" y="268026"/>
                  </a:lnTo>
                  <a:lnTo>
                    <a:pt x="526517" y="273852"/>
                  </a:lnTo>
                  <a:lnTo>
                    <a:pt x="537719" y="279679"/>
                  </a:lnTo>
                  <a:lnTo>
                    <a:pt x="548922" y="285506"/>
                  </a:lnTo>
                  <a:lnTo>
                    <a:pt x="560124" y="291332"/>
                  </a:lnTo>
                  <a:lnTo>
                    <a:pt x="571327" y="297159"/>
                  </a:lnTo>
                  <a:lnTo>
                    <a:pt x="582529" y="302986"/>
                  </a:lnTo>
                  <a:lnTo>
                    <a:pt x="593732" y="308812"/>
                  </a:lnTo>
                  <a:lnTo>
                    <a:pt x="604934" y="314639"/>
                  </a:lnTo>
                  <a:lnTo>
                    <a:pt x="616137" y="320466"/>
                  </a:lnTo>
                  <a:lnTo>
                    <a:pt x="627339" y="326292"/>
                  </a:lnTo>
                  <a:lnTo>
                    <a:pt x="638542" y="332119"/>
                  </a:lnTo>
                  <a:lnTo>
                    <a:pt x="649744" y="337946"/>
                  </a:lnTo>
                  <a:lnTo>
                    <a:pt x="660947" y="343772"/>
                  </a:lnTo>
                  <a:lnTo>
                    <a:pt x="672149" y="349599"/>
                  </a:lnTo>
                  <a:lnTo>
                    <a:pt x="683352" y="355426"/>
                  </a:lnTo>
                  <a:lnTo>
                    <a:pt x="694554" y="361252"/>
                  </a:lnTo>
                  <a:lnTo>
                    <a:pt x="705757" y="367079"/>
                  </a:lnTo>
                  <a:lnTo>
                    <a:pt x="716959" y="372906"/>
                  </a:lnTo>
                  <a:lnTo>
                    <a:pt x="728162" y="378732"/>
                  </a:lnTo>
                  <a:lnTo>
                    <a:pt x="739364" y="384559"/>
                  </a:lnTo>
                  <a:lnTo>
                    <a:pt x="750567" y="390386"/>
                  </a:lnTo>
                  <a:lnTo>
                    <a:pt x="761769" y="396212"/>
                  </a:lnTo>
                  <a:lnTo>
                    <a:pt x="772972" y="402039"/>
                  </a:lnTo>
                  <a:lnTo>
                    <a:pt x="784174" y="407866"/>
                  </a:lnTo>
                  <a:lnTo>
                    <a:pt x="795377" y="413692"/>
                  </a:lnTo>
                  <a:lnTo>
                    <a:pt x="806579" y="419519"/>
                  </a:lnTo>
                  <a:lnTo>
                    <a:pt x="817782" y="425346"/>
                  </a:lnTo>
                  <a:lnTo>
                    <a:pt x="828984" y="431172"/>
                  </a:lnTo>
                  <a:lnTo>
                    <a:pt x="840187" y="436999"/>
                  </a:lnTo>
                  <a:lnTo>
                    <a:pt x="851389" y="442825"/>
                  </a:lnTo>
                  <a:lnTo>
                    <a:pt x="862592" y="448652"/>
                  </a:lnTo>
                  <a:lnTo>
                    <a:pt x="873794" y="454479"/>
                  </a:lnTo>
                  <a:lnTo>
                    <a:pt x="884997" y="460305"/>
                  </a:lnTo>
                  <a:lnTo>
                    <a:pt x="896199" y="466132"/>
                  </a:lnTo>
                  <a:lnTo>
                    <a:pt x="907402" y="471959"/>
                  </a:lnTo>
                  <a:lnTo>
                    <a:pt x="918604" y="477785"/>
                  </a:lnTo>
                  <a:lnTo>
                    <a:pt x="929807" y="483612"/>
                  </a:lnTo>
                  <a:lnTo>
                    <a:pt x="941009" y="489439"/>
                  </a:lnTo>
                  <a:lnTo>
                    <a:pt x="952212" y="495265"/>
                  </a:lnTo>
                  <a:lnTo>
                    <a:pt x="963414" y="501092"/>
                  </a:lnTo>
                  <a:lnTo>
                    <a:pt x="974617" y="506919"/>
                  </a:lnTo>
                  <a:lnTo>
                    <a:pt x="985819" y="512745"/>
                  </a:lnTo>
                  <a:lnTo>
                    <a:pt x="997022" y="518572"/>
                  </a:lnTo>
                  <a:lnTo>
                    <a:pt x="1008224" y="524399"/>
                  </a:lnTo>
                  <a:lnTo>
                    <a:pt x="1013232" y="5270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43798" y="4048524"/>
              <a:ext cx="143860" cy="127752"/>
            </a:xfrm>
            <a:custGeom>
              <a:avLst/>
              <a:pathLst>
                <a:path w="143860" h="127752">
                  <a:moveTo>
                    <a:pt x="0" y="127752"/>
                  </a:moveTo>
                  <a:lnTo>
                    <a:pt x="143860" y="121421"/>
                  </a:lnTo>
                  <a:lnTo>
                    <a:pt x="664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674426" y="3642941"/>
              <a:ext cx="759218" cy="1683788"/>
            </a:xfrm>
            <a:custGeom>
              <a:avLst/>
              <a:pathLst>
                <a:path w="759218" h="1683788">
                  <a:moveTo>
                    <a:pt x="0" y="0"/>
                  </a:moveTo>
                  <a:lnTo>
                    <a:pt x="8117" y="18002"/>
                  </a:lnTo>
                  <a:lnTo>
                    <a:pt x="16234" y="36004"/>
                  </a:lnTo>
                  <a:lnTo>
                    <a:pt x="24351" y="54007"/>
                  </a:lnTo>
                  <a:lnTo>
                    <a:pt x="32469" y="72009"/>
                  </a:lnTo>
                  <a:lnTo>
                    <a:pt x="40586" y="90012"/>
                  </a:lnTo>
                  <a:lnTo>
                    <a:pt x="48703" y="108014"/>
                  </a:lnTo>
                  <a:lnTo>
                    <a:pt x="56821" y="126017"/>
                  </a:lnTo>
                  <a:lnTo>
                    <a:pt x="64938" y="144019"/>
                  </a:lnTo>
                  <a:lnTo>
                    <a:pt x="73055" y="162022"/>
                  </a:lnTo>
                  <a:lnTo>
                    <a:pt x="81172" y="180024"/>
                  </a:lnTo>
                  <a:lnTo>
                    <a:pt x="89290" y="198026"/>
                  </a:lnTo>
                  <a:lnTo>
                    <a:pt x="97407" y="216029"/>
                  </a:lnTo>
                  <a:lnTo>
                    <a:pt x="105524" y="234031"/>
                  </a:lnTo>
                  <a:lnTo>
                    <a:pt x="113642" y="252034"/>
                  </a:lnTo>
                  <a:lnTo>
                    <a:pt x="121759" y="270036"/>
                  </a:lnTo>
                  <a:lnTo>
                    <a:pt x="129876" y="288039"/>
                  </a:lnTo>
                  <a:lnTo>
                    <a:pt x="137993" y="306041"/>
                  </a:lnTo>
                  <a:lnTo>
                    <a:pt x="146111" y="324044"/>
                  </a:lnTo>
                  <a:lnTo>
                    <a:pt x="154228" y="342046"/>
                  </a:lnTo>
                  <a:lnTo>
                    <a:pt x="162345" y="360049"/>
                  </a:lnTo>
                  <a:lnTo>
                    <a:pt x="170463" y="378051"/>
                  </a:lnTo>
                  <a:lnTo>
                    <a:pt x="178580" y="396053"/>
                  </a:lnTo>
                  <a:lnTo>
                    <a:pt x="186697" y="414056"/>
                  </a:lnTo>
                  <a:lnTo>
                    <a:pt x="194814" y="432058"/>
                  </a:lnTo>
                  <a:lnTo>
                    <a:pt x="202932" y="450061"/>
                  </a:lnTo>
                  <a:lnTo>
                    <a:pt x="211049" y="468063"/>
                  </a:lnTo>
                  <a:lnTo>
                    <a:pt x="219166" y="486066"/>
                  </a:lnTo>
                  <a:lnTo>
                    <a:pt x="227284" y="504068"/>
                  </a:lnTo>
                  <a:lnTo>
                    <a:pt x="235401" y="522071"/>
                  </a:lnTo>
                  <a:lnTo>
                    <a:pt x="243518" y="540073"/>
                  </a:lnTo>
                  <a:lnTo>
                    <a:pt x="251635" y="558076"/>
                  </a:lnTo>
                  <a:lnTo>
                    <a:pt x="259753" y="576078"/>
                  </a:lnTo>
                  <a:lnTo>
                    <a:pt x="267870" y="594080"/>
                  </a:lnTo>
                  <a:lnTo>
                    <a:pt x="275987" y="612083"/>
                  </a:lnTo>
                  <a:lnTo>
                    <a:pt x="284105" y="630085"/>
                  </a:lnTo>
                  <a:lnTo>
                    <a:pt x="292222" y="648088"/>
                  </a:lnTo>
                  <a:lnTo>
                    <a:pt x="300339" y="666090"/>
                  </a:lnTo>
                  <a:lnTo>
                    <a:pt x="308457" y="684093"/>
                  </a:lnTo>
                  <a:lnTo>
                    <a:pt x="316574" y="702095"/>
                  </a:lnTo>
                  <a:lnTo>
                    <a:pt x="324691" y="720098"/>
                  </a:lnTo>
                  <a:lnTo>
                    <a:pt x="332808" y="738100"/>
                  </a:lnTo>
                  <a:lnTo>
                    <a:pt x="340926" y="756103"/>
                  </a:lnTo>
                  <a:lnTo>
                    <a:pt x="349043" y="774105"/>
                  </a:lnTo>
                  <a:lnTo>
                    <a:pt x="357160" y="792107"/>
                  </a:lnTo>
                  <a:lnTo>
                    <a:pt x="365278" y="810110"/>
                  </a:lnTo>
                  <a:lnTo>
                    <a:pt x="373395" y="828112"/>
                  </a:lnTo>
                  <a:lnTo>
                    <a:pt x="381512" y="846115"/>
                  </a:lnTo>
                  <a:lnTo>
                    <a:pt x="389629" y="864117"/>
                  </a:lnTo>
                  <a:lnTo>
                    <a:pt x="397747" y="882120"/>
                  </a:lnTo>
                  <a:lnTo>
                    <a:pt x="405864" y="900122"/>
                  </a:lnTo>
                  <a:lnTo>
                    <a:pt x="413981" y="918125"/>
                  </a:lnTo>
                  <a:lnTo>
                    <a:pt x="422099" y="936127"/>
                  </a:lnTo>
                  <a:lnTo>
                    <a:pt x="430216" y="954130"/>
                  </a:lnTo>
                  <a:lnTo>
                    <a:pt x="438333" y="972132"/>
                  </a:lnTo>
                  <a:lnTo>
                    <a:pt x="446450" y="990134"/>
                  </a:lnTo>
                  <a:lnTo>
                    <a:pt x="454568" y="1008137"/>
                  </a:lnTo>
                  <a:lnTo>
                    <a:pt x="462685" y="1026139"/>
                  </a:lnTo>
                  <a:lnTo>
                    <a:pt x="470802" y="1044142"/>
                  </a:lnTo>
                  <a:lnTo>
                    <a:pt x="478920" y="1062144"/>
                  </a:lnTo>
                  <a:lnTo>
                    <a:pt x="487037" y="1080147"/>
                  </a:lnTo>
                  <a:lnTo>
                    <a:pt x="495154" y="1098149"/>
                  </a:lnTo>
                  <a:lnTo>
                    <a:pt x="503271" y="1116152"/>
                  </a:lnTo>
                  <a:lnTo>
                    <a:pt x="511389" y="1134154"/>
                  </a:lnTo>
                  <a:lnTo>
                    <a:pt x="519506" y="1152157"/>
                  </a:lnTo>
                  <a:lnTo>
                    <a:pt x="527623" y="1170159"/>
                  </a:lnTo>
                  <a:lnTo>
                    <a:pt x="535741" y="1188161"/>
                  </a:lnTo>
                  <a:lnTo>
                    <a:pt x="543858" y="1206164"/>
                  </a:lnTo>
                  <a:lnTo>
                    <a:pt x="551975" y="1224166"/>
                  </a:lnTo>
                  <a:lnTo>
                    <a:pt x="560093" y="1242169"/>
                  </a:lnTo>
                  <a:lnTo>
                    <a:pt x="568210" y="1260171"/>
                  </a:lnTo>
                  <a:lnTo>
                    <a:pt x="576327" y="1278174"/>
                  </a:lnTo>
                  <a:lnTo>
                    <a:pt x="584444" y="1296176"/>
                  </a:lnTo>
                  <a:lnTo>
                    <a:pt x="592562" y="1314179"/>
                  </a:lnTo>
                  <a:lnTo>
                    <a:pt x="600679" y="1332181"/>
                  </a:lnTo>
                  <a:lnTo>
                    <a:pt x="608796" y="1350183"/>
                  </a:lnTo>
                  <a:lnTo>
                    <a:pt x="616914" y="1368186"/>
                  </a:lnTo>
                  <a:lnTo>
                    <a:pt x="625031" y="1386188"/>
                  </a:lnTo>
                  <a:lnTo>
                    <a:pt x="633148" y="1404191"/>
                  </a:lnTo>
                  <a:lnTo>
                    <a:pt x="641265" y="1422193"/>
                  </a:lnTo>
                  <a:lnTo>
                    <a:pt x="649383" y="1440196"/>
                  </a:lnTo>
                  <a:lnTo>
                    <a:pt x="657500" y="1458198"/>
                  </a:lnTo>
                  <a:lnTo>
                    <a:pt x="665617" y="1476201"/>
                  </a:lnTo>
                  <a:lnTo>
                    <a:pt x="673735" y="1494203"/>
                  </a:lnTo>
                  <a:lnTo>
                    <a:pt x="681852" y="1512206"/>
                  </a:lnTo>
                  <a:lnTo>
                    <a:pt x="689969" y="1530208"/>
                  </a:lnTo>
                  <a:lnTo>
                    <a:pt x="698086" y="1548210"/>
                  </a:lnTo>
                  <a:lnTo>
                    <a:pt x="706204" y="1566213"/>
                  </a:lnTo>
                  <a:lnTo>
                    <a:pt x="714321" y="1584215"/>
                  </a:lnTo>
                  <a:lnTo>
                    <a:pt x="722438" y="1602218"/>
                  </a:lnTo>
                  <a:lnTo>
                    <a:pt x="730556" y="1620220"/>
                  </a:lnTo>
                  <a:lnTo>
                    <a:pt x="738673" y="1638223"/>
                  </a:lnTo>
                  <a:lnTo>
                    <a:pt x="746790" y="1656225"/>
                  </a:lnTo>
                  <a:lnTo>
                    <a:pt x="754907" y="1674228"/>
                  </a:lnTo>
                  <a:lnTo>
                    <a:pt x="759218" y="16837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316748" y="5183449"/>
              <a:ext cx="131272" cy="143280"/>
            </a:xfrm>
            <a:custGeom>
              <a:avLst/>
              <a:pathLst>
                <a:path w="131272" h="143280">
                  <a:moveTo>
                    <a:pt x="0" y="59190"/>
                  </a:moveTo>
                  <a:lnTo>
                    <a:pt x="116896" y="143280"/>
                  </a:lnTo>
                  <a:lnTo>
                    <a:pt x="13127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674426" y="3191183"/>
              <a:ext cx="598949" cy="451757"/>
            </a:xfrm>
            <a:custGeom>
              <a:avLst/>
              <a:pathLst>
                <a:path w="598949" h="451757">
                  <a:moveTo>
                    <a:pt x="0" y="451757"/>
                  </a:moveTo>
                  <a:lnTo>
                    <a:pt x="6920" y="446537"/>
                  </a:lnTo>
                  <a:lnTo>
                    <a:pt x="13841" y="441317"/>
                  </a:lnTo>
                  <a:lnTo>
                    <a:pt x="20762" y="436097"/>
                  </a:lnTo>
                  <a:lnTo>
                    <a:pt x="27683" y="430877"/>
                  </a:lnTo>
                  <a:lnTo>
                    <a:pt x="34604" y="425657"/>
                  </a:lnTo>
                  <a:lnTo>
                    <a:pt x="41525" y="420437"/>
                  </a:lnTo>
                  <a:lnTo>
                    <a:pt x="48446" y="415216"/>
                  </a:lnTo>
                  <a:lnTo>
                    <a:pt x="55367" y="409996"/>
                  </a:lnTo>
                  <a:lnTo>
                    <a:pt x="62288" y="404776"/>
                  </a:lnTo>
                  <a:lnTo>
                    <a:pt x="69209" y="399556"/>
                  </a:lnTo>
                  <a:lnTo>
                    <a:pt x="76130" y="394336"/>
                  </a:lnTo>
                  <a:lnTo>
                    <a:pt x="83051" y="389116"/>
                  </a:lnTo>
                  <a:lnTo>
                    <a:pt x="89972" y="383896"/>
                  </a:lnTo>
                  <a:lnTo>
                    <a:pt x="96893" y="378676"/>
                  </a:lnTo>
                  <a:lnTo>
                    <a:pt x="103814" y="373455"/>
                  </a:lnTo>
                  <a:lnTo>
                    <a:pt x="110734" y="368235"/>
                  </a:lnTo>
                  <a:lnTo>
                    <a:pt x="117655" y="363015"/>
                  </a:lnTo>
                  <a:lnTo>
                    <a:pt x="124576" y="357795"/>
                  </a:lnTo>
                  <a:lnTo>
                    <a:pt x="131497" y="352575"/>
                  </a:lnTo>
                  <a:lnTo>
                    <a:pt x="138418" y="347355"/>
                  </a:lnTo>
                  <a:lnTo>
                    <a:pt x="145339" y="342135"/>
                  </a:lnTo>
                  <a:lnTo>
                    <a:pt x="152260" y="336915"/>
                  </a:lnTo>
                  <a:lnTo>
                    <a:pt x="159181" y="331695"/>
                  </a:lnTo>
                  <a:lnTo>
                    <a:pt x="166102" y="326474"/>
                  </a:lnTo>
                  <a:lnTo>
                    <a:pt x="173023" y="321254"/>
                  </a:lnTo>
                  <a:lnTo>
                    <a:pt x="179944" y="316034"/>
                  </a:lnTo>
                  <a:lnTo>
                    <a:pt x="186865" y="310814"/>
                  </a:lnTo>
                  <a:lnTo>
                    <a:pt x="193786" y="305594"/>
                  </a:lnTo>
                  <a:lnTo>
                    <a:pt x="200707" y="300374"/>
                  </a:lnTo>
                  <a:lnTo>
                    <a:pt x="207628" y="295154"/>
                  </a:lnTo>
                  <a:lnTo>
                    <a:pt x="214549" y="289934"/>
                  </a:lnTo>
                  <a:lnTo>
                    <a:pt x="221469" y="284713"/>
                  </a:lnTo>
                  <a:lnTo>
                    <a:pt x="228390" y="279493"/>
                  </a:lnTo>
                  <a:lnTo>
                    <a:pt x="235311" y="274273"/>
                  </a:lnTo>
                  <a:lnTo>
                    <a:pt x="242232" y="269053"/>
                  </a:lnTo>
                  <a:lnTo>
                    <a:pt x="249153" y="263833"/>
                  </a:lnTo>
                  <a:lnTo>
                    <a:pt x="256074" y="258613"/>
                  </a:lnTo>
                  <a:lnTo>
                    <a:pt x="262995" y="253393"/>
                  </a:lnTo>
                  <a:lnTo>
                    <a:pt x="269916" y="248173"/>
                  </a:lnTo>
                  <a:lnTo>
                    <a:pt x="276837" y="242952"/>
                  </a:lnTo>
                  <a:lnTo>
                    <a:pt x="283758" y="237732"/>
                  </a:lnTo>
                  <a:lnTo>
                    <a:pt x="290679" y="232512"/>
                  </a:lnTo>
                  <a:lnTo>
                    <a:pt x="297600" y="227292"/>
                  </a:lnTo>
                  <a:lnTo>
                    <a:pt x="304521" y="222072"/>
                  </a:lnTo>
                  <a:lnTo>
                    <a:pt x="311442" y="216852"/>
                  </a:lnTo>
                  <a:lnTo>
                    <a:pt x="318363" y="211632"/>
                  </a:lnTo>
                  <a:lnTo>
                    <a:pt x="325284" y="206412"/>
                  </a:lnTo>
                  <a:lnTo>
                    <a:pt x="332204" y="201191"/>
                  </a:lnTo>
                  <a:lnTo>
                    <a:pt x="339125" y="195971"/>
                  </a:lnTo>
                  <a:lnTo>
                    <a:pt x="346046" y="190751"/>
                  </a:lnTo>
                  <a:lnTo>
                    <a:pt x="352967" y="185531"/>
                  </a:lnTo>
                  <a:lnTo>
                    <a:pt x="359888" y="180311"/>
                  </a:lnTo>
                  <a:lnTo>
                    <a:pt x="366809" y="175091"/>
                  </a:lnTo>
                  <a:lnTo>
                    <a:pt x="373730" y="169871"/>
                  </a:lnTo>
                  <a:lnTo>
                    <a:pt x="380651" y="164651"/>
                  </a:lnTo>
                  <a:lnTo>
                    <a:pt x="387572" y="159430"/>
                  </a:lnTo>
                  <a:lnTo>
                    <a:pt x="394493" y="154210"/>
                  </a:lnTo>
                  <a:lnTo>
                    <a:pt x="401414" y="148990"/>
                  </a:lnTo>
                  <a:lnTo>
                    <a:pt x="408335" y="143770"/>
                  </a:lnTo>
                  <a:lnTo>
                    <a:pt x="415256" y="138550"/>
                  </a:lnTo>
                  <a:lnTo>
                    <a:pt x="422177" y="133330"/>
                  </a:lnTo>
                  <a:lnTo>
                    <a:pt x="429098" y="128110"/>
                  </a:lnTo>
                  <a:lnTo>
                    <a:pt x="436019" y="122890"/>
                  </a:lnTo>
                  <a:lnTo>
                    <a:pt x="442939" y="117669"/>
                  </a:lnTo>
                  <a:lnTo>
                    <a:pt x="449860" y="112449"/>
                  </a:lnTo>
                  <a:lnTo>
                    <a:pt x="456781" y="107229"/>
                  </a:lnTo>
                  <a:lnTo>
                    <a:pt x="463702" y="102009"/>
                  </a:lnTo>
                  <a:lnTo>
                    <a:pt x="470623" y="96789"/>
                  </a:lnTo>
                  <a:lnTo>
                    <a:pt x="477544" y="91569"/>
                  </a:lnTo>
                  <a:lnTo>
                    <a:pt x="484465" y="86349"/>
                  </a:lnTo>
                  <a:lnTo>
                    <a:pt x="491386" y="81129"/>
                  </a:lnTo>
                  <a:lnTo>
                    <a:pt x="498307" y="75908"/>
                  </a:lnTo>
                  <a:lnTo>
                    <a:pt x="505228" y="70688"/>
                  </a:lnTo>
                  <a:lnTo>
                    <a:pt x="512149" y="65468"/>
                  </a:lnTo>
                  <a:lnTo>
                    <a:pt x="519070" y="60248"/>
                  </a:lnTo>
                  <a:lnTo>
                    <a:pt x="525991" y="55028"/>
                  </a:lnTo>
                  <a:lnTo>
                    <a:pt x="532912" y="49808"/>
                  </a:lnTo>
                  <a:lnTo>
                    <a:pt x="539833" y="44588"/>
                  </a:lnTo>
                  <a:lnTo>
                    <a:pt x="546754" y="39368"/>
                  </a:lnTo>
                  <a:lnTo>
                    <a:pt x="553674" y="34147"/>
                  </a:lnTo>
                  <a:lnTo>
                    <a:pt x="560595" y="28927"/>
                  </a:lnTo>
                  <a:lnTo>
                    <a:pt x="567516" y="23707"/>
                  </a:lnTo>
                  <a:lnTo>
                    <a:pt x="574437" y="18487"/>
                  </a:lnTo>
                  <a:lnTo>
                    <a:pt x="581358" y="13267"/>
                  </a:lnTo>
                  <a:lnTo>
                    <a:pt x="588279" y="8047"/>
                  </a:lnTo>
                  <a:lnTo>
                    <a:pt x="595200" y="2827"/>
                  </a:lnTo>
                  <a:lnTo>
                    <a:pt x="5989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130457" y="3191183"/>
              <a:ext cx="142918" cy="132577"/>
            </a:xfrm>
            <a:custGeom>
              <a:avLst/>
              <a:pathLst>
                <a:path w="142918" h="132577">
                  <a:moveTo>
                    <a:pt x="86712" y="132577"/>
                  </a:moveTo>
                  <a:lnTo>
                    <a:pt x="142918" y="0"/>
                  </a:lnTo>
                  <a:lnTo>
                    <a:pt x="0" y="176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318878" y="5024332"/>
              <a:ext cx="841526" cy="744436"/>
            </a:xfrm>
            <a:custGeom>
              <a:avLst/>
              <a:pathLst>
                <a:path w="841526" h="744436">
                  <a:moveTo>
                    <a:pt x="841526" y="744436"/>
                  </a:moveTo>
                  <a:lnTo>
                    <a:pt x="832208" y="736194"/>
                  </a:lnTo>
                  <a:lnTo>
                    <a:pt x="822891" y="727951"/>
                  </a:lnTo>
                  <a:lnTo>
                    <a:pt x="813574" y="719709"/>
                  </a:lnTo>
                  <a:lnTo>
                    <a:pt x="804256" y="711467"/>
                  </a:lnTo>
                  <a:lnTo>
                    <a:pt x="794939" y="703224"/>
                  </a:lnTo>
                  <a:lnTo>
                    <a:pt x="785622" y="694982"/>
                  </a:lnTo>
                  <a:lnTo>
                    <a:pt x="776304" y="686739"/>
                  </a:lnTo>
                  <a:lnTo>
                    <a:pt x="766987" y="678497"/>
                  </a:lnTo>
                  <a:lnTo>
                    <a:pt x="757670" y="670255"/>
                  </a:lnTo>
                  <a:lnTo>
                    <a:pt x="748352" y="662012"/>
                  </a:lnTo>
                  <a:lnTo>
                    <a:pt x="739035" y="653770"/>
                  </a:lnTo>
                  <a:lnTo>
                    <a:pt x="729718" y="645528"/>
                  </a:lnTo>
                  <a:lnTo>
                    <a:pt x="720400" y="637285"/>
                  </a:lnTo>
                  <a:lnTo>
                    <a:pt x="711083" y="629043"/>
                  </a:lnTo>
                  <a:lnTo>
                    <a:pt x="701766" y="620800"/>
                  </a:lnTo>
                  <a:lnTo>
                    <a:pt x="692448" y="612558"/>
                  </a:lnTo>
                  <a:lnTo>
                    <a:pt x="683131" y="604316"/>
                  </a:lnTo>
                  <a:lnTo>
                    <a:pt x="673814" y="596073"/>
                  </a:lnTo>
                  <a:lnTo>
                    <a:pt x="664496" y="587831"/>
                  </a:lnTo>
                  <a:lnTo>
                    <a:pt x="655179" y="579589"/>
                  </a:lnTo>
                  <a:lnTo>
                    <a:pt x="645861" y="571346"/>
                  </a:lnTo>
                  <a:lnTo>
                    <a:pt x="636544" y="563104"/>
                  </a:lnTo>
                  <a:lnTo>
                    <a:pt x="627227" y="554861"/>
                  </a:lnTo>
                  <a:lnTo>
                    <a:pt x="617909" y="546619"/>
                  </a:lnTo>
                  <a:lnTo>
                    <a:pt x="608592" y="538377"/>
                  </a:lnTo>
                  <a:lnTo>
                    <a:pt x="599275" y="530134"/>
                  </a:lnTo>
                  <a:lnTo>
                    <a:pt x="589957" y="521892"/>
                  </a:lnTo>
                  <a:lnTo>
                    <a:pt x="580640" y="513650"/>
                  </a:lnTo>
                  <a:lnTo>
                    <a:pt x="571323" y="505407"/>
                  </a:lnTo>
                  <a:lnTo>
                    <a:pt x="562005" y="497165"/>
                  </a:lnTo>
                  <a:lnTo>
                    <a:pt x="552688" y="488922"/>
                  </a:lnTo>
                  <a:lnTo>
                    <a:pt x="543371" y="480680"/>
                  </a:lnTo>
                  <a:lnTo>
                    <a:pt x="534053" y="472438"/>
                  </a:lnTo>
                  <a:lnTo>
                    <a:pt x="524736" y="464195"/>
                  </a:lnTo>
                  <a:lnTo>
                    <a:pt x="515419" y="455953"/>
                  </a:lnTo>
                  <a:lnTo>
                    <a:pt x="506101" y="447711"/>
                  </a:lnTo>
                  <a:lnTo>
                    <a:pt x="496784" y="439468"/>
                  </a:lnTo>
                  <a:lnTo>
                    <a:pt x="487467" y="431226"/>
                  </a:lnTo>
                  <a:lnTo>
                    <a:pt x="478149" y="422983"/>
                  </a:lnTo>
                  <a:lnTo>
                    <a:pt x="468832" y="414741"/>
                  </a:lnTo>
                  <a:lnTo>
                    <a:pt x="459515" y="406499"/>
                  </a:lnTo>
                  <a:lnTo>
                    <a:pt x="450197" y="398256"/>
                  </a:lnTo>
                  <a:lnTo>
                    <a:pt x="440880" y="390014"/>
                  </a:lnTo>
                  <a:lnTo>
                    <a:pt x="431562" y="381772"/>
                  </a:lnTo>
                  <a:lnTo>
                    <a:pt x="422245" y="373529"/>
                  </a:lnTo>
                  <a:lnTo>
                    <a:pt x="412928" y="365287"/>
                  </a:lnTo>
                  <a:lnTo>
                    <a:pt x="403610" y="357044"/>
                  </a:lnTo>
                  <a:lnTo>
                    <a:pt x="394293" y="348802"/>
                  </a:lnTo>
                  <a:lnTo>
                    <a:pt x="384976" y="340560"/>
                  </a:lnTo>
                  <a:lnTo>
                    <a:pt x="375658" y="332317"/>
                  </a:lnTo>
                  <a:lnTo>
                    <a:pt x="366341" y="324075"/>
                  </a:lnTo>
                  <a:lnTo>
                    <a:pt x="357024" y="315833"/>
                  </a:lnTo>
                  <a:lnTo>
                    <a:pt x="347706" y="307590"/>
                  </a:lnTo>
                  <a:lnTo>
                    <a:pt x="338389" y="299348"/>
                  </a:lnTo>
                  <a:lnTo>
                    <a:pt x="329072" y="291105"/>
                  </a:lnTo>
                  <a:lnTo>
                    <a:pt x="319754" y="282863"/>
                  </a:lnTo>
                  <a:lnTo>
                    <a:pt x="310437" y="274621"/>
                  </a:lnTo>
                  <a:lnTo>
                    <a:pt x="301120" y="266378"/>
                  </a:lnTo>
                  <a:lnTo>
                    <a:pt x="291802" y="258136"/>
                  </a:lnTo>
                  <a:lnTo>
                    <a:pt x="282485" y="249894"/>
                  </a:lnTo>
                  <a:lnTo>
                    <a:pt x="273168" y="241651"/>
                  </a:lnTo>
                  <a:lnTo>
                    <a:pt x="263850" y="233409"/>
                  </a:lnTo>
                  <a:lnTo>
                    <a:pt x="254533" y="225166"/>
                  </a:lnTo>
                  <a:lnTo>
                    <a:pt x="245216" y="216924"/>
                  </a:lnTo>
                  <a:lnTo>
                    <a:pt x="235898" y="208682"/>
                  </a:lnTo>
                  <a:lnTo>
                    <a:pt x="226581" y="200439"/>
                  </a:lnTo>
                  <a:lnTo>
                    <a:pt x="217263" y="192197"/>
                  </a:lnTo>
                  <a:lnTo>
                    <a:pt x="207946" y="183955"/>
                  </a:lnTo>
                  <a:lnTo>
                    <a:pt x="198629" y="175712"/>
                  </a:lnTo>
                  <a:lnTo>
                    <a:pt x="189311" y="167470"/>
                  </a:lnTo>
                  <a:lnTo>
                    <a:pt x="179994" y="159227"/>
                  </a:lnTo>
                  <a:lnTo>
                    <a:pt x="170677" y="150985"/>
                  </a:lnTo>
                  <a:lnTo>
                    <a:pt x="161359" y="142743"/>
                  </a:lnTo>
                  <a:lnTo>
                    <a:pt x="152042" y="134500"/>
                  </a:lnTo>
                  <a:lnTo>
                    <a:pt x="142725" y="126258"/>
                  </a:lnTo>
                  <a:lnTo>
                    <a:pt x="133407" y="118016"/>
                  </a:lnTo>
                  <a:lnTo>
                    <a:pt x="124090" y="109773"/>
                  </a:lnTo>
                  <a:lnTo>
                    <a:pt x="114773" y="101531"/>
                  </a:lnTo>
                  <a:lnTo>
                    <a:pt x="105455" y="93288"/>
                  </a:lnTo>
                  <a:lnTo>
                    <a:pt x="96138" y="85046"/>
                  </a:lnTo>
                  <a:lnTo>
                    <a:pt x="86821" y="76804"/>
                  </a:lnTo>
                  <a:lnTo>
                    <a:pt x="77503" y="68561"/>
                  </a:lnTo>
                  <a:lnTo>
                    <a:pt x="68186" y="60319"/>
                  </a:lnTo>
                  <a:lnTo>
                    <a:pt x="58869" y="52077"/>
                  </a:lnTo>
                  <a:lnTo>
                    <a:pt x="49551" y="43834"/>
                  </a:lnTo>
                  <a:lnTo>
                    <a:pt x="40234" y="35592"/>
                  </a:lnTo>
                  <a:lnTo>
                    <a:pt x="30917" y="27349"/>
                  </a:lnTo>
                  <a:lnTo>
                    <a:pt x="21599" y="19107"/>
                  </a:lnTo>
                  <a:lnTo>
                    <a:pt x="12282" y="10865"/>
                  </a:lnTo>
                  <a:lnTo>
                    <a:pt x="2964" y="262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318878" y="5024332"/>
              <a:ext cx="141110" cy="136556"/>
            </a:xfrm>
            <a:custGeom>
              <a:avLst/>
              <a:pathLst>
                <a:path w="141110" h="136556">
                  <a:moveTo>
                    <a:pt x="141110" y="28701"/>
                  </a:moveTo>
                  <a:lnTo>
                    <a:pt x="0" y="0"/>
                  </a:lnTo>
                  <a:lnTo>
                    <a:pt x="45699" y="1365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993759" y="5768769"/>
              <a:ext cx="166645" cy="395418"/>
            </a:xfrm>
            <a:custGeom>
              <a:avLst/>
              <a:pathLst>
                <a:path w="166645" h="395418">
                  <a:moveTo>
                    <a:pt x="166645" y="0"/>
                  </a:moveTo>
                  <a:lnTo>
                    <a:pt x="164538" y="4999"/>
                  </a:lnTo>
                  <a:lnTo>
                    <a:pt x="162431" y="9998"/>
                  </a:lnTo>
                  <a:lnTo>
                    <a:pt x="160325" y="14998"/>
                  </a:lnTo>
                  <a:lnTo>
                    <a:pt x="158218" y="19997"/>
                  </a:lnTo>
                  <a:lnTo>
                    <a:pt x="156111" y="24997"/>
                  </a:lnTo>
                  <a:lnTo>
                    <a:pt x="154004" y="29996"/>
                  </a:lnTo>
                  <a:lnTo>
                    <a:pt x="151897" y="34995"/>
                  </a:lnTo>
                  <a:lnTo>
                    <a:pt x="149790" y="39995"/>
                  </a:lnTo>
                  <a:lnTo>
                    <a:pt x="147683" y="44994"/>
                  </a:lnTo>
                  <a:lnTo>
                    <a:pt x="145576" y="49994"/>
                  </a:lnTo>
                  <a:lnTo>
                    <a:pt x="143469" y="54993"/>
                  </a:lnTo>
                  <a:lnTo>
                    <a:pt x="141362" y="59992"/>
                  </a:lnTo>
                  <a:lnTo>
                    <a:pt x="139255" y="64992"/>
                  </a:lnTo>
                  <a:lnTo>
                    <a:pt x="137148" y="69991"/>
                  </a:lnTo>
                  <a:lnTo>
                    <a:pt x="135041" y="74991"/>
                  </a:lnTo>
                  <a:lnTo>
                    <a:pt x="132934" y="79990"/>
                  </a:lnTo>
                  <a:lnTo>
                    <a:pt x="130827" y="84989"/>
                  </a:lnTo>
                  <a:lnTo>
                    <a:pt x="128720" y="89989"/>
                  </a:lnTo>
                  <a:lnTo>
                    <a:pt x="126613" y="94988"/>
                  </a:lnTo>
                  <a:lnTo>
                    <a:pt x="124506" y="99988"/>
                  </a:lnTo>
                  <a:lnTo>
                    <a:pt x="122399" y="104987"/>
                  </a:lnTo>
                  <a:lnTo>
                    <a:pt x="120292" y="109986"/>
                  </a:lnTo>
                  <a:lnTo>
                    <a:pt x="118185" y="114986"/>
                  </a:lnTo>
                  <a:lnTo>
                    <a:pt x="116078" y="119985"/>
                  </a:lnTo>
                  <a:lnTo>
                    <a:pt x="113971" y="124985"/>
                  </a:lnTo>
                  <a:lnTo>
                    <a:pt x="111864" y="129984"/>
                  </a:lnTo>
                  <a:lnTo>
                    <a:pt x="109758" y="134983"/>
                  </a:lnTo>
                  <a:lnTo>
                    <a:pt x="107651" y="139983"/>
                  </a:lnTo>
                  <a:lnTo>
                    <a:pt x="105544" y="144982"/>
                  </a:lnTo>
                  <a:lnTo>
                    <a:pt x="103437" y="149982"/>
                  </a:lnTo>
                  <a:lnTo>
                    <a:pt x="101330" y="154981"/>
                  </a:lnTo>
                  <a:lnTo>
                    <a:pt x="99223" y="159980"/>
                  </a:lnTo>
                  <a:lnTo>
                    <a:pt x="97116" y="164980"/>
                  </a:lnTo>
                  <a:lnTo>
                    <a:pt x="95009" y="169979"/>
                  </a:lnTo>
                  <a:lnTo>
                    <a:pt x="92902" y="174979"/>
                  </a:lnTo>
                  <a:lnTo>
                    <a:pt x="90795" y="179978"/>
                  </a:lnTo>
                  <a:lnTo>
                    <a:pt x="88688" y="184977"/>
                  </a:lnTo>
                  <a:lnTo>
                    <a:pt x="86581" y="189977"/>
                  </a:lnTo>
                  <a:lnTo>
                    <a:pt x="84474" y="194976"/>
                  </a:lnTo>
                  <a:lnTo>
                    <a:pt x="82367" y="199976"/>
                  </a:lnTo>
                  <a:lnTo>
                    <a:pt x="80260" y="204975"/>
                  </a:lnTo>
                  <a:lnTo>
                    <a:pt x="78153" y="209974"/>
                  </a:lnTo>
                  <a:lnTo>
                    <a:pt x="76046" y="214974"/>
                  </a:lnTo>
                  <a:lnTo>
                    <a:pt x="73939" y="219973"/>
                  </a:lnTo>
                  <a:lnTo>
                    <a:pt x="71832" y="224973"/>
                  </a:lnTo>
                  <a:lnTo>
                    <a:pt x="69725" y="229972"/>
                  </a:lnTo>
                  <a:lnTo>
                    <a:pt x="67618" y="234971"/>
                  </a:lnTo>
                  <a:lnTo>
                    <a:pt x="65511" y="239971"/>
                  </a:lnTo>
                  <a:lnTo>
                    <a:pt x="63404" y="244970"/>
                  </a:lnTo>
                  <a:lnTo>
                    <a:pt x="61297" y="249970"/>
                  </a:lnTo>
                  <a:lnTo>
                    <a:pt x="59190" y="254969"/>
                  </a:lnTo>
                  <a:lnTo>
                    <a:pt x="57084" y="259969"/>
                  </a:lnTo>
                  <a:lnTo>
                    <a:pt x="54977" y="264968"/>
                  </a:lnTo>
                  <a:lnTo>
                    <a:pt x="52870" y="269967"/>
                  </a:lnTo>
                  <a:lnTo>
                    <a:pt x="50763" y="274967"/>
                  </a:lnTo>
                  <a:lnTo>
                    <a:pt x="48656" y="279966"/>
                  </a:lnTo>
                  <a:lnTo>
                    <a:pt x="46549" y="284966"/>
                  </a:lnTo>
                  <a:lnTo>
                    <a:pt x="44442" y="289965"/>
                  </a:lnTo>
                  <a:lnTo>
                    <a:pt x="42335" y="294964"/>
                  </a:lnTo>
                  <a:lnTo>
                    <a:pt x="40228" y="299964"/>
                  </a:lnTo>
                  <a:lnTo>
                    <a:pt x="38121" y="304963"/>
                  </a:lnTo>
                  <a:lnTo>
                    <a:pt x="36014" y="309963"/>
                  </a:lnTo>
                  <a:lnTo>
                    <a:pt x="33907" y="314962"/>
                  </a:lnTo>
                  <a:lnTo>
                    <a:pt x="31800" y="319961"/>
                  </a:lnTo>
                  <a:lnTo>
                    <a:pt x="29693" y="324961"/>
                  </a:lnTo>
                  <a:lnTo>
                    <a:pt x="27586" y="329960"/>
                  </a:lnTo>
                  <a:lnTo>
                    <a:pt x="25479" y="334960"/>
                  </a:lnTo>
                  <a:lnTo>
                    <a:pt x="23372" y="339959"/>
                  </a:lnTo>
                  <a:lnTo>
                    <a:pt x="21265" y="344958"/>
                  </a:lnTo>
                  <a:lnTo>
                    <a:pt x="19158" y="349958"/>
                  </a:lnTo>
                  <a:lnTo>
                    <a:pt x="17051" y="354957"/>
                  </a:lnTo>
                  <a:lnTo>
                    <a:pt x="14944" y="359957"/>
                  </a:lnTo>
                  <a:lnTo>
                    <a:pt x="12837" y="364956"/>
                  </a:lnTo>
                  <a:lnTo>
                    <a:pt x="10730" y="369955"/>
                  </a:lnTo>
                  <a:lnTo>
                    <a:pt x="8623" y="374955"/>
                  </a:lnTo>
                  <a:lnTo>
                    <a:pt x="6516" y="379954"/>
                  </a:lnTo>
                  <a:lnTo>
                    <a:pt x="4410" y="384954"/>
                  </a:lnTo>
                  <a:lnTo>
                    <a:pt x="2303" y="389953"/>
                  </a:lnTo>
                  <a:lnTo>
                    <a:pt x="196" y="394952"/>
                  </a:lnTo>
                  <a:lnTo>
                    <a:pt x="0" y="3954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975842" y="6021306"/>
              <a:ext cx="132696" cy="142881"/>
            </a:xfrm>
            <a:custGeom>
              <a:avLst/>
              <a:pathLst>
                <a:path w="132696" h="142881">
                  <a:moveTo>
                    <a:pt x="0" y="0"/>
                  </a:moveTo>
                  <a:lnTo>
                    <a:pt x="17916" y="142881"/>
                  </a:lnTo>
                  <a:lnTo>
                    <a:pt x="132696" y="559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028421" y="4018209"/>
              <a:ext cx="941797" cy="970537"/>
            </a:xfrm>
            <a:custGeom>
              <a:avLst/>
              <a:pathLst>
                <a:path w="941797" h="970537">
                  <a:moveTo>
                    <a:pt x="941797" y="970537"/>
                  </a:moveTo>
                  <a:lnTo>
                    <a:pt x="931524" y="959951"/>
                  </a:lnTo>
                  <a:lnTo>
                    <a:pt x="921251" y="949365"/>
                  </a:lnTo>
                  <a:lnTo>
                    <a:pt x="910978" y="938778"/>
                  </a:lnTo>
                  <a:lnTo>
                    <a:pt x="900705" y="928192"/>
                  </a:lnTo>
                  <a:lnTo>
                    <a:pt x="890433" y="917606"/>
                  </a:lnTo>
                  <a:lnTo>
                    <a:pt x="880160" y="907020"/>
                  </a:lnTo>
                  <a:lnTo>
                    <a:pt x="869887" y="896433"/>
                  </a:lnTo>
                  <a:lnTo>
                    <a:pt x="859614" y="885847"/>
                  </a:lnTo>
                  <a:lnTo>
                    <a:pt x="849341" y="875261"/>
                  </a:lnTo>
                  <a:lnTo>
                    <a:pt x="839069" y="864674"/>
                  </a:lnTo>
                  <a:lnTo>
                    <a:pt x="828796" y="854088"/>
                  </a:lnTo>
                  <a:lnTo>
                    <a:pt x="818523" y="843502"/>
                  </a:lnTo>
                  <a:lnTo>
                    <a:pt x="808250" y="832915"/>
                  </a:lnTo>
                  <a:lnTo>
                    <a:pt x="797977" y="822329"/>
                  </a:lnTo>
                  <a:lnTo>
                    <a:pt x="787704" y="811743"/>
                  </a:lnTo>
                  <a:lnTo>
                    <a:pt x="777432" y="801156"/>
                  </a:lnTo>
                  <a:lnTo>
                    <a:pt x="767159" y="790570"/>
                  </a:lnTo>
                  <a:lnTo>
                    <a:pt x="756886" y="779984"/>
                  </a:lnTo>
                  <a:lnTo>
                    <a:pt x="746613" y="769398"/>
                  </a:lnTo>
                  <a:lnTo>
                    <a:pt x="736340" y="758811"/>
                  </a:lnTo>
                  <a:lnTo>
                    <a:pt x="726068" y="748225"/>
                  </a:lnTo>
                  <a:lnTo>
                    <a:pt x="715795" y="737639"/>
                  </a:lnTo>
                  <a:lnTo>
                    <a:pt x="705522" y="727052"/>
                  </a:lnTo>
                  <a:lnTo>
                    <a:pt x="695249" y="716466"/>
                  </a:lnTo>
                  <a:lnTo>
                    <a:pt x="684976" y="705880"/>
                  </a:lnTo>
                  <a:lnTo>
                    <a:pt x="674704" y="695293"/>
                  </a:lnTo>
                  <a:lnTo>
                    <a:pt x="664431" y="684707"/>
                  </a:lnTo>
                  <a:lnTo>
                    <a:pt x="654158" y="674121"/>
                  </a:lnTo>
                  <a:lnTo>
                    <a:pt x="643885" y="663534"/>
                  </a:lnTo>
                  <a:lnTo>
                    <a:pt x="633612" y="652948"/>
                  </a:lnTo>
                  <a:lnTo>
                    <a:pt x="623339" y="642362"/>
                  </a:lnTo>
                  <a:lnTo>
                    <a:pt x="613067" y="631776"/>
                  </a:lnTo>
                  <a:lnTo>
                    <a:pt x="602794" y="621189"/>
                  </a:lnTo>
                  <a:lnTo>
                    <a:pt x="592521" y="610603"/>
                  </a:lnTo>
                  <a:lnTo>
                    <a:pt x="582248" y="600017"/>
                  </a:lnTo>
                  <a:lnTo>
                    <a:pt x="571975" y="589430"/>
                  </a:lnTo>
                  <a:lnTo>
                    <a:pt x="561703" y="578844"/>
                  </a:lnTo>
                  <a:lnTo>
                    <a:pt x="551430" y="568258"/>
                  </a:lnTo>
                  <a:lnTo>
                    <a:pt x="541157" y="557671"/>
                  </a:lnTo>
                  <a:lnTo>
                    <a:pt x="530884" y="547085"/>
                  </a:lnTo>
                  <a:lnTo>
                    <a:pt x="520611" y="536499"/>
                  </a:lnTo>
                  <a:lnTo>
                    <a:pt x="510339" y="525912"/>
                  </a:lnTo>
                  <a:lnTo>
                    <a:pt x="500066" y="515326"/>
                  </a:lnTo>
                  <a:lnTo>
                    <a:pt x="489793" y="504740"/>
                  </a:lnTo>
                  <a:lnTo>
                    <a:pt x="479520" y="494154"/>
                  </a:lnTo>
                  <a:lnTo>
                    <a:pt x="469247" y="483567"/>
                  </a:lnTo>
                  <a:lnTo>
                    <a:pt x="458974" y="472981"/>
                  </a:lnTo>
                  <a:lnTo>
                    <a:pt x="448702" y="462395"/>
                  </a:lnTo>
                  <a:lnTo>
                    <a:pt x="438429" y="451808"/>
                  </a:lnTo>
                  <a:lnTo>
                    <a:pt x="428156" y="441222"/>
                  </a:lnTo>
                  <a:lnTo>
                    <a:pt x="417883" y="430636"/>
                  </a:lnTo>
                  <a:lnTo>
                    <a:pt x="407610" y="420049"/>
                  </a:lnTo>
                  <a:lnTo>
                    <a:pt x="397338" y="409463"/>
                  </a:lnTo>
                  <a:lnTo>
                    <a:pt x="387065" y="398877"/>
                  </a:lnTo>
                  <a:lnTo>
                    <a:pt x="376792" y="388290"/>
                  </a:lnTo>
                  <a:lnTo>
                    <a:pt x="366519" y="377704"/>
                  </a:lnTo>
                  <a:lnTo>
                    <a:pt x="356246" y="367118"/>
                  </a:lnTo>
                  <a:lnTo>
                    <a:pt x="345974" y="356532"/>
                  </a:lnTo>
                  <a:lnTo>
                    <a:pt x="335701" y="345945"/>
                  </a:lnTo>
                  <a:lnTo>
                    <a:pt x="325428" y="335359"/>
                  </a:lnTo>
                  <a:lnTo>
                    <a:pt x="315155" y="324773"/>
                  </a:lnTo>
                  <a:lnTo>
                    <a:pt x="304882" y="314186"/>
                  </a:lnTo>
                  <a:lnTo>
                    <a:pt x="294609" y="303600"/>
                  </a:lnTo>
                  <a:lnTo>
                    <a:pt x="284337" y="293014"/>
                  </a:lnTo>
                  <a:lnTo>
                    <a:pt x="274064" y="282427"/>
                  </a:lnTo>
                  <a:lnTo>
                    <a:pt x="263791" y="271841"/>
                  </a:lnTo>
                  <a:lnTo>
                    <a:pt x="253518" y="261255"/>
                  </a:lnTo>
                  <a:lnTo>
                    <a:pt x="243245" y="250668"/>
                  </a:lnTo>
                  <a:lnTo>
                    <a:pt x="232973" y="240082"/>
                  </a:lnTo>
                  <a:lnTo>
                    <a:pt x="222700" y="229496"/>
                  </a:lnTo>
                  <a:lnTo>
                    <a:pt x="212427" y="218910"/>
                  </a:lnTo>
                  <a:lnTo>
                    <a:pt x="202154" y="208323"/>
                  </a:lnTo>
                  <a:lnTo>
                    <a:pt x="191881" y="197737"/>
                  </a:lnTo>
                  <a:lnTo>
                    <a:pt x="181609" y="187151"/>
                  </a:lnTo>
                  <a:lnTo>
                    <a:pt x="171336" y="176564"/>
                  </a:lnTo>
                  <a:lnTo>
                    <a:pt x="161063" y="165978"/>
                  </a:lnTo>
                  <a:lnTo>
                    <a:pt x="150790" y="155392"/>
                  </a:lnTo>
                  <a:lnTo>
                    <a:pt x="140517" y="144805"/>
                  </a:lnTo>
                  <a:lnTo>
                    <a:pt x="130244" y="134219"/>
                  </a:lnTo>
                  <a:lnTo>
                    <a:pt x="119972" y="123633"/>
                  </a:lnTo>
                  <a:lnTo>
                    <a:pt x="109699" y="113047"/>
                  </a:lnTo>
                  <a:lnTo>
                    <a:pt x="99426" y="102460"/>
                  </a:lnTo>
                  <a:lnTo>
                    <a:pt x="89153" y="91874"/>
                  </a:lnTo>
                  <a:lnTo>
                    <a:pt x="78880" y="81288"/>
                  </a:lnTo>
                  <a:lnTo>
                    <a:pt x="68608" y="70701"/>
                  </a:lnTo>
                  <a:lnTo>
                    <a:pt x="58335" y="60115"/>
                  </a:lnTo>
                  <a:lnTo>
                    <a:pt x="48062" y="49529"/>
                  </a:lnTo>
                  <a:lnTo>
                    <a:pt x="37789" y="38942"/>
                  </a:lnTo>
                  <a:lnTo>
                    <a:pt x="27516" y="28356"/>
                  </a:lnTo>
                  <a:lnTo>
                    <a:pt x="17244" y="17770"/>
                  </a:lnTo>
                  <a:lnTo>
                    <a:pt x="6971" y="718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028421" y="4018209"/>
              <a:ext cx="138517" cy="139637"/>
            </a:xfrm>
            <a:custGeom>
              <a:avLst/>
              <a:pathLst>
                <a:path w="138517" h="139637">
                  <a:moveTo>
                    <a:pt x="138517" y="39355"/>
                  </a:moveTo>
                  <a:lnTo>
                    <a:pt x="0" y="0"/>
                  </a:lnTo>
                  <a:lnTo>
                    <a:pt x="35175" y="1396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350922" y="4930466"/>
              <a:ext cx="619296" cy="58280"/>
            </a:xfrm>
            <a:custGeom>
              <a:avLst/>
              <a:pathLst>
                <a:path w="619296" h="58280">
                  <a:moveTo>
                    <a:pt x="619296" y="58280"/>
                  </a:moveTo>
                  <a:lnTo>
                    <a:pt x="611954" y="57590"/>
                  </a:lnTo>
                  <a:lnTo>
                    <a:pt x="604613" y="56899"/>
                  </a:lnTo>
                  <a:lnTo>
                    <a:pt x="597271" y="56208"/>
                  </a:lnTo>
                  <a:lnTo>
                    <a:pt x="589929" y="55517"/>
                  </a:lnTo>
                  <a:lnTo>
                    <a:pt x="582588" y="54826"/>
                  </a:lnTo>
                  <a:lnTo>
                    <a:pt x="575246" y="54135"/>
                  </a:lnTo>
                  <a:lnTo>
                    <a:pt x="567905" y="53444"/>
                  </a:lnTo>
                  <a:lnTo>
                    <a:pt x="560563" y="52753"/>
                  </a:lnTo>
                  <a:lnTo>
                    <a:pt x="553221" y="52062"/>
                  </a:lnTo>
                  <a:lnTo>
                    <a:pt x="545880" y="51371"/>
                  </a:lnTo>
                  <a:lnTo>
                    <a:pt x="538538" y="50680"/>
                  </a:lnTo>
                  <a:lnTo>
                    <a:pt x="531196" y="49990"/>
                  </a:lnTo>
                  <a:lnTo>
                    <a:pt x="523855" y="49299"/>
                  </a:lnTo>
                  <a:lnTo>
                    <a:pt x="516513" y="48608"/>
                  </a:lnTo>
                  <a:lnTo>
                    <a:pt x="509171" y="47917"/>
                  </a:lnTo>
                  <a:lnTo>
                    <a:pt x="501830" y="47226"/>
                  </a:lnTo>
                  <a:lnTo>
                    <a:pt x="494488" y="46535"/>
                  </a:lnTo>
                  <a:lnTo>
                    <a:pt x="487147" y="45844"/>
                  </a:lnTo>
                  <a:lnTo>
                    <a:pt x="479805" y="45153"/>
                  </a:lnTo>
                  <a:lnTo>
                    <a:pt x="472463" y="44462"/>
                  </a:lnTo>
                  <a:lnTo>
                    <a:pt x="465122" y="43771"/>
                  </a:lnTo>
                  <a:lnTo>
                    <a:pt x="457780" y="43080"/>
                  </a:lnTo>
                  <a:lnTo>
                    <a:pt x="450438" y="42390"/>
                  </a:lnTo>
                  <a:lnTo>
                    <a:pt x="443097" y="41699"/>
                  </a:lnTo>
                  <a:lnTo>
                    <a:pt x="435755" y="41008"/>
                  </a:lnTo>
                  <a:lnTo>
                    <a:pt x="428414" y="40317"/>
                  </a:lnTo>
                  <a:lnTo>
                    <a:pt x="421072" y="39626"/>
                  </a:lnTo>
                  <a:lnTo>
                    <a:pt x="413730" y="38935"/>
                  </a:lnTo>
                  <a:lnTo>
                    <a:pt x="406389" y="38244"/>
                  </a:lnTo>
                  <a:lnTo>
                    <a:pt x="399047" y="37553"/>
                  </a:lnTo>
                  <a:lnTo>
                    <a:pt x="391705" y="36862"/>
                  </a:lnTo>
                  <a:lnTo>
                    <a:pt x="384364" y="36171"/>
                  </a:lnTo>
                  <a:lnTo>
                    <a:pt x="377022" y="35480"/>
                  </a:lnTo>
                  <a:lnTo>
                    <a:pt x="369681" y="34790"/>
                  </a:lnTo>
                  <a:lnTo>
                    <a:pt x="362339" y="34099"/>
                  </a:lnTo>
                  <a:lnTo>
                    <a:pt x="354997" y="33408"/>
                  </a:lnTo>
                  <a:lnTo>
                    <a:pt x="347656" y="32717"/>
                  </a:lnTo>
                  <a:lnTo>
                    <a:pt x="340314" y="32026"/>
                  </a:lnTo>
                  <a:lnTo>
                    <a:pt x="332972" y="31335"/>
                  </a:lnTo>
                  <a:lnTo>
                    <a:pt x="325631" y="30644"/>
                  </a:lnTo>
                  <a:lnTo>
                    <a:pt x="318289" y="29953"/>
                  </a:lnTo>
                  <a:lnTo>
                    <a:pt x="310947" y="29262"/>
                  </a:lnTo>
                  <a:lnTo>
                    <a:pt x="303606" y="28571"/>
                  </a:lnTo>
                  <a:lnTo>
                    <a:pt x="296264" y="27880"/>
                  </a:lnTo>
                  <a:lnTo>
                    <a:pt x="288923" y="27190"/>
                  </a:lnTo>
                  <a:lnTo>
                    <a:pt x="281581" y="26499"/>
                  </a:lnTo>
                  <a:lnTo>
                    <a:pt x="274239" y="25808"/>
                  </a:lnTo>
                  <a:lnTo>
                    <a:pt x="266898" y="25117"/>
                  </a:lnTo>
                  <a:lnTo>
                    <a:pt x="259556" y="24426"/>
                  </a:lnTo>
                  <a:lnTo>
                    <a:pt x="252214" y="23735"/>
                  </a:lnTo>
                  <a:lnTo>
                    <a:pt x="244873" y="23044"/>
                  </a:lnTo>
                  <a:lnTo>
                    <a:pt x="237531" y="22353"/>
                  </a:lnTo>
                  <a:lnTo>
                    <a:pt x="230190" y="21662"/>
                  </a:lnTo>
                  <a:lnTo>
                    <a:pt x="222848" y="20971"/>
                  </a:lnTo>
                  <a:lnTo>
                    <a:pt x="215506" y="20280"/>
                  </a:lnTo>
                  <a:lnTo>
                    <a:pt x="208165" y="19590"/>
                  </a:lnTo>
                  <a:lnTo>
                    <a:pt x="200823" y="18899"/>
                  </a:lnTo>
                  <a:lnTo>
                    <a:pt x="193481" y="18208"/>
                  </a:lnTo>
                  <a:lnTo>
                    <a:pt x="186140" y="17517"/>
                  </a:lnTo>
                  <a:lnTo>
                    <a:pt x="178798" y="16826"/>
                  </a:lnTo>
                  <a:lnTo>
                    <a:pt x="171457" y="16135"/>
                  </a:lnTo>
                  <a:lnTo>
                    <a:pt x="164115" y="15444"/>
                  </a:lnTo>
                  <a:lnTo>
                    <a:pt x="156773" y="14753"/>
                  </a:lnTo>
                  <a:lnTo>
                    <a:pt x="149432" y="14062"/>
                  </a:lnTo>
                  <a:lnTo>
                    <a:pt x="142090" y="13371"/>
                  </a:lnTo>
                  <a:lnTo>
                    <a:pt x="134748" y="12680"/>
                  </a:lnTo>
                  <a:lnTo>
                    <a:pt x="127407" y="11990"/>
                  </a:lnTo>
                  <a:lnTo>
                    <a:pt x="120065" y="11299"/>
                  </a:lnTo>
                  <a:lnTo>
                    <a:pt x="112723" y="10608"/>
                  </a:lnTo>
                  <a:lnTo>
                    <a:pt x="105382" y="9917"/>
                  </a:lnTo>
                  <a:lnTo>
                    <a:pt x="98040" y="9226"/>
                  </a:lnTo>
                  <a:lnTo>
                    <a:pt x="90699" y="8535"/>
                  </a:lnTo>
                  <a:lnTo>
                    <a:pt x="83357" y="7844"/>
                  </a:lnTo>
                  <a:lnTo>
                    <a:pt x="76015" y="7153"/>
                  </a:lnTo>
                  <a:lnTo>
                    <a:pt x="68674" y="6462"/>
                  </a:lnTo>
                  <a:lnTo>
                    <a:pt x="61332" y="5771"/>
                  </a:lnTo>
                  <a:lnTo>
                    <a:pt x="53990" y="5080"/>
                  </a:lnTo>
                  <a:lnTo>
                    <a:pt x="46649" y="4390"/>
                  </a:lnTo>
                  <a:lnTo>
                    <a:pt x="39307" y="3699"/>
                  </a:lnTo>
                  <a:lnTo>
                    <a:pt x="31966" y="3008"/>
                  </a:lnTo>
                  <a:lnTo>
                    <a:pt x="24624" y="2317"/>
                  </a:lnTo>
                  <a:lnTo>
                    <a:pt x="17282" y="1626"/>
                  </a:lnTo>
                  <a:lnTo>
                    <a:pt x="9941" y="935"/>
                  </a:lnTo>
                  <a:lnTo>
                    <a:pt x="2599" y="24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350922" y="4870467"/>
              <a:ext cx="130905" cy="143366"/>
            </a:xfrm>
            <a:custGeom>
              <a:avLst/>
              <a:pathLst>
                <a:path w="130905" h="143366">
                  <a:moveTo>
                    <a:pt x="130905" y="0"/>
                  </a:moveTo>
                  <a:lnTo>
                    <a:pt x="0" y="59998"/>
                  </a:lnTo>
                  <a:lnTo>
                    <a:pt x="117413" y="14336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730983" y="4988747"/>
              <a:ext cx="2239235" cy="265375"/>
            </a:xfrm>
            <a:custGeom>
              <a:avLst/>
              <a:pathLst>
                <a:path w="2239235" h="265375">
                  <a:moveTo>
                    <a:pt x="2239235" y="0"/>
                  </a:moveTo>
                  <a:lnTo>
                    <a:pt x="2215533" y="2808"/>
                  </a:lnTo>
                  <a:lnTo>
                    <a:pt x="2191831" y="5617"/>
                  </a:lnTo>
                  <a:lnTo>
                    <a:pt x="2168129" y="8426"/>
                  </a:lnTo>
                  <a:lnTo>
                    <a:pt x="2144427" y="11235"/>
                  </a:lnTo>
                  <a:lnTo>
                    <a:pt x="2120726" y="14044"/>
                  </a:lnTo>
                  <a:lnTo>
                    <a:pt x="2097024" y="16853"/>
                  </a:lnTo>
                  <a:lnTo>
                    <a:pt x="2073322" y="19662"/>
                  </a:lnTo>
                  <a:lnTo>
                    <a:pt x="2049620" y="22471"/>
                  </a:lnTo>
                  <a:lnTo>
                    <a:pt x="2025918" y="25280"/>
                  </a:lnTo>
                  <a:lnTo>
                    <a:pt x="2002216" y="28089"/>
                  </a:lnTo>
                  <a:lnTo>
                    <a:pt x="1978514" y="30898"/>
                  </a:lnTo>
                  <a:lnTo>
                    <a:pt x="1954812" y="33707"/>
                  </a:lnTo>
                  <a:lnTo>
                    <a:pt x="1931111" y="36516"/>
                  </a:lnTo>
                  <a:lnTo>
                    <a:pt x="1907409" y="39325"/>
                  </a:lnTo>
                  <a:lnTo>
                    <a:pt x="1883707" y="42134"/>
                  </a:lnTo>
                  <a:lnTo>
                    <a:pt x="1860005" y="44943"/>
                  </a:lnTo>
                  <a:lnTo>
                    <a:pt x="1836303" y="47752"/>
                  </a:lnTo>
                  <a:lnTo>
                    <a:pt x="1812601" y="50561"/>
                  </a:lnTo>
                  <a:lnTo>
                    <a:pt x="1788899" y="53369"/>
                  </a:lnTo>
                  <a:lnTo>
                    <a:pt x="1765198" y="56178"/>
                  </a:lnTo>
                  <a:lnTo>
                    <a:pt x="1741496" y="58987"/>
                  </a:lnTo>
                  <a:lnTo>
                    <a:pt x="1717794" y="61796"/>
                  </a:lnTo>
                  <a:lnTo>
                    <a:pt x="1694092" y="64605"/>
                  </a:lnTo>
                  <a:lnTo>
                    <a:pt x="1670390" y="67414"/>
                  </a:lnTo>
                  <a:lnTo>
                    <a:pt x="1646688" y="70223"/>
                  </a:lnTo>
                  <a:lnTo>
                    <a:pt x="1622986" y="73032"/>
                  </a:lnTo>
                  <a:lnTo>
                    <a:pt x="1599284" y="75841"/>
                  </a:lnTo>
                  <a:lnTo>
                    <a:pt x="1575583" y="78650"/>
                  </a:lnTo>
                  <a:lnTo>
                    <a:pt x="1551881" y="81459"/>
                  </a:lnTo>
                  <a:lnTo>
                    <a:pt x="1528179" y="84268"/>
                  </a:lnTo>
                  <a:lnTo>
                    <a:pt x="1504477" y="87077"/>
                  </a:lnTo>
                  <a:lnTo>
                    <a:pt x="1480775" y="89886"/>
                  </a:lnTo>
                  <a:lnTo>
                    <a:pt x="1457073" y="92695"/>
                  </a:lnTo>
                  <a:lnTo>
                    <a:pt x="1433371" y="95504"/>
                  </a:lnTo>
                  <a:lnTo>
                    <a:pt x="1409670" y="98313"/>
                  </a:lnTo>
                  <a:lnTo>
                    <a:pt x="1385968" y="101122"/>
                  </a:lnTo>
                  <a:lnTo>
                    <a:pt x="1362266" y="103931"/>
                  </a:lnTo>
                  <a:lnTo>
                    <a:pt x="1338564" y="106739"/>
                  </a:lnTo>
                  <a:lnTo>
                    <a:pt x="1314862" y="109548"/>
                  </a:lnTo>
                  <a:lnTo>
                    <a:pt x="1291160" y="112357"/>
                  </a:lnTo>
                  <a:lnTo>
                    <a:pt x="1267458" y="115166"/>
                  </a:lnTo>
                  <a:lnTo>
                    <a:pt x="1243756" y="117975"/>
                  </a:lnTo>
                  <a:lnTo>
                    <a:pt x="1220055" y="120784"/>
                  </a:lnTo>
                  <a:lnTo>
                    <a:pt x="1196353" y="123593"/>
                  </a:lnTo>
                  <a:lnTo>
                    <a:pt x="1172651" y="126402"/>
                  </a:lnTo>
                  <a:lnTo>
                    <a:pt x="1148949" y="129211"/>
                  </a:lnTo>
                  <a:lnTo>
                    <a:pt x="1125247" y="132020"/>
                  </a:lnTo>
                  <a:lnTo>
                    <a:pt x="1101545" y="134829"/>
                  </a:lnTo>
                  <a:lnTo>
                    <a:pt x="1077843" y="137638"/>
                  </a:lnTo>
                  <a:lnTo>
                    <a:pt x="1054142" y="140447"/>
                  </a:lnTo>
                  <a:lnTo>
                    <a:pt x="1030440" y="143256"/>
                  </a:lnTo>
                  <a:lnTo>
                    <a:pt x="1006738" y="146065"/>
                  </a:lnTo>
                  <a:lnTo>
                    <a:pt x="983036" y="148874"/>
                  </a:lnTo>
                  <a:lnTo>
                    <a:pt x="959334" y="151683"/>
                  </a:lnTo>
                  <a:lnTo>
                    <a:pt x="935632" y="154492"/>
                  </a:lnTo>
                  <a:lnTo>
                    <a:pt x="911930" y="157301"/>
                  </a:lnTo>
                  <a:lnTo>
                    <a:pt x="888228" y="160109"/>
                  </a:lnTo>
                  <a:lnTo>
                    <a:pt x="864527" y="162918"/>
                  </a:lnTo>
                  <a:lnTo>
                    <a:pt x="840825" y="165727"/>
                  </a:lnTo>
                  <a:lnTo>
                    <a:pt x="817123" y="168536"/>
                  </a:lnTo>
                  <a:lnTo>
                    <a:pt x="793421" y="171345"/>
                  </a:lnTo>
                  <a:lnTo>
                    <a:pt x="769719" y="174154"/>
                  </a:lnTo>
                  <a:lnTo>
                    <a:pt x="746017" y="176963"/>
                  </a:lnTo>
                  <a:lnTo>
                    <a:pt x="722315" y="179772"/>
                  </a:lnTo>
                  <a:lnTo>
                    <a:pt x="698614" y="182581"/>
                  </a:lnTo>
                  <a:lnTo>
                    <a:pt x="674912" y="185390"/>
                  </a:lnTo>
                  <a:lnTo>
                    <a:pt x="651210" y="188199"/>
                  </a:lnTo>
                  <a:lnTo>
                    <a:pt x="627508" y="191008"/>
                  </a:lnTo>
                  <a:lnTo>
                    <a:pt x="603806" y="193817"/>
                  </a:lnTo>
                  <a:lnTo>
                    <a:pt x="580104" y="196626"/>
                  </a:lnTo>
                  <a:lnTo>
                    <a:pt x="556402" y="199435"/>
                  </a:lnTo>
                  <a:lnTo>
                    <a:pt x="532700" y="202244"/>
                  </a:lnTo>
                  <a:lnTo>
                    <a:pt x="508999" y="205053"/>
                  </a:lnTo>
                  <a:lnTo>
                    <a:pt x="485297" y="207862"/>
                  </a:lnTo>
                  <a:lnTo>
                    <a:pt x="461595" y="210670"/>
                  </a:lnTo>
                  <a:lnTo>
                    <a:pt x="437893" y="213479"/>
                  </a:lnTo>
                  <a:lnTo>
                    <a:pt x="414191" y="216288"/>
                  </a:lnTo>
                  <a:lnTo>
                    <a:pt x="390489" y="219097"/>
                  </a:lnTo>
                  <a:lnTo>
                    <a:pt x="366787" y="221906"/>
                  </a:lnTo>
                  <a:lnTo>
                    <a:pt x="343086" y="224715"/>
                  </a:lnTo>
                  <a:lnTo>
                    <a:pt x="319384" y="227524"/>
                  </a:lnTo>
                  <a:lnTo>
                    <a:pt x="295682" y="230333"/>
                  </a:lnTo>
                  <a:lnTo>
                    <a:pt x="271980" y="233142"/>
                  </a:lnTo>
                  <a:lnTo>
                    <a:pt x="248278" y="235951"/>
                  </a:lnTo>
                  <a:lnTo>
                    <a:pt x="224576" y="238760"/>
                  </a:lnTo>
                  <a:lnTo>
                    <a:pt x="200874" y="241569"/>
                  </a:lnTo>
                  <a:lnTo>
                    <a:pt x="177172" y="244378"/>
                  </a:lnTo>
                  <a:lnTo>
                    <a:pt x="153471" y="247187"/>
                  </a:lnTo>
                  <a:lnTo>
                    <a:pt x="129769" y="249996"/>
                  </a:lnTo>
                  <a:lnTo>
                    <a:pt x="106067" y="252805"/>
                  </a:lnTo>
                  <a:lnTo>
                    <a:pt x="82365" y="255614"/>
                  </a:lnTo>
                  <a:lnTo>
                    <a:pt x="58663" y="258423"/>
                  </a:lnTo>
                  <a:lnTo>
                    <a:pt x="34961" y="261232"/>
                  </a:lnTo>
                  <a:lnTo>
                    <a:pt x="11259" y="264040"/>
                  </a:lnTo>
                  <a:lnTo>
                    <a:pt x="0" y="2653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730983" y="5167946"/>
              <a:ext cx="132314" cy="142999"/>
            </a:xfrm>
            <a:custGeom>
              <a:avLst/>
              <a:pathLst>
                <a:path w="132314" h="142999">
                  <a:moveTo>
                    <a:pt x="115367" y="0"/>
                  </a:moveTo>
                  <a:lnTo>
                    <a:pt x="0" y="86176"/>
                  </a:lnTo>
                  <a:lnTo>
                    <a:pt x="132314" y="1429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418615" y="5337474"/>
              <a:ext cx="479318" cy="832636"/>
            </a:xfrm>
            <a:custGeom>
              <a:avLst/>
              <a:pathLst>
                <a:path w="479318" h="832636">
                  <a:moveTo>
                    <a:pt x="0" y="0"/>
                  </a:moveTo>
                  <a:lnTo>
                    <a:pt x="5385" y="9355"/>
                  </a:lnTo>
                  <a:lnTo>
                    <a:pt x="10771" y="18711"/>
                  </a:lnTo>
                  <a:lnTo>
                    <a:pt x="16157" y="28067"/>
                  </a:lnTo>
                  <a:lnTo>
                    <a:pt x="21543" y="37423"/>
                  </a:lnTo>
                  <a:lnTo>
                    <a:pt x="26929" y="46779"/>
                  </a:lnTo>
                  <a:lnTo>
                    <a:pt x="32315" y="56135"/>
                  </a:lnTo>
                  <a:lnTo>
                    <a:pt x="37701" y="65491"/>
                  </a:lnTo>
                  <a:lnTo>
                    <a:pt x="43086" y="74847"/>
                  </a:lnTo>
                  <a:lnTo>
                    <a:pt x="48472" y="84203"/>
                  </a:lnTo>
                  <a:lnTo>
                    <a:pt x="53858" y="93559"/>
                  </a:lnTo>
                  <a:lnTo>
                    <a:pt x="59244" y="102915"/>
                  </a:lnTo>
                  <a:lnTo>
                    <a:pt x="64630" y="112270"/>
                  </a:lnTo>
                  <a:lnTo>
                    <a:pt x="70016" y="121626"/>
                  </a:lnTo>
                  <a:lnTo>
                    <a:pt x="75402" y="130982"/>
                  </a:lnTo>
                  <a:lnTo>
                    <a:pt x="80787" y="140338"/>
                  </a:lnTo>
                  <a:lnTo>
                    <a:pt x="86173" y="149694"/>
                  </a:lnTo>
                  <a:lnTo>
                    <a:pt x="91559" y="159050"/>
                  </a:lnTo>
                  <a:lnTo>
                    <a:pt x="96945" y="168406"/>
                  </a:lnTo>
                  <a:lnTo>
                    <a:pt x="102331" y="177762"/>
                  </a:lnTo>
                  <a:lnTo>
                    <a:pt x="107717" y="187118"/>
                  </a:lnTo>
                  <a:lnTo>
                    <a:pt x="113103" y="196474"/>
                  </a:lnTo>
                  <a:lnTo>
                    <a:pt x="118489" y="205830"/>
                  </a:lnTo>
                  <a:lnTo>
                    <a:pt x="123874" y="215186"/>
                  </a:lnTo>
                  <a:lnTo>
                    <a:pt x="129260" y="224541"/>
                  </a:lnTo>
                  <a:lnTo>
                    <a:pt x="134646" y="233897"/>
                  </a:lnTo>
                  <a:lnTo>
                    <a:pt x="140032" y="243253"/>
                  </a:lnTo>
                  <a:lnTo>
                    <a:pt x="145418" y="252609"/>
                  </a:lnTo>
                  <a:lnTo>
                    <a:pt x="150804" y="261965"/>
                  </a:lnTo>
                  <a:lnTo>
                    <a:pt x="156190" y="271321"/>
                  </a:lnTo>
                  <a:lnTo>
                    <a:pt x="161575" y="280677"/>
                  </a:lnTo>
                  <a:lnTo>
                    <a:pt x="166961" y="290033"/>
                  </a:lnTo>
                  <a:lnTo>
                    <a:pt x="172347" y="299389"/>
                  </a:lnTo>
                  <a:lnTo>
                    <a:pt x="177733" y="308745"/>
                  </a:lnTo>
                  <a:lnTo>
                    <a:pt x="183119" y="318101"/>
                  </a:lnTo>
                  <a:lnTo>
                    <a:pt x="188505" y="327457"/>
                  </a:lnTo>
                  <a:lnTo>
                    <a:pt x="193891" y="336812"/>
                  </a:lnTo>
                  <a:lnTo>
                    <a:pt x="199276" y="346168"/>
                  </a:lnTo>
                  <a:lnTo>
                    <a:pt x="204662" y="355524"/>
                  </a:lnTo>
                  <a:lnTo>
                    <a:pt x="210048" y="364880"/>
                  </a:lnTo>
                  <a:lnTo>
                    <a:pt x="215434" y="374236"/>
                  </a:lnTo>
                  <a:lnTo>
                    <a:pt x="220820" y="383592"/>
                  </a:lnTo>
                  <a:lnTo>
                    <a:pt x="226206" y="392948"/>
                  </a:lnTo>
                  <a:lnTo>
                    <a:pt x="231592" y="402304"/>
                  </a:lnTo>
                  <a:lnTo>
                    <a:pt x="236978" y="411660"/>
                  </a:lnTo>
                  <a:lnTo>
                    <a:pt x="242363" y="421016"/>
                  </a:lnTo>
                  <a:lnTo>
                    <a:pt x="247749" y="430372"/>
                  </a:lnTo>
                  <a:lnTo>
                    <a:pt x="253135" y="439728"/>
                  </a:lnTo>
                  <a:lnTo>
                    <a:pt x="258521" y="449083"/>
                  </a:lnTo>
                  <a:lnTo>
                    <a:pt x="263907" y="458439"/>
                  </a:lnTo>
                  <a:lnTo>
                    <a:pt x="269293" y="467795"/>
                  </a:lnTo>
                  <a:lnTo>
                    <a:pt x="274679" y="477151"/>
                  </a:lnTo>
                  <a:lnTo>
                    <a:pt x="280064" y="486507"/>
                  </a:lnTo>
                  <a:lnTo>
                    <a:pt x="285450" y="495863"/>
                  </a:lnTo>
                  <a:lnTo>
                    <a:pt x="290836" y="505219"/>
                  </a:lnTo>
                  <a:lnTo>
                    <a:pt x="296222" y="514575"/>
                  </a:lnTo>
                  <a:lnTo>
                    <a:pt x="301608" y="523931"/>
                  </a:lnTo>
                  <a:lnTo>
                    <a:pt x="306994" y="533287"/>
                  </a:lnTo>
                  <a:lnTo>
                    <a:pt x="312380" y="542643"/>
                  </a:lnTo>
                  <a:lnTo>
                    <a:pt x="317765" y="551999"/>
                  </a:lnTo>
                  <a:lnTo>
                    <a:pt x="323151" y="561354"/>
                  </a:lnTo>
                  <a:lnTo>
                    <a:pt x="328537" y="570710"/>
                  </a:lnTo>
                  <a:lnTo>
                    <a:pt x="333923" y="580066"/>
                  </a:lnTo>
                  <a:lnTo>
                    <a:pt x="339309" y="589422"/>
                  </a:lnTo>
                  <a:lnTo>
                    <a:pt x="344695" y="598778"/>
                  </a:lnTo>
                  <a:lnTo>
                    <a:pt x="350081" y="608134"/>
                  </a:lnTo>
                  <a:lnTo>
                    <a:pt x="355467" y="617490"/>
                  </a:lnTo>
                  <a:lnTo>
                    <a:pt x="360852" y="626846"/>
                  </a:lnTo>
                  <a:lnTo>
                    <a:pt x="366238" y="636202"/>
                  </a:lnTo>
                  <a:lnTo>
                    <a:pt x="371624" y="645558"/>
                  </a:lnTo>
                  <a:lnTo>
                    <a:pt x="377010" y="654914"/>
                  </a:lnTo>
                  <a:lnTo>
                    <a:pt x="382396" y="664270"/>
                  </a:lnTo>
                  <a:lnTo>
                    <a:pt x="387782" y="673625"/>
                  </a:lnTo>
                  <a:lnTo>
                    <a:pt x="393168" y="682981"/>
                  </a:lnTo>
                  <a:lnTo>
                    <a:pt x="398553" y="692337"/>
                  </a:lnTo>
                  <a:lnTo>
                    <a:pt x="403939" y="701693"/>
                  </a:lnTo>
                  <a:lnTo>
                    <a:pt x="409325" y="711049"/>
                  </a:lnTo>
                  <a:lnTo>
                    <a:pt x="414711" y="720405"/>
                  </a:lnTo>
                  <a:lnTo>
                    <a:pt x="420097" y="729761"/>
                  </a:lnTo>
                  <a:lnTo>
                    <a:pt x="425483" y="739117"/>
                  </a:lnTo>
                  <a:lnTo>
                    <a:pt x="430869" y="748473"/>
                  </a:lnTo>
                  <a:lnTo>
                    <a:pt x="436255" y="757829"/>
                  </a:lnTo>
                  <a:lnTo>
                    <a:pt x="441640" y="767185"/>
                  </a:lnTo>
                  <a:lnTo>
                    <a:pt x="447026" y="776541"/>
                  </a:lnTo>
                  <a:lnTo>
                    <a:pt x="452412" y="785896"/>
                  </a:lnTo>
                  <a:lnTo>
                    <a:pt x="457798" y="795252"/>
                  </a:lnTo>
                  <a:lnTo>
                    <a:pt x="463184" y="804608"/>
                  </a:lnTo>
                  <a:lnTo>
                    <a:pt x="468570" y="813964"/>
                  </a:lnTo>
                  <a:lnTo>
                    <a:pt x="473956" y="823320"/>
                  </a:lnTo>
                  <a:lnTo>
                    <a:pt x="479318" y="83263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773317" y="6026111"/>
              <a:ext cx="124798" cy="143999"/>
            </a:xfrm>
            <a:custGeom>
              <a:avLst/>
              <a:pathLst>
                <a:path w="124798" h="143999">
                  <a:moveTo>
                    <a:pt x="0" y="71842"/>
                  </a:moveTo>
                  <a:lnTo>
                    <a:pt x="124616" y="143999"/>
                  </a:lnTo>
                  <a:lnTo>
                    <a:pt x="12479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631852" y="4988747"/>
              <a:ext cx="338366" cy="965179"/>
            </a:xfrm>
            <a:custGeom>
              <a:avLst/>
              <a:pathLst>
                <a:path w="338366" h="965179">
                  <a:moveTo>
                    <a:pt x="338366" y="0"/>
                  </a:moveTo>
                  <a:lnTo>
                    <a:pt x="334588" y="10778"/>
                  </a:lnTo>
                  <a:lnTo>
                    <a:pt x="330809" y="21557"/>
                  </a:lnTo>
                  <a:lnTo>
                    <a:pt x="327030" y="32336"/>
                  </a:lnTo>
                  <a:lnTo>
                    <a:pt x="323251" y="43115"/>
                  </a:lnTo>
                  <a:lnTo>
                    <a:pt x="319473" y="53893"/>
                  </a:lnTo>
                  <a:lnTo>
                    <a:pt x="315694" y="64672"/>
                  </a:lnTo>
                  <a:lnTo>
                    <a:pt x="311915" y="75451"/>
                  </a:lnTo>
                  <a:lnTo>
                    <a:pt x="308136" y="86230"/>
                  </a:lnTo>
                  <a:lnTo>
                    <a:pt x="304358" y="97008"/>
                  </a:lnTo>
                  <a:lnTo>
                    <a:pt x="300579" y="107787"/>
                  </a:lnTo>
                  <a:lnTo>
                    <a:pt x="296800" y="118566"/>
                  </a:lnTo>
                  <a:lnTo>
                    <a:pt x="293021" y="129345"/>
                  </a:lnTo>
                  <a:lnTo>
                    <a:pt x="289243" y="140123"/>
                  </a:lnTo>
                  <a:lnTo>
                    <a:pt x="285464" y="150902"/>
                  </a:lnTo>
                  <a:lnTo>
                    <a:pt x="281685" y="161681"/>
                  </a:lnTo>
                  <a:lnTo>
                    <a:pt x="277906" y="172460"/>
                  </a:lnTo>
                  <a:lnTo>
                    <a:pt x="274127" y="183238"/>
                  </a:lnTo>
                  <a:lnTo>
                    <a:pt x="270349" y="194017"/>
                  </a:lnTo>
                  <a:lnTo>
                    <a:pt x="266570" y="204796"/>
                  </a:lnTo>
                  <a:lnTo>
                    <a:pt x="262791" y="215575"/>
                  </a:lnTo>
                  <a:lnTo>
                    <a:pt x="259012" y="226354"/>
                  </a:lnTo>
                  <a:lnTo>
                    <a:pt x="255234" y="237132"/>
                  </a:lnTo>
                  <a:lnTo>
                    <a:pt x="251455" y="247911"/>
                  </a:lnTo>
                  <a:lnTo>
                    <a:pt x="247676" y="258690"/>
                  </a:lnTo>
                  <a:lnTo>
                    <a:pt x="243897" y="269469"/>
                  </a:lnTo>
                  <a:lnTo>
                    <a:pt x="240119" y="280247"/>
                  </a:lnTo>
                  <a:lnTo>
                    <a:pt x="236340" y="291026"/>
                  </a:lnTo>
                  <a:lnTo>
                    <a:pt x="232561" y="301805"/>
                  </a:lnTo>
                  <a:lnTo>
                    <a:pt x="228782" y="312584"/>
                  </a:lnTo>
                  <a:lnTo>
                    <a:pt x="225004" y="323362"/>
                  </a:lnTo>
                  <a:lnTo>
                    <a:pt x="221225" y="334141"/>
                  </a:lnTo>
                  <a:lnTo>
                    <a:pt x="217446" y="344920"/>
                  </a:lnTo>
                  <a:lnTo>
                    <a:pt x="213667" y="355699"/>
                  </a:lnTo>
                  <a:lnTo>
                    <a:pt x="209889" y="366477"/>
                  </a:lnTo>
                  <a:lnTo>
                    <a:pt x="206110" y="377256"/>
                  </a:lnTo>
                  <a:lnTo>
                    <a:pt x="202331" y="388035"/>
                  </a:lnTo>
                  <a:lnTo>
                    <a:pt x="198552" y="398814"/>
                  </a:lnTo>
                  <a:lnTo>
                    <a:pt x="194774" y="409592"/>
                  </a:lnTo>
                  <a:lnTo>
                    <a:pt x="190995" y="420371"/>
                  </a:lnTo>
                  <a:lnTo>
                    <a:pt x="187216" y="431150"/>
                  </a:lnTo>
                  <a:lnTo>
                    <a:pt x="183437" y="441929"/>
                  </a:lnTo>
                  <a:lnTo>
                    <a:pt x="179659" y="452708"/>
                  </a:lnTo>
                  <a:lnTo>
                    <a:pt x="175880" y="463486"/>
                  </a:lnTo>
                  <a:lnTo>
                    <a:pt x="172101" y="474265"/>
                  </a:lnTo>
                  <a:lnTo>
                    <a:pt x="168322" y="485044"/>
                  </a:lnTo>
                  <a:lnTo>
                    <a:pt x="164544" y="495823"/>
                  </a:lnTo>
                  <a:lnTo>
                    <a:pt x="160765" y="506601"/>
                  </a:lnTo>
                  <a:lnTo>
                    <a:pt x="156986" y="517380"/>
                  </a:lnTo>
                  <a:lnTo>
                    <a:pt x="153207" y="528159"/>
                  </a:lnTo>
                  <a:lnTo>
                    <a:pt x="149429" y="538938"/>
                  </a:lnTo>
                  <a:lnTo>
                    <a:pt x="145650" y="549716"/>
                  </a:lnTo>
                  <a:lnTo>
                    <a:pt x="141871" y="560495"/>
                  </a:lnTo>
                  <a:lnTo>
                    <a:pt x="138092" y="571274"/>
                  </a:lnTo>
                  <a:lnTo>
                    <a:pt x="134314" y="582053"/>
                  </a:lnTo>
                  <a:lnTo>
                    <a:pt x="130535" y="592831"/>
                  </a:lnTo>
                  <a:lnTo>
                    <a:pt x="126756" y="603610"/>
                  </a:lnTo>
                  <a:lnTo>
                    <a:pt x="122977" y="614389"/>
                  </a:lnTo>
                  <a:lnTo>
                    <a:pt x="119199" y="625168"/>
                  </a:lnTo>
                  <a:lnTo>
                    <a:pt x="115420" y="635947"/>
                  </a:lnTo>
                  <a:lnTo>
                    <a:pt x="111641" y="646725"/>
                  </a:lnTo>
                  <a:lnTo>
                    <a:pt x="107862" y="657504"/>
                  </a:lnTo>
                  <a:lnTo>
                    <a:pt x="104083" y="668283"/>
                  </a:lnTo>
                  <a:lnTo>
                    <a:pt x="100305" y="679062"/>
                  </a:lnTo>
                  <a:lnTo>
                    <a:pt x="96526" y="689840"/>
                  </a:lnTo>
                  <a:lnTo>
                    <a:pt x="92747" y="700619"/>
                  </a:lnTo>
                  <a:lnTo>
                    <a:pt x="88968" y="711398"/>
                  </a:lnTo>
                  <a:lnTo>
                    <a:pt x="85190" y="722177"/>
                  </a:lnTo>
                  <a:lnTo>
                    <a:pt x="81411" y="732955"/>
                  </a:lnTo>
                  <a:lnTo>
                    <a:pt x="77632" y="743734"/>
                  </a:lnTo>
                  <a:lnTo>
                    <a:pt x="73853" y="754513"/>
                  </a:lnTo>
                  <a:lnTo>
                    <a:pt x="70075" y="765292"/>
                  </a:lnTo>
                  <a:lnTo>
                    <a:pt x="66296" y="776070"/>
                  </a:lnTo>
                  <a:lnTo>
                    <a:pt x="62517" y="786849"/>
                  </a:lnTo>
                  <a:lnTo>
                    <a:pt x="58738" y="797628"/>
                  </a:lnTo>
                  <a:lnTo>
                    <a:pt x="54960" y="808407"/>
                  </a:lnTo>
                  <a:lnTo>
                    <a:pt x="51181" y="819185"/>
                  </a:lnTo>
                  <a:lnTo>
                    <a:pt x="47402" y="829964"/>
                  </a:lnTo>
                  <a:lnTo>
                    <a:pt x="43623" y="840743"/>
                  </a:lnTo>
                  <a:lnTo>
                    <a:pt x="39845" y="851522"/>
                  </a:lnTo>
                  <a:lnTo>
                    <a:pt x="36066" y="862301"/>
                  </a:lnTo>
                  <a:lnTo>
                    <a:pt x="32287" y="873079"/>
                  </a:lnTo>
                  <a:lnTo>
                    <a:pt x="28508" y="883858"/>
                  </a:lnTo>
                  <a:lnTo>
                    <a:pt x="24730" y="894637"/>
                  </a:lnTo>
                  <a:lnTo>
                    <a:pt x="20951" y="905416"/>
                  </a:lnTo>
                  <a:lnTo>
                    <a:pt x="17172" y="916194"/>
                  </a:lnTo>
                  <a:lnTo>
                    <a:pt x="13393" y="926973"/>
                  </a:lnTo>
                  <a:lnTo>
                    <a:pt x="9615" y="937752"/>
                  </a:lnTo>
                  <a:lnTo>
                    <a:pt x="5836" y="948531"/>
                  </a:lnTo>
                  <a:lnTo>
                    <a:pt x="2057" y="959309"/>
                  </a:lnTo>
                  <a:lnTo>
                    <a:pt x="0" y="9651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605163" y="5812421"/>
              <a:ext cx="135891" cy="141505"/>
            </a:xfrm>
            <a:custGeom>
              <a:avLst/>
              <a:pathLst>
                <a:path w="135891" h="141505">
                  <a:moveTo>
                    <a:pt x="0" y="0"/>
                  </a:moveTo>
                  <a:lnTo>
                    <a:pt x="26688" y="141505"/>
                  </a:lnTo>
                  <a:lnTo>
                    <a:pt x="135891" y="476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171556" y="3471133"/>
              <a:ext cx="1798662" cy="1517613"/>
            </a:xfrm>
            <a:custGeom>
              <a:avLst/>
              <a:pathLst>
                <a:path w="1798662" h="1517613">
                  <a:moveTo>
                    <a:pt x="1798662" y="1517613"/>
                  </a:moveTo>
                  <a:lnTo>
                    <a:pt x="1779660" y="1501581"/>
                  </a:lnTo>
                  <a:lnTo>
                    <a:pt x="1760658" y="1485548"/>
                  </a:lnTo>
                  <a:lnTo>
                    <a:pt x="1741656" y="1469515"/>
                  </a:lnTo>
                  <a:lnTo>
                    <a:pt x="1722654" y="1453482"/>
                  </a:lnTo>
                  <a:lnTo>
                    <a:pt x="1703652" y="1437449"/>
                  </a:lnTo>
                  <a:lnTo>
                    <a:pt x="1684650" y="1421416"/>
                  </a:lnTo>
                  <a:lnTo>
                    <a:pt x="1665648" y="1405383"/>
                  </a:lnTo>
                  <a:lnTo>
                    <a:pt x="1646646" y="1389350"/>
                  </a:lnTo>
                  <a:lnTo>
                    <a:pt x="1627644" y="1373317"/>
                  </a:lnTo>
                  <a:lnTo>
                    <a:pt x="1608642" y="1357284"/>
                  </a:lnTo>
                  <a:lnTo>
                    <a:pt x="1589639" y="1341251"/>
                  </a:lnTo>
                  <a:lnTo>
                    <a:pt x="1570637" y="1325218"/>
                  </a:lnTo>
                  <a:lnTo>
                    <a:pt x="1551635" y="1309185"/>
                  </a:lnTo>
                  <a:lnTo>
                    <a:pt x="1532633" y="1293152"/>
                  </a:lnTo>
                  <a:lnTo>
                    <a:pt x="1513631" y="1277120"/>
                  </a:lnTo>
                  <a:lnTo>
                    <a:pt x="1494629" y="1261087"/>
                  </a:lnTo>
                  <a:lnTo>
                    <a:pt x="1475627" y="1245054"/>
                  </a:lnTo>
                  <a:lnTo>
                    <a:pt x="1456625" y="1229021"/>
                  </a:lnTo>
                  <a:lnTo>
                    <a:pt x="1437623" y="1212988"/>
                  </a:lnTo>
                  <a:lnTo>
                    <a:pt x="1418621" y="1196955"/>
                  </a:lnTo>
                  <a:lnTo>
                    <a:pt x="1399619" y="1180922"/>
                  </a:lnTo>
                  <a:lnTo>
                    <a:pt x="1380616" y="1164889"/>
                  </a:lnTo>
                  <a:lnTo>
                    <a:pt x="1361614" y="1148856"/>
                  </a:lnTo>
                  <a:lnTo>
                    <a:pt x="1342612" y="1132823"/>
                  </a:lnTo>
                  <a:lnTo>
                    <a:pt x="1323610" y="1116790"/>
                  </a:lnTo>
                  <a:lnTo>
                    <a:pt x="1304608" y="1100757"/>
                  </a:lnTo>
                  <a:lnTo>
                    <a:pt x="1285606" y="1084724"/>
                  </a:lnTo>
                  <a:lnTo>
                    <a:pt x="1266604" y="1068692"/>
                  </a:lnTo>
                  <a:lnTo>
                    <a:pt x="1247602" y="1052659"/>
                  </a:lnTo>
                  <a:lnTo>
                    <a:pt x="1228600" y="1036626"/>
                  </a:lnTo>
                  <a:lnTo>
                    <a:pt x="1209598" y="1020593"/>
                  </a:lnTo>
                  <a:lnTo>
                    <a:pt x="1190596" y="1004560"/>
                  </a:lnTo>
                  <a:lnTo>
                    <a:pt x="1171594" y="988527"/>
                  </a:lnTo>
                  <a:lnTo>
                    <a:pt x="1152591" y="972494"/>
                  </a:lnTo>
                  <a:lnTo>
                    <a:pt x="1133589" y="956461"/>
                  </a:lnTo>
                  <a:lnTo>
                    <a:pt x="1114587" y="940428"/>
                  </a:lnTo>
                  <a:lnTo>
                    <a:pt x="1095585" y="924395"/>
                  </a:lnTo>
                  <a:lnTo>
                    <a:pt x="1076583" y="908362"/>
                  </a:lnTo>
                  <a:lnTo>
                    <a:pt x="1057581" y="892329"/>
                  </a:lnTo>
                  <a:lnTo>
                    <a:pt x="1038579" y="876296"/>
                  </a:lnTo>
                  <a:lnTo>
                    <a:pt x="1019577" y="860263"/>
                  </a:lnTo>
                  <a:lnTo>
                    <a:pt x="1000575" y="844231"/>
                  </a:lnTo>
                  <a:lnTo>
                    <a:pt x="981573" y="828198"/>
                  </a:lnTo>
                  <a:lnTo>
                    <a:pt x="962571" y="812165"/>
                  </a:lnTo>
                  <a:lnTo>
                    <a:pt x="943569" y="796132"/>
                  </a:lnTo>
                  <a:lnTo>
                    <a:pt x="924566" y="780099"/>
                  </a:lnTo>
                  <a:lnTo>
                    <a:pt x="905564" y="764066"/>
                  </a:lnTo>
                  <a:lnTo>
                    <a:pt x="886562" y="748033"/>
                  </a:lnTo>
                  <a:lnTo>
                    <a:pt x="867560" y="732000"/>
                  </a:lnTo>
                  <a:lnTo>
                    <a:pt x="848558" y="715967"/>
                  </a:lnTo>
                  <a:lnTo>
                    <a:pt x="829556" y="699934"/>
                  </a:lnTo>
                  <a:lnTo>
                    <a:pt x="810554" y="683901"/>
                  </a:lnTo>
                  <a:lnTo>
                    <a:pt x="791552" y="667868"/>
                  </a:lnTo>
                  <a:lnTo>
                    <a:pt x="772550" y="651835"/>
                  </a:lnTo>
                  <a:lnTo>
                    <a:pt x="753548" y="635802"/>
                  </a:lnTo>
                  <a:lnTo>
                    <a:pt x="734546" y="619770"/>
                  </a:lnTo>
                  <a:lnTo>
                    <a:pt x="715543" y="603737"/>
                  </a:lnTo>
                  <a:lnTo>
                    <a:pt x="696541" y="587704"/>
                  </a:lnTo>
                  <a:lnTo>
                    <a:pt x="677539" y="571671"/>
                  </a:lnTo>
                  <a:lnTo>
                    <a:pt x="658537" y="555638"/>
                  </a:lnTo>
                  <a:lnTo>
                    <a:pt x="639535" y="539605"/>
                  </a:lnTo>
                  <a:lnTo>
                    <a:pt x="620533" y="523572"/>
                  </a:lnTo>
                  <a:lnTo>
                    <a:pt x="601531" y="507539"/>
                  </a:lnTo>
                  <a:lnTo>
                    <a:pt x="582529" y="491506"/>
                  </a:lnTo>
                  <a:lnTo>
                    <a:pt x="563527" y="475473"/>
                  </a:lnTo>
                  <a:lnTo>
                    <a:pt x="544525" y="459440"/>
                  </a:lnTo>
                  <a:lnTo>
                    <a:pt x="525523" y="443407"/>
                  </a:lnTo>
                  <a:lnTo>
                    <a:pt x="506521" y="427374"/>
                  </a:lnTo>
                  <a:lnTo>
                    <a:pt x="487518" y="411341"/>
                  </a:lnTo>
                  <a:lnTo>
                    <a:pt x="468516" y="395309"/>
                  </a:lnTo>
                  <a:lnTo>
                    <a:pt x="449514" y="379276"/>
                  </a:lnTo>
                  <a:lnTo>
                    <a:pt x="430512" y="363243"/>
                  </a:lnTo>
                  <a:lnTo>
                    <a:pt x="411510" y="347210"/>
                  </a:lnTo>
                  <a:lnTo>
                    <a:pt x="392508" y="331177"/>
                  </a:lnTo>
                  <a:lnTo>
                    <a:pt x="373506" y="315144"/>
                  </a:lnTo>
                  <a:lnTo>
                    <a:pt x="354504" y="299111"/>
                  </a:lnTo>
                  <a:lnTo>
                    <a:pt x="335502" y="283078"/>
                  </a:lnTo>
                  <a:lnTo>
                    <a:pt x="316500" y="267045"/>
                  </a:lnTo>
                  <a:lnTo>
                    <a:pt x="297498" y="251012"/>
                  </a:lnTo>
                  <a:lnTo>
                    <a:pt x="278495" y="234979"/>
                  </a:lnTo>
                  <a:lnTo>
                    <a:pt x="259493" y="218946"/>
                  </a:lnTo>
                  <a:lnTo>
                    <a:pt x="240491" y="202913"/>
                  </a:lnTo>
                  <a:lnTo>
                    <a:pt x="221489" y="186880"/>
                  </a:lnTo>
                  <a:lnTo>
                    <a:pt x="202487" y="170848"/>
                  </a:lnTo>
                  <a:lnTo>
                    <a:pt x="183485" y="154815"/>
                  </a:lnTo>
                  <a:lnTo>
                    <a:pt x="164483" y="138782"/>
                  </a:lnTo>
                  <a:lnTo>
                    <a:pt x="145481" y="122749"/>
                  </a:lnTo>
                  <a:lnTo>
                    <a:pt x="126479" y="106716"/>
                  </a:lnTo>
                  <a:lnTo>
                    <a:pt x="107477" y="90683"/>
                  </a:lnTo>
                  <a:lnTo>
                    <a:pt x="88475" y="74650"/>
                  </a:lnTo>
                  <a:lnTo>
                    <a:pt x="69473" y="58617"/>
                  </a:lnTo>
                  <a:lnTo>
                    <a:pt x="50470" y="42584"/>
                  </a:lnTo>
                  <a:lnTo>
                    <a:pt x="31468" y="26551"/>
                  </a:lnTo>
                  <a:lnTo>
                    <a:pt x="12466" y="105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171556" y="3471133"/>
              <a:ext cx="141743" cy="135449"/>
            </a:xfrm>
            <a:custGeom>
              <a:avLst/>
              <a:pathLst>
                <a:path w="141743" h="135449">
                  <a:moveTo>
                    <a:pt x="141743" y="25390"/>
                  </a:moveTo>
                  <a:lnTo>
                    <a:pt x="0" y="0"/>
                  </a:lnTo>
                  <a:lnTo>
                    <a:pt x="48882" y="1354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908627" y="4874734"/>
              <a:ext cx="1061591" cy="114012"/>
            </a:xfrm>
            <a:custGeom>
              <a:avLst/>
              <a:pathLst>
                <a:path w="1061591" h="114012">
                  <a:moveTo>
                    <a:pt x="1061591" y="114012"/>
                  </a:moveTo>
                  <a:lnTo>
                    <a:pt x="1049784" y="112744"/>
                  </a:lnTo>
                  <a:lnTo>
                    <a:pt x="1037976" y="111476"/>
                  </a:lnTo>
                  <a:lnTo>
                    <a:pt x="1026168" y="110208"/>
                  </a:lnTo>
                  <a:lnTo>
                    <a:pt x="1014360" y="108940"/>
                  </a:lnTo>
                  <a:lnTo>
                    <a:pt x="1002552" y="107672"/>
                  </a:lnTo>
                  <a:lnTo>
                    <a:pt x="990744" y="106403"/>
                  </a:lnTo>
                  <a:lnTo>
                    <a:pt x="978937" y="105135"/>
                  </a:lnTo>
                  <a:lnTo>
                    <a:pt x="967129" y="103867"/>
                  </a:lnTo>
                  <a:lnTo>
                    <a:pt x="955321" y="102599"/>
                  </a:lnTo>
                  <a:lnTo>
                    <a:pt x="943513" y="101331"/>
                  </a:lnTo>
                  <a:lnTo>
                    <a:pt x="931705" y="100063"/>
                  </a:lnTo>
                  <a:lnTo>
                    <a:pt x="919898" y="98795"/>
                  </a:lnTo>
                  <a:lnTo>
                    <a:pt x="908090" y="97527"/>
                  </a:lnTo>
                  <a:lnTo>
                    <a:pt x="896282" y="96258"/>
                  </a:lnTo>
                  <a:lnTo>
                    <a:pt x="884474" y="94990"/>
                  </a:lnTo>
                  <a:lnTo>
                    <a:pt x="872666" y="93722"/>
                  </a:lnTo>
                  <a:lnTo>
                    <a:pt x="860858" y="92454"/>
                  </a:lnTo>
                  <a:lnTo>
                    <a:pt x="849051" y="91186"/>
                  </a:lnTo>
                  <a:lnTo>
                    <a:pt x="837243" y="89918"/>
                  </a:lnTo>
                  <a:lnTo>
                    <a:pt x="825435" y="88650"/>
                  </a:lnTo>
                  <a:lnTo>
                    <a:pt x="813627" y="87381"/>
                  </a:lnTo>
                  <a:lnTo>
                    <a:pt x="801819" y="86113"/>
                  </a:lnTo>
                  <a:lnTo>
                    <a:pt x="790011" y="84845"/>
                  </a:lnTo>
                  <a:lnTo>
                    <a:pt x="778204" y="83577"/>
                  </a:lnTo>
                  <a:lnTo>
                    <a:pt x="766396" y="82309"/>
                  </a:lnTo>
                  <a:lnTo>
                    <a:pt x="754588" y="81041"/>
                  </a:lnTo>
                  <a:lnTo>
                    <a:pt x="742780" y="79773"/>
                  </a:lnTo>
                  <a:lnTo>
                    <a:pt x="730972" y="78504"/>
                  </a:lnTo>
                  <a:lnTo>
                    <a:pt x="719165" y="77236"/>
                  </a:lnTo>
                  <a:lnTo>
                    <a:pt x="707357" y="75968"/>
                  </a:lnTo>
                  <a:lnTo>
                    <a:pt x="695549" y="74700"/>
                  </a:lnTo>
                  <a:lnTo>
                    <a:pt x="683741" y="73432"/>
                  </a:lnTo>
                  <a:lnTo>
                    <a:pt x="671933" y="72164"/>
                  </a:lnTo>
                  <a:lnTo>
                    <a:pt x="660125" y="70896"/>
                  </a:lnTo>
                  <a:lnTo>
                    <a:pt x="648318" y="69628"/>
                  </a:lnTo>
                  <a:lnTo>
                    <a:pt x="636510" y="68359"/>
                  </a:lnTo>
                  <a:lnTo>
                    <a:pt x="624702" y="67091"/>
                  </a:lnTo>
                  <a:lnTo>
                    <a:pt x="612894" y="65823"/>
                  </a:lnTo>
                  <a:lnTo>
                    <a:pt x="601086" y="64555"/>
                  </a:lnTo>
                  <a:lnTo>
                    <a:pt x="589279" y="63287"/>
                  </a:lnTo>
                  <a:lnTo>
                    <a:pt x="577471" y="62019"/>
                  </a:lnTo>
                  <a:lnTo>
                    <a:pt x="565663" y="60751"/>
                  </a:lnTo>
                  <a:lnTo>
                    <a:pt x="553855" y="59482"/>
                  </a:lnTo>
                  <a:lnTo>
                    <a:pt x="542047" y="58214"/>
                  </a:lnTo>
                  <a:lnTo>
                    <a:pt x="530239" y="56946"/>
                  </a:lnTo>
                  <a:lnTo>
                    <a:pt x="518432" y="55678"/>
                  </a:lnTo>
                  <a:lnTo>
                    <a:pt x="506624" y="54410"/>
                  </a:lnTo>
                  <a:lnTo>
                    <a:pt x="494816" y="53142"/>
                  </a:lnTo>
                  <a:lnTo>
                    <a:pt x="483008" y="51874"/>
                  </a:lnTo>
                  <a:lnTo>
                    <a:pt x="471200" y="50605"/>
                  </a:lnTo>
                  <a:lnTo>
                    <a:pt x="459392" y="49337"/>
                  </a:lnTo>
                  <a:lnTo>
                    <a:pt x="447585" y="48069"/>
                  </a:lnTo>
                  <a:lnTo>
                    <a:pt x="435777" y="46801"/>
                  </a:lnTo>
                  <a:lnTo>
                    <a:pt x="423969" y="45533"/>
                  </a:lnTo>
                  <a:lnTo>
                    <a:pt x="412161" y="44265"/>
                  </a:lnTo>
                  <a:lnTo>
                    <a:pt x="400353" y="42997"/>
                  </a:lnTo>
                  <a:lnTo>
                    <a:pt x="388546" y="41729"/>
                  </a:lnTo>
                  <a:lnTo>
                    <a:pt x="376738" y="40460"/>
                  </a:lnTo>
                  <a:lnTo>
                    <a:pt x="364930" y="39192"/>
                  </a:lnTo>
                  <a:lnTo>
                    <a:pt x="353122" y="37924"/>
                  </a:lnTo>
                  <a:lnTo>
                    <a:pt x="341314" y="36656"/>
                  </a:lnTo>
                  <a:lnTo>
                    <a:pt x="329506" y="35388"/>
                  </a:lnTo>
                  <a:lnTo>
                    <a:pt x="317699" y="34120"/>
                  </a:lnTo>
                  <a:lnTo>
                    <a:pt x="305891" y="32852"/>
                  </a:lnTo>
                  <a:lnTo>
                    <a:pt x="294083" y="31583"/>
                  </a:lnTo>
                  <a:lnTo>
                    <a:pt x="282275" y="30315"/>
                  </a:lnTo>
                  <a:lnTo>
                    <a:pt x="270467" y="29047"/>
                  </a:lnTo>
                  <a:lnTo>
                    <a:pt x="258659" y="27779"/>
                  </a:lnTo>
                  <a:lnTo>
                    <a:pt x="246852" y="26511"/>
                  </a:lnTo>
                  <a:lnTo>
                    <a:pt x="235044" y="25243"/>
                  </a:lnTo>
                  <a:lnTo>
                    <a:pt x="223236" y="23975"/>
                  </a:lnTo>
                  <a:lnTo>
                    <a:pt x="211428" y="22707"/>
                  </a:lnTo>
                  <a:lnTo>
                    <a:pt x="199620" y="21438"/>
                  </a:lnTo>
                  <a:lnTo>
                    <a:pt x="187813" y="20170"/>
                  </a:lnTo>
                  <a:lnTo>
                    <a:pt x="176005" y="18902"/>
                  </a:lnTo>
                  <a:lnTo>
                    <a:pt x="164197" y="17634"/>
                  </a:lnTo>
                  <a:lnTo>
                    <a:pt x="152389" y="16366"/>
                  </a:lnTo>
                  <a:lnTo>
                    <a:pt x="140581" y="15098"/>
                  </a:lnTo>
                  <a:lnTo>
                    <a:pt x="128773" y="13830"/>
                  </a:lnTo>
                  <a:lnTo>
                    <a:pt x="116966" y="12561"/>
                  </a:lnTo>
                  <a:lnTo>
                    <a:pt x="105158" y="11293"/>
                  </a:lnTo>
                  <a:lnTo>
                    <a:pt x="93350" y="10025"/>
                  </a:lnTo>
                  <a:lnTo>
                    <a:pt x="81542" y="8757"/>
                  </a:lnTo>
                  <a:lnTo>
                    <a:pt x="69734" y="7489"/>
                  </a:lnTo>
                  <a:lnTo>
                    <a:pt x="57927" y="6221"/>
                  </a:lnTo>
                  <a:lnTo>
                    <a:pt x="46119" y="4953"/>
                  </a:lnTo>
                  <a:lnTo>
                    <a:pt x="34311" y="3684"/>
                  </a:lnTo>
                  <a:lnTo>
                    <a:pt x="22503" y="2416"/>
                  </a:lnTo>
                  <a:lnTo>
                    <a:pt x="10695" y="114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908627" y="4816463"/>
              <a:ext cx="131683" cy="143176"/>
            </a:xfrm>
            <a:custGeom>
              <a:avLst/>
              <a:pathLst>
                <a:path w="131683" h="143176">
                  <a:moveTo>
                    <a:pt x="131683" y="0"/>
                  </a:moveTo>
                  <a:lnTo>
                    <a:pt x="0" y="58271"/>
                  </a:lnTo>
                  <a:lnTo>
                    <a:pt x="116306" y="14317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970219" y="4988747"/>
              <a:ext cx="1732559" cy="1321514"/>
            </a:xfrm>
            <a:custGeom>
              <a:avLst/>
              <a:pathLst>
                <a:path w="1732559" h="1321514">
                  <a:moveTo>
                    <a:pt x="0" y="0"/>
                  </a:moveTo>
                  <a:lnTo>
                    <a:pt x="18367" y="14010"/>
                  </a:lnTo>
                  <a:lnTo>
                    <a:pt x="36735" y="28020"/>
                  </a:lnTo>
                  <a:lnTo>
                    <a:pt x="55103" y="42030"/>
                  </a:lnTo>
                  <a:lnTo>
                    <a:pt x="73471" y="56040"/>
                  </a:lnTo>
                  <a:lnTo>
                    <a:pt x="91839" y="70051"/>
                  </a:lnTo>
                  <a:lnTo>
                    <a:pt x="110207" y="84061"/>
                  </a:lnTo>
                  <a:lnTo>
                    <a:pt x="128575" y="98071"/>
                  </a:lnTo>
                  <a:lnTo>
                    <a:pt x="146943" y="112081"/>
                  </a:lnTo>
                  <a:lnTo>
                    <a:pt x="165311" y="126092"/>
                  </a:lnTo>
                  <a:lnTo>
                    <a:pt x="183679" y="140102"/>
                  </a:lnTo>
                  <a:lnTo>
                    <a:pt x="202047" y="154112"/>
                  </a:lnTo>
                  <a:lnTo>
                    <a:pt x="220415" y="168122"/>
                  </a:lnTo>
                  <a:lnTo>
                    <a:pt x="238783" y="182133"/>
                  </a:lnTo>
                  <a:lnTo>
                    <a:pt x="257151" y="196143"/>
                  </a:lnTo>
                  <a:lnTo>
                    <a:pt x="275519" y="210153"/>
                  </a:lnTo>
                  <a:lnTo>
                    <a:pt x="293887" y="224163"/>
                  </a:lnTo>
                  <a:lnTo>
                    <a:pt x="312255" y="238174"/>
                  </a:lnTo>
                  <a:lnTo>
                    <a:pt x="330623" y="252184"/>
                  </a:lnTo>
                  <a:lnTo>
                    <a:pt x="348991" y="266194"/>
                  </a:lnTo>
                  <a:lnTo>
                    <a:pt x="367359" y="280204"/>
                  </a:lnTo>
                  <a:lnTo>
                    <a:pt x="385727" y="294214"/>
                  </a:lnTo>
                  <a:lnTo>
                    <a:pt x="404095" y="308225"/>
                  </a:lnTo>
                  <a:lnTo>
                    <a:pt x="422463" y="322235"/>
                  </a:lnTo>
                  <a:lnTo>
                    <a:pt x="440831" y="336245"/>
                  </a:lnTo>
                  <a:lnTo>
                    <a:pt x="459199" y="350255"/>
                  </a:lnTo>
                  <a:lnTo>
                    <a:pt x="477567" y="364266"/>
                  </a:lnTo>
                  <a:lnTo>
                    <a:pt x="495935" y="378276"/>
                  </a:lnTo>
                  <a:lnTo>
                    <a:pt x="514303" y="392286"/>
                  </a:lnTo>
                  <a:lnTo>
                    <a:pt x="532671" y="406296"/>
                  </a:lnTo>
                  <a:lnTo>
                    <a:pt x="551039" y="420307"/>
                  </a:lnTo>
                  <a:lnTo>
                    <a:pt x="569407" y="434317"/>
                  </a:lnTo>
                  <a:lnTo>
                    <a:pt x="587775" y="448327"/>
                  </a:lnTo>
                  <a:lnTo>
                    <a:pt x="606143" y="462337"/>
                  </a:lnTo>
                  <a:lnTo>
                    <a:pt x="624511" y="476348"/>
                  </a:lnTo>
                  <a:lnTo>
                    <a:pt x="642879" y="490358"/>
                  </a:lnTo>
                  <a:lnTo>
                    <a:pt x="661247" y="504368"/>
                  </a:lnTo>
                  <a:lnTo>
                    <a:pt x="679615" y="518378"/>
                  </a:lnTo>
                  <a:lnTo>
                    <a:pt x="697983" y="532388"/>
                  </a:lnTo>
                  <a:lnTo>
                    <a:pt x="716351" y="546399"/>
                  </a:lnTo>
                  <a:lnTo>
                    <a:pt x="734719" y="560409"/>
                  </a:lnTo>
                  <a:lnTo>
                    <a:pt x="753087" y="574419"/>
                  </a:lnTo>
                  <a:lnTo>
                    <a:pt x="771455" y="588429"/>
                  </a:lnTo>
                  <a:lnTo>
                    <a:pt x="789823" y="602440"/>
                  </a:lnTo>
                  <a:lnTo>
                    <a:pt x="808191" y="616450"/>
                  </a:lnTo>
                  <a:lnTo>
                    <a:pt x="826559" y="630460"/>
                  </a:lnTo>
                  <a:lnTo>
                    <a:pt x="844927" y="644470"/>
                  </a:lnTo>
                  <a:lnTo>
                    <a:pt x="863295" y="658481"/>
                  </a:lnTo>
                  <a:lnTo>
                    <a:pt x="881663" y="672491"/>
                  </a:lnTo>
                  <a:lnTo>
                    <a:pt x="900031" y="686501"/>
                  </a:lnTo>
                  <a:lnTo>
                    <a:pt x="918399" y="700511"/>
                  </a:lnTo>
                  <a:lnTo>
                    <a:pt x="936767" y="714522"/>
                  </a:lnTo>
                  <a:lnTo>
                    <a:pt x="955135" y="728532"/>
                  </a:lnTo>
                  <a:lnTo>
                    <a:pt x="973503" y="742542"/>
                  </a:lnTo>
                  <a:lnTo>
                    <a:pt x="991871" y="756552"/>
                  </a:lnTo>
                  <a:lnTo>
                    <a:pt x="1010239" y="770562"/>
                  </a:lnTo>
                  <a:lnTo>
                    <a:pt x="1028607" y="784573"/>
                  </a:lnTo>
                  <a:lnTo>
                    <a:pt x="1046975" y="798583"/>
                  </a:lnTo>
                  <a:lnTo>
                    <a:pt x="1065343" y="812593"/>
                  </a:lnTo>
                  <a:lnTo>
                    <a:pt x="1083711" y="826603"/>
                  </a:lnTo>
                  <a:lnTo>
                    <a:pt x="1102079" y="840614"/>
                  </a:lnTo>
                  <a:lnTo>
                    <a:pt x="1120447" y="854624"/>
                  </a:lnTo>
                  <a:lnTo>
                    <a:pt x="1138815" y="868634"/>
                  </a:lnTo>
                  <a:lnTo>
                    <a:pt x="1157183" y="882644"/>
                  </a:lnTo>
                  <a:lnTo>
                    <a:pt x="1175551" y="896655"/>
                  </a:lnTo>
                  <a:lnTo>
                    <a:pt x="1193919" y="910665"/>
                  </a:lnTo>
                  <a:lnTo>
                    <a:pt x="1212287" y="924675"/>
                  </a:lnTo>
                  <a:lnTo>
                    <a:pt x="1230655" y="938685"/>
                  </a:lnTo>
                  <a:lnTo>
                    <a:pt x="1249023" y="952696"/>
                  </a:lnTo>
                  <a:lnTo>
                    <a:pt x="1267391" y="966706"/>
                  </a:lnTo>
                  <a:lnTo>
                    <a:pt x="1285759" y="980716"/>
                  </a:lnTo>
                  <a:lnTo>
                    <a:pt x="1304127" y="994726"/>
                  </a:lnTo>
                  <a:lnTo>
                    <a:pt x="1322495" y="1008736"/>
                  </a:lnTo>
                  <a:lnTo>
                    <a:pt x="1340863" y="1022747"/>
                  </a:lnTo>
                  <a:lnTo>
                    <a:pt x="1359231" y="1036757"/>
                  </a:lnTo>
                  <a:lnTo>
                    <a:pt x="1377599" y="1050767"/>
                  </a:lnTo>
                  <a:lnTo>
                    <a:pt x="1395967" y="1064777"/>
                  </a:lnTo>
                  <a:lnTo>
                    <a:pt x="1414335" y="1078788"/>
                  </a:lnTo>
                  <a:lnTo>
                    <a:pt x="1432703" y="1092798"/>
                  </a:lnTo>
                  <a:lnTo>
                    <a:pt x="1451071" y="1106808"/>
                  </a:lnTo>
                  <a:lnTo>
                    <a:pt x="1469439" y="1120818"/>
                  </a:lnTo>
                  <a:lnTo>
                    <a:pt x="1487807" y="1134829"/>
                  </a:lnTo>
                  <a:lnTo>
                    <a:pt x="1506175" y="1148839"/>
                  </a:lnTo>
                  <a:lnTo>
                    <a:pt x="1524543" y="1162849"/>
                  </a:lnTo>
                  <a:lnTo>
                    <a:pt x="1542911" y="1176859"/>
                  </a:lnTo>
                  <a:lnTo>
                    <a:pt x="1561279" y="1190870"/>
                  </a:lnTo>
                  <a:lnTo>
                    <a:pt x="1579647" y="1204880"/>
                  </a:lnTo>
                  <a:lnTo>
                    <a:pt x="1598015" y="1218890"/>
                  </a:lnTo>
                  <a:lnTo>
                    <a:pt x="1616383" y="1232900"/>
                  </a:lnTo>
                  <a:lnTo>
                    <a:pt x="1634750" y="1246910"/>
                  </a:lnTo>
                  <a:lnTo>
                    <a:pt x="1653118" y="1260921"/>
                  </a:lnTo>
                  <a:lnTo>
                    <a:pt x="1671486" y="1274931"/>
                  </a:lnTo>
                  <a:lnTo>
                    <a:pt x="1689854" y="1288941"/>
                  </a:lnTo>
                  <a:lnTo>
                    <a:pt x="1708222" y="1302951"/>
                  </a:lnTo>
                  <a:lnTo>
                    <a:pt x="1726590" y="1316962"/>
                  </a:lnTo>
                  <a:lnTo>
                    <a:pt x="1732559" y="13215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559956" y="6177383"/>
              <a:ext cx="142821" cy="132879"/>
            </a:xfrm>
            <a:custGeom>
              <a:avLst/>
              <a:pathLst>
                <a:path w="142821" h="132879">
                  <a:moveTo>
                    <a:pt x="0" y="114495"/>
                  </a:moveTo>
                  <a:lnTo>
                    <a:pt x="142821" y="132879"/>
                  </a:lnTo>
                  <a:lnTo>
                    <a:pt x="8733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167899" y="4993840"/>
              <a:ext cx="1034484" cy="1349157"/>
            </a:xfrm>
            <a:custGeom>
              <a:avLst/>
              <a:pathLst>
                <a:path w="1034484" h="1349157">
                  <a:moveTo>
                    <a:pt x="1034484" y="1349157"/>
                  </a:moveTo>
                  <a:lnTo>
                    <a:pt x="1023371" y="1334664"/>
                  </a:lnTo>
                  <a:lnTo>
                    <a:pt x="1012257" y="1320170"/>
                  </a:lnTo>
                  <a:lnTo>
                    <a:pt x="1001144" y="1305676"/>
                  </a:lnTo>
                  <a:lnTo>
                    <a:pt x="990031" y="1291183"/>
                  </a:lnTo>
                  <a:lnTo>
                    <a:pt x="978918" y="1276689"/>
                  </a:lnTo>
                  <a:lnTo>
                    <a:pt x="967805" y="1262196"/>
                  </a:lnTo>
                  <a:lnTo>
                    <a:pt x="956692" y="1247702"/>
                  </a:lnTo>
                  <a:lnTo>
                    <a:pt x="945579" y="1233209"/>
                  </a:lnTo>
                  <a:lnTo>
                    <a:pt x="934466" y="1218715"/>
                  </a:lnTo>
                  <a:lnTo>
                    <a:pt x="923352" y="1204221"/>
                  </a:lnTo>
                  <a:lnTo>
                    <a:pt x="912239" y="1189728"/>
                  </a:lnTo>
                  <a:lnTo>
                    <a:pt x="901126" y="1175234"/>
                  </a:lnTo>
                  <a:lnTo>
                    <a:pt x="890013" y="1160741"/>
                  </a:lnTo>
                  <a:lnTo>
                    <a:pt x="878900" y="1146247"/>
                  </a:lnTo>
                  <a:lnTo>
                    <a:pt x="867787" y="1131754"/>
                  </a:lnTo>
                  <a:lnTo>
                    <a:pt x="856674" y="1117260"/>
                  </a:lnTo>
                  <a:lnTo>
                    <a:pt x="845560" y="1102766"/>
                  </a:lnTo>
                  <a:lnTo>
                    <a:pt x="834447" y="1088273"/>
                  </a:lnTo>
                  <a:lnTo>
                    <a:pt x="823334" y="1073779"/>
                  </a:lnTo>
                  <a:lnTo>
                    <a:pt x="812221" y="1059286"/>
                  </a:lnTo>
                  <a:lnTo>
                    <a:pt x="801108" y="1044792"/>
                  </a:lnTo>
                  <a:lnTo>
                    <a:pt x="789995" y="1030299"/>
                  </a:lnTo>
                  <a:lnTo>
                    <a:pt x="778882" y="1015805"/>
                  </a:lnTo>
                  <a:lnTo>
                    <a:pt x="767769" y="1001311"/>
                  </a:lnTo>
                  <a:lnTo>
                    <a:pt x="756655" y="986818"/>
                  </a:lnTo>
                  <a:lnTo>
                    <a:pt x="745542" y="972324"/>
                  </a:lnTo>
                  <a:lnTo>
                    <a:pt x="734429" y="957831"/>
                  </a:lnTo>
                  <a:lnTo>
                    <a:pt x="723316" y="943337"/>
                  </a:lnTo>
                  <a:lnTo>
                    <a:pt x="712203" y="928844"/>
                  </a:lnTo>
                  <a:lnTo>
                    <a:pt x="701090" y="914350"/>
                  </a:lnTo>
                  <a:lnTo>
                    <a:pt x="689977" y="899857"/>
                  </a:lnTo>
                  <a:lnTo>
                    <a:pt x="678864" y="885363"/>
                  </a:lnTo>
                  <a:lnTo>
                    <a:pt x="667750" y="870869"/>
                  </a:lnTo>
                  <a:lnTo>
                    <a:pt x="656637" y="856376"/>
                  </a:lnTo>
                  <a:lnTo>
                    <a:pt x="645524" y="841882"/>
                  </a:lnTo>
                  <a:lnTo>
                    <a:pt x="634411" y="827389"/>
                  </a:lnTo>
                  <a:lnTo>
                    <a:pt x="623298" y="812895"/>
                  </a:lnTo>
                  <a:lnTo>
                    <a:pt x="612185" y="798402"/>
                  </a:lnTo>
                  <a:lnTo>
                    <a:pt x="601072" y="783908"/>
                  </a:lnTo>
                  <a:lnTo>
                    <a:pt x="589958" y="769414"/>
                  </a:lnTo>
                  <a:lnTo>
                    <a:pt x="578845" y="754921"/>
                  </a:lnTo>
                  <a:lnTo>
                    <a:pt x="567732" y="740427"/>
                  </a:lnTo>
                  <a:lnTo>
                    <a:pt x="556619" y="725934"/>
                  </a:lnTo>
                  <a:lnTo>
                    <a:pt x="545506" y="711440"/>
                  </a:lnTo>
                  <a:lnTo>
                    <a:pt x="534393" y="696947"/>
                  </a:lnTo>
                  <a:lnTo>
                    <a:pt x="523280" y="682453"/>
                  </a:lnTo>
                  <a:lnTo>
                    <a:pt x="512167" y="667959"/>
                  </a:lnTo>
                  <a:lnTo>
                    <a:pt x="501053" y="653466"/>
                  </a:lnTo>
                  <a:lnTo>
                    <a:pt x="489940" y="638972"/>
                  </a:lnTo>
                  <a:lnTo>
                    <a:pt x="478827" y="624479"/>
                  </a:lnTo>
                  <a:lnTo>
                    <a:pt x="467714" y="609985"/>
                  </a:lnTo>
                  <a:lnTo>
                    <a:pt x="456601" y="595492"/>
                  </a:lnTo>
                  <a:lnTo>
                    <a:pt x="445488" y="580998"/>
                  </a:lnTo>
                  <a:lnTo>
                    <a:pt x="434375" y="566504"/>
                  </a:lnTo>
                  <a:lnTo>
                    <a:pt x="423261" y="552011"/>
                  </a:lnTo>
                  <a:lnTo>
                    <a:pt x="412148" y="537517"/>
                  </a:lnTo>
                  <a:lnTo>
                    <a:pt x="401035" y="523024"/>
                  </a:lnTo>
                  <a:lnTo>
                    <a:pt x="389922" y="508530"/>
                  </a:lnTo>
                  <a:lnTo>
                    <a:pt x="378809" y="494037"/>
                  </a:lnTo>
                  <a:lnTo>
                    <a:pt x="367696" y="479543"/>
                  </a:lnTo>
                  <a:lnTo>
                    <a:pt x="356583" y="465050"/>
                  </a:lnTo>
                  <a:lnTo>
                    <a:pt x="345470" y="450556"/>
                  </a:lnTo>
                  <a:lnTo>
                    <a:pt x="334356" y="436062"/>
                  </a:lnTo>
                  <a:lnTo>
                    <a:pt x="323243" y="421569"/>
                  </a:lnTo>
                  <a:lnTo>
                    <a:pt x="312130" y="407075"/>
                  </a:lnTo>
                  <a:lnTo>
                    <a:pt x="301017" y="392582"/>
                  </a:lnTo>
                  <a:lnTo>
                    <a:pt x="289904" y="378088"/>
                  </a:lnTo>
                  <a:lnTo>
                    <a:pt x="278791" y="363595"/>
                  </a:lnTo>
                  <a:lnTo>
                    <a:pt x="267678" y="349101"/>
                  </a:lnTo>
                  <a:lnTo>
                    <a:pt x="256565" y="334607"/>
                  </a:lnTo>
                  <a:lnTo>
                    <a:pt x="245451" y="320114"/>
                  </a:lnTo>
                  <a:lnTo>
                    <a:pt x="234338" y="305620"/>
                  </a:lnTo>
                  <a:lnTo>
                    <a:pt x="223225" y="291127"/>
                  </a:lnTo>
                  <a:lnTo>
                    <a:pt x="212112" y="276633"/>
                  </a:lnTo>
                  <a:lnTo>
                    <a:pt x="200999" y="262140"/>
                  </a:lnTo>
                  <a:lnTo>
                    <a:pt x="189886" y="247646"/>
                  </a:lnTo>
                  <a:lnTo>
                    <a:pt x="178773" y="233152"/>
                  </a:lnTo>
                  <a:lnTo>
                    <a:pt x="167659" y="218659"/>
                  </a:lnTo>
                  <a:lnTo>
                    <a:pt x="156546" y="204165"/>
                  </a:lnTo>
                  <a:lnTo>
                    <a:pt x="145433" y="189672"/>
                  </a:lnTo>
                  <a:lnTo>
                    <a:pt x="134320" y="175178"/>
                  </a:lnTo>
                  <a:lnTo>
                    <a:pt x="123207" y="160685"/>
                  </a:lnTo>
                  <a:lnTo>
                    <a:pt x="112094" y="146191"/>
                  </a:lnTo>
                  <a:lnTo>
                    <a:pt x="100981" y="131697"/>
                  </a:lnTo>
                  <a:lnTo>
                    <a:pt x="89868" y="117204"/>
                  </a:lnTo>
                  <a:lnTo>
                    <a:pt x="78754" y="102710"/>
                  </a:lnTo>
                  <a:lnTo>
                    <a:pt x="67641" y="88217"/>
                  </a:lnTo>
                  <a:lnTo>
                    <a:pt x="56528" y="73723"/>
                  </a:lnTo>
                  <a:lnTo>
                    <a:pt x="45415" y="59230"/>
                  </a:lnTo>
                  <a:lnTo>
                    <a:pt x="34302" y="44736"/>
                  </a:lnTo>
                  <a:lnTo>
                    <a:pt x="23189" y="30243"/>
                  </a:lnTo>
                  <a:lnTo>
                    <a:pt x="12076" y="15749"/>
                  </a:lnTo>
                  <a:lnTo>
                    <a:pt x="962" y="12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167899" y="4993840"/>
              <a:ext cx="133019" cy="142774"/>
            </a:xfrm>
            <a:custGeom>
              <a:avLst/>
              <a:pathLst>
                <a:path w="133019" h="142774">
                  <a:moveTo>
                    <a:pt x="133019" y="55153"/>
                  </a:moveTo>
                  <a:lnTo>
                    <a:pt x="0" y="0"/>
                  </a:lnTo>
                  <a:lnTo>
                    <a:pt x="18745" y="14277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202383" y="5365992"/>
              <a:ext cx="1308363" cy="977005"/>
            </a:xfrm>
            <a:custGeom>
              <a:avLst/>
              <a:pathLst>
                <a:path w="1308363" h="977005">
                  <a:moveTo>
                    <a:pt x="0" y="977005"/>
                  </a:moveTo>
                  <a:lnTo>
                    <a:pt x="14089" y="966483"/>
                  </a:lnTo>
                  <a:lnTo>
                    <a:pt x="28179" y="955962"/>
                  </a:lnTo>
                  <a:lnTo>
                    <a:pt x="42269" y="945440"/>
                  </a:lnTo>
                  <a:lnTo>
                    <a:pt x="56359" y="934919"/>
                  </a:lnTo>
                  <a:lnTo>
                    <a:pt x="70449" y="924398"/>
                  </a:lnTo>
                  <a:lnTo>
                    <a:pt x="84539" y="913876"/>
                  </a:lnTo>
                  <a:lnTo>
                    <a:pt x="98629" y="903355"/>
                  </a:lnTo>
                  <a:lnTo>
                    <a:pt x="112719" y="892833"/>
                  </a:lnTo>
                  <a:lnTo>
                    <a:pt x="126808" y="882312"/>
                  </a:lnTo>
                  <a:lnTo>
                    <a:pt x="140898" y="871790"/>
                  </a:lnTo>
                  <a:lnTo>
                    <a:pt x="154988" y="861269"/>
                  </a:lnTo>
                  <a:lnTo>
                    <a:pt x="169078" y="850747"/>
                  </a:lnTo>
                  <a:lnTo>
                    <a:pt x="183168" y="840226"/>
                  </a:lnTo>
                  <a:lnTo>
                    <a:pt x="197258" y="829704"/>
                  </a:lnTo>
                  <a:lnTo>
                    <a:pt x="211348" y="819183"/>
                  </a:lnTo>
                  <a:lnTo>
                    <a:pt x="225438" y="808661"/>
                  </a:lnTo>
                  <a:lnTo>
                    <a:pt x="239528" y="798140"/>
                  </a:lnTo>
                  <a:lnTo>
                    <a:pt x="253617" y="787619"/>
                  </a:lnTo>
                  <a:lnTo>
                    <a:pt x="267707" y="777097"/>
                  </a:lnTo>
                  <a:lnTo>
                    <a:pt x="281797" y="766576"/>
                  </a:lnTo>
                  <a:lnTo>
                    <a:pt x="295887" y="756054"/>
                  </a:lnTo>
                  <a:lnTo>
                    <a:pt x="309977" y="745533"/>
                  </a:lnTo>
                  <a:lnTo>
                    <a:pt x="324067" y="735011"/>
                  </a:lnTo>
                  <a:lnTo>
                    <a:pt x="338157" y="724490"/>
                  </a:lnTo>
                  <a:lnTo>
                    <a:pt x="352247" y="713968"/>
                  </a:lnTo>
                  <a:lnTo>
                    <a:pt x="366337" y="703447"/>
                  </a:lnTo>
                  <a:lnTo>
                    <a:pt x="380426" y="692925"/>
                  </a:lnTo>
                  <a:lnTo>
                    <a:pt x="394516" y="682404"/>
                  </a:lnTo>
                  <a:lnTo>
                    <a:pt x="408606" y="671883"/>
                  </a:lnTo>
                  <a:lnTo>
                    <a:pt x="422696" y="661361"/>
                  </a:lnTo>
                  <a:lnTo>
                    <a:pt x="436786" y="650840"/>
                  </a:lnTo>
                  <a:lnTo>
                    <a:pt x="450876" y="640318"/>
                  </a:lnTo>
                  <a:lnTo>
                    <a:pt x="464966" y="629797"/>
                  </a:lnTo>
                  <a:lnTo>
                    <a:pt x="479056" y="619275"/>
                  </a:lnTo>
                  <a:lnTo>
                    <a:pt x="493146" y="608754"/>
                  </a:lnTo>
                  <a:lnTo>
                    <a:pt x="507235" y="598232"/>
                  </a:lnTo>
                  <a:lnTo>
                    <a:pt x="521325" y="587711"/>
                  </a:lnTo>
                  <a:lnTo>
                    <a:pt x="535415" y="577189"/>
                  </a:lnTo>
                  <a:lnTo>
                    <a:pt x="549505" y="566668"/>
                  </a:lnTo>
                  <a:lnTo>
                    <a:pt x="563595" y="556146"/>
                  </a:lnTo>
                  <a:lnTo>
                    <a:pt x="577685" y="545625"/>
                  </a:lnTo>
                  <a:lnTo>
                    <a:pt x="591775" y="535104"/>
                  </a:lnTo>
                  <a:lnTo>
                    <a:pt x="605865" y="524582"/>
                  </a:lnTo>
                  <a:lnTo>
                    <a:pt x="619955" y="514061"/>
                  </a:lnTo>
                  <a:lnTo>
                    <a:pt x="634044" y="503539"/>
                  </a:lnTo>
                  <a:lnTo>
                    <a:pt x="648134" y="493018"/>
                  </a:lnTo>
                  <a:lnTo>
                    <a:pt x="662224" y="482496"/>
                  </a:lnTo>
                  <a:lnTo>
                    <a:pt x="676314" y="471975"/>
                  </a:lnTo>
                  <a:lnTo>
                    <a:pt x="690404" y="461453"/>
                  </a:lnTo>
                  <a:lnTo>
                    <a:pt x="704494" y="450932"/>
                  </a:lnTo>
                  <a:lnTo>
                    <a:pt x="718584" y="440410"/>
                  </a:lnTo>
                  <a:lnTo>
                    <a:pt x="732674" y="429889"/>
                  </a:lnTo>
                  <a:lnTo>
                    <a:pt x="746764" y="419367"/>
                  </a:lnTo>
                  <a:lnTo>
                    <a:pt x="760853" y="408846"/>
                  </a:lnTo>
                  <a:lnTo>
                    <a:pt x="774943" y="398325"/>
                  </a:lnTo>
                  <a:lnTo>
                    <a:pt x="789033" y="387803"/>
                  </a:lnTo>
                  <a:lnTo>
                    <a:pt x="803123" y="377282"/>
                  </a:lnTo>
                  <a:lnTo>
                    <a:pt x="817213" y="366760"/>
                  </a:lnTo>
                  <a:lnTo>
                    <a:pt x="831303" y="356239"/>
                  </a:lnTo>
                  <a:lnTo>
                    <a:pt x="845393" y="345717"/>
                  </a:lnTo>
                  <a:lnTo>
                    <a:pt x="859483" y="335196"/>
                  </a:lnTo>
                  <a:lnTo>
                    <a:pt x="873573" y="324674"/>
                  </a:lnTo>
                  <a:lnTo>
                    <a:pt x="887662" y="314153"/>
                  </a:lnTo>
                  <a:lnTo>
                    <a:pt x="901752" y="303631"/>
                  </a:lnTo>
                  <a:lnTo>
                    <a:pt x="915842" y="293110"/>
                  </a:lnTo>
                  <a:lnTo>
                    <a:pt x="929932" y="282588"/>
                  </a:lnTo>
                  <a:lnTo>
                    <a:pt x="944022" y="272067"/>
                  </a:lnTo>
                  <a:lnTo>
                    <a:pt x="958112" y="261546"/>
                  </a:lnTo>
                  <a:lnTo>
                    <a:pt x="972202" y="251024"/>
                  </a:lnTo>
                  <a:lnTo>
                    <a:pt x="986292" y="240503"/>
                  </a:lnTo>
                  <a:lnTo>
                    <a:pt x="1000382" y="229981"/>
                  </a:lnTo>
                  <a:lnTo>
                    <a:pt x="1014471" y="219460"/>
                  </a:lnTo>
                  <a:lnTo>
                    <a:pt x="1028561" y="208938"/>
                  </a:lnTo>
                  <a:lnTo>
                    <a:pt x="1042651" y="198417"/>
                  </a:lnTo>
                  <a:lnTo>
                    <a:pt x="1056741" y="187895"/>
                  </a:lnTo>
                  <a:lnTo>
                    <a:pt x="1070831" y="177374"/>
                  </a:lnTo>
                  <a:lnTo>
                    <a:pt x="1084921" y="166852"/>
                  </a:lnTo>
                  <a:lnTo>
                    <a:pt x="1099011" y="156331"/>
                  </a:lnTo>
                  <a:lnTo>
                    <a:pt x="1113101" y="145809"/>
                  </a:lnTo>
                  <a:lnTo>
                    <a:pt x="1127191" y="135288"/>
                  </a:lnTo>
                  <a:lnTo>
                    <a:pt x="1141280" y="124767"/>
                  </a:lnTo>
                  <a:lnTo>
                    <a:pt x="1155370" y="114245"/>
                  </a:lnTo>
                  <a:lnTo>
                    <a:pt x="1169460" y="103724"/>
                  </a:lnTo>
                  <a:lnTo>
                    <a:pt x="1183550" y="93202"/>
                  </a:lnTo>
                  <a:lnTo>
                    <a:pt x="1197640" y="82681"/>
                  </a:lnTo>
                  <a:lnTo>
                    <a:pt x="1211730" y="72159"/>
                  </a:lnTo>
                  <a:lnTo>
                    <a:pt x="1225820" y="61638"/>
                  </a:lnTo>
                  <a:lnTo>
                    <a:pt x="1239910" y="51116"/>
                  </a:lnTo>
                  <a:lnTo>
                    <a:pt x="1254000" y="40595"/>
                  </a:lnTo>
                  <a:lnTo>
                    <a:pt x="1268089" y="30073"/>
                  </a:lnTo>
                  <a:lnTo>
                    <a:pt x="1282179" y="19552"/>
                  </a:lnTo>
                  <a:lnTo>
                    <a:pt x="1296269" y="9030"/>
                  </a:lnTo>
                  <a:lnTo>
                    <a:pt x="13083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367745" y="5365992"/>
              <a:ext cx="143001" cy="132306"/>
            </a:xfrm>
            <a:custGeom>
              <a:avLst/>
              <a:pathLst>
                <a:path w="143001" h="132306">
                  <a:moveTo>
                    <a:pt x="86158" y="132306"/>
                  </a:moveTo>
                  <a:lnTo>
                    <a:pt x="143001" y="0"/>
                  </a:lnTo>
                  <a:lnTo>
                    <a:pt x="0" y="169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752359" y="6007876"/>
              <a:ext cx="450023" cy="335121"/>
            </a:xfrm>
            <a:custGeom>
              <a:avLst/>
              <a:pathLst>
                <a:path w="450023" h="335121">
                  <a:moveTo>
                    <a:pt x="450023" y="335121"/>
                  </a:moveTo>
                  <a:lnTo>
                    <a:pt x="444603" y="331085"/>
                  </a:lnTo>
                  <a:lnTo>
                    <a:pt x="439182" y="327048"/>
                  </a:lnTo>
                  <a:lnTo>
                    <a:pt x="433761" y="323011"/>
                  </a:lnTo>
                  <a:lnTo>
                    <a:pt x="428341" y="318975"/>
                  </a:lnTo>
                  <a:lnTo>
                    <a:pt x="422920" y="314938"/>
                  </a:lnTo>
                  <a:lnTo>
                    <a:pt x="417500" y="310901"/>
                  </a:lnTo>
                  <a:lnTo>
                    <a:pt x="412079" y="306865"/>
                  </a:lnTo>
                  <a:lnTo>
                    <a:pt x="406658" y="302828"/>
                  </a:lnTo>
                  <a:lnTo>
                    <a:pt x="401238" y="298792"/>
                  </a:lnTo>
                  <a:lnTo>
                    <a:pt x="395817" y="294755"/>
                  </a:lnTo>
                  <a:lnTo>
                    <a:pt x="390396" y="290718"/>
                  </a:lnTo>
                  <a:lnTo>
                    <a:pt x="384976" y="286682"/>
                  </a:lnTo>
                  <a:lnTo>
                    <a:pt x="379555" y="282645"/>
                  </a:lnTo>
                  <a:lnTo>
                    <a:pt x="374134" y="278608"/>
                  </a:lnTo>
                  <a:lnTo>
                    <a:pt x="368714" y="274572"/>
                  </a:lnTo>
                  <a:lnTo>
                    <a:pt x="363293" y="270535"/>
                  </a:lnTo>
                  <a:lnTo>
                    <a:pt x="357872" y="266499"/>
                  </a:lnTo>
                  <a:lnTo>
                    <a:pt x="352452" y="262462"/>
                  </a:lnTo>
                  <a:lnTo>
                    <a:pt x="347031" y="258425"/>
                  </a:lnTo>
                  <a:lnTo>
                    <a:pt x="341610" y="254389"/>
                  </a:lnTo>
                  <a:lnTo>
                    <a:pt x="336190" y="250352"/>
                  </a:lnTo>
                  <a:lnTo>
                    <a:pt x="330769" y="246315"/>
                  </a:lnTo>
                  <a:lnTo>
                    <a:pt x="325348" y="242279"/>
                  </a:lnTo>
                  <a:lnTo>
                    <a:pt x="319928" y="238242"/>
                  </a:lnTo>
                  <a:lnTo>
                    <a:pt x="314507" y="234206"/>
                  </a:lnTo>
                  <a:lnTo>
                    <a:pt x="309086" y="230169"/>
                  </a:lnTo>
                  <a:lnTo>
                    <a:pt x="303666" y="226132"/>
                  </a:lnTo>
                  <a:lnTo>
                    <a:pt x="298245" y="222096"/>
                  </a:lnTo>
                  <a:lnTo>
                    <a:pt x="292824" y="218059"/>
                  </a:lnTo>
                  <a:lnTo>
                    <a:pt x="287404" y="214022"/>
                  </a:lnTo>
                  <a:lnTo>
                    <a:pt x="281983" y="209986"/>
                  </a:lnTo>
                  <a:lnTo>
                    <a:pt x="276562" y="205949"/>
                  </a:lnTo>
                  <a:lnTo>
                    <a:pt x="271142" y="201913"/>
                  </a:lnTo>
                  <a:lnTo>
                    <a:pt x="265721" y="197876"/>
                  </a:lnTo>
                  <a:lnTo>
                    <a:pt x="260301" y="193839"/>
                  </a:lnTo>
                  <a:lnTo>
                    <a:pt x="254880" y="189803"/>
                  </a:lnTo>
                  <a:lnTo>
                    <a:pt x="249459" y="185766"/>
                  </a:lnTo>
                  <a:lnTo>
                    <a:pt x="244039" y="181729"/>
                  </a:lnTo>
                  <a:lnTo>
                    <a:pt x="238618" y="177693"/>
                  </a:lnTo>
                  <a:lnTo>
                    <a:pt x="233197" y="173656"/>
                  </a:lnTo>
                  <a:lnTo>
                    <a:pt x="227777" y="169619"/>
                  </a:lnTo>
                  <a:lnTo>
                    <a:pt x="222356" y="165583"/>
                  </a:lnTo>
                  <a:lnTo>
                    <a:pt x="216935" y="161546"/>
                  </a:lnTo>
                  <a:lnTo>
                    <a:pt x="211515" y="157510"/>
                  </a:lnTo>
                  <a:lnTo>
                    <a:pt x="206094" y="153473"/>
                  </a:lnTo>
                  <a:lnTo>
                    <a:pt x="200673" y="149436"/>
                  </a:lnTo>
                  <a:lnTo>
                    <a:pt x="195253" y="145400"/>
                  </a:lnTo>
                  <a:lnTo>
                    <a:pt x="189832" y="141363"/>
                  </a:lnTo>
                  <a:lnTo>
                    <a:pt x="184411" y="137326"/>
                  </a:lnTo>
                  <a:lnTo>
                    <a:pt x="178991" y="133290"/>
                  </a:lnTo>
                  <a:lnTo>
                    <a:pt x="173570" y="129253"/>
                  </a:lnTo>
                  <a:lnTo>
                    <a:pt x="168149" y="125217"/>
                  </a:lnTo>
                  <a:lnTo>
                    <a:pt x="162729" y="121180"/>
                  </a:lnTo>
                  <a:lnTo>
                    <a:pt x="157308" y="117143"/>
                  </a:lnTo>
                  <a:lnTo>
                    <a:pt x="151887" y="113107"/>
                  </a:lnTo>
                  <a:lnTo>
                    <a:pt x="146467" y="109070"/>
                  </a:lnTo>
                  <a:lnTo>
                    <a:pt x="141046" y="105033"/>
                  </a:lnTo>
                  <a:lnTo>
                    <a:pt x="135625" y="100997"/>
                  </a:lnTo>
                  <a:lnTo>
                    <a:pt x="130205" y="96960"/>
                  </a:lnTo>
                  <a:lnTo>
                    <a:pt x="124784" y="92924"/>
                  </a:lnTo>
                  <a:lnTo>
                    <a:pt x="119364" y="88887"/>
                  </a:lnTo>
                  <a:lnTo>
                    <a:pt x="113943" y="84850"/>
                  </a:lnTo>
                  <a:lnTo>
                    <a:pt x="108522" y="80814"/>
                  </a:lnTo>
                  <a:lnTo>
                    <a:pt x="103102" y="76777"/>
                  </a:lnTo>
                  <a:lnTo>
                    <a:pt x="97681" y="72740"/>
                  </a:lnTo>
                  <a:lnTo>
                    <a:pt x="92260" y="68704"/>
                  </a:lnTo>
                  <a:lnTo>
                    <a:pt x="86840" y="64667"/>
                  </a:lnTo>
                  <a:lnTo>
                    <a:pt x="81419" y="60631"/>
                  </a:lnTo>
                  <a:lnTo>
                    <a:pt x="75998" y="56594"/>
                  </a:lnTo>
                  <a:lnTo>
                    <a:pt x="70578" y="52557"/>
                  </a:lnTo>
                  <a:lnTo>
                    <a:pt x="65157" y="48521"/>
                  </a:lnTo>
                  <a:lnTo>
                    <a:pt x="59736" y="44484"/>
                  </a:lnTo>
                  <a:lnTo>
                    <a:pt x="54316" y="40447"/>
                  </a:lnTo>
                  <a:lnTo>
                    <a:pt x="48895" y="36411"/>
                  </a:lnTo>
                  <a:lnTo>
                    <a:pt x="43474" y="32374"/>
                  </a:lnTo>
                  <a:lnTo>
                    <a:pt x="38054" y="28338"/>
                  </a:lnTo>
                  <a:lnTo>
                    <a:pt x="32633" y="24301"/>
                  </a:lnTo>
                  <a:lnTo>
                    <a:pt x="27212" y="20264"/>
                  </a:lnTo>
                  <a:lnTo>
                    <a:pt x="21792" y="16228"/>
                  </a:lnTo>
                  <a:lnTo>
                    <a:pt x="16371" y="12191"/>
                  </a:lnTo>
                  <a:lnTo>
                    <a:pt x="10950" y="8154"/>
                  </a:lnTo>
                  <a:lnTo>
                    <a:pt x="5530" y="4118"/>
                  </a:lnTo>
                  <a:lnTo>
                    <a:pt x="109" y="8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752359" y="6007876"/>
              <a:ext cx="143024" cy="132230"/>
            </a:xfrm>
            <a:custGeom>
              <a:avLst/>
              <a:pathLst>
                <a:path w="143024" h="132230">
                  <a:moveTo>
                    <a:pt x="143024" y="16736"/>
                  </a:moveTo>
                  <a:lnTo>
                    <a:pt x="0" y="0"/>
                  </a:lnTo>
                  <a:lnTo>
                    <a:pt x="57018" y="13223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202383" y="6342998"/>
              <a:ext cx="1781007" cy="116147"/>
            </a:xfrm>
            <a:custGeom>
              <a:avLst/>
              <a:pathLst>
                <a:path w="1781007" h="116147">
                  <a:moveTo>
                    <a:pt x="0" y="0"/>
                  </a:moveTo>
                  <a:lnTo>
                    <a:pt x="19078" y="1244"/>
                  </a:lnTo>
                  <a:lnTo>
                    <a:pt x="38157" y="2488"/>
                  </a:lnTo>
                  <a:lnTo>
                    <a:pt x="57235" y="3732"/>
                  </a:lnTo>
                  <a:lnTo>
                    <a:pt x="76314" y="4976"/>
                  </a:lnTo>
                  <a:lnTo>
                    <a:pt x="95392" y="6221"/>
                  </a:lnTo>
                  <a:lnTo>
                    <a:pt x="114471" y="7465"/>
                  </a:lnTo>
                  <a:lnTo>
                    <a:pt x="133549" y="8709"/>
                  </a:lnTo>
                  <a:lnTo>
                    <a:pt x="152628" y="9953"/>
                  </a:lnTo>
                  <a:lnTo>
                    <a:pt x="171707" y="11197"/>
                  </a:lnTo>
                  <a:lnTo>
                    <a:pt x="190785" y="12442"/>
                  </a:lnTo>
                  <a:lnTo>
                    <a:pt x="209864" y="13686"/>
                  </a:lnTo>
                  <a:lnTo>
                    <a:pt x="228942" y="14930"/>
                  </a:lnTo>
                  <a:lnTo>
                    <a:pt x="248021" y="16174"/>
                  </a:lnTo>
                  <a:lnTo>
                    <a:pt x="267099" y="17418"/>
                  </a:lnTo>
                  <a:lnTo>
                    <a:pt x="286178" y="18663"/>
                  </a:lnTo>
                  <a:lnTo>
                    <a:pt x="305257" y="19907"/>
                  </a:lnTo>
                  <a:lnTo>
                    <a:pt x="324335" y="21151"/>
                  </a:lnTo>
                  <a:lnTo>
                    <a:pt x="343414" y="22395"/>
                  </a:lnTo>
                  <a:lnTo>
                    <a:pt x="362492" y="23639"/>
                  </a:lnTo>
                  <a:lnTo>
                    <a:pt x="381571" y="24884"/>
                  </a:lnTo>
                  <a:lnTo>
                    <a:pt x="400649" y="26128"/>
                  </a:lnTo>
                  <a:lnTo>
                    <a:pt x="419728" y="27372"/>
                  </a:lnTo>
                  <a:lnTo>
                    <a:pt x="438807" y="28616"/>
                  </a:lnTo>
                  <a:lnTo>
                    <a:pt x="457885" y="29860"/>
                  </a:lnTo>
                  <a:lnTo>
                    <a:pt x="476964" y="31105"/>
                  </a:lnTo>
                  <a:lnTo>
                    <a:pt x="496042" y="32349"/>
                  </a:lnTo>
                  <a:lnTo>
                    <a:pt x="515121" y="33593"/>
                  </a:lnTo>
                  <a:lnTo>
                    <a:pt x="534199" y="34837"/>
                  </a:lnTo>
                  <a:lnTo>
                    <a:pt x="553278" y="36081"/>
                  </a:lnTo>
                  <a:lnTo>
                    <a:pt x="572357" y="37326"/>
                  </a:lnTo>
                  <a:lnTo>
                    <a:pt x="591435" y="38570"/>
                  </a:lnTo>
                  <a:lnTo>
                    <a:pt x="610514" y="39814"/>
                  </a:lnTo>
                  <a:lnTo>
                    <a:pt x="629592" y="41058"/>
                  </a:lnTo>
                  <a:lnTo>
                    <a:pt x="648671" y="42302"/>
                  </a:lnTo>
                  <a:lnTo>
                    <a:pt x="667749" y="43547"/>
                  </a:lnTo>
                  <a:lnTo>
                    <a:pt x="686828" y="44791"/>
                  </a:lnTo>
                  <a:lnTo>
                    <a:pt x="705907" y="46035"/>
                  </a:lnTo>
                  <a:lnTo>
                    <a:pt x="724985" y="47279"/>
                  </a:lnTo>
                  <a:lnTo>
                    <a:pt x="744064" y="48523"/>
                  </a:lnTo>
                  <a:lnTo>
                    <a:pt x="763142" y="49768"/>
                  </a:lnTo>
                  <a:lnTo>
                    <a:pt x="782221" y="51012"/>
                  </a:lnTo>
                  <a:lnTo>
                    <a:pt x="801299" y="52256"/>
                  </a:lnTo>
                  <a:lnTo>
                    <a:pt x="820378" y="53500"/>
                  </a:lnTo>
                  <a:lnTo>
                    <a:pt x="839457" y="54744"/>
                  </a:lnTo>
                  <a:lnTo>
                    <a:pt x="858535" y="55989"/>
                  </a:lnTo>
                  <a:lnTo>
                    <a:pt x="877614" y="57233"/>
                  </a:lnTo>
                  <a:lnTo>
                    <a:pt x="896692" y="58477"/>
                  </a:lnTo>
                  <a:lnTo>
                    <a:pt x="915771" y="59721"/>
                  </a:lnTo>
                  <a:lnTo>
                    <a:pt x="934849" y="60965"/>
                  </a:lnTo>
                  <a:lnTo>
                    <a:pt x="953928" y="62210"/>
                  </a:lnTo>
                  <a:lnTo>
                    <a:pt x="973007" y="63454"/>
                  </a:lnTo>
                  <a:lnTo>
                    <a:pt x="992085" y="64698"/>
                  </a:lnTo>
                  <a:lnTo>
                    <a:pt x="1011164" y="65942"/>
                  </a:lnTo>
                  <a:lnTo>
                    <a:pt x="1030242" y="67186"/>
                  </a:lnTo>
                  <a:lnTo>
                    <a:pt x="1049321" y="68431"/>
                  </a:lnTo>
                  <a:lnTo>
                    <a:pt x="1068399" y="69675"/>
                  </a:lnTo>
                  <a:lnTo>
                    <a:pt x="1087478" y="70919"/>
                  </a:lnTo>
                  <a:lnTo>
                    <a:pt x="1106557" y="72163"/>
                  </a:lnTo>
                  <a:lnTo>
                    <a:pt x="1125635" y="73407"/>
                  </a:lnTo>
                  <a:lnTo>
                    <a:pt x="1144714" y="74652"/>
                  </a:lnTo>
                  <a:lnTo>
                    <a:pt x="1163792" y="75896"/>
                  </a:lnTo>
                  <a:lnTo>
                    <a:pt x="1182871" y="77140"/>
                  </a:lnTo>
                  <a:lnTo>
                    <a:pt x="1201949" y="78384"/>
                  </a:lnTo>
                  <a:lnTo>
                    <a:pt x="1221028" y="79628"/>
                  </a:lnTo>
                  <a:lnTo>
                    <a:pt x="1240107" y="80873"/>
                  </a:lnTo>
                  <a:lnTo>
                    <a:pt x="1259185" y="82117"/>
                  </a:lnTo>
                  <a:lnTo>
                    <a:pt x="1278264" y="83361"/>
                  </a:lnTo>
                  <a:lnTo>
                    <a:pt x="1297342" y="84605"/>
                  </a:lnTo>
                  <a:lnTo>
                    <a:pt x="1316421" y="85849"/>
                  </a:lnTo>
                  <a:lnTo>
                    <a:pt x="1335499" y="87094"/>
                  </a:lnTo>
                  <a:lnTo>
                    <a:pt x="1354578" y="88338"/>
                  </a:lnTo>
                  <a:lnTo>
                    <a:pt x="1373657" y="89582"/>
                  </a:lnTo>
                  <a:lnTo>
                    <a:pt x="1392735" y="90826"/>
                  </a:lnTo>
                  <a:lnTo>
                    <a:pt x="1411814" y="92070"/>
                  </a:lnTo>
                  <a:lnTo>
                    <a:pt x="1430892" y="93315"/>
                  </a:lnTo>
                  <a:lnTo>
                    <a:pt x="1449971" y="94559"/>
                  </a:lnTo>
                  <a:lnTo>
                    <a:pt x="1469049" y="95803"/>
                  </a:lnTo>
                  <a:lnTo>
                    <a:pt x="1488128" y="97047"/>
                  </a:lnTo>
                  <a:lnTo>
                    <a:pt x="1507206" y="98291"/>
                  </a:lnTo>
                  <a:lnTo>
                    <a:pt x="1526285" y="99536"/>
                  </a:lnTo>
                  <a:lnTo>
                    <a:pt x="1545364" y="100780"/>
                  </a:lnTo>
                  <a:lnTo>
                    <a:pt x="1564442" y="102024"/>
                  </a:lnTo>
                  <a:lnTo>
                    <a:pt x="1583521" y="103268"/>
                  </a:lnTo>
                  <a:lnTo>
                    <a:pt x="1602599" y="104512"/>
                  </a:lnTo>
                  <a:lnTo>
                    <a:pt x="1621678" y="105757"/>
                  </a:lnTo>
                  <a:lnTo>
                    <a:pt x="1640756" y="107001"/>
                  </a:lnTo>
                  <a:lnTo>
                    <a:pt x="1659835" y="108245"/>
                  </a:lnTo>
                  <a:lnTo>
                    <a:pt x="1678914" y="109489"/>
                  </a:lnTo>
                  <a:lnTo>
                    <a:pt x="1697992" y="110733"/>
                  </a:lnTo>
                  <a:lnTo>
                    <a:pt x="1717071" y="111978"/>
                  </a:lnTo>
                  <a:lnTo>
                    <a:pt x="1736149" y="113222"/>
                  </a:lnTo>
                  <a:lnTo>
                    <a:pt x="1755228" y="114466"/>
                  </a:lnTo>
                  <a:lnTo>
                    <a:pt x="1774306" y="115710"/>
                  </a:lnTo>
                  <a:lnTo>
                    <a:pt x="1781007" y="1161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854262" y="6379182"/>
              <a:ext cx="129128" cy="143694"/>
            </a:xfrm>
            <a:custGeom>
              <a:avLst/>
              <a:pathLst>
                <a:path w="129128" h="143694">
                  <a:moveTo>
                    <a:pt x="0" y="143694"/>
                  </a:moveTo>
                  <a:lnTo>
                    <a:pt x="129128" y="79962"/>
                  </a:lnTo>
                  <a:lnTo>
                    <a:pt x="93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011218" y="4417211"/>
              <a:ext cx="191165" cy="1925786"/>
            </a:xfrm>
            <a:custGeom>
              <a:avLst/>
              <a:pathLst>
                <a:path w="191165" h="1925786">
                  <a:moveTo>
                    <a:pt x="191165" y="1925786"/>
                  </a:moveTo>
                  <a:lnTo>
                    <a:pt x="189126" y="1905248"/>
                  </a:lnTo>
                  <a:lnTo>
                    <a:pt x="187087" y="1884710"/>
                  </a:lnTo>
                  <a:lnTo>
                    <a:pt x="185049" y="1864172"/>
                  </a:lnTo>
                  <a:lnTo>
                    <a:pt x="183010" y="1843634"/>
                  </a:lnTo>
                  <a:lnTo>
                    <a:pt x="180971" y="1823096"/>
                  </a:lnTo>
                  <a:lnTo>
                    <a:pt x="178932" y="1802558"/>
                  </a:lnTo>
                  <a:lnTo>
                    <a:pt x="176894" y="1782020"/>
                  </a:lnTo>
                  <a:lnTo>
                    <a:pt x="174855" y="1761482"/>
                  </a:lnTo>
                  <a:lnTo>
                    <a:pt x="172816" y="1740944"/>
                  </a:lnTo>
                  <a:lnTo>
                    <a:pt x="170778" y="1720406"/>
                  </a:lnTo>
                  <a:lnTo>
                    <a:pt x="168739" y="1699868"/>
                  </a:lnTo>
                  <a:lnTo>
                    <a:pt x="166700" y="1679331"/>
                  </a:lnTo>
                  <a:lnTo>
                    <a:pt x="164661" y="1658793"/>
                  </a:lnTo>
                  <a:lnTo>
                    <a:pt x="162623" y="1638255"/>
                  </a:lnTo>
                  <a:lnTo>
                    <a:pt x="160584" y="1617717"/>
                  </a:lnTo>
                  <a:lnTo>
                    <a:pt x="158545" y="1597179"/>
                  </a:lnTo>
                  <a:lnTo>
                    <a:pt x="156506" y="1576641"/>
                  </a:lnTo>
                  <a:lnTo>
                    <a:pt x="154468" y="1556103"/>
                  </a:lnTo>
                  <a:lnTo>
                    <a:pt x="152429" y="1535565"/>
                  </a:lnTo>
                  <a:lnTo>
                    <a:pt x="150390" y="1515027"/>
                  </a:lnTo>
                  <a:lnTo>
                    <a:pt x="148352" y="1494489"/>
                  </a:lnTo>
                  <a:lnTo>
                    <a:pt x="146313" y="1473951"/>
                  </a:lnTo>
                  <a:lnTo>
                    <a:pt x="144274" y="1453413"/>
                  </a:lnTo>
                  <a:lnTo>
                    <a:pt x="142235" y="1432875"/>
                  </a:lnTo>
                  <a:lnTo>
                    <a:pt x="140197" y="1412337"/>
                  </a:lnTo>
                  <a:lnTo>
                    <a:pt x="138158" y="1391799"/>
                  </a:lnTo>
                  <a:lnTo>
                    <a:pt x="136119" y="1371261"/>
                  </a:lnTo>
                  <a:lnTo>
                    <a:pt x="134081" y="1350723"/>
                  </a:lnTo>
                  <a:lnTo>
                    <a:pt x="132042" y="1330185"/>
                  </a:lnTo>
                  <a:lnTo>
                    <a:pt x="130003" y="1309647"/>
                  </a:lnTo>
                  <a:lnTo>
                    <a:pt x="127964" y="1289109"/>
                  </a:lnTo>
                  <a:lnTo>
                    <a:pt x="125926" y="1268571"/>
                  </a:lnTo>
                  <a:lnTo>
                    <a:pt x="123887" y="1248033"/>
                  </a:lnTo>
                  <a:lnTo>
                    <a:pt x="121848" y="1227495"/>
                  </a:lnTo>
                  <a:lnTo>
                    <a:pt x="119809" y="1206957"/>
                  </a:lnTo>
                  <a:lnTo>
                    <a:pt x="117771" y="1186419"/>
                  </a:lnTo>
                  <a:lnTo>
                    <a:pt x="115732" y="1165881"/>
                  </a:lnTo>
                  <a:lnTo>
                    <a:pt x="113693" y="1145343"/>
                  </a:lnTo>
                  <a:lnTo>
                    <a:pt x="111655" y="1124806"/>
                  </a:lnTo>
                  <a:lnTo>
                    <a:pt x="109616" y="1104268"/>
                  </a:lnTo>
                  <a:lnTo>
                    <a:pt x="107577" y="1083730"/>
                  </a:lnTo>
                  <a:lnTo>
                    <a:pt x="105538" y="1063192"/>
                  </a:lnTo>
                  <a:lnTo>
                    <a:pt x="103500" y="1042654"/>
                  </a:lnTo>
                  <a:lnTo>
                    <a:pt x="101461" y="1022116"/>
                  </a:lnTo>
                  <a:lnTo>
                    <a:pt x="99422" y="1001578"/>
                  </a:lnTo>
                  <a:lnTo>
                    <a:pt x="97383" y="981040"/>
                  </a:lnTo>
                  <a:lnTo>
                    <a:pt x="95345" y="960502"/>
                  </a:lnTo>
                  <a:lnTo>
                    <a:pt x="93306" y="939964"/>
                  </a:lnTo>
                  <a:lnTo>
                    <a:pt x="91267" y="919426"/>
                  </a:lnTo>
                  <a:lnTo>
                    <a:pt x="89229" y="898888"/>
                  </a:lnTo>
                  <a:lnTo>
                    <a:pt x="87190" y="878350"/>
                  </a:lnTo>
                  <a:lnTo>
                    <a:pt x="85151" y="857812"/>
                  </a:lnTo>
                  <a:lnTo>
                    <a:pt x="83112" y="837274"/>
                  </a:lnTo>
                  <a:lnTo>
                    <a:pt x="81074" y="816736"/>
                  </a:lnTo>
                  <a:lnTo>
                    <a:pt x="79035" y="796198"/>
                  </a:lnTo>
                  <a:lnTo>
                    <a:pt x="76996" y="775660"/>
                  </a:lnTo>
                  <a:lnTo>
                    <a:pt x="74958" y="755122"/>
                  </a:lnTo>
                  <a:lnTo>
                    <a:pt x="72919" y="734584"/>
                  </a:lnTo>
                  <a:lnTo>
                    <a:pt x="70880" y="714046"/>
                  </a:lnTo>
                  <a:lnTo>
                    <a:pt x="68841" y="693508"/>
                  </a:lnTo>
                  <a:lnTo>
                    <a:pt x="66803" y="672970"/>
                  </a:lnTo>
                  <a:lnTo>
                    <a:pt x="64764" y="652432"/>
                  </a:lnTo>
                  <a:lnTo>
                    <a:pt x="62725" y="631894"/>
                  </a:lnTo>
                  <a:lnTo>
                    <a:pt x="60686" y="611356"/>
                  </a:lnTo>
                  <a:lnTo>
                    <a:pt x="58648" y="590818"/>
                  </a:lnTo>
                  <a:lnTo>
                    <a:pt x="56609" y="570280"/>
                  </a:lnTo>
                  <a:lnTo>
                    <a:pt x="54570" y="549743"/>
                  </a:lnTo>
                  <a:lnTo>
                    <a:pt x="52532" y="529205"/>
                  </a:lnTo>
                  <a:lnTo>
                    <a:pt x="50493" y="508667"/>
                  </a:lnTo>
                  <a:lnTo>
                    <a:pt x="48454" y="488129"/>
                  </a:lnTo>
                  <a:lnTo>
                    <a:pt x="46415" y="467591"/>
                  </a:lnTo>
                  <a:lnTo>
                    <a:pt x="44377" y="447053"/>
                  </a:lnTo>
                  <a:lnTo>
                    <a:pt x="42338" y="426515"/>
                  </a:lnTo>
                  <a:lnTo>
                    <a:pt x="40299" y="405977"/>
                  </a:lnTo>
                  <a:lnTo>
                    <a:pt x="38261" y="385439"/>
                  </a:lnTo>
                  <a:lnTo>
                    <a:pt x="36222" y="364901"/>
                  </a:lnTo>
                  <a:lnTo>
                    <a:pt x="34183" y="344363"/>
                  </a:lnTo>
                  <a:lnTo>
                    <a:pt x="32144" y="323825"/>
                  </a:lnTo>
                  <a:lnTo>
                    <a:pt x="30106" y="303287"/>
                  </a:lnTo>
                  <a:lnTo>
                    <a:pt x="28067" y="282749"/>
                  </a:lnTo>
                  <a:lnTo>
                    <a:pt x="26028" y="262211"/>
                  </a:lnTo>
                  <a:lnTo>
                    <a:pt x="23989" y="241673"/>
                  </a:lnTo>
                  <a:lnTo>
                    <a:pt x="21951" y="221135"/>
                  </a:lnTo>
                  <a:lnTo>
                    <a:pt x="19912" y="200597"/>
                  </a:lnTo>
                  <a:lnTo>
                    <a:pt x="17873" y="180059"/>
                  </a:lnTo>
                  <a:lnTo>
                    <a:pt x="15835" y="159521"/>
                  </a:lnTo>
                  <a:lnTo>
                    <a:pt x="13796" y="138983"/>
                  </a:lnTo>
                  <a:lnTo>
                    <a:pt x="11757" y="118445"/>
                  </a:lnTo>
                  <a:lnTo>
                    <a:pt x="9718" y="97907"/>
                  </a:lnTo>
                  <a:lnTo>
                    <a:pt x="7680" y="77369"/>
                  </a:lnTo>
                  <a:lnTo>
                    <a:pt x="5641" y="56831"/>
                  </a:lnTo>
                  <a:lnTo>
                    <a:pt x="3602" y="36293"/>
                  </a:lnTo>
                  <a:lnTo>
                    <a:pt x="1564" y="157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951889" y="4417211"/>
              <a:ext cx="143295" cy="131209"/>
            </a:xfrm>
            <a:custGeom>
              <a:avLst/>
              <a:pathLst>
                <a:path w="143295" h="131209">
                  <a:moveTo>
                    <a:pt x="143295" y="116985"/>
                  </a:moveTo>
                  <a:lnTo>
                    <a:pt x="59329" y="0"/>
                  </a:lnTo>
                  <a:lnTo>
                    <a:pt x="0" y="1312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585928" y="5337474"/>
              <a:ext cx="1832686" cy="82833"/>
            </a:xfrm>
            <a:custGeom>
              <a:avLst/>
              <a:pathLst>
                <a:path w="1832686" h="82833">
                  <a:moveTo>
                    <a:pt x="1832686" y="0"/>
                  </a:moveTo>
                  <a:lnTo>
                    <a:pt x="1813085" y="885"/>
                  </a:lnTo>
                  <a:lnTo>
                    <a:pt x="1793483" y="1771"/>
                  </a:lnTo>
                  <a:lnTo>
                    <a:pt x="1773881" y="2657"/>
                  </a:lnTo>
                  <a:lnTo>
                    <a:pt x="1754279" y="3543"/>
                  </a:lnTo>
                  <a:lnTo>
                    <a:pt x="1734678" y="4429"/>
                  </a:lnTo>
                  <a:lnTo>
                    <a:pt x="1715076" y="5315"/>
                  </a:lnTo>
                  <a:lnTo>
                    <a:pt x="1695474" y="6201"/>
                  </a:lnTo>
                  <a:lnTo>
                    <a:pt x="1675872" y="7087"/>
                  </a:lnTo>
                  <a:lnTo>
                    <a:pt x="1656270" y="7973"/>
                  </a:lnTo>
                  <a:lnTo>
                    <a:pt x="1636669" y="8859"/>
                  </a:lnTo>
                  <a:lnTo>
                    <a:pt x="1617067" y="9745"/>
                  </a:lnTo>
                  <a:lnTo>
                    <a:pt x="1597465" y="10631"/>
                  </a:lnTo>
                  <a:lnTo>
                    <a:pt x="1577863" y="11517"/>
                  </a:lnTo>
                  <a:lnTo>
                    <a:pt x="1558261" y="12403"/>
                  </a:lnTo>
                  <a:lnTo>
                    <a:pt x="1538660" y="13289"/>
                  </a:lnTo>
                  <a:lnTo>
                    <a:pt x="1519058" y="14175"/>
                  </a:lnTo>
                  <a:lnTo>
                    <a:pt x="1499456" y="15061"/>
                  </a:lnTo>
                  <a:lnTo>
                    <a:pt x="1479854" y="15947"/>
                  </a:lnTo>
                  <a:lnTo>
                    <a:pt x="1460253" y="16833"/>
                  </a:lnTo>
                  <a:lnTo>
                    <a:pt x="1440651" y="17719"/>
                  </a:lnTo>
                  <a:lnTo>
                    <a:pt x="1421049" y="18605"/>
                  </a:lnTo>
                  <a:lnTo>
                    <a:pt x="1401447" y="19491"/>
                  </a:lnTo>
                  <a:lnTo>
                    <a:pt x="1381845" y="20377"/>
                  </a:lnTo>
                  <a:lnTo>
                    <a:pt x="1362244" y="21263"/>
                  </a:lnTo>
                  <a:lnTo>
                    <a:pt x="1342642" y="22149"/>
                  </a:lnTo>
                  <a:lnTo>
                    <a:pt x="1323040" y="23035"/>
                  </a:lnTo>
                  <a:lnTo>
                    <a:pt x="1303438" y="23920"/>
                  </a:lnTo>
                  <a:lnTo>
                    <a:pt x="1283836" y="24806"/>
                  </a:lnTo>
                  <a:lnTo>
                    <a:pt x="1264235" y="25692"/>
                  </a:lnTo>
                  <a:lnTo>
                    <a:pt x="1244633" y="26578"/>
                  </a:lnTo>
                  <a:lnTo>
                    <a:pt x="1225031" y="27464"/>
                  </a:lnTo>
                  <a:lnTo>
                    <a:pt x="1205429" y="28350"/>
                  </a:lnTo>
                  <a:lnTo>
                    <a:pt x="1185828" y="29236"/>
                  </a:lnTo>
                  <a:lnTo>
                    <a:pt x="1166226" y="30122"/>
                  </a:lnTo>
                  <a:lnTo>
                    <a:pt x="1146624" y="31008"/>
                  </a:lnTo>
                  <a:lnTo>
                    <a:pt x="1127022" y="31894"/>
                  </a:lnTo>
                  <a:lnTo>
                    <a:pt x="1107420" y="32780"/>
                  </a:lnTo>
                  <a:lnTo>
                    <a:pt x="1087819" y="33666"/>
                  </a:lnTo>
                  <a:lnTo>
                    <a:pt x="1068217" y="34552"/>
                  </a:lnTo>
                  <a:lnTo>
                    <a:pt x="1048615" y="35438"/>
                  </a:lnTo>
                  <a:lnTo>
                    <a:pt x="1029013" y="36324"/>
                  </a:lnTo>
                  <a:lnTo>
                    <a:pt x="1009411" y="37210"/>
                  </a:lnTo>
                  <a:lnTo>
                    <a:pt x="989810" y="38096"/>
                  </a:lnTo>
                  <a:lnTo>
                    <a:pt x="970208" y="38982"/>
                  </a:lnTo>
                  <a:lnTo>
                    <a:pt x="950606" y="39868"/>
                  </a:lnTo>
                  <a:lnTo>
                    <a:pt x="931004" y="40754"/>
                  </a:lnTo>
                  <a:lnTo>
                    <a:pt x="911403" y="41640"/>
                  </a:lnTo>
                  <a:lnTo>
                    <a:pt x="891801" y="42526"/>
                  </a:lnTo>
                  <a:lnTo>
                    <a:pt x="872199" y="43412"/>
                  </a:lnTo>
                  <a:lnTo>
                    <a:pt x="852597" y="44298"/>
                  </a:lnTo>
                  <a:lnTo>
                    <a:pt x="832995" y="45184"/>
                  </a:lnTo>
                  <a:lnTo>
                    <a:pt x="813394" y="46070"/>
                  </a:lnTo>
                  <a:lnTo>
                    <a:pt x="793792" y="46955"/>
                  </a:lnTo>
                  <a:lnTo>
                    <a:pt x="774190" y="47841"/>
                  </a:lnTo>
                  <a:lnTo>
                    <a:pt x="754588" y="48727"/>
                  </a:lnTo>
                  <a:lnTo>
                    <a:pt x="734986" y="49613"/>
                  </a:lnTo>
                  <a:lnTo>
                    <a:pt x="715385" y="50499"/>
                  </a:lnTo>
                  <a:lnTo>
                    <a:pt x="695783" y="51385"/>
                  </a:lnTo>
                  <a:lnTo>
                    <a:pt x="676181" y="52271"/>
                  </a:lnTo>
                  <a:lnTo>
                    <a:pt x="656579" y="53157"/>
                  </a:lnTo>
                  <a:lnTo>
                    <a:pt x="636978" y="54043"/>
                  </a:lnTo>
                  <a:lnTo>
                    <a:pt x="617376" y="54929"/>
                  </a:lnTo>
                  <a:lnTo>
                    <a:pt x="597774" y="55815"/>
                  </a:lnTo>
                  <a:lnTo>
                    <a:pt x="578172" y="56701"/>
                  </a:lnTo>
                  <a:lnTo>
                    <a:pt x="558570" y="57587"/>
                  </a:lnTo>
                  <a:lnTo>
                    <a:pt x="538969" y="58473"/>
                  </a:lnTo>
                  <a:lnTo>
                    <a:pt x="519367" y="59359"/>
                  </a:lnTo>
                  <a:lnTo>
                    <a:pt x="499765" y="60245"/>
                  </a:lnTo>
                  <a:lnTo>
                    <a:pt x="480163" y="61131"/>
                  </a:lnTo>
                  <a:lnTo>
                    <a:pt x="460561" y="62017"/>
                  </a:lnTo>
                  <a:lnTo>
                    <a:pt x="440960" y="62903"/>
                  </a:lnTo>
                  <a:lnTo>
                    <a:pt x="421358" y="63789"/>
                  </a:lnTo>
                  <a:lnTo>
                    <a:pt x="401756" y="64675"/>
                  </a:lnTo>
                  <a:lnTo>
                    <a:pt x="382154" y="65561"/>
                  </a:lnTo>
                  <a:lnTo>
                    <a:pt x="362553" y="66447"/>
                  </a:lnTo>
                  <a:lnTo>
                    <a:pt x="342951" y="67333"/>
                  </a:lnTo>
                  <a:lnTo>
                    <a:pt x="323349" y="68219"/>
                  </a:lnTo>
                  <a:lnTo>
                    <a:pt x="303747" y="69105"/>
                  </a:lnTo>
                  <a:lnTo>
                    <a:pt x="284145" y="69991"/>
                  </a:lnTo>
                  <a:lnTo>
                    <a:pt x="264544" y="70876"/>
                  </a:lnTo>
                  <a:lnTo>
                    <a:pt x="244942" y="71762"/>
                  </a:lnTo>
                  <a:lnTo>
                    <a:pt x="225340" y="72648"/>
                  </a:lnTo>
                  <a:lnTo>
                    <a:pt x="205738" y="73534"/>
                  </a:lnTo>
                  <a:lnTo>
                    <a:pt x="186136" y="74420"/>
                  </a:lnTo>
                  <a:lnTo>
                    <a:pt x="166535" y="75306"/>
                  </a:lnTo>
                  <a:lnTo>
                    <a:pt x="146933" y="76192"/>
                  </a:lnTo>
                  <a:lnTo>
                    <a:pt x="127331" y="77078"/>
                  </a:lnTo>
                  <a:lnTo>
                    <a:pt x="107729" y="77964"/>
                  </a:lnTo>
                  <a:lnTo>
                    <a:pt x="88128" y="78850"/>
                  </a:lnTo>
                  <a:lnTo>
                    <a:pt x="68526" y="79736"/>
                  </a:lnTo>
                  <a:lnTo>
                    <a:pt x="48924" y="80622"/>
                  </a:lnTo>
                  <a:lnTo>
                    <a:pt x="29322" y="81508"/>
                  </a:lnTo>
                  <a:lnTo>
                    <a:pt x="9720" y="82394"/>
                  </a:lnTo>
                  <a:lnTo>
                    <a:pt x="0" y="8283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585928" y="5342750"/>
              <a:ext cx="127831" cy="143853"/>
            </a:xfrm>
            <a:custGeom>
              <a:avLst/>
              <a:pathLst>
                <a:path w="127831" h="143853">
                  <a:moveTo>
                    <a:pt x="121329" y="0"/>
                  </a:moveTo>
                  <a:lnTo>
                    <a:pt x="0" y="77557"/>
                  </a:lnTo>
                  <a:lnTo>
                    <a:pt x="127831" y="14385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520985" y="4122520"/>
              <a:ext cx="1982379" cy="1125529"/>
            </a:xfrm>
            <a:custGeom>
              <a:avLst/>
              <a:pathLst>
                <a:path w="1982379" h="1125529">
                  <a:moveTo>
                    <a:pt x="0" y="0"/>
                  </a:moveTo>
                  <a:lnTo>
                    <a:pt x="20972" y="11907"/>
                  </a:lnTo>
                  <a:lnTo>
                    <a:pt x="41945" y="23815"/>
                  </a:lnTo>
                  <a:lnTo>
                    <a:pt x="62918" y="35722"/>
                  </a:lnTo>
                  <a:lnTo>
                    <a:pt x="83890" y="47630"/>
                  </a:lnTo>
                  <a:lnTo>
                    <a:pt x="104863" y="59538"/>
                  </a:lnTo>
                  <a:lnTo>
                    <a:pt x="125836" y="71445"/>
                  </a:lnTo>
                  <a:lnTo>
                    <a:pt x="146808" y="83353"/>
                  </a:lnTo>
                  <a:lnTo>
                    <a:pt x="167781" y="95260"/>
                  </a:lnTo>
                  <a:lnTo>
                    <a:pt x="188754" y="107168"/>
                  </a:lnTo>
                  <a:lnTo>
                    <a:pt x="209727" y="119076"/>
                  </a:lnTo>
                  <a:lnTo>
                    <a:pt x="230699" y="130983"/>
                  </a:lnTo>
                  <a:lnTo>
                    <a:pt x="251672" y="142891"/>
                  </a:lnTo>
                  <a:lnTo>
                    <a:pt x="272645" y="154798"/>
                  </a:lnTo>
                  <a:lnTo>
                    <a:pt x="293617" y="166706"/>
                  </a:lnTo>
                  <a:lnTo>
                    <a:pt x="314590" y="178614"/>
                  </a:lnTo>
                  <a:lnTo>
                    <a:pt x="335563" y="190521"/>
                  </a:lnTo>
                  <a:lnTo>
                    <a:pt x="356535" y="202429"/>
                  </a:lnTo>
                  <a:lnTo>
                    <a:pt x="377508" y="214336"/>
                  </a:lnTo>
                  <a:lnTo>
                    <a:pt x="398481" y="226244"/>
                  </a:lnTo>
                  <a:lnTo>
                    <a:pt x="419454" y="238152"/>
                  </a:lnTo>
                  <a:lnTo>
                    <a:pt x="440426" y="250059"/>
                  </a:lnTo>
                  <a:lnTo>
                    <a:pt x="461399" y="261967"/>
                  </a:lnTo>
                  <a:lnTo>
                    <a:pt x="482372" y="273874"/>
                  </a:lnTo>
                  <a:lnTo>
                    <a:pt x="503344" y="285782"/>
                  </a:lnTo>
                  <a:lnTo>
                    <a:pt x="524317" y="297690"/>
                  </a:lnTo>
                  <a:lnTo>
                    <a:pt x="545290" y="309597"/>
                  </a:lnTo>
                  <a:lnTo>
                    <a:pt x="566262" y="321505"/>
                  </a:lnTo>
                  <a:lnTo>
                    <a:pt x="587235" y="333412"/>
                  </a:lnTo>
                  <a:lnTo>
                    <a:pt x="608208" y="345320"/>
                  </a:lnTo>
                  <a:lnTo>
                    <a:pt x="629181" y="357228"/>
                  </a:lnTo>
                  <a:lnTo>
                    <a:pt x="650153" y="369135"/>
                  </a:lnTo>
                  <a:lnTo>
                    <a:pt x="671126" y="381043"/>
                  </a:lnTo>
                  <a:lnTo>
                    <a:pt x="692099" y="392951"/>
                  </a:lnTo>
                  <a:lnTo>
                    <a:pt x="713071" y="404858"/>
                  </a:lnTo>
                  <a:lnTo>
                    <a:pt x="734044" y="416766"/>
                  </a:lnTo>
                  <a:lnTo>
                    <a:pt x="755017" y="428673"/>
                  </a:lnTo>
                  <a:lnTo>
                    <a:pt x="775989" y="440581"/>
                  </a:lnTo>
                  <a:lnTo>
                    <a:pt x="796962" y="452489"/>
                  </a:lnTo>
                  <a:lnTo>
                    <a:pt x="817935" y="464396"/>
                  </a:lnTo>
                  <a:lnTo>
                    <a:pt x="838908" y="476304"/>
                  </a:lnTo>
                  <a:lnTo>
                    <a:pt x="859880" y="488211"/>
                  </a:lnTo>
                  <a:lnTo>
                    <a:pt x="880853" y="500119"/>
                  </a:lnTo>
                  <a:lnTo>
                    <a:pt x="901826" y="512027"/>
                  </a:lnTo>
                  <a:lnTo>
                    <a:pt x="922798" y="523934"/>
                  </a:lnTo>
                  <a:lnTo>
                    <a:pt x="943771" y="535842"/>
                  </a:lnTo>
                  <a:lnTo>
                    <a:pt x="964744" y="547749"/>
                  </a:lnTo>
                  <a:lnTo>
                    <a:pt x="985717" y="559657"/>
                  </a:lnTo>
                  <a:lnTo>
                    <a:pt x="1006689" y="571565"/>
                  </a:lnTo>
                  <a:lnTo>
                    <a:pt x="1027662" y="583472"/>
                  </a:lnTo>
                  <a:lnTo>
                    <a:pt x="1048635" y="595380"/>
                  </a:lnTo>
                  <a:lnTo>
                    <a:pt x="1069607" y="607287"/>
                  </a:lnTo>
                  <a:lnTo>
                    <a:pt x="1090580" y="619195"/>
                  </a:lnTo>
                  <a:lnTo>
                    <a:pt x="1111553" y="631103"/>
                  </a:lnTo>
                  <a:lnTo>
                    <a:pt x="1132525" y="643010"/>
                  </a:lnTo>
                  <a:lnTo>
                    <a:pt x="1153498" y="654918"/>
                  </a:lnTo>
                  <a:lnTo>
                    <a:pt x="1174471" y="666825"/>
                  </a:lnTo>
                  <a:lnTo>
                    <a:pt x="1195444" y="678733"/>
                  </a:lnTo>
                  <a:lnTo>
                    <a:pt x="1216416" y="690641"/>
                  </a:lnTo>
                  <a:lnTo>
                    <a:pt x="1237389" y="702548"/>
                  </a:lnTo>
                  <a:lnTo>
                    <a:pt x="1258362" y="714456"/>
                  </a:lnTo>
                  <a:lnTo>
                    <a:pt x="1279334" y="726364"/>
                  </a:lnTo>
                  <a:lnTo>
                    <a:pt x="1300307" y="738271"/>
                  </a:lnTo>
                  <a:lnTo>
                    <a:pt x="1321280" y="750179"/>
                  </a:lnTo>
                  <a:lnTo>
                    <a:pt x="1342252" y="762086"/>
                  </a:lnTo>
                  <a:lnTo>
                    <a:pt x="1363225" y="773994"/>
                  </a:lnTo>
                  <a:lnTo>
                    <a:pt x="1384198" y="785902"/>
                  </a:lnTo>
                  <a:lnTo>
                    <a:pt x="1405171" y="797809"/>
                  </a:lnTo>
                  <a:lnTo>
                    <a:pt x="1426143" y="809717"/>
                  </a:lnTo>
                  <a:lnTo>
                    <a:pt x="1447116" y="821624"/>
                  </a:lnTo>
                  <a:lnTo>
                    <a:pt x="1468089" y="833532"/>
                  </a:lnTo>
                  <a:lnTo>
                    <a:pt x="1489061" y="845440"/>
                  </a:lnTo>
                  <a:lnTo>
                    <a:pt x="1510034" y="857347"/>
                  </a:lnTo>
                  <a:lnTo>
                    <a:pt x="1531007" y="869255"/>
                  </a:lnTo>
                  <a:lnTo>
                    <a:pt x="1551979" y="881162"/>
                  </a:lnTo>
                  <a:lnTo>
                    <a:pt x="1572952" y="893070"/>
                  </a:lnTo>
                  <a:lnTo>
                    <a:pt x="1593925" y="904978"/>
                  </a:lnTo>
                  <a:lnTo>
                    <a:pt x="1614898" y="916885"/>
                  </a:lnTo>
                  <a:lnTo>
                    <a:pt x="1635870" y="928793"/>
                  </a:lnTo>
                  <a:lnTo>
                    <a:pt x="1656843" y="940700"/>
                  </a:lnTo>
                  <a:lnTo>
                    <a:pt x="1677816" y="952608"/>
                  </a:lnTo>
                  <a:lnTo>
                    <a:pt x="1698788" y="964516"/>
                  </a:lnTo>
                  <a:lnTo>
                    <a:pt x="1719761" y="976423"/>
                  </a:lnTo>
                  <a:lnTo>
                    <a:pt x="1740734" y="988331"/>
                  </a:lnTo>
                  <a:lnTo>
                    <a:pt x="1761706" y="1000238"/>
                  </a:lnTo>
                  <a:lnTo>
                    <a:pt x="1782679" y="1012146"/>
                  </a:lnTo>
                  <a:lnTo>
                    <a:pt x="1803652" y="1024054"/>
                  </a:lnTo>
                  <a:lnTo>
                    <a:pt x="1824625" y="1035961"/>
                  </a:lnTo>
                  <a:lnTo>
                    <a:pt x="1845597" y="1047869"/>
                  </a:lnTo>
                  <a:lnTo>
                    <a:pt x="1866570" y="1059777"/>
                  </a:lnTo>
                  <a:lnTo>
                    <a:pt x="1887543" y="1071684"/>
                  </a:lnTo>
                  <a:lnTo>
                    <a:pt x="1908515" y="1083592"/>
                  </a:lnTo>
                  <a:lnTo>
                    <a:pt x="1929488" y="1095499"/>
                  </a:lnTo>
                  <a:lnTo>
                    <a:pt x="1950461" y="1107407"/>
                  </a:lnTo>
                  <a:lnTo>
                    <a:pt x="1971434" y="1119315"/>
                  </a:lnTo>
                  <a:lnTo>
                    <a:pt x="1982379" y="11255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359368" y="5123865"/>
              <a:ext cx="143996" cy="125224"/>
            </a:xfrm>
            <a:custGeom>
              <a:avLst/>
              <a:pathLst>
                <a:path w="143996" h="125224">
                  <a:moveTo>
                    <a:pt x="0" y="125224"/>
                  </a:moveTo>
                  <a:lnTo>
                    <a:pt x="143996" y="124184"/>
                  </a:lnTo>
                  <a:lnTo>
                    <a:pt x="710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520985" y="3976266"/>
              <a:ext cx="608326" cy="146253"/>
            </a:xfrm>
            <a:custGeom>
              <a:avLst/>
              <a:pathLst>
                <a:path w="608326" h="146253">
                  <a:moveTo>
                    <a:pt x="0" y="146253"/>
                  </a:moveTo>
                  <a:lnTo>
                    <a:pt x="7205" y="144521"/>
                  </a:lnTo>
                  <a:lnTo>
                    <a:pt x="14410" y="142789"/>
                  </a:lnTo>
                  <a:lnTo>
                    <a:pt x="21616" y="141056"/>
                  </a:lnTo>
                  <a:lnTo>
                    <a:pt x="28821" y="139324"/>
                  </a:lnTo>
                  <a:lnTo>
                    <a:pt x="36027" y="137592"/>
                  </a:lnTo>
                  <a:lnTo>
                    <a:pt x="43232" y="135859"/>
                  </a:lnTo>
                  <a:lnTo>
                    <a:pt x="50437" y="134127"/>
                  </a:lnTo>
                  <a:lnTo>
                    <a:pt x="57643" y="132395"/>
                  </a:lnTo>
                  <a:lnTo>
                    <a:pt x="64848" y="130662"/>
                  </a:lnTo>
                  <a:lnTo>
                    <a:pt x="72054" y="128930"/>
                  </a:lnTo>
                  <a:lnTo>
                    <a:pt x="79259" y="127198"/>
                  </a:lnTo>
                  <a:lnTo>
                    <a:pt x="86464" y="125465"/>
                  </a:lnTo>
                  <a:lnTo>
                    <a:pt x="93670" y="123733"/>
                  </a:lnTo>
                  <a:lnTo>
                    <a:pt x="100875" y="122001"/>
                  </a:lnTo>
                  <a:lnTo>
                    <a:pt x="108081" y="120269"/>
                  </a:lnTo>
                  <a:lnTo>
                    <a:pt x="115286" y="118536"/>
                  </a:lnTo>
                  <a:lnTo>
                    <a:pt x="122491" y="116804"/>
                  </a:lnTo>
                  <a:lnTo>
                    <a:pt x="129697" y="115072"/>
                  </a:lnTo>
                  <a:lnTo>
                    <a:pt x="136902" y="113339"/>
                  </a:lnTo>
                  <a:lnTo>
                    <a:pt x="144108" y="111607"/>
                  </a:lnTo>
                  <a:lnTo>
                    <a:pt x="151313" y="109875"/>
                  </a:lnTo>
                  <a:lnTo>
                    <a:pt x="158518" y="108142"/>
                  </a:lnTo>
                  <a:lnTo>
                    <a:pt x="165724" y="106410"/>
                  </a:lnTo>
                  <a:lnTo>
                    <a:pt x="172929" y="104678"/>
                  </a:lnTo>
                  <a:lnTo>
                    <a:pt x="180135" y="102945"/>
                  </a:lnTo>
                  <a:lnTo>
                    <a:pt x="187340" y="101213"/>
                  </a:lnTo>
                  <a:lnTo>
                    <a:pt x="194545" y="99481"/>
                  </a:lnTo>
                  <a:lnTo>
                    <a:pt x="201751" y="97748"/>
                  </a:lnTo>
                  <a:lnTo>
                    <a:pt x="208956" y="96016"/>
                  </a:lnTo>
                  <a:lnTo>
                    <a:pt x="216162" y="94284"/>
                  </a:lnTo>
                  <a:lnTo>
                    <a:pt x="223367" y="92551"/>
                  </a:lnTo>
                  <a:lnTo>
                    <a:pt x="230572" y="90819"/>
                  </a:lnTo>
                  <a:lnTo>
                    <a:pt x="237778" y="89087"/>
                  </a:lnTo>
                  <a:lnTo>
                    <a:pt x="244983" y="87354"/>
                  </a:lnTo>
                  <a:lnTo>
                    <a:pt x="252189" y="85622"/>
                  </a:lnTo>
                  <a:lnTo>
                    <a:pt x="259394" y="83890"/>
                  </a:lnTo>
                  <a:lnTo>
                    <a:pt x="266599" y="82157"/>
                  </a:lnTo>
                  <a:lnTo>
                    <a:pt x="273805" y="80425"/>
                  </a:lnTo>
                  <a:lnTo>
                    <a:pt x="281010" y="78693"/>
                  </a:lnTo>
                  <a:lnTo>
                    <a:pt x="288216" y="76960"/>
                  </a:lnTo>
                  <a:lnTo>
                    <a:pt x="295421" y="75228"/>
                  </a:lnTo>
                  <a:lnTo>
                    <a:pt x="302626" y="73496"/>
                  </a:lnTo>
                  <a:lnTo>
                    <a:pt x="309832" y="71764"/>
                  </a:lnTo>
                  <a:lnTo>
                    <a:pt x="317037" y="70031"/>
                  </a:lnTo>
                  <a:lnTo>
                    <a:pt x="324243" y="68299"/>
                  </a:lnTo>
                  <a:lnTo>
                    <a:pt x="331448" y="66567"/>
                  </a:lnTo>
                  <a:lnTo>
                    <a:pt x="338653" y="64834"/>
                  </a:lnTo>
                  <a:lnTo>
                    <a:pt x="345859" y="63102"/>
                  </a:lnTo>
                  <a:lnTo>
                    <a:pt x="353064" y="61370"/>
                  </a:lnTo>
                  <a:lnTo>
                    <a:pt x="360270" y="59637"/>
                  </a:lnTo>
                  <a:lnTo>
                    <a:pt x="367475" y="57905"/>
                  </a:lnTo>
                  <a:lnTo>
                    <a:pt x="374680" y="56173"/>
                  </a:lnTo>
                  <a:lnTo>
                    <a:pt x="381886" y="54440"/>
                  </a:lnTo>
                  <a:lnTo>
                    <a:pt x="389091" y="52708"/>
                  </a:lnTo>
                  <a:lnTo>
                    <a:pt x="396297" y="50976"/>
                  </a:lnTo>
                  <a:lnTo>
                    <a:pt x="403502" y="49243"/>
                  </a:lnTo>
                  <a:lnTo>
                    <a:pt x="410707" y="47511"/>
                  </a:lnTo>
                  <a:lnTo>
                    <a:pt x="417913" y="45779"/>
                  </a:lnTo>
                  <a:lnTo>
                    <a:pt x="425118" y="44046"/>
                  </a:lnTo>
                  <a:lnTo>
                    <a:pt x="432324" y="42314"/>
                  </a:lnTo>
                  <a:lnTo>
                    <a:pt x="439529" y="40582"/>
                  </a:lnTo>
                  <a:lnTo>
                    <a:pt x="446734" y="38849"/>
                  </a:lnTo>
                  <a:lnTo>
                    <a:pt x="453940" y="37117"/>
                  </a:lnTo>
                  <a:lnTo>
                    <a:pt x="461145" y="35385"/>
                  </a:lnTo>
                  <a:lnTo>
                    <a:pt x="468351" y="33652"/>
                  </a:lnTo>
                  <a:lnTo>
                    <a:pt x="475556" y="31920"/>
                  </a:lnTo>
                  <a:lnTo>
                    <a:pt x="482761" y="30188"/>
                  </a:lnTo>
                  <a:lnTo>
                    <a:pt x="489967" y="28455"/>
                  </a:lnTo>
                  <a:lnTo>
                    <a:pt x="497172" y="26723"/>
                  </a:lnTo>
                  <a:lnTo>
                    <a:pt x="504378" y="24991"/>
                  </a:lnTo>
                  <a:lnTo>
                    <a:pt x="511583" y="23259"/>
                  </a:lnTo>
                  <a:lnTo>
                    <a:pt x="518788" y="21526"/>
                  </a:lnTo>
                  <a:lnTo>
                    <a:pt x="525994" y="19794"/>
                  </a:lnTo>
                  <a:lnTo>
                    <a:pt x="533199" y="18062"/>
                  </a:lnTo>
                  <a:lnTo>
                    <a:pt x="540405" y="16329"/>
                  </a:lnTo>
                  <a:lnTo>
                    <a:pt x="547610" y="14597"/>
                  </a:lnTo>
                  <a:lnTo>
                    <a:pt x="554815" y="12865"/>
                  </a:lnTo>
                  <a:lnTo>
                    <a:pt x="562021" y="11132"/>
                  </a:lnTo>
                  <a:lnTo>
                    <a:pt x="569226" y="9400"/>
                  </a:lnTo>
                  <a:lnTo>
                    <a:pt x="576432" y="7668"/>
                  </a:lnTo>
                  <a:lnTo>
                    <a:pt x="583637" y="5935"/>
                  </a:lnTo>
                  <a:lnTo>
                    <a:pt x="590842" y="4203"/>
                  </a:lnTo>
                  <a:lnTo>
                    <a:pt x="598048" y="2471"/>
                  </a:lnTo>
                  <a:lnTo>
                    <a:pt x="605253" y="738"/>
                  </a:lnTo>
                  <a:lnTo>
                    <a:pt x="608326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3991228" y="3935412"/>
              <a:ext cx="138083" cy="140010"/>
            </a:xfrm>
            <a:custGeom>
              <a:avLst/>
              <a:pathLst>
                <a:path w="138083" h="140010">
                  <a:moveTo>
                    <a:pt x="33661" y="140010"/>
                  </a:moveTo>
                  <a:lnTo>
                    <a:pt x="138083" y="4085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348089" y="3979535"/>
              <a:ext cx="1172895" cy="142984"/>
            </a:xfrm>
            <a:custGeom>
              <a:avLst/>
              <a:pathLst>
                <a:path w="1172895" h="142984">
                  <a:moveTo>
                    <a:pt x="1172895" y="142984"/>
                  </a:moveTo>
                  <a:lnTo>
                    <a:pt x="1159965" y="141408"/>
                  </a:lnTo>
                  <a:lnTo>
                    <a:pt x="1147035" y="139832"/>
                  </a:lnTo>
                  <a:lnTo>
                    <a:pt x="1134104" y="138255"/>
                  </a:lnTo>
                  <a:lnTo>
                    <a:pt x="1121174" y="136679"/>
                  </a:lnTo>
                  <a:lnTo>
                    <a:pt x="1108244" y="135103"/>
                  </a:lnTo>
                  <a:lnTo>
                    <a:pt x="1095313" y="133527"/>
                  </a:lnTo>
                  <a:lnTo>
                    <a:pt x="1082383" y="131950"/>
                  </a:lnTo>
                  <a:lnTo>
                    <a:pt x="1069453" y="130374"/>
                  </a:lnTo>
                  <a:lnTo>
                    <a:pt x="1056522" y="128798"/>
                  </a:lnTo>
                  <a:lnTo>
                    <a:pt x="1043592" y="127221"/>
                  </a:lnTo>
                  <a:lnTo>
                    <a:pt x="1030662" y="125645"/>
                  </a:lnTo>
                  <a:lnTo>
                    <a:pt x="1017731" y="124069"/>
                  </a:lnTo>
                  <a:lnTo>
                    <a:pt x="1004801" y="122492"/>
                  </a:lnTo>
                  <a:lnTo>
                    <a:pt x="991871" y="120916"/>
                  </a:lnTo>
                  <a:lnTo>
                    <a:pt x="978940" y="119340"/>
                  </a:lnTo>
                  <a:lnTo>
                    <a:pt x="966010" y="117764"/>
                  </a:lnTo>
                  <a:lnTo>
                    <a:pt x="953080" y="116187"/>
                  </a:lnTo>
                  <a:lnTo>
                    <a:pt x="940150" y="114611"/>
                  </a:lnTo>
                  <a:lnTo>
                    <a:pt x="927219" y="113035"/>
                  </a:lnTo>
                  <a:lnTo>
                    <a:pt x="914289" y="111458"/>
                  </a:lnTo>
                  <a:lnTo>
                    <a:pt x="901359" y="109882"/>
                  </a:lnTo>
                  <a:lnTo>
                    <a:pt x="888428" y="108306"/>
                  </a:lnTo>
                  <a:lnTo>
                    <a:pt x="875498" y="106729"/>
                  </a:lnTo>
                  <a:lnTo>
                    <a:pt x="862568" y="105153"/>
                  </a:lnTo>
                  <a:lnTo>
                    <a:pt x="849637" y="103577"/>
                  </a:lnTo>
                  <a:lnTo>
                    <a:pt x="836707" y="102000"/>
                  </a:lnTo>
                  <a:lnTo>
                    <a:pt x="823777" y="100424"/>
                  </a:lnTo>
                  <a:lnTo>
                    <a:pt x="810846" y="98848"/>
                  </a:lnTo>
                  <a:lnTo>
                    <a:pt x="797916" y="97272"/>
                  </a:lnTo>
                  <a:lnTo>
                    <a:pt x="784986" y="95695"/>
                  </a:lnTo>
                  <a:lnTo>
                    <a:pt x="772055" y="94119"/>
                  </a:lnTo>
                  <a:lnTo>
                    <a:pt x="759125" y="92543"/>
                  </a:lnTo>
                  <a:lnTo>
                    <a:pt x="746195" y="90966"/>
                  </a:lnTo>
                  <a:lnTo>
                    <a:pt x="733264" y="89390"/>
                  </a:lnTo>
                  <a:lnTo>
                    <a:pt x="720334" y="87814"/>
                  </a:lnTo>
                  <a:lnTo>
                    <a:pt x="707404" y="86237"/>
                  </a:lnTo>
                  <a:lnTo>
                    <a:pt x="694473" y="84661"/>
                  </a:lnTo>
                  <a:lnTo>
                    <a:pt x="681543" y="83085"/>
                  </a:lnTo>
                  <a:lnTo>
                    <a:pt x="668613" y="81509"/>
                  </a:lnTo>
                  <a:lnTo>
                    <a:pt x="655682" y="79932"/>
                  </a:lnTo>
                  <a:lnTo>
                    <a:pt x="642752" y="78356"/>
                  </a:lnTo>
                  <a:lnTo>
                    <a:pt x="629822" y="76780"/>
                  </a:lnTo>
                  <a:lnTo>
                    <a:pt x="616891" y="75203"/>
                  </a:lnTo>
                  <a:lnTo>
                    <a:pt x="603961" y="73627"/>
                  </a:lnTo>
                  <a:lnTo>
                    <a:pt x="591031" y="72051"/>
                  </a:lnTo>
                  <a:lnTo>
                    <a:pt x="578100" y="70474"/>
                  </a:lnTo>
                  <a:lnTo>
                    <a:pt x="565170" y="68898"/>
                  </a:lnTo>
                  <a:lnTo>
                    <a:pt x="552240" y="67322"/>
                  </a:lnTo>
                  <a:lnTo>
                    <a:pt x="539309" y="65745"/>
                  </a:lnTo>
                  <a:lnTo>
                    <a:pt x="526379" y="64169"/>
                  </a:lnTo>
                  <a:lnTo>
                    <a:pt x="513449" y="62593"/>
                  </a:lnTo>
                  <a:lnTo>
                    <a:pt x="500518" y="61017"/>
                  </a:lnTo>
                  <a:lnTo>
                    <a:pt x="487588" y="59440"/>
                  </a:lnTo>
                  <a:lnTo>
                    <a:pt x="474658" y="57864"/>
                  </a:lnTo>
                  <a:lnTo>
                    <a:pt x="461727" y="56288"/>
                  </a:lnTo>
                  <a:lnTo>
                    <a:pt x="448797" y="54711"/>
                  </a:lnTo>
                  <a:lnTo>
                    <a:pt x="435867" y="53135"/>
                  </a:lnTo>
                  <a:lnTo>
                    <a:pt x="422937" y="51559"/>
                  </a:lnTo>
                  <a:lnTo>
                    <a:pt x="410006" y="49982"/>
                  </a:lnTo>
                  <a:lnTo>
                    <a:pt x="397076" y="48406"/>
                  </a:lnTo>
                  <a:lnTo>
                    <a:pt x="384146" y="46830"/>
                  </a:lnTo>
                  <a:lnTo>
                    <a:pt x="371215" y="45254"/>
                  </a:lnTo>
                  <a:lnTo>
                    <a:pt x="358285" y="43677"/>
                  </a:lnTo>
                  <a:lnTo>
                    <a:pt x="345355" y="42101"/>
                  </a:lnTo>
                  <a:lnTo>
                    <a:pt x="332424" y="40525"/>
                  </a:lnTo>
                  <a:lnTo>
                    <a:pt x="319494" y="38948"/>
                  </a:lnTo>
                  <a:lnTo>
                    <a:pt x="306564" y="37372"/>
                  </a:lnTo>
                  <a:lnTo>
                    <a:pt x="293633" y="35796"/>
                  </a:lnTo>
                  <a:lnTo>
                    <a:pt x="280703" y="34219"/>
                  </a:lnTo>
                  <a:lnTo>
                    <a:pt x="267773" y="32643"/>
                  </a:lnTo>
                  <a:lnTo>
                    <a:pt x="254842" y="31067"/>
                  </a:lnTo>
                  <a:lnTo>
                    <a:pt x="241912" y="29490"/>
                  </a:lnTo>
                  <a:lnTo>
                    <a:pt x="228982" y="27914"/>
                  </a:lnTo>
                  <a:lnTo>
                    <a:pt x="216051" y="26338"/>
                  </a:lnTo>
                  <a:lnTo>
                    <a:pt x="203121" y="24762"/>
                  </a:lnTo>
                  <a:lnTo>
                    <a:pt x="190191" y="23185"/>
                  </a:lnTo>
                  <a:lnTo>
                    <a:pt x="177260" y="21609"/>
                  </a:lnTo>
                  <a:lnTo>
                    <a:pt x="164330" y="20033"/>
                  </a:lnTo>
                  <a:lnTo>
                    <a:pt x="151400" y="18456"/>
                  </a:lnTo>
                  <a:lnTo>
                    <a:pt x="138469" y="16880"/>
                  </a:lnTo>
                  <a:lnTo>
                    <a:pt x="125539" y="15304"/>
                  </a:lnTo>
                  <a:lnTo>
                    <a:pt x="112609" y="13727"/>
                  </a:lnTo>
                  <a:lnTo>
                    <a:pt x="99678" y="12151"/>
                  </a:lnTo>
                  <a:lnTo>
                    <a:pt x="86748" y="10575"/>
                  </a:lnTo>
                  <a:lnTo>
                    <a:pt x="73818" y="8999"/>
                  </a:lnTo>
                  <a:lnTo>
                    <a:pt x="60887" y="7422"/>
                  </a:lnTo>
                  <a:lnTo>
                    <a:pt x="47957" y="5846"/>
                  </a:lnTo>
                  <a:lnTo>
                    <a:pt x="35027" y="4270"/>
                  </a:lnTo>
                  <a:lnTo>
                    <a:pt x="22096" y="2693"/>
                  </a:lnTo>
                  <a:lnTo>
                    <a:pt x="9166" y="11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348089" y="3923155"/>
              <a:ext cx="132504" cy="142941"/>
            </a:xfrm>
            <a:custGeom>
              <a:avLst/>
              <a:pathLst>
                <a:path w="132504" h="142941">
                  <a:moveTo>
                    <a:pt x="132504" y="0"/>
                  </a:moveTo>
                  <a:lnTo>
                    <a:pt x="0" y="56379"/>
                  </a:lnTo>
                  <a:lnTo>
                    <a:pt x="115078" y="1429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288300" y="4998547"/>
              <a:ext cx="754810" cy="1155246"/>
            </a:xfrm>
            <a:custGeom>
              <a:avLst/>
              <a:pathLst>
                <a:path w="754810" h="1155246">
                  <a:moveTo>
                    <a:pt x="0" y="1155246"/>
                  </a:moveTo>
                  <a:lnTo>
                    <a:pt x="8221" y="1142664"/>
                  </a:lnTo>
                  <a:lnTo>
                    <a:pt x="16442" y="1130082"/>
                  </a:lnTo>
                  <a:lnTo>
                    <a:pt x="24663" y="1117499"/>
                  </a:lnTo>
                  <a:lnTo>
                    <a:pt x="32884" y="1104917"/>
                  </a:lnTo>
                  <a:lnTo>
                    <a:pt x="41105" y="1092334"/>
                  </a:lnTo>
                  <a:lnTo>
                    <a:pt x="49326" y="1079752"/>
                  </a:lnTo>
                  <a:lnTo>
                    <a:pt x="57547" y="1067170"/>
                  </a:lnTo>
                  <a:lnTo>
                    <a:pt x="65768" y="1054587"/>
                  </a:lnTo>
                  <a:lnTo>
                    <a:pt x="73989" y="1042005"/>
                  </a:lnTo>
                  <a:lnTo>
                    <a:pt x="82210" y="1029422"/>
                  </a:lnTo>
                  <a:lnTo>
                    <a:pt x="90431" y="1016840"/>
                  </a:lnTo>
                  <a:lnTo>
                    <a:pt x="98652" y="1004257"/>
                  </a:lnTo>
                  <a:lnTo>
                    <a:pt x="106873" y="991675"/>
                  </a:lnTo>
                  <a:lnTo>
                    <a:pt x="115094" y="979093"/>
                  </a:lnTo>
                  <a:lnTo>
                    <a:pt x="123315" y="966510"/>
                  </a:lnTo>
                  <a:lnTo>
                    <a:pt x="131536" y="953928"/>
                  </a:lnTo>
                  <a:lnTo>
                    <a:pt x="139757" y="941345"/>
                  </a:lnTo>
                  <a:lnTo>
                    <a:pt x="147978" y="928763"/>
                  </a:lnTo>
                  <a:lnTo>
                    <a:pt x="156199" y="916181"/>
                  </a:lnTo>
                  <a:lnTo>
                    <a:pt x="164420" y="903598"/>
                  </a:lnTo>
                  <a:lnTo>
                    <a:pt x="172641" y="891016"/>
                  </a:lnTo>
                  <a:lnTo>
                    <a:pt x="180862" y="878433"/>
                  </a:lnTo>
                  <a:lnTo>
                    <a:pt x="189083" y="865851"/>
                  </a:lnTo>
                  <a:lnTo>
                    <a:pt x="197305" y="853268"/>
                  </a:lnTo>
                  <a:lnTo>
                    <a:pt x="205526" y="840686"/>
                  </a:lnTo>
                  <a:lnTo>
                    <a:pt x="213747" y="828104"/>
                  </a:lnTo>
                  <a:lnTo>
                    <a:pt x="221968" y="815521"/>
                  </a:lnTo>
                  <a:lnTo>
                    <a:pt x="230189" y="802939"/>
                  </a:lnTo>
                  <a:lnTo>
                    <a:pt x="238410" y="790356"/>
                  </a:lnTo>
                  <a:lnTo>
                    <a:pt x="246631" y="777774"/>
                  </a:lnTo>
                  <a:lnTo>
                    <a:pt x="254852" y="765192"/>
                  </a:lnTo>
                  <a:lnTo>
                    <a:pt x="263073" y="752609"/>
                  </a:lnTo>
                  <a:lnTo>
                    <a:pt x="271294" y="740027"/>
                  </a:lnTo>
                  <a:lnTo>
                    <a:pt x="279515" y="727444"/>
                  </a:lnTo>
                  <a:lnTo>
                    <a:pt x="287736" y="714862"/>
                  </a:lnTo>
                  <a:lnTo>
                    <a:pt x="295957" y="702279"/>
                  </a:lnTo>
                  <a:lnTo>
                    <a:pt x="304178" y="689697"/>
                  </a:lnTo>
                  <a:lnTo>
                    <a:pt x="312399" y="677115"/>
                  </a:lnTo>
                  <a:lnTo>
                    <a:pt x="320620" y="664532"/>
                  </a:lnTo>
                  <a:lnTo>
                    <a:pt x="328841" y="651950"/>
                  </a:lnTo>
                  <a:lnTo>
                    <a:pt x="337062" y="639367"/>
                  </a:lnTo>
                  <a:lnTo>
                    <a:pt x="345283" y="626785"/>
                  </a:lnTo>
                  <a:lnTo>
                    <a:pt x="353504" y="614203"/>
                  </a:lnTo>
                  <a:lnTo>
                    <a:pt x="361725" y="601620"/>
                  </a:lnTo>
                  <a:lnTo>
                    <a:pt x="369946" y="589038"/>
                  </a:lnTo>
                  <a:lnTo>
                    <a:pt x="378167" y="576455"/>
                  </a:lnTo>
                  <a:lnTo>
                    <a:pt x="386388" y="563873"/>
                  </a:lnTo>
                  <a:lnTo>
                    <a:pt x="394610" y="551291"/>
                  </a:lnTo>
                  <a:lnTo>
                    <a:pt x="402831" y="538708"/>
                  </a:lnTo>
                  <a:lnTo>
                    <a:pt x="411052" y="526126"/>
                  </a:lnTo>
                  <a:lnTo>
                    <a:pt x="419273" y="513543"/>
                  </a:lnTo>
                  <a:lnTo>
                    <a:pt x="427494" y="500961"/>
                  </a:lnTo>
                  <a:lnTo>
                    <a:pt x="435715" y="488378"/>
                  </a:lnTo>
                  <a:lnTo>
                    <a:pt x="443936" y="475796"/>
                  </a:lnTo>
                  <a:lnTo>
                    <a:pt x="452157" y="463214"/>
                  </a:lnTo>
                  <a:lnTo>
                    <a:pt x="460378" y="450631"/>
                  </a:lnTo>
                  <a:lnTo>
                    <a:pt x="468599" y="438049"/>
                  </a:lnTo>
                  <a:lnTo>
                    <a:pt x="476820" y="425466"/>
                  </a:lnTo>
                  <a:lnTo>
                    <a:pt x="485041" y="412884"/>
                  </a:lnTo>
                  <a:lnTo>
                    <a:pt x="493262" y="400302"/>
                  </a:lnTo>
                  <a:lnTo>
                    <a:pt x="501483" y="387719"/>
                  </a:lnTo>
                  <a:lnTo>
                    <a:pt x="509704" y="375137"/>
                  </a:lnTo>
                  <a:lnTo>
                    <a:pt x="517925" y="362554"/>
                  </a:lnTo>
                  <a:lnTo>
                    <a:pt x="526146" y="349972"/>
                  </a:lnTo>
                  <a:lnTo>
                    <a:pt x="534367" y="337389"/>
                  </a:lnTo>
                  <a:lnTo>
                    <a:pt x="542588" y="324807"/>
                  </a:lnTo>
                  <a:lnTo>
                    <a:pt x="550809" y="312225"/>
                  </a:lnTo>
                  <a:lnTo>
                    <a:pt x="559030" y="299642"/>
                  </a:lnTo>
                  <a:lnTo>
                    <a:pt x="567251" y="287060"/>
                  </a:lnTo>
                  <a:lnTo>
                    <a:pt x="575472" y="274477"/>
                  </a:lnTo>
                  <a:lnTo>
                    <a:pt x="583694" y="261895"/>
                  </a:lnTo>
                  <a:lnTo>
                    <a:pt x="591915" y="249313"/>
                  </a:lnTo>
                  <a:lnTo>
                    <a:pt x="600136" y="236730"/>
                  </a:lnTo>
                  <a:lnTo>
                    <a:pt x="608357" y="224148"/>
                  </a:lnTo>
                  <a:lnTo>
                    <a:pt x="616578" y="211565"/>
                  </a:lnTo>
                  <a:lnTo>
                    <a:pt x="624799" y="198983"/>
                  </a:lnTo>
                  <a:lnTo>
                    <a:pt x="633020" y="186400"/>
                  </a:lnTo>
                  <a:lnTo>
                    <a:pt x="641241" y="173818"/>
                  </a:lnTo>
                  <a:lnTo>
                    <a:pt x="649462" y="161236"/>
                  </a:lnTo>
                  <a:lnTo>
                    <a:pt x="657683" y="148653"/>
                  </a:lnTo>
                  <a:lnTo>
                    <a:pt x="665904" y="136071"/>
                  </a:lnTo>
                  <a:lnTo>
                    <a:pt x="674125" y="123488"/>
                  </a:lnTo>
                  <a:lnTo>
                    <a:pt x="682346" y="110906"/>
                  </a:lnTo>
                  <a:lnTo>
                    <a:pt x="690567" y="98324"/>
                  </a:lnTo>
                  <a:lnTo>
                    <a:pt x="698788" y="85741"/>
                  </a:lnTo>
                  <a:lnTo>
                    <a:pt x="707009" y="73159"/>
                  </a:lnTo>
                  <a:lnTo>
                    <a:pt x="715230" y="60576"/>
                  </a:lnTo>
                  <a:lnTo>
                    <a:pt x="723451" y="47994"/>
                  </a:lnTo>
                  <a:lnTo>
                    <a:pt x="731672" y="35411"/>
                  </a:lnTo>
                  <a:lnTo>
                    <a:pt x="739893" y="22829"/>
                  </a:lnTo>
                  <a:lnTo>
                    <a:pt x="748114" y="10247"/>
                  </a:lnTo>
                  <a:lnTo>
                    <a:pt x="75481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914623" y="4998547"/>
              <a:ext cx="128486" cy="143781"/>
            </a:xfrm>
            <a:custGeom>
              <a:avLst/>
              <a:pathLst>
                <a:path w="128486" h="143781">
                  <a:moveTo>
                    <a:pt x="120549" y="143781"/>
                  </a:moveTo>
                  <a:lnTo>
                    <a:pt x="128486" y="0"/>
                  </a:lnTo>
                  <a:lnTo>
                    <a:pt x="0" y="6501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222216" y="3703314"/>
              <a:ext cx="1324452" cy="2106639"/>
            </a:xfrm>
            <a:custGeom>
              <a:avLst/>
              <a:pathLst>
                <a:path w="1324452" h="2106639">
                  <a:moveTo>
                    <a:pt x="1324452" y="2106639"/>
                  </a:moveTo>
                  <a:lnTo>
                    <a:pt x="1310493" y="2084436"/>
                  </a:lnTo>
                  <a:lnTo>
                    <a:pt x="1296534" y="2062233"/>
                  </a:lnTo>
                  <a:lnTo>
                    <a:pt x="1282576" y="2040031"/>
                  </a:lnTo>
                  <a:lnTo>
                    <a:pt x="1268617" y="2017828"/>
                  </a:lnTo>
                  <a:lnTo>
                    <a:pt x="1254658" y="1995625"/>
                  </a:lnTo>
                  <a:lnTo>
                    <a:pt x="1240699" y="1973422"/>
                  </a:lnTo>
                  <a:lnTo>
                    <a:pt x="1226740" y="1951220"/>
                  </a:lnTo>
                  <a:lnTo>
                    <a:pt x="1212781" y="1929017"/>
                  </a:lnTo>
                  <a:lnTo>
                    <a:pt x="1198822" y="1906814"/>
                  </a:lnTo>
                  <a:lnTo>
                    <a:pt x="1184863" y="1884611"/>
                  </a:lnTo>
                  <a:lnTo>
                    <a:pt x="1170904" y="1862409"/>
                  </a:lnTo>
                  <a:lnTo>
                    <a:pt x="1156945" y="1840206"/>
                  </a:lnTo>
                  <a:lnTo>
                    <a:pt x="1142986" y="1818003"/>
                  </a:lnTo>
                  <a:lnTo>
                    <a:pt x="1129027" y="1795800"/>
                  </a:lnTo>
                  <a:lnTo>
                    <a:pt x="1115068" y="1773598"/>
                  </a:lnTo>
                  <a:lnTo>
                    <a:pt x="1101109" y="1751395"/>
                  </a:lnTo>
                  <a:lnTo>
                    <a:pt x="1087150" y="1729192"/>
                  </a:lnTo>
                  <a:lnTo>
                    <a:pt x="1073191" y="1706990"/>
                  </a:lnTo>
                  <a:lnTo>
                    <a:pt x="1059232" y="1684787"/>
                  </a:lnTo>
                  <a:lnTo>
                    <a:pt x="1045273" y="1662584"/>
                  </a:lnTo>
                  <a:lnTo>
                    <a:pt x="1031314" y="1640381"/>
                  </a:lnTo>
                  <a:lnTo>
                    <a:pt x="1017355" y="1618179"/>
                  </a:lnTo>
                  <a:lnTo>
                    <a:pt x="1003397" y="1595976"/>
                  </a:lnTo>
                  <a:lnTo>
                    <a:pt x="989438" y="1573773"/>
                  </a:lnTo>
                  <a:lnTo>
                    <a:pt x="975479" y="1551570"/>
                  </a:lnTo>
                  <a:lnTo>
                    <a:pt x="961520" y="1529368"/>
                  </a:lnTo>
                  <a:lnTo>
                    <a:pt x="947561" y="1507165"/>
                  </a:lnTo>
                  <a:lnTo>
                    <a:pt x="933602" y="1484962"/>
                  </a:lnTo>
                  <a:lnTo>
                    <a:pt x="919643" y="1462759"/>
                  </a:lnTo>
                  <a:lnTo>
                    <a:pt x="905684" y="1440557"/>
                  </a:lnTo>
                  <a:lnTo>
                    <a:pt x="891725" y="1418354"/>
                  </a:lnTo>
                  <a:lnTo>
                    <a:pt x="877766" y="1396151"/>
                  </a:lnTo>
                  <a:lnTo>
                    <a:pt x="863807" y="1373949"/>
                  </a:lnTo>
                  <a:lnTo>
                    <a:pt x="849848" y="1351746"/>
                  </a:lnTo>
                  <a:lnTo>
                    <a:pt x="835889" y="1329543"/>
                  </a:lnTo>
                  <a:lnTo>
                    <a:pt x="821930" y="1307340"/>
                  </a:lnTo>
                  <a:lnTo>
                    <a:pt x="807971" y="1285138"/>
                  </a:lnTo>
                  <a:lnTo>
                    <a:pt x="794012" y="1262935"/>
                  </a:lnTo>
                  <a:lnTo>
                    <a:pt x="780053" y="1240732"/>
                  </a:lnTo>
                  <a:lnTo>
                    <a:pt x="766094" y="1218529"/>
                  </a:lnTo>
                  <a:lnTo>
                    <a:pt x="752135" y="1196327"/>
                  </a:lnTo>
                  <a:lnTo>
                    <a:pt x="738176" y="1174124"/>
                  </a:lnTo>
                  <a:lnTo>
                    <a:pt x="724218" y="1151921"/>
                  </a:lnTo>
                  <a:lnTo>
                    <a:pt x="710259" y="1129719"/>
                  </a:lnTo>
                  <a:lnTo>
                    <a:pt x="696300" y="1107516"/>
                  </a:lnTo>
                  <a:lnTo>
                    <a:pt x="682341" y="1085313"/>
                  </a:lnTo>
                  <a:lnTo>
                    <a:pt x="668382" y="1063110"/>
                  </a:lnTo>
                  <a:lnTo>
                    <a:pt x="654423" y="1040908"/>
                  </a:lnTo>
                  <a:lnTo>
                    <a:pt x="640464" y="1018705"/>
                  </a:lnTo>
                  <a:lnTo>
                    <a:pt x="626505" y="996502"/>
                  </a:lnTo>
                  <a:lnTo>
                    <a:pt x="612546" y="974299"/>
                  </a:lnTo>
                  <a:lnTo>
                    <a:pt x="598587" y="952097"/>
                  </a:lnTo>
                  <a:lnTo>
                    <a:pt x="584628" y="929894"/>
                  </a:lnTo>
                  <a:lnTo>
                    <a:pt x="570669" y="907691"/>
                  </a:lnTo>
                  <a:lnTo>
                    <a:pt x="556710" y="885488"/>
                  </a:lnTo>
                  <a:lnTo>
                    <a:pt x="542751" y="863286"/>
                  </a:lnTo>
                  <a:lnTo>
                    <a:pt x="528792" y="841083"/>
                  </a:lnTo>
                  <a:lnTo>
                    <a:pt x="514833" y="818880"/>
                  </a:lnTo>
                  <a:lnTo>
                    <a:pt x="500874" y="796678"/>
                  </a:lnTo>
                  <a:lnTo>
                    <a:pt x="486915" y="774475"/>
                  </a:lnTo>
                  <a:lnTo>
                    <a:pt x="472956" y="752272"/>
                  </a:lnTo>
                  <a:lnTo>
                    <a:pt x="458997" y="730069"/>
                  </a:lnTo>
                  <a:lnTo>
                    <a:pt x="445038" y="707867"/>
                  </a:lnTo>
                  <a:lnTo>
                    <a:pt x="431080" y="685664"/>
                  </a:lnTo>
                  <a:lnTo>
                    <a:pt x="417121" y="663461"/>
                  </a:lnTo>
                  <a:lnTo>
                    <a:pt x="403162" y="641258"/>
                  </a:lnTo>
                  <a:lnTo>
                    <a:pt x="389203" y="619056"/>
                  </a:lnTo>
                  <a:lnTo>
                    <a:pt x="375244" y="596853"/>
                  </a:lnTo>
                  <a:lnTo>
                    <a:pt x="361285" y="574650"/>
                  </a:lnTo>
                  <a:lnTo>
                    <a:pt x="347326" y="552447"/>
                  </a:lnTo>
                  <a:lnTo>
                    <a:pt x="333367" y="530245"/>
                  </a:lnTo>
                  <a:lnTo>
                    <a:pt x="319408" y="508042"/>
                  </a:lnTo>
                  <a:lnTo>
                    <a:pt x="305449" y="485839"/>
                  </a:lnTo>
                  <a:lnTo>
                    <a:pt x="291490" y="463637"/>
                  </a:lnTo>
                  <a:lnTo>
                    <a:pt x="277531" y="441434"/>
                  </a:lnTo>
                  <a:lnTo>
                    <a:pt x="263572" y="419231"/>
                  </a:lnTo>
                  <a:lnTo>
                    <a:pt x="249613" y="397028"/>
                  </a:lnTo>
                  <a:lnTo>
                    <a:pt x="235654" y="374826"/>
                  </a:lnTo>
                  <a:lnTo>
                    <a:pt x="221695" y="352623"/>
                  </a:lnTo>
                  <a:lnTo>
                    <a:pt x="207736" y="330420"/>
                  </a:lnTo>
                  <a:lnTo>
                    <a:pt x="193777" y="308217"/>
                  </a:lnTo>
                  <a:lnTo>
                    <a:pt x="179818" y="286015"/>
                  </a:lnTo>
                  <a:lnTo>
                    <a:pt x="165859" y="263812"/>
                  </a:lnTo>
                  <a:lnTo>
                    <a:pt x="151901" y="241609"/>
                  </a:lnTo>
                  <a:lnTo>
                    <a:pt x="137942" y="219406"/>
                  </a:lnTo>
                  <a:lnTo>
                    <a:pt x="123983" y="197204"/>
                  </a:lnTo>
                  <a:lnTo>
                    <a:pt x="110024" y="175001"/>
                  </a:lnTo>
                  <a:lnTo>
                    <a:pt x="96065" y="152798"/>
                  </a:lnTo>
                  <a:lnTo>
                    <a:pt x="82106" y="130596"/>
                  </a:lnTo>
                  <a:lnTo>
                    <a:pt x="68147" y="108393"/>
                  </a:lnTo>
                  <a:lnTo>
                    <a:pt x="54188" y="86190"/>
                  </a:lnTo>
                  <a:lnTo>
                    <a:pt x="40229" y="63987"/>
                  </a:lnTo>
                  <a:lnTo>
                    <a:pt x="26270" y="41785"/>
                  </a:lnTo>
                  <a:lnTo>
                    <a:pt x="12311" y="1958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222216" y="3703314"/>
              <a:ext cx="127330" cy="143897"/>
            </a:xfrm>
            <a:custGeom>
              <a:avLst/>
              <a:pathLst>
                <a:path w="127330" h="143897">
                  <a:moveTo>
                    <a:pt x="127330" y="67253"/>
                  </a:moveTo>
                  <a:lnTo>
                    <a:pt x="0" y="0"/>
                  </a:lnTo>
                  <a:lnTo>
                    <a:pt x="5421" y="14389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546669" y="5389619"/>
              <a:ext cx="466561" cy="420333"/>
            </a:xfrm>
            <a:custGeom>
              <a:avLst/>
              <a:pathLst>
                <a:path w="466561" h="420333">
                  <a:moveTo>
                    <a:pt x="0" y="420333"/>
                  </a:moveTo>
                  <a:lnTo>
                    <a:pt x="5523" y="415357"/>
                  </a:lnTo>
                  <a:lnTo>
                    <a:pt x="11046" y="410381"/>
                  </a:lnTo>
                  <a:lnTo>
                    <a:pt x="16569" y="405405"/>
                  </a:lnTo>
                  <a:lnTo>
                    <a:pt x="22092" y="400429"/>
                  </a:lnTo>
                  <a:lnTo>
                    <a:pt x="27616" y="395454"/>
                  </a:lnTo>
                  <a:lnTo>
                    <a:pt x="33139" y="390478"/>
                  </a:lnTo>
                  <a:lnTo>
                    <a:pt x="38662" y="385502"/>
                  </a:lnTo>
                  <a:lnTo>
                    <a:pt x="44185" y="380526"/>
                  </a:lnTo>
                  <a:lnTo>
                    <a:pt x="49709" y="375550"/>
                  </a:lnTo>
                  <a:lnTo>
                    <a:pt x="55232" y="370574"/>
                  </a:lnTo>
                  <a:lnTo>
                    <a:pt x="60755" y="365598"/>
                  </a:lnTo>
                  <a:lnTo>
                    <a:pt x="66278" y="360622"/>
                  </a:lnTo>
                  <a:lnTo>
                    <a:pt x="71802" y="355646"/>
                  </a:lnTo>
                  <a:lnTo>
                    <a:pt x="77325" y="350670"/>
                  </a:lnTo>
                  <a:lnTo>
                    <a:pt x="82848" y="345694"/>
                  </a:lnTo>
                  <a:lnTo>
                    <a:pt x="88371" y="340718"/>
                  </a:lnTo>
                  <a:lnTo>
                    <a:pt x="93894" y="335742"/>
                  </a:lnTo>
                  <a:lnTo>
                    <a:pt x="99418" y="330766"/>
                  </a:lnTo>
                  <a:lnTo>
                    <a:pt x="104941" y="325790"/>
                  </a:lnTo>
                  <a:lnTo>
                    <a:pt x="110464" y="320814"/>
                  </a:lnTo>
                  <a:lnTo>
                    <a:pt x="115987" y="315838"/>
                  </a:lnTo>
                  <a:lnTo>
                    <a:pt x="121511" y="310862"/>
                  </a:lnTo>
                  <a:lnTo>
                    <a:pt x="127034" y="305886"/>
                  </a:lnTo>
                  <a:lnTo>
                    <a:pt x="132557" y="300910"/>
                  </a:lnTo>
                  <a:lnTo>
                    <a:pt x="138080" y="295934"/>
                  </a:lnTo>
                  <a:lnTo>
                    <a:pt x="143604" y="290958"/>
                  </a:lnTo>
                  <a:lnTo>
                    <a:pt x="149127" y="285982"/>
                  </a:lnTo>
                  <a:lnTo>
                    <a:pt x="154650" y="281006"/>
                  </a:lnTo>
                  <a:lnTo>
                    <a:pt x="160173" y="276030"/>
                  </a:lnTo>
                  <a:lnTo>
                    <a:pt x="165697" y="271054"/>
                  </a:lnTo>
                  <a:lnTo>
                    <a:pt x="171220" y="266078"/>
                  </a:lnTo>
                  <a:lnTo>
                    <a:pt x="176743" y="261102"/>
                  </a:lnTo>
                  <a:lnTo>
                    <a:pt x="182266" y="256126"/>
                  </a:lnTo>
                  <a:lnTo>
                    <a:pt x="187789" y="251150"/>
                  </a:lnTo>
                  <a:lnTo>
                    <a:pt x="193313" y="246174"/>
                  </a:lnTo>
                  <a:lnTo>
                    <a:pt x="198836" y="241198"/>
                  </a:lnTo>
                  <a:lnTo>
                    <a:pt x="204359" y="236222"/>
                  </a:lnTo>
                  <a:lnTo>
                    <a:pt x="209882" y="231246"/>
                  </a:lnTo>
                  <a:lnTo>
                    <a:pt x="215406" y="226270"/>
                  </a:lnTo>
                  <a:lnTo>
                    <a:pt x="220929" y="221294"/>
                  </a:lnTo>
                  <a:lnTo>
                    <a:pt x="226452" y="216318"/>
                  </a:lnTo>
                  <a:lnTo>
                    <a:pt x="231975" y="211342"/>
                  </a:lnTo>
                  <a:lnTo>
                    <a:pt x="237499" y="206366"/>
                  </a:lnTo>
                  <a:lnTo>
                    <a:pt x="243022" y="201390"/>
                  </a:lnTo>
                  <a:lnTo>
                    <a:pt x="248545" y="196414"/>
                  </a:lnTo>
                  <a:lnTo>
                    <a:pt x="254068" y="191438"/>
                  </a:lnTo>
                  <a:lnTo>
                    <a:pt x="259592" y="186462"/>
                  </a:lnTo>
                  <a:lnTo>
                    <a:pt x="265115" y="181486"/>
                  </a:lnTo>
                  <a:lnTo>
                    <a:pt x="270638" y="176510"/>
                  </a:lnTo>
                  <a:lnTo>
                    <a:pt x="276161" y="171534"/>
                  </a:lnTo>
                  <a:lnTo>
                    <a:pt x="281684" y="166558"/>
                  </a:lnTo>
                  <a:lnTo>
                    <a:pt x="287208" y="161582"/>
                  </a:lnTo>
                  <a:lnTo>
                    <a:pt x="292731" y="156606"/>
                  </a:lnTo>
                  <a:lnTo>
                    <a:pt x="298254" y="151630"/>
                  </a:lnTo>
                  <a:lnTo>
                    <a:pt x="303777" y="146654"/>
                  </a:lnTo>
                  <a:lnTo>
                    <a:pt x="309301" y="141678"/>
                  </a:lnTo>
                  <a:lnTo>
                    <a:pt x="314824" y="136702"/>
                  </a:lnTo>
                  <a:lnTo>
                    <a:pt x="320347" y="131726"/>
                  </a:lnTo>
                  <a:lnTo>
                    <a:pt x="325870" y="126750"/>
                  </a:lnTo>
                  <a:lnTo>
                    <a:pt x="331394" y="121774"/>
                  </a:lnTo>
                  <a:lnTo>
                    <a:pt x="336917" y="116798"/>
                  </a:lnTo>
                  <a:lnTo>
                    <a:pt x="342440" y="111822"/>
                  </a:lnTo>
                  <a:lnTo>
                    <a:pt x="347963" y="106846"/>
                  </a:lnTo>
                  <a:lnTo>
                    <a:pt x="353486" y="101870"/>
                  </a:lnTo>
                  <a:lnTo>
                    <a:pt x="359010" y="96894"/>
                  </a:lnTo>
                  <a:lnTo>
                    <a:pt x="364533" y="91918"/>
                  </a:lnTo>
                  <a:lnTo>
                    <a:pt x="370056" y="86942"/>
                  </a:lnTo>
                  <a:lnTo>
                    <a:pt x="375579" y="81966"/>
                  </a:lnTo>
                  <a:lnTo>
                    <a:pt x="381103" y="76990"/>
                  </a:lnTo>
                  <a:lnTo>
                    <a:pt x="386626" y="72014"/>
                  </a:lnTo>
                  <a:lnTo>
                    <a:pt x="392149" y="67038"/>
                  </a:lnTo>
                  <a:lnTo>
                    <a:pt x="397672" y="62062"/>
                  </a:lnTo>
                  <a:lnTo>
                    <a:pt x="403196" y="57086"/>
                  </a:lnTo>
                  <a:lnTo>
                    <a:pt x="408719" y="52110"/>
                  </a:lnTo>
                  <a:lnTo>
                    <a:pt x="414242" y="47134"/>
                  </a:lnTo>
                  <a:lnTo>
                    <a:pt x="419765" y="42158"/>
                  </a:lnTo>
                  <a:lnTo>
                    <a:pt x="425289" y="37182"/>
                  </a:lnTo>
                  <a:lnTo>
                    <a:pt x="430812" y="32206"/>
                  </a:lnTo>
                  <a:lnTo>
                    <a:pt x="436335" y="27230"/>
                  </a:lnTo>
                  <a:lnTo>
                    <a:pt x="441858" y="22254"/>
                  </a:lnTo>
                  <a:lnTo>
                    <a:pt x="447381" y="17278"/>
                  </a:lnTo>
                  <a:lnTo>
                    <a:pt x="452905" y="12302"/>
                  </a:lnTo>
                  <a:lnTo>
                    <a:pt x="458428" y="7326"/>
                  </a:lnTo>
                  <a:lnTo>
                    <a:pt x="463951" y="2350"/>
                  </a:lnTo>
                  <a:lnTo>
                    <a:pt x="4665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872385" y="5389619"/>
              <a:ext cx="140844" cy="136964"/>
            </a:xfrm>
            <a:custGeom>
              <a:avLst/>
              <a:pathLst>
                <a:path w="140844" h="136964">
                  <a:moveTo>
                    <a:pt x="96385" y="136964"/>
                  </a:moveTo>
                  <a:lnTo>
                    <a:pt x="140844" y="0"/>
                  </a:lnTo>
                  <a:lnTo>
                    <a:pt x="0" y="299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181282" y="5646323"/>
              <a:ext cx="365386" cy="163629"/>
            </a:xfrm>
            <a:custGeom>
              <a:avLst/>
              <a:pathLst>
                <a:path w="365386" h="163629">
                  <a:moveTo>
                    <a:pt x="365386" y="163629"/>
                  </a:moveTo>
                  <a:lnTo>
                    <a:pt x="360699" y="161530"/>
                  </a:lnTo>
                  <a:lnTo>
                    <a:pt x="356013" y="159432"/>
                  </a:lnTo>
                  <a:lnTo>
                    <a:pt x="351327" y="157333"/>
                  </a:lnTo>
                  <a:lnTo>
                    <a:pt x="346640" y="155234"/>
                  </a:lnTo>
                  <a:lnTo>
                    <a:pt x="341954" y="153135"/>
                  </a:lnTo>
                  <a:lnTo>
                    <a:pt x="337267" y="151037"/>
                  </a:lnTo>
                  <a:lnTo>
                    <a:pt x="332581" y="148938"/>
                  </a:lnTo>
                  <a:lnTo>
                    <a:pt x="327895" y="146839"/>
                  </a:lnTo>
                  <a:lnTo>
                    <a:pt x="323208" y="144741"/>
                  </a:lnTo>
                  <a:lnTo>
                    <a:pt x="318522" y="142642"/>
                  </a:lnTo>
                  <a:lnTo>
                    <a:pt x="313835" y="140543"/>
                  </a:lnTo>
                  <a:lnTo>
                    <a:pt x="309149" y="138445"/>
                  </a:lnTo>
                  <a:lnTo>
                    <a:pt x="304463" y="136346"/>
                  </a:lnTo>
                  <a:lnTo>
                    <a:pt x="299776" y="134247"/>
                  </a:lnTo>
                  <a:lnTo>
                    <a:pt x="295090" y="132149"/>
                  </a:lnTo>
                  <a:lnTo>
                    <a:pt x="290403" y="130050"/>
                  </a:lnTo>
                  <a:lnTo>
                    <a:pt x="285717" y="127951"/>
                  </a:lnTo>
                  <a:lnTo>
                    <a:pt x="281031" y="125852"/>
                  </a:lnTo>
                  <a:lnTo>
                    <a:pt x="276344" y="123754"/>
                  </a:lnTo>
                  <a:lnTo>
                    <a:pt x="271658" y="121655"/>
                  </a:lnTo>
                  <a:lnTo>
                    <a:pt x="266971" y="119556"/>
                  </a:lnTo>
                  <a:lnTo>
                    <a:pt x="262285" y="117458"/>
                  </a:lnTo>
                  <a:lnTo>
                    <a:pt x="257599" y="115359"/>
                  </a:lnTo>
                  <a:lnTo>
                    <a:pt x="252912" y="113260"/>
                  </a:lnTo>
                  <a:lnTo>
                    <a:pt x="248226" y="111162"/>
                  </a:lnTo>
                  <a:lnTo>
                    <a:pt x="243539" y="109063"/>
                  </a:lnTo>
                  <a:lnTo>
                    <a:pt x="238853" y="106964"/>
                  </a:lnTo>
                  <a:lnTo>
                    <a:pt x="234167" y="104866"/>
                  </a:lnTo>
                  <a:lnTo>
                    <a:pt x="229480" y="102767"/>
                  </a:lnTo>
                  <a:lnTo>
                    <a:pt x="224794" y="100668"/>
                  </a:lnTo>
                  <a:lnTo>
                    <a:pt x="220107" y="98569"/>
                  </a:lnTo>
                  <a:lnTo>
                    <a:pt x="215421" y="96471"/>
                  </a:lnTo>
                  <a:lnTo>
                    <a:pt x="210735" y="94372"/>
                  </a:lnTo>
                  <a:lnTo>
                    <a:pt x="206048" y="92273"/>
                  </a:lnTo>
                  <a:lnTo>
                    <a:pt x="201362" y="90175"/>
                  </a:lnTo>
                  <a:lnTo>
                    <a:pt x="196675" y="88076"/>
                  </a:lnTo>
                  <a:lnTo>
                    <a:pt x="191989" y="85977"/>
                  </a:lnTo>
                  <a:lnTo>
                    <a:pt x="187302" y="83879"/>
                  </a:lnTo>
                  <a:lnTo>
                    <a:pt x="182616" y="81780"/>
                  </a:lnTo>
                  <a:lnTo>
                    <a:pt x="177930" y="79681"/>
                  </a:lnTo>
                  <a:lnTo>
                    <a:pt x="173243" y="77583"/>
                  </a:lnTo>
                  <a:lnTo>
                    <a:pt x="168557" y="75484"/>
                  </a:lnTo>
                  <a:lnTo>
                    <a:pt x="163870" y="73385"/>
                  </a:lnTo>
                  <a:lnTo>
                    <a:pt x="159184" y="71286"/>
                  </a:lnTo>
                  <a:lnTo>
                    <a:pt x="154498" y="69188"/>
                  </a:lnTo>
                  <a:lnTo>
                    <a:pt x="149811" y="67089"/>
                  </a:lnTo>
                  <a:lnTo>
                    <a:pt x="145125" y="64990"/>
                  </a:lnTo>
                  <a:lnTo>
                    <a:pt x="140438" y="62892"/>
                  </a:lnTo>
                  <a:lnTo>
                    <a:pt x="135752" y="60793"/>
                  </a:lnTo>
                  <a:lnTo>
                    <a:pt x="131066" y="58694"/>
                  </a:lnTo>
                  <a:lnTo>
                    <a:pt x="126379" y="56596"/>
                  </a:lnTo>
                  <a:lnTo>
                    <a:pt x="121693" y="54497"/>
                  </a:lnTo>
                  <a:lnTo>
                    <a:pt x="117006" y="52398"/>
                  </a:lnTo>
                  <a:lnTo>
                    <a:pt x="112320" y="50300"/>
                  </a:lnTo>
                  <a:lnTo>
                    <a:pt x="107634" y="48201"/>
                  </a:lnTo>
                  <a:lnTo>
                    <a:pt x="102947" y="46102"/>
                  </a:lnTo>
                  <a:lnTo>
                    <a:pt x="98261" y="44003"/>
                  </a:lnTo>
                  <a:lnTo>
                    <a:pt x="93574" y="41905"/>
                  </a:lnTo>
                  <a:lnTo>
                    <a:pt x="88888" y="39806"/>
                  </a:lnTo>
                  <a:lnTo>
                    <a:pt x="84202" y="37707"/>
                  </a:lnTo>
                  <a:lnTo>
                    <a:pt x="79515" y="35609"/>
                  </a:lnTo>
                  <a:lnTo>
                    <a:pt x="74829" y="33510"/>
                  </a:lnTo>
                  <a:lnTo>
                    <a:pt x="70142" y="31411"/>
                  </a:lnTo>
                  <a:lnTo>
                    <a:pt x="65456" y="29313"/>
                  </a:lnTo>
                  <a:lnTo>
                    <a:pt x="60770" y="27214"/>
                  </a:lnTo>
                  <a:lnTo>
                    <a:pt x="56083" y="25115"/>
                  </a:lnTo>
                  <a:lnTo>
                    <a:pt x="51397" y="23017"/>
                  </a:lnTo>
                  <a:lnTo>
                    <a:pt x="46710" y="20918"/>
                  </a:lnTo>
                  <a:lnTo>
                    <a:pt x="42024" y="18819"/>
                  </a:lnTo>
                  <a:lnTo>
                    <a:pt x="37338" y="16720"/>
                  </a:lnTo>
                  <a:lnTo>
                    <a:pt x="32651" y="14622"/>
                  </a:lnTo>
                  <a:lnTo>
                    <a:pt x="27965" y="12523"/>
                  </a:lnTo>
                  <a:lnTo>
                    <a:pt x="23278" y="10424"/>
                  </a:lnTo>
                  <a:lnTo>
                    <a:pt x="18592" y="8326"/>
                  </a:lnTo>
                  <a:lnTo>
                    <a:pt x="13906" y="6227"/>
                  </a:lnTo>
                  <a:lnTo>
                    <a:pt x="9219" y="4128"/>
                  </a:lnTo>
                  <a:lnTo>
                    <a:pt x="4533" y="203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181282" y="5631582"/>
              <a:ext cx="143243" cy="131423"/>
            </a:xfrm>
            <a:custGeom>
              <a:avLst/>
              <a:pathLst>
                <a:path w="143243" h="131423">
                  <a:moveTo>
                    <a:pt x="143243" y="0"/>
                  </a:moveTo>
                  <a:lnTo>
                    <a:pt x="0" y="14741"/>
                  </a:lnTo>
                  <a:lnTo>
                    <a:pt x="84388" y="1314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238796" y="5809953"/>
              <a:ext cx="1307872" cy="331545"/>
            </a:xfrm>
            <a:custGeom>
              <a:avLst/>
              <a:pathLst>
                <a:path w="1307872" h="331545">
                  <a:moveTo>
                    <a:pt x="1307872" y="0"/>
                  </a:moveTo>
                  <a:lnTo>
                    <a:pt x="1293604" y="3617"/>
                  </a:lnTo>
                  <a:lnTo>
                    <a:pt x="1279335" y="7234"/>
                  </a:lnTo>
                  <a:lnTo>
                    <a:pt x="1265067" y="10851"/>
                  </a:lnTo>
                  <a:lnTo>
                    <a:pt x="1250799" y="14468"/>
                  </a:lnTo>
                  <a:lnTo>
                    <a:pt x="1236530" y="18085"/>
                  </a:lnTo>
                  <a:lnTo>
                    <a:pt x="1222262" y="21702"/>
                  </a:lnTo>
                  <a:lnTo>
                    <a:pt x="1207994" y="25319"/>
                  </a:lnTo>
                  <a:lnTo>
                    <a:pt x="1193725" y="28936"/>
                  </a:lnTo>
                  <a:lnTo>
                    <a:pt x="1179457" y="32553"/>
                  </a:lnTo>
                  <a:lnTo>
                    <a:pt x="1165189" y="36170"/>
                  </a:lnTo>
                  <a:lnTo>
                    <a:pt x="1150921" y="39787"/>
                  </a:lnTo>
                  <a:lnTo>
                    <a:pt x="1136652" y="43404"/>
                  </a:lnTo>
                  <a:lnTo>
                    <a:pt x="1122384" y="47021"/>
                  </a:lnTo>
                  <a:lnTo>
                    <a:pt x="1108116" y="50638"/>
                  </a:lnTo>
                  <a:lnTo>
                    <a:pt x="1093847" y="54255"/>
                  </a:lnTo>
                  <a:lnTo>
                    <a:pt x="1079579" y="57872"/>
                  </a:lnTo>
                  <a:lnTo>
                    <a:pt x="1065311" y="61489"/>
                  </a:lnTo>
                  <a:lnTo>
                    <a:pt x="1051043" y="65106"/>
                  </a:lnTo>
                  <a:lnTo>
                    <a:pt x="1036774" y="68723"/>
                  </a:lnTo>
                  <a:lnTo>
                    <a:pt x="1022506" y="72340"/>
                  </a:lnTo>
                  <a:lnTo>
                    <a:pt x="1008238" y="75957"/>
                  </a:lnTo>
                  <a:lnTo>
                    <a:pt x="993969" y="79574"/>
                  </a:lnTo>
                  <a:lnTo>
                    <a:pt x="979701" y="83191"/>
                  </a:lnTo>
                  <a:lnTo>
                    <a:pt x="965433" y="86808"/>
                  </a:lnTo>
                  <a:lnTo>
                    <a:pt x="951165" y="90425"/>
                  </a:lnTo>
                  <a:lnTo>
                    <a:pt x="936896" y="94042"/>
                  </a:lnTo>
                  <a:lnTo>
                    <a:pt x="922628" y="97659"/>
                  </a:lnTo>
                  <a:lnTo>
                    <a:pt x="908360" y="101276"/>
                  </a:lnTo>
                  <a:lnTo>
                    <a:pt x="894091" y="104893"/>
                  </a:lnTo>
                  <a:lnTo>
                    <a:pt x="879823" y="108510"/>
                  </a:lnTo>
                  <a:lnTo>
                    <a:pt x="865555" y="112127"/>
                  </a:lnTo>
                  <a:lnTo>
                    <a:pt x="851286" y="115744"/>
                  </a:lnTo>
                  <a:lnTo>
                    <a:pt x="837018" y="119361"/>
                  </a:lnTo>
                  <a:lnTo>
                    <a:pt x="822750" y="122978"/>
                  </a:lnTo>
                  <a:lnTo>
                    <a:pt x="808482" y="126595"/>
                  </a:lnTo>
                  <a:lnTo>
                    <a:pt x="794213" y="130212"/>
                  </a:lnTo>
                  <a:lnTo>
                    <a:pt x="779945" y="133829"/>
                  </a:lnTo>
                  <a:lnTo>
                    <a:pt x="765677" y="137446"/>
                  </a:lnTo>
                  <a:lnTo>
                    <a:pt x="751408" y="141063"/>
                  </a:lnTo>
                  <a:lnTo>
                    <a:pt x="737140" y="144680"/>
                  </a:lnTo>
                  <a:lnTo>
                    <a:pt x="722872" y="148297"/>
                  </a:lnTo>
                  <a:lnTo>
                    <a:pt x="708604" y="151914"/>
                  </a:lnTo>
                  <a:lnTo>
                    <a:pt x="694335" y="155531"/>
                  </a:lnTo>
                  <a:lnTo>
                    <a:pt x="680067" y="159148"/>
                  </a:lnTo>
                  <a:lnTo>
                    <a:pt x="665799" y="162765"/>
                  </a:lnTo>
                  <a:lnTo>
                    <a:pt x="651530" y="166382"/>
                  </a:lnTo>
                  <a:lnTo>
                    <a:pt x="637262" y="169999"/>
                  </a:lnTo>
                  <a:lnTo>
                    <a:pt x="622994" y="173616"/>
                  </a:lnTo>
                  <a:lnTo>
                    <a:pt x="608725" y="177233"/>
                  </a:lnTo>
                  <a:lnTo>
                    <a:pt x="594457" y="180850"/>
                  </a:lnTo>
                  <a:lnTo>
                    <a:pt x="580189" y="184467"/>
                  </a:lnTo>
                  <a:lnTo>
                    <a:pt x="565921" y="188084"/>
                  </a:lnTo>
                  <a:lnTo>
                    <a:pt x="551652" y="191701"/>
                  </a:lnTo>
                  <a:lnTo>
                    <a:pt x="537384" y="195318"/>
                  </a:lnTo>
                  <a:lnTo>
                    <a:pt x="523116" y="198935"/>
                  </a:lnTo>
                  <a:lnTo>
                    <a:pt x="508847" y="202552"/>
                  </a:lnTo>
                  <a:lnTo>
                    <a:pt x="494579" y="206169"/>
                  </a:lnTo>
                  <a:lnTo>
                    <a:pt x="480311" y="209786"/>
                  </a:lnTo>
                  <a:lnTo>
                    <a:pt x="466043" y="213403"/>
                  </a:lnTo>
                  <a:lnTo>
                    <a:pt x="451774" y="217020"/>
                  </a:lnTo>
                  <a:lnTo>
                    <a:pt x="437506" y="220637"/>
                  </a:lnTo>
                  <a:lnTo>
                    <a:pt x="423238" y="224254"/>
                  </a:lnTo>
                  <a:lnTo>
                    <a:pt x="408969" y="227871"/>
                  </a:lnTo>
                  <a:lnTo>
                    <a:pt x="394701" y="231488"/>
                  </a:lnTo>
                  <a:lnTo>
                    <a:pt x="380433" y="235105"/>
                  </a:lnTo>
                  <a:lnTo>
                    <a:pt x="366165" y="238722"/>
                  </a:lnTo>
                  <a:lnTo>
                    <a:pt x="351896" y="242339"/>
                  </a:lnTo>
                  <a:lnTo>
                    <a:pt x="337628" y="245956"/>
                  </a:lnTo>
                  <a:lnTo>
                    <a:pt x="323360" y="249573"/>
                  </a:lnTo>
                  <a:lnTo>
                    <a:pt x="309091" y="253190"/>
                  </a:lnTo>
                  <a:lnTo>
                    <a:pt x="294823" y="256807"/>
                  </a:lnTo>
                  <a:lnTo>
                    <a:pt x="280555" y="260424"/>
                  </a:lnTo>
                  <a:lnTo>
                    <a:pt x="266286" y="264041"/>
                  </a:lnTo>
                  <a:lnTo>
                    <a:pt x="252018" y="267658"/>
                  </a:lnTo>
                  <a:lnTo>
                    <a:pt x="237750" y="271275"/>
                  </a:lnTo>
                  <a:lnTo>
                    <a:pt x="223482" y="274892"/>
                  </a:lnTo>
                  <a:lnTo>
                    <a:pt x="209213" y="278509"/>
                  </a:lnTo>
                  <a:lnTo>
                    <a:pt x="194945" y="282126"/>
                  </a:lnTo>
                  <a:lnTo>
                    <a:pt x="180677" y="285743"/>
                  </a:lnTo>
                  <a:lnTo>
                    <a:pt x="166408" y="289360"/>
                  </a:lnTo>
                  <a:lnTo>
                    <a:pt x="152140" y="292977"/>
                  </a:lnTo>
                  <a:lnTo>
                    <a:pt x="137872" y="296594"/>
                  </a:lnTo>
                  <a:lnTo>
                    <a:pt x="123604" y="300211"/>
                  </a:lnTo>
                  <a:lnTo>
                    <a:pt x="109335" y="303828"/>
                  </a:lnTo>
                  <a:lnTo>
                    <a:pt x="95067" y="307445"/>
                  </a:lnTo>
                  <a:lnTo>
                    <a:pt x="80799" y="311062"/>
                  </a:lnTo>
                  <a:lnTo>
                    <a:pt x="66530" y="314679"/>
                  </a:lnTo>
                  <a:lnTo>
                    <a:pt x="52262" y="318296"/>
                  </a:lnTo>
                  <a:lnTo>
                    <a:pt x="37994" y="321913"/>
                  </a:lnTo>
                  <a:lnTo>
                    <a:pt x="23726" y="325530"/>
                  </a:lnTo>
                  <a:lnTo>
                    <a:pt x="9457" y="329147"/>
                  </a:lnTo>
                  <a:lnTo>
                    <a:pt x="0" y="3315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3238796" y="6041062"/>
              <a:ext cx="138576" cy="139584"/>
            </a:xfrm>
            <a:custGeom>
              <a:avLst/>
              <a:pathLst>
                <a:path w="138576" h="139584">
                  <a:moveTo>
                    <a:pt x="103191" y="0"/>
                  </a:moveTo>
                  <a:lnTo>
                    <a:pt x="0" y="100436"/>
                  </a:lnTo>
                  <a:lnTo>
                    <a:pt x="138576" y="1395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252215" y="4057527"/>
              <a:ext cx="294453" cy="1752425"/>
            </a:xfrm>
            <a:custGeom>
              <a:avLst/>
              <a:pathLst>
                <a:path w="294453" h="1752425">
                  <a:moveTo>
                    <a:pt x="294453" y="1752425"/>
                  </a:moveTo>
                  <a:lnTo>
                    <a:pt x="291298" y="1733648"/>
                  </a:lnTo>
                  <a:lnTo>
                    <a:pt x="288143" y="1714871"/>
                  </a:lnTo>
                  <a:lnTo>
                    <a:pt x="284988" y="1696094"/>
                  </a:lnTo>
                  <a:lnTo>
                    <a:pt x="281833" y="1677317"/>
                  </a:lnTo>
                  <a:lnTo>
                    <a:pt x="278678" y="1658540"/>
                  </a:lnTo>
                  <a:lnTo>
                    <a:pt x="275523" y="1639763"/>
                  </a:lnTo>
                  <a:lnTo>
                    <a:pt x="272368" y="1620986"/>
                  </a:lnTo>
                  <a:lnTo>
                    <a:pt x="269213" y="1602208"/>
                  </a:lnTo>
                  <a:lnTo>
                    <a:pt x="266058" y="1583431"/>
                  </a:lnTo>
                  <a:lnTo>
                    <a:pt x="262903" y="1564654"/>
                  </a:lnTo>
                  <a:lnTo>
                    <a:pt x="259747" y="1545877"/>
                  </a:lnTo>
                  <a:lnTo>
                    <a:pt x="256592" y="1527100"/>
                  </a:lnTo>
                  <a:lnTo>
                    <a:pt x="253437" y="1508323"/>
                  </a:lnTo>
                  <a:lnTo>
                    <a:pt x="250282" y="1489546"/>
                  </a:lnTo>
                  <a:lnTo>
                    <a:pt x="247127" y="1470769"/>
                  </a:lnTo>
                  <a:lnTo>
                    <a:pt x="243972" y="1451992"/>
                  </a:lnTo>
                  <a:lnTo>
                    <a:pt x="240817" y="1433215"/>
                  </a:lnTo>
                  <a:lnTo>
                    <a:pt x="237662" y="1414437"/>
                  </a:lnTo>
                  <a:lnTo>
                    <a:pt x="234507" y="1395660"/>
                  </a:lnTo>
                  <a:lnTo>
                    <a:pt x="231352" y="1376883"/>
                  </a:lnTo>
                  <a:lnTo>
                    <a:pt x="228197" y="1358106"/>
                  </a:lnTo>
                  <a:lnTo>
                    <a:pt x="225042" y="1339329"/>
                  </a:lnTo>
                  <a:lnTo>
                    <a:pt x="221887" y="1320552"/>
                  </a:lnTo>
                  <a:lnTo>
                    <a:pt x="218732" y="1301775"/>
                  </a:lnTo>
                  <a:lnTo>
                    <a:pt x="215577" y="1282998"/>
                  </a:lnTo>
                  <a:lnTo>
                    <a:pt x="212422" y="1264221"/>
                  </a:lnTo>
                  <a:lnTo>
                    <a:pt x="209267" y="1245444"/>
                  </a:lnTo>
                  <a:lnTo>
                    <a:pt x="206112" y="1226667"/>
                  </a:lnTo>
                  <a:lnTo>
                    <a:pt x="202957" y="1207889"/>
                  </a:lnTo>
                  <a:lnTo>
                    <a:pt x="199802" y="1189112"/>
                  </a:lnTo>
                  <a:lnTo>
                    <a:pt x="196647" y="1170335"/>
                  </a:lnTo>
                  <a:lnTo>
                    <a:pt x="193492" y="1151558"/>
                  </a:lnTo>
                  <a:lnTo>
                    <a:pt x="190336" y="1132781"/>
                  </a:lnTo>
                  <a:lnTo>
                    <a:pt x="187181" y="1114004"/>
                  </a:lnTo>
                  <a:lnTo>
                    <a:pt x="184026" y="1095227"/>
                  </a:lnTo>
                  <a:lnTo>
                    <a:pt x="180871" y="1076450"/>
                  </a:lnTo>
                  <a:lnTo>
                    <a:pt x="177716" y="1057673"/>
                  </a:lnTo>
                  <a:lnTo>
                    <a:pt x="174561" y="1038896"/>
                  </a:lnTo>
                  <a:lnTo>
                    <a:pt x="171406" y="1020118"/>
                  </a:lnTo>
                  <a:lnTo>
                    <a:pt x="168251" y="1001341"/>
                  </a:lnTo>
                  <a:lnTo>
                    <a:pt x="165096" y="982564"/>
                  </a:lnTo>
                  <a:lnTo>
                    <a:pt x="161941" y="963787"/>
                  </a:lnTo>
                  <a:lnTo>
                    <a:pt x="158786" y="945010"/>
                  </a:lnTo>
                  <a:lnTo>
                    <a:pt x="155631" y="926233"/>
                  </a:lnTo>
                  <a:lnTo>
                    <a:pt x="152476" y="907456"/>
                  </a:lnTo>
                  <a:lnTo>
                    <a:pt x="149321" y="888679"/>
                  </a:lnTo>
                  <a:lnTo>
                    <a:pt x="146166" y="869902"/>
                  </a:lnTo>
                  <a:lnTo>
                    <a:pt x="143011" y="851125"/>
                  </a:lnTo>
                  <a:lnTo>
                    <a:pt x="139856" y="832347"/>
                  </a:lnTo>
                  <a:lnTo>
                    <a:pt x="136701" y="813570"/>
                  </a:lnTo>
                  <a:lnTo>
                    <a:pt x="133546" y="794793"/>
                  </a:lnTo>
                  <a:lnTo>
                    <a:pt x="130391" y="776016"/>
                  </a:lnTo>
                  <a:lnTo>
                    <a:pt x="127236" y="757239"/>
                  </a:lnTo>
                  <a:lnTo>
                    <a:pt x="124081" y="738462"/>
                  </a:lnTo>
                  <a:lnTo>
                    <a:pt x="120926" y="719685"/>
                  </a:lnTo>
                  <a:lnTo>
                    <a:pt x="117770" y="700908"/>
                  </a:lnTo>
                  <a:lnTo>
                    <a:pt x="114615" y="682131"/>
                  </a:lnTo>
                  <a:lnTo>
                    <a:pt x="111460" y="663354"/>
                  </a:lnTo>
                  <a:lnTo>
                    <a:pt x="108305" y="644576"/>
                  </a:lnTo>
                  <a:lnTo>
                    <a:pt x="105150" y="625799"/>
                  </a:lnTo>
                  <a:lnTo>
                    <a:pt x="101995" y="607022"/>
                  </a:lnTo>
                  <a:lnTo>
                    <a:pt x="98840" y="588245"/>
                  </a:lnTo>
                  <a:lnTo>
                    <a:pt x="95685" y="569468"/>
                  </a:lnTo>
                  <a:lnTo>
                    <a:pt x="92530" y="550691"/>
                  </a:lnTo>
                  <a:lnTo>
                    <a:pt x="89375" y="531914"/>
                  </a:lnTo>
                  <a:lnTo>
                    <a:pt x="86220" y="513137"/>
                  </a:lnTo>
                  <a:lnTo>
                    <a:pt x="83065" y="494360"/>
                  </a:lnTo>
                  <a:lnTo>
                    <a:pt x="79910" y="475583"/>
                  </a:lnTo>
                  <a:lnTo>
                    <a:pt x="76755" y="456805"/>
                  </a:lnTo>
                  <a:lnTo>
                    <a:pt x="73600" y="438028"/>
                  </a:lnTo>
                  <a:lnTo>
                    <a:pt x="70445" y="419251"/>
                  </a:lnTo>
                  <a:lnTo>
                    <a:pt x="67290" y="400474"/>
                  </a:lnTo>
                  <a:lnTo>
                    <a:pt x="64135" y="381697"/>
                  </a:lnTo>
                  <a:lnTo>
                    <a:pt x="60980" y="362920"/>
                  </a:lnTo>
                  <a:lnTo>
                    <a:pt x="57825" y="344143"/>
                  </a:lnTo>
                  <a:lnTo>
                    <a:pt x="54670" y="325366"/>
                  </a:lnTo>
                  <a:lnTo>
                    <a:pt x="51515" y="306589"/>
                  </a:lnTo>
                  <a:lnTo>
                    <a:pt x="48359" y="287812"/>
                  </a:lnTo>
                  <a:lnTo>
                    <a:pt x="45204" y="269034"/>
                  </a:lnTo>
                  <a:lnTo>
                    <a:pt x="42049" y="250257"/>
                  </a:lnTo>
                  <a:lnTo>
                    <a:pt x="38894" y="231480"/>
                  </a:lnTo>
                  <a:lnTo>
                    <a:pt x="35739" y="212703"/>
                  </a:lnTo>
                  <a:lnTo>
                    <a:pt x="32584" y="193926"/>
                  </a:lnTo>
                  <a:lnTo>
                    <a:pt x="29429" y="175149"/>
                  </a:lnTo>
                  <a:lnTo>
                    <a:pt x="26274" y="156372"/>
                  </a:lnTo>
                  <a:lnTo>
                    <a:pt x="23119" y="137595"/>
                  </a:lnTo>
                  <a:lnTo>
                    <a:pt x="19964" y="118818"/>
                  </a:lnTo>
                  <a:lnTo>
                    <a:pt x="16809" y="100041"/>
                  </a:lnTo>
                  <a:lnTo>
                    <a:pt x="13654" y="81264"/>
                  </a:lnTo>
                  <a:lnTo>
                    <a:pt x="10499" y="62486"/>
                  </a:lnTo>
                  <a:lnTo>
                    <a:pt x="7344" y="43709"/>
                  </a:lnTo>
                  <a:lnTo>
                    <a:pt x="4189" y="24932"/>
                  </a:lnTo>
                  <a:lnTo>
                    <a:pt x="1034" y="61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201875" y="4057527"/>
              <a:ext cx="142009" cy="134914"/>
            </a:xfrm>
            <a:custGeom>
              <a:avLst/>
              <a:pathLst>
                <a:path w="142009" h="134914">
                  <a:moveTo>
                    <a:pt x="142009" y="111053"/>
                  </a:moveTo>
                  <a:lnTo>
                    <a:pt x="50340" y="0"/>
                  </a:lnTo>
                  <a:lnTo>
                    <a:pt x="0" y="13491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389149" y="5337474"/>
              <a:ext cx="2029465" cy="777675"/>
            </a:xfrm>
            <a:custGeom>
              <a:avLst/>
              <a:pathLst>
                <a:path w="2029465" h="777675">
                  <a:moveTo>
                    <a:pt x="2029465" y="0"/>
                  </a:moveTo>
                  <a:lnTo>
                    <a:pt x="2007947" y="8245"/>
                  </a:lnTo>
                  <a:lnTo>
                    <a:pt x="1986428" y="16491"/>
                  </a:lnTo>
                  <a:lnTo>
                    <a:pt x="1964910" y="24736"/>
                  </a:lnTo>
                  <a:lnTo>
                    <a:pt x="1943392" y="32982"/>
                  </a:lnTo>
                  <a:lnTo>
                    <a:pt x="1921873" y="41228"/>
                  </a:lnTo>
                  <a:lnTo>
                    <a:pt x="1900355" y="49473"/>
                  </a:lnTo>
                  <a:lnTo>
                    <a:pt x="1878837" y="57719"/>
                  </a:lnTo>
                  <a:lnTo>
                    <a:pt x="1857318" y="65965"/>
                  </a:lnTo>
                  <a:lnTo>
                    <a:pt x="1835800" y="74210"/>
                  </a:lnTo>
                  <a:lnTo>
                    <a:pt x="1814282" y="82456"/>
                  </a:lnTo>
                  <a:lnTo>
                    <a:pt x="1792763" y="90702"/>
                  </a:lnTo>
                  <a:lnTo>
                    <a:pt x="1771245" y="98947"/>
                  </a:lnTo>
                  <a:lnTo>
                    <a:pt x="1749727" y="107193"/>
                  </a:lnTo>
                  <a:lnTo>
                    <a:pt x="1728208" y="115439"/>
                  </a:lnTo>
                  <a:lnTo>
                    <a:pt x="1706690" y="123684"/>
                  </a:lnTo>
                  <a:lnTo>
                    <a:pt x="1685172" y="131930"/>
                  </a:lnTo>
                  <a:lnTo>
                    <a:pt x="1663653" y="140176"/>
                  </a:lnTo>
                  <a:lnTo>
                    <a:pt x="1642135" y="148421"/>
                  </a:lnTo>
                  <a:lnTo>
                    <a:pt x="1620617" y="156667"/>
                  </a:lnTo>
                  <a:lnTo>
                    <a:pt x="1599098" y="164913"/>
                  </a:lnTo>
                  <a:lnTo>
                    <a:pt x="1577580" y="173158"/>
                  </a:lnTo>
                  <a:lnTo>
                    <a:pt x="1556062" y="181404"/>
                  </a:lnTo>
                  <a:lnTo>
                    <a:pt x="1534543" y="189650"/>
                  </a:lnTo>
                  <a:lnTo>
                    <a:pt x="1513025" y="197895"/>
                  </a:lnTo>
                  <a:lnTo>
                    <a:pt x="1491507" y="206141"/>
                  </a:lnTo>
                  <a:lnTo>
                    <a:pt x="1469988" y="214387"/>
                  </a:lnTo>
                  <a:lnTo>
                    <a:pt x="1448470" y="222632"/>
                  </a:lnTo>
                  <a:lnTo>
                    <a:pt x="1426952" y="230878"/>
                  </a:lnTo>
                  <a:lnTo>
                    <a:pt x="1405433" y="239124"/>
                  </a:lnTo>
                  <a:lnTo>
                    <a:pt x="1383915" y="247369"/>
                  </a:lnTo>
                  <a:lnTo>
                    <a:pt x="1362397" y="255615"/>
                  </a:lnTo>
                  <a:lnTo>
                    <a:pt x="1340878" y="263860"/>
                  </a:lnTo>
                  <a:lnTo>
                    <a:pt x="1319360" y="272106"/>
                  </a:lnTo>
                  <a:lnTo>
                    <a:pt x="1297842" y="280352"/>
                  </a:lnTo>
                  <a:lnTo>
                    <a:pt x="1276323" y="288597"/>
                  </a:lnTo>
                  <a:lnTo>
                    <a:pt x="1254805" y="296843"/>
                  </a:lnTo>
                  <a:lnTo>
                    <a:pt x="1233287" y="305089"/>
                  </a:lnTo>
                  <a:lnTo>
                    <a:pt x="1211768" y="313334"/>
                  </a:lnTo>
                  <a:lnTo>
                    <a:pt x="1190250" y="321580"/>
                  </a:lnTo>
                  <a:lnTo>
                    <a:pt x="1168732" y="329826"/>
                  </a:lnTo>
                  <a:lnTo>
                    <a:pt x="1147213" y="338071"/>
                  </a:lnTo>
                  <a:lnTo>
                    <a:pt x="1125695" y="346317"/>
                  </a:lnTo>
                  <a:lnTo>
                    <a:pt x="1104177" y="354563"/>
                  </a:lnTo>
                  <a:lnTo>
                    <a:pt x="1082658" y="362808"/>
                  </a:lnTo>
                  <a:lnTo>
                    <a:pt x="1061140" y="371054"/>
                  </a:lnTo>
                  <a:lnTo>
                    <a:pt x="1039622" y="379300"/>
                  </a:lnTo>
                  <a:lnTo>
                    <a:pt x="1018103" y="387545"/>
                  </a:lnTo>
                  <a:lnTo>
                    <a:pt x="996585" y="395791"/>
                  </a:lnTo>
                  <a:lnTo>
                    <a:pt x="975067" y="404037"/>
                  </a:lnTo>
                  <a:lnTo>
                    <a:pt x="953548" y="412282"/>
                  </a:lnTo>
                  <a:lnTo>
                    <a:pt x="932030" y="420528"/>
                  </a:lnTo>
                  <a:lnTo>
                    <a:pt x="910512" y="428774"/>
                  </a:lnTo>
                  <a:lnTo>
                    <a:pt x="888993" y="437019"/>
                  </a:lnTo>
                  <a:lnTo>
                    <a:pt x="867475" y="445265"/>
                  </a:lnTo>
                  <a:lnTo>
                    <a:pt x="845957" y="453511"/>
                  </a:lnTo>
                  <a:lnTo>
                    <a:pt x="824438" y="461756"/>
                  </a:lnTo>
                  <a:lnTo>
                    <a:pt x="802920" y="470002"/>
                  </a:lnTo>
                  <a:lnTo>
                    <a:pt x="781402" y="478248"/>
                  </a:lnTo>
                  <a:lnTo>
                    <a:pt x="759883" y="486493"/>
                  </a:lnTo>
                  <a:lnTo>
                    <a:pt x="738365" y="494739"/>
                  </a:lnTo>
                  <a:lnTo>
                    <a:pt x="716847" y="502984"/>
                  </a:lnTo>
                  <a:lnTo>
                    <a:pt x="695328" y="511230"/>
                  </a:lnTo>
                  <a:lnTo>
                    <a:pt x="673810" y="519476"/>
                  </a:lnTo>
                  <a:lnTo>
                    <a:pt x="652292" y="527721"/>
                  </a:lnTo>
                  <a:lnTo>
                    <a:pt x="630773" y="535967"/>
                  </a:lnTo>
                  <a:lnTo>
                    <a:pt x="609255" y="544213"/>
                  </a:lnTo>
                  <a:lnTo>
                    <a:pt x="587737" y="552458"/>
                  </a:lnTo>
                  <a:lnTo>
                    <a:pt x="566218" y="560704"/>
                  </a:lnTo>
                  <a:lnTo>
                    <a:pt x="544700" y="568950"/>
                  </a:lnTo>
                  <a:lnTo>
                    <a:pt x="523182" y="577195"/>
                  </a:lnTo>
                  <a:lnTo>
                    <a:pt x="501663" y="585441"/>
                  </a:lnTo>
                  <a:lnTo>
                    <a:pt x="480145" y="593687"/>
                  </a:lnTo>
                  <a:lnTo>
                    <a:pt x="458627" y="601932"/>
                  </a:lnTo>
                  <a:lnTo>
                    <a:pt x="437108" y="610178"/>
                  </a:lnTo>
                  <a:lnTo>
                    <a:pt x="415590" y="618424"/>
                  </a:lnTo>
                  <a:lnTo>
                    <a:pt x="394072" y="626669"/>
                  </a:lnTo>
                  <a:lnTo>
                    <a:pt x="372553" y="634915"/>
                  </a:lnTo>
                  <a:lnTo>
                    <a:pt x="351035" y="643161"/>
                  </a:lnTo>
                  <a:lnTo>
                    <a:pt x="329517" y="651406"/>
                  </a:lnTo>
                  <a:lnTo>
                    <a:pt x="307998" y="659652"/>
                  </a:lnTo>
                  <a:lnTo>
                    <a:pt x="286480" y="667898"/>
                  </a:lnTo>
                  <a:lnTo>
                    <a:pt x="264962" y="676143"/>
                  </a:lnTo>
                  <a:lnTo>
                    <a:pt x="243443" y="684389"/>
                  </a:lnTo>
                  <a:lnTo>
                    <a:pt x="221925" y="692635"/>
                  </a:lnTo>
                  <a:lnTo>
                    <a:pt x="200407" y="700880"/>
                  </a:lnTo>
                  <a:lnTo>
                    <a:pt x="178888" y="709126"/>
                  </a:lnTo>
                  <a:lnTo>
                    <a:pt x="157370" y="717372"/>
                  </a:lnTo>
                  <a:lnTo>
                    <a:pt x="135852" y="725617"/>
                  </a:lnTo>
                  <a:lnTo>
                    <a:pt x="114333" y="733863"/>
                  </a:lnTo>
                  <a:lnTo>
                    <a:pt x="92815" y="742108"/>
                  </a:lnTo>
                  <a:lnTo>
                    <a:pt x="71297" y="750354"/>
                  </a:lnTo>
                  <a:lnTo>
                    <a:pt x="49778" y="758600"/>
                  </a:lnTo>
                  <a:lnTo>
                    <a:pt x="28260" y="766845"/>
                  </a:lnTo>
                  <a:lnTo>
                    <a:pt x="6742" y="775091"/>
                  </a:lnTo>
                  <a:lnTo>
                    <a:pt x="0" y="77767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389149" y="6003293"/>
              <a:ext cx="142213" cy="134465"/>
            </a:xfrm>
            <a:custGeom>
              <a:avLst/>
              <a:pathLst>
                <a:path w="142213" h="134465">
                  <a:moveTo>
                    <a:pt x="90687" y="0"/>
                  </a:moveTo>
                  <a:lnTo>
                    <a:pt x="0" y="111855"/>
                  </a:lnTo>
                  <a:lnTo>
                    <a:pt x="142213" y="13446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546669" y="5662259"/>
              <a:ext cx="1338469" cy="147693"/>
            </a:xfrm>
            <a:custGeom>
              <a:avLst/>
              <a:pathLst>
                <a:path w="1338469" h="147693">
                  <a:moveTo>
                    <a:pt x="0" y="147693"/>
                  </a:moveTo>
                  <a:lnTo>
                    <a:pt x="14604" y="146082"/>
                  </a:lnTo>
                  <a:lnTo>
                    <a:pt x="29208" y="144470"/>
                  </a:lnTo>
                  <a:lnTo>
                    <a:pt x="43812" y="142859"/>
                  </a:lnTo>
                  <a:lnTo>
                    <a:pt x="58416" y="141247"/>
                  </a:lnTo>
                  <a:lnTo>
                    <a:pt x="73021" y="139636"/>
                  </a:lnTo>
                  <a:lnTo>
                    <a:pt x="87625" y="138024"/>
                  </a:lnTo>
                  <a:lnTo>
                    <a:pt x="102229" y="136413"/>
                  </a:lnTo>
                  <a:lnTo>
                    <a:pt x="116833" y="134801"/>
                  </a:lnTo>
                  <a:lnTo>
                    <a:pt x="131438" y="133190"/>
                  </a:lnTo>
                  <a:lnTo>
                    <a:pt x="146042" y="131578"/>
                  </a:lnTo>
                  <a:lnTo>
                    <a:pt x="160646" y="129967"/>
                  </a:lnTo>
                  <a:lnTo>
                    <a:pt x="175250" y="128355"/>
                  </a:lnTo>
                  <a:lnTo>
                    <a:pt x="189854" y="126744"/>
                  </a:lnTo>
                  <a:lnTo>
                    <a:pt x="204459" y="125132"/>
                  </a:lnTo>
                  <a:lnTo>
                    <a:pt x="219063" y="123521"/>
                  </a:lnTo>
                  <a:lnTo>
                    <a:pt x="233667" y="121909"/>
                  </a:lnTo>
                  <a:lnTo>
                    <a:pt x="248271" y="120298"/>
                  </a:lnTo>
                  <a:lnTo>
                    <a:pt x="262876" y="118686"/>
                  </a:lnTo>
                  <a:lnTo>
                    <a:pt x="277480" y="117075"/>
                  </a:lnTo>
                  <a:lnTo>
                    <a:pt x="292084" y="115463"/>
                  </a:lnTo>
                  <a:lnTo>
                    <a:pt x="306688" y="113852"/>
                  </a:lnTo>
                  <a:lnTo>
                    <a:pt x="321292" y="112240"/>
                  </a:lnTo>
                  <a:lnTo>
                    <a:pt x="335897" y="110629"/>
                  </a:lnTo>
                  <a:lnTo>
                    <a:pt x="350501" y="109017"/>
                  </a:lnTo>
                  <a:lnTo>
                    <a:pt x="365105" y="107406"/>
                  </a:lnTo>
                  <a:lnTo>
                    <a:pt x="379709" y="105794"/>
                  </a:lnTo>
                  <a:lnTo>
                    <a:pt x="394314" y="104183"/>
                  </a:lnTo>
                  <a:lnTo>
                    <a:pt x="408918" y="102571"/>
                  </a:lnTo>
                  <a:lnTo>
                    <a:pt x="423522" y="100960"/>
                  </a:lnTo>
                  <a:lnTo>
                    <a:pt x="438126" y="99348"/>
                  </a:lnTo>
                  <a:lnTo>
                    <a:pt x="452730" y="97737"/>
                  </a:lnTo>
                  <a:lnTo>
                    <a:pt x="467335" y="96125"/>
                  </a:lnTo>
                  <a:lnTo>
                    <a:pt x="481939" y="94514"/>
                  </a:lnTo>
                  <a:lnTo>
                    <a:pt x="496543" y="92902"/>
                  </a:lnTo>
                  <a:lnTo>
                    <a:pt x="511147" y="91291"/>
                  </a:lnTo>
                  <a:lnTo>
                    <a:pt x="525752" y="89679"/>
                  </a:lnTo>
                  <a:lnTo>
                    <a:pt x="540356" y="88068"/>
                  </a:lnTo>
                  <a:lnTo>
                    <a:pt x="554960" y="86456"/>
                  </a:lnTo>
                  <a:lnTo>
                    <a:pt x="569564" y="84845"/>
                  </a:lnTo>
                  <a:lnTo>
                    <a:pt x="584168" y="83233"/>
                  </a:lnTo>
                  <a:lnTo>
                    <a:pt x="598773" y="81621"/>
                  </a:lnTo>
                  <a:lnTo>
                    <a:pt x="613377" y="80010"/>
                  </a:lnTo>
                  <a:lnTo>
                    <a:pt x="627981" y="78398"/>
                  </a:lnTo>
                  <a:lnTo>
                    <a:pt x="642585" y="76787"/>
                  </a:lnTo>
                  <a:lnTo>
                    <a:pt x="657190" y="75175"/>
                  </a:lnTo>
                  <a:lnTo>
                    <a:pt x="671794" y="73564"/>
                  </a:lnTo>
                  <a:lnTo>
                    <a:pt x="686398" y="71952"/>
                  </a:lnTo>
                  <a:lnTo>
                    <a:pt x="701002" y="70341"/>
                  </a:lnTo>
                  <a:lnTo>
                    <a:pt x="715606" y="68729"/>
                  </a:lnTo>
                  <a:lnTo>
                    <a:pt x="730211" y="67118"/>
                  </a:lnTo>
                  <a:lnTo>
                    <a:pt x="744815" y="65506"/>
                  </a:lnTo>
                  <a:lnTo>
                    <a:pt x="759419" y="63895"/>
                  </a:lnTo>
                  <a:lnTo>
                    <a:pt x="774023" y="62283"/>
                  </a:lnTo>
                  <a:lnTo>
                    <a:pt x="788628" y="60672"/>
                  </a:lnTo>
                  <a:lnTo>
                    <a:pt x="803232" y="59060"/>
                  </a:lnTo>
                  <a:lnTo>
                    <a:pt x="817836" y="57449"/>
                  </a:lnTo>
                  <a:lnTo>
                    <a:pt x="832440" y="55837"/>
                  </a:lnTo>
                  <a:lnTo>
                    <a:pt x="847044" y="54226"/>
                  </a:lnTo>
                  <a:lnTo>
                    <a:pt x="861649" y="52614"/>
                  </a:lnTo>
                  <a:lnTo>
                    <a:pt x="876253" y="51003"/>
                  </a:lnTo>
                  <a:lnTo>
                    <a:pt x="890857" y="49391"/>
                  </a:lnTo>
                  <a:lnTo>
                    <a:pt x="905461" y="47780"/>
                  </a:lnTo>
                  <a:lnTo>
                    <a:pt x="920066" y="46168"/>
                  </a:lnTo>
                  <a:lnTo>
                    <a:pt x="934670" y="44557"/>
                  </a:lnTo>
                  <a:lnTo>
                    <a:pt x="949274" y="42945"/>
                  </a:lnTo>
                  <a:lnTo>
                    <a:pt x="963878" y="41334"/>
                  </a:lnTo>
                  <a:lnTo>
                    <a:pt x="978482" y="39722"/>
                  </a:lnTo>
                  <a:lnTo>
                    <a:pt x="993087" y="38111"/>
                  </a:lnTo>
                  <a:lnTo>
                    <a:pt x="1007691" y="36499"/>
                  </a:lnTo>
                  <a:lnTo>
                    <a:pt x="1022295" y="34888"/>
                  </a:lnTo>
                  <a:lnTo>
                    <a:pt x="1036899" y="33276"/>
                  </a:lnTo>
                  <a:lnTo>
                    <a:pt x="1051504" y="31665"/>
                  </a:lnTo>
                  <a:lnTo>
                    <a:pt x="1066108" y="30053"/>
                  </a:lnTo>
                  <a:lnTo>
                    <a:pt x="1080712" y="28442"/>
                  </a:lnTo>
                  <a:lnTo>
                    <a:pt x="1095316" y="26830"/>
                  </a:lnTo>
                  <a:lnTo>
                    <a:pt x="1109920" y="25219"/>
                  </a:lnTo>
                  <a:lnTo>
                    <a:pt x="1124525" y="23607"/>
                  </a:lnTo>
                  <a:lnTo>
                    <a:pt x="1139129" y="21996"/>
                  </a:lnTo>
                  <a:lnTo>
                    <a:pt x="1153733" y="20384"/>
                  </a:lnTo>
                  <a:lnTo>
                    <a:pt x="1168337" y="18773"/>
                  </a:lnTo>
                  <a:lnTo>
                    <a:pt x="1182942" y="17161"/>
                  </a:lnTo>
                  <a:lnTo>
                    <a:pt x="1197546" y="15550"/>
                  </a:lnTo>
                  <a:lnTo>
                    <a:pt x="1212150" y="13938"/>
                  </a:lnTo>
                  <a:lnTo>
                    <a:pt x="1226754" y="12327"/>
                  </a:lnTo>
                  <a:lnTo>
                    <a:pt x="1241358" y="10715"/>
                  </a:lnTo>
                  <a:lnTo>
                    <a:pt x="1255963" y="9104"/>
                  </a:lnTo>
                  <a:lnTo>
                    <a:pt x="1270567" y="7492"/>
                  </a:lnTo>
                  <a:lnTo>
                    <a:pt x="1285171" y="5881"/>
                  </a:lnTo>
                  <a:lnTo>
                    <a:pt x="1299775" y="4269"/>
                  </a:lnTo>
                  <a:lnTo>
                    <a:pt x="1314380" y="2658"/>
                  </a:lnTo>
                  <a:lnTo>
                    <a:pt x="1328984" y="1046"/>
                  </a:lnTo>
                  <a:lnTo>
                    <a:pt x="133846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753286" y="5604371"/>
              <a:ext cx="131852" cy="143131"/>
            </a:xfrm>
            <a:custGeom>
              <a:avLst/>
              <a:pathLst>
                <a:path w="131852" h="143131">
                  <a:moveTo>
                    <a:pt x="15793" y="143131"/>
                  </a:moveTo>
                  <a:lnTo>
                    <a:pt x="131852" y="5788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869520" y="4827714"/>
              <a:ext cx="677148" cy="982238"/>
            </a:xfrm>
            <a:custGeom>
              <a:avLst/>
              <a:pathLst>
                <a:path w="677148" h="982238">
                  <a:moveTo>
                    <a:pt x="677148" y="982238"/>
                  </a:moveTo>
                  <a:lnTo>
                    <a:pt x="669689" y="971419"/>
                  </a:lnTo>
                  <a:lnTo>
                    <a:pt x="662230" y="960599"/>
                  </a:lnTo>
                  <a:lnTo>
                    <a:pt x="654771" y="949779"/>
                  </a:lnTo>
                  <a:lnTo>
                    <a:pt x="647312" y="938959"/>
                  </a:lnTo>
                  <a:lnTo>
                    <a:pt x="639853" y="928139"/>
                  </a:lnTo>
                  <a:lnTo>
                    <a:pt x="632394" y="917320"/>
                  </a:lnTo>
                  <a:lnTo>
                    <a:pt x="624934" y="906500"/>
                  </a:lnTo>
                  <a:lnTo>
                    <a:pt x="617475" y="895680"/>
                  </a:lnTo>
                  <a:lnTo>
                    <a:pt x="610016" y="884860"/>
                  </a:lnTo>
                  <a:lnTo>
                    <a:pt x="602557" y="874041"/>
                  </a:lnTo>
                  <a:lnTo>
                    <a:pt x="595098" y="863221"/>
                  </a:lnTo>
                  <a:lnTo>
                    <a:pt x="587639" y="852401"/>
                  </a:lnTo>
                  <a:lnTo>
                    <a:pt x="580180" y="841581"/>
                  </a:lnTo>
                  <a:lnTo>
                    <a:pt x="572721" y="830762"/>
                  </a:lnTo>
                  <a:lnTo>
                    <a:pt x="565262" y="819942"/>
                  </a:lnTo>
                  <a:lnTo>
                    <a:pt x="557803" y="809122"/>
                  </a:lnTo>
                  <a:lnTo>
                    <a:pt x="550344" y="798302"/>
                  </a:lnTo>
                  <a:lnTo>
                    <a:pt x="542885" y="787483"/>
                  </a:lnTo>
                  <a:lnTo>
                    <a:pt x="535426" y="776663"/>
                  </a:lnTo>
                  <a:lnTo>
                    <a:pt x="527967" y="765843"/>
                  </a:lnTo>
                  <a:lnTo>
                    <a:pt x="520507" y="755023"/>
                  </a:lnTo>
                  <a:lnTo>
                    <a:pt x="513048" y="744203"/>
                  </a:lnTo>
                  <a:lnTo>
                    <a:pt x="505589" y="733384"/>
                  </a:lnTo>
                  <a:lnTo>
                    <a:pt x="498130" y="722564"/>
                  </a:lnTo>
                  <a:lnTo>
                    <a:pt x="490671" y="711744"/>
                  </a:lnTo>
                  <a:lnTo>
                    <a:pt x="483212" y="700924"/>
                  </a:lnTo>
                  <a:lnTo>
                    <a:pt x="475753" y="690105"/>
                  </a:lnTo>
                  <a:lnTo>
                    <a:pt x="468294" y="679285"/>
                  </a:lnTo>
                  <a:lnTo>
                    <a:pt x="460835" y="668465"/>
                  </a:lnTo>
                  <a:lnTo>
                    <a:pt x="453376" y="657645"/>
                  </a:lnTo>
                  <a:lnTo>
                    <a:pt x="445917" y="646826"/>
                  </a:lnTo>
                  <a:lnTo>
                    <a:pt x="438458" y="636006"/>
                  </a:lnTo>
                  <a:lnTo>
                    <a:pt x="430999" y="625186"/>
                  </a:lnTo>
                  <a:lnTo>
                    <a:pt x="423540" y="614366"/>
                  </a:lnTo>
                  <a:lnTo>
                    <a:pt x="416081" y="603547"/>
                  </a:lnTo>
                  <a:lnTo>
                    <a:pt x="408621" y="592727"/>
                  </a:lnTo>
                  <a:lnTo>
                    <a:pt x="401162" y="581907"/>
                  </a:lnTo>
                  <a:lnTo>
                    <a:pt x="393703" y="571087"/>
                  </a:lnTo>
                  <a:lnTo>
                    <a:pt x="386244" y="560267"/>
                  </a:lnTo>
                  <a:lnTo>
                    <a:pt x="378785" y="549448"/>
                  </a:lnTo>
                  <a:lnTo>
                    <a:pt x="371326" y="538628"/>
                  </a:lnTo>
                  <a:lnTo>
                    <a:pt x="363867" y="527808"/>
                  </a:lnTo>
                  <a:lnTo>
                    <a:pt x="356408" y="516988"/>
                  </a:lnTo>
                  <a:lnTo>
                    <a:pt x="348949" y="506169"/>
                  </a:lnTo>
                  <a:lnTo>
                    <a:pt x="341490" y="495349"/>
                  </a:lnTo>
                  <a:lnTo>
                    <a:pt x="334031" y="484529"/>
                  </a:lnTo>
                  <a:lnTo>
                    <a:pt x="326572" y="473709"/>
                  </a:lnTo>
                  <a:lnTo>
                    <a:pt x="319113" y="462890"/>
                  </a:lnTo>
                  <a:lnTo>
                    <a:pt x="311654" y="452070"/>
                  </a:lnTo>
                  <a:lnTo>
                    <a:pt x="304195" y="441250"/>
                  </a:lnTo>
                  <a:lnTo>
                    <a:pt x="296735" y="430430"/>
                  </a:lnTo>
                  <a:lnTo>
                    <a:pt x="289276" y="419611"/>
                  </a:lnTo>
                  <a:lnTo>
                    <a:pt x="281817" y="408791"/>
                  </a:lnTo>
                  <a:lnTo>
                    <a:pt x="274358" y="397971"/>
                  </a:lnTo>
                  <a:lnTo>
                    <a:pt x="266899" y="387151"/>
                  </a:lnTo>
                  <a:lnTo>
                    <a:pt x="259440" y="376331"/>
                  </a:lnTo>
                  <a:lnTo>
                    <a:pt x="251981" y="365512"/>
                  </a:lnTo>
                  <a:lnTo>
                    <a:pt x="244522" y="354692"/>
                  </a:lnTo>
                  <a:lnTo>
                    <a:pt x="237063" y="343872"/>
                  </a:lnTo>
                  <a:lnTo>
                    <a:pt x="229604" y="333052"/>
                  </a:lnTo>
                  <a:lnTo>
                    <a:pt x="222145" y="322233"/>
                  </a:lnTo>
                  <a:lnTo>
                    <a:pt x="214686" y="311413"/>
                  </a:lnTo>
                  <a:lnTo>
                    <a:pt x="207227" y="300593"/>
                  </a:lnTo>
                  <a:lnTo>
                    <a:pt x="199768" y="289773"/>
                  </a:lnTo>
                  <a:lnTo>
                    <a:pt x="192308" y="278954"/>
                  </a:lnTo>
                  <a:lnTo>
                    <a:pt x="184849" y="268134"/>
                  </a:lnTo>
                  <a:lnTo>
                    <a:pt x="177390" y="257314"/>
                  </a:lnTo>
                  <a:lnTo>
                    <a:pt x="169931" y="246494"/>
                  </a:lnTo>
                  <a:lnTo>
                    <a:pt x="162472" y="235675"/>
                  </a:lnTo>
                  <a:lnTo>
                    <a:pt x="155013" y="224855"/>
                  </a:lnTo>
                  <a:lnTo>
                    <a:pt x="147554" y="214035"/>
                  </a:lnTo>
                  <a:lnTo>
                    <a:pt x="140095" y="203215"/>
                  </a:lnTo>
                  <a:lnTo>
                    <a:pt x="132636" y="192395"/>
                  </a:lnTo>
                  <a:lnTo>
                    <a:pt x="125177" y="181576"/>
                  </a:lnTo>
                  <a:lnTo>
                    <a:pt x="117718" y="170756"/>
                  </a:lnTo>
                  <a:lnTo>
                    <a:pt x="110259" y="159936"/>
                  </a:lnTo>
                  <a:lnTo>
                    <a:pt x="102800" y="149116"/>
                  </a:lnTo>
                  <a:lnTo>
                    <a:pt x="95341" y="138297"/>
                  </a:lnTo>
                  <a:lnTo>
                    <a:pt x="87882" y="127477"/>
                  </a:lnTo>
                  <a:lnTo>
                    <a:pt x="80422" y="116657"/>
                  </a:lnTo>
                  <a:lnTo>
                    <a:pt x="72963" y="105837"/>
                  </a:lnTo>
                  <a:lnTo>
                    <a:pt x="65504" y="95018"/>
                  </a:lnTo>
                  <a:lnTo>
                    <a:pt x="58045" y="84198"/>
                  </a:lnTo>
                  <a:lnTo>
                    <a:pt x="50586" y="73378"/>
                  </a:lnTo>
                  <a:lnTo>
                    <a:pt x="43127" y="62558"/>
                  </a:lnTo>
                  <a:lnTo>
                    <a:pt x="35668" y="51739"/>
                  </a:lnTo>
                  <a:lnTo>
                    <a:pt x="28209" y="40919"/>
                  </a:lnTo>
                  <a:lnTo>
                    <a:pt x="20750" y="30099"/>
                  </a:lnTo>
                  <a:lnTo>
                    <a:pt x="13291" y="19279"/>
                  </a:lnTo>
                  <a:lnTo>
                    <a:pt x="5832" y="84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869520" y="4827714"/>
              <a:ext cx="130060" cy="143539"/>
            </a:xfrm>
            <a:custGeom>
              <a:avLst/>
              <a:pathLst>
                <a:path w="130060" h="143539">
                  <a:moveTo>
                    <a:pt x="130060" y="61807"/>
                  </a:moveTo>
                  <a:lnTo>
                    <a:pt x="0" y="0"/>
                  </a:lnTo>
                  <a:lnTo>
                    <a:pt x="11503" y="1435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716813" y="5321607"/>
              <a:ext cx="829855" cy="488345"/>
            </a:xfrm>
            <a:custGeom>
              <a:avLst/>
              <a:pathLst>
                <a:path w="829855" h="488345">
                  <a:moveTo>
                    <a:pt x="829855" y="488345"/>
                  </a:moveTo>
                  <a:lnTo>
                    <a:pt x="820533" y="482859"/>
                  </a:lnTo>
                  <a:lnTo>
                    <a:pt x="811210" y="477373"/>
                  </a:lnTo>
                  <a:lnTo>
                    <a:pt x="801887" y="471887"/>
                  </a:lnTo>
                  <a:lnTo>
                    <a:pt x="792565" y="466401"/>
                  </a:lnTo>
                  <a:lnTo>
                    <a:pt x="783242" y="460915"/>
                  </a:lnTo>
                  <a:lnTo>
                    <a:pt x="773920" y="455429"/>
                  </a:lnTo>
                  <a:lnTo>
                    <a:pt x="764597" y="449943"/>
                  </a:lnTo>
                  <a:lnTo>
                    <a:pt x="755275" y="444457"/>
                  </a:lnTo>
                  <a:lnTo>
                    <a:pt x="745952" y="438971"/>
                  </a:lnTo>
                  <a:lnTo>
                    <a:pt x="736629" y="433485"/>
                  </a:lnTo>
                  <a:lnTo>
                    <a:pt x="727307" y="427999"/>
                  </a:lnTo>
                  <a:lnTo>
                    <a:pt x="717984" y="422512"/>
                  </a:lnTo>
                  <a:lnTo>
                    <a:pt x="708662" y="417026"/>
                  </a:lnTo>
                  <a:lnTo>
                    <a:pt x="699339" y="411540"/>
                  </a:lnTo>
                  <a:lnTo>
                    <a:pt x="690017" y="406054"/>
                  </a:lnTo>
                  <a:lnTo>
                    <a:pt x="680694" y="400568"/>
                  </a:lnTo>
                  <a:lnTo>
                    <a:pt x="671371" y="395082"/>
                  </a:lnTo>
                  <a:lnTo>
                    <a:pt x="662049" y="389596"/>
                  </a:lnTo>
                  <a:lnTo>
                    <a:pt x="652726" y="384110"/>
                  </a:lnTo>
                  <a:lnTo>
                    <a:pt x="643404" y="378624"/>
                  </a:lnTo>
                  <a:lnTo>
                    <a:pt x="634081" y="373138"/>
                  </a:lnTo>
                  <a:lnTo>
                    <a:pt x="624758" y="367652"/>
                  </a:lnTo>
                  <a:lnTo>
                    <a:pt x="615436" y="362166"/>
                  </a:lnTo>
                  <a:lnTo>
                    <a:pt x="606113" y="356680"/>
                  </a:lnTo>
                  <a:lnTo>
                    <a:pt x="596791" y="351194"/>
                  </a:lnTo>
                  <a:lnTo>
                    <a:pt x="587468" y="345708"/>
                  </a:lnTo>
                  <a:lnTo>
                    <a:pt x="578146" y="340222"/>
                  </a:lnTo>
                  <a:lnTo>
                    <a:pt x="568823" y="334735"/>
                  </a:lnTo>
                  <a:lnTo>
                    <a:pt x="559500" y="329249"/>
                  </a:lnTo>
                  <a:lnTo>
                    <a:pt x="550178" y="323763"/>
                  </a:lnTo>
                  <a:lnTo>
                    <a:pt x="540855" y="318277"/>
                  </a:lnTo>
                  <a:lnTo>
                    <a:pt x="531533" y="312791"/>
                  </a:lnTo>
                  <a:lnTo>
                    <a:pt x="522210" y="307305"/>
                  </a:lnTo>
                  <a:lnTo>
                    <a:pt x="512888" y="301819"/>
                  </a:lnTo>
                  <a:lnTo>
                    <a:pt x="503565" y="296333"/>
                  </a:lnTo>
                  <a:lnTo>
                    <a:pt x="494242" y="290847"/>
                  </a:lnTo>
                  <a:lnTo>
                    <a:pt x="484920" y="285361"/>
                  </a:lnTo>
                  <a:lnTo>
                    <a:pt x="475597" y="279875"/>
                  </a:lnTo>
                  <a:lnTo>
                    <a:pt x="466275" y="274389"/>
                  </a:lnTo>
                  <a:lnTo>
                    <a:pt x="456952" y="268903"/>
                  </a:lnTo>
                  <a:lnTo>
                    <a:pt x="447630" y="263417"/>
                  </a:lnTo>
                  <a:lnTo>
                    <a:pt x="438307" y="257931"/>
                  </a:lnTo>
                  <a:lnTo>
                    <a:pt x="428984" y="252445"/>
                  </a:lnTo>
                  <a:lnTo>
                    <a:pt x="419662" y="246958"/>
                  </a:lnTo>
                  <a:lnTo>
                    <a:pt x="410339" y="241472"/>
                  </a:lnTo>
                  <a:lnTo>
                    <a:pt x="401017" y="235986"/>
                  </a:lnTo>
                  <a:lnTo>
                    <a:pt x="391694" y="230500"/>
                  </a:lnTo>
                  <a:lnTo>
                    <a:pt x="382372" y="225014"/>
                  </a:lnTo>
                  <a:lnTo>
                    <a:pt x="373049" y="219528"/>
                  </a:lnTo>
                  <a:lnTo>
                    <a:pt x="363726" y="214042"/>
                  </a:lnTo>
                  <a:lnTo>
                    <a:pt x="354404" y="208556"/>
                  </a:lnTo>
                  <a:lnTo>
                    <a:pt x="345081" y="203070"/>
                  </a:lnTo>
                  <a:lnTo>
                    <a:pt x="335759" y="197584"/>
                  </a:lnTo>
                  <a:lnTo>
                    <a:pt x="326436" y="192098"/>
                  </a:lnTo>
                  <a:lnTo>
                    <a:pt x="317113" y="186612"/>
                  </a:lnTo>
                  <a:lnTo>
                    <a:pt x="307791" y="181126"/>
                  </a:lnTo>
                  <a:lnTo>
                    <a:pt x="298468" y="175640"/>
                  </a:lnTo>
                  <a:lnTo>
                    <a:pt x="289146" y="170154"/>
                  </a:lnTo>
                  <a:lnTo>
                    <a:pt x="279823" y="164668"/>
                  </a:lnTo>
                  <a:lnTo>
                    <a:pt x="270501" y="159181"/>
                  </a:lnTo>
                  <a:lnTo>
                    <a:pt x="261178" y="153695"/>
                  </a:lnTo>
                  <a:lnTo>
                    <a:pt x="251855" y="148209"/>
                  </a:lnTo>
                  <a:lnTo>
                    <a:pt x="242533" y="142723"/>
                  </a:lnTo>
                  <a:lnTo>
                    <a:pt x="233210" y="137237"/>
                  </a:lnTo>
                  <a:lnTo>
                    <a:pt x="223888" y="131751"/>
                  </a:lnTo>
                  <a:lnTo>
                    <a:pt x="214565" y="126265"/>
                  </a:lnTo>
                  <a:lnTo>
                    <a:pt x="205243" y="120779"/>
                  </a:lnTo>
                  <a:lnTo>
                    <a:pt x="195920" y="115293"/>
                  </a:lnTo>
                  <a:lnTo>
                    <a:pt x="186597" y="109807"/>
                  </a:lnTo>
                  <a:lnTo>
                    <a:pt x="177275" y="104321"/>
                  </a:lnTo>
                  <a:lnTo>
                    <a:pt x="167952" y="98835"/>
                  </a:lnTo>
                  <a:lnTo>
                    <a:pt x="158630" y="93349"/>
                  </a:lnTo>
                  <a:lnTo>
                    <a:pt x="149307" y="87863"/>
                  </a:lnTo>
                  <a:lnTo>
                    <a:pt x="139985" y="82377"/>
                  </a:lnTo>
                  <a:lnTo>
                    <a:pt x="130662" y="76891"/>
                  </a:lnTo>
                  <a:lnTo>
                    <a:pt x="121339" y="71404"/>
                  </a:lnTo>
                  <a:lnTo>
                    <a:pt x="112017" y="65918"/>
                  </a:lnTo>
                  <a:lnTo>
                    <a:pt x="102694" y="60432"/>
                  </a:lnTo>
                  <a:lnTo>
                    <a:pt x="93372" y="54946"/>
                  </a:lnTo>
                  <a:lnTo>
                    <a:pt x="84049" y="49460"/>
                  </a:lnTo>
                  <a:lnTo>
                    <a:pt x="74727" y="43974"/>
                  </a:lnTo>
                  <a:lnTo>
                    <a:pt x="65404" y="38488"/>
                  </a:lnTo>
                  <a:lnTo>
                    <a:pt x="56081" y="33002"/>
                  </a:lnTo>
                  <a:lnTo>
                    <a:pt x="46759" y="27516"/>
                  </a:lnTo>
                  <a:lnTo>
                    <a:pt x="37436" y="22030"/>
                  </a:lnTo>
                  <a:lnTo>
                    <a:pt x="28114" y="16544"/>
                  </a:lnTo>
                  <a:lnTo>
                    <a:pt x="18791" y="11058"/>
                  </a:lnTo>
                  <a:lnTo>
                    <a:pt x="9469" y="5572"/>
                  </a:lnTo>
                  <a:lnTo>
                    <a:pt x="146" y="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716813" y="5321607"/>
              <a:ext cx="143995" cy="125300"/>
            </a:xfrm>
            <a:custGeom>
              <a:avLst/>
              <a:pathLst>
                <a:path w="143995" h="125300">
                  <a:moveTo>
                    <a:pt x="143995" y="1195"/>
                  </a:moveTo>
                  <a:lnTo>
                    <a:pt x="0" y="0"/>
                  </a:lnTo>
                  <a:lnTo>
                    <a:pt x="70962" y="1253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546669" y="4345197"/>
              <a:ext cx="1724948" cy="1464755"/>
            </a:xfrm>
            <a:custGeom>
              <a:avLst/>
              <a:pathLst>
                <a:path w="1724948" h="1464755">
                  <a:moveTo>
                    <a:pt x="0" y="1464755"/>
                  </a:moveTo>
                  <a:lnTo>
                    <a:pt x="18255" y="1449254"/>
                  </a:lnTo>
                  <a:lnTo>
                    <a:pt x="36510" y="1433752"/>
                  </a:lnTo>
                  <a:lnTo>
                    <a:pt x="54765" y="1418251"/>
                  </a:lnTo>
                  <a:lnTo>
                    <a:pt x="73021" y="1402749"/>
                  </a:lnTo>
                  <a:lnTo>
                    <a:pt x="91276" y="1387247"/>
                  </a:lnTo>
                  <a:lnTo>
                    <a:pt x="109531" y="1371746"/>
                  </a:lnTo>
                  <a:lnTo>
                    <a:pt x="127786" y="1356244"/>
                  </a:lnTo>
                  <a:lnTo>
                    <a:pt x="146042" y="1340742"/>
                  </a:lnTo>
                  <a:lnTo>
                    <a:pt x="164297" y="1325241"/>
                  </a:lnTo>
                  <a:lnTo>
                    <a:pt x="182552" y="1309739"/>
                  </a:lnTo>
                  <a:lnTo>
                    <a:pt x="200807" y="1294237"/>
                  </a:lnTo>
                  <a:lnTo>
                    <a:pt x="219063" y="1278736"/>
                  </a:lnTo>
                  <a:lnTo>
                    <a:pt x="237318" y="1263234"/>
                  </a:lnTo>
                  <a:lnTo>
                    <a:pt x="255573" y="1247733"/>
                  </a:lnTo>
                  <a:lnTo>
                    <a:pt x="273829" y="1232231"/>
                  </a:lnTo>
                  <a:lnTo>
                    <a:pt x="292084" y="1216729"/>
                  </a:lnTo>
                  <a:lnTo>
                    <a:pt x="310339" y="1201228"/>
                  </a:lnTo>
                  <a:lnTo>
                    <a:pt x="328594" y="1185726"/>
                  </a:lnTo>
                  <a:lnTo>
                    <a:pt x="346850" y="1170224"/>
                  </a:lnTo>
                  <a:lnTo>
                    <a:pt x="365105" y="1154723"/>
                  </a:lnTo>
                  <a:lnTo>
                    <a:pt x="383360" y="1139221"/>
                  </a:lnTo>
                  <a:lnTo>
                    <a:pt x="401615" y="1123720"/>
                  </a:lnTo>
                  <a:lnTo>
                    <a:pt x="419871" y="1108218"/>
                  </a:lnTo>
                  <a:lnTo>
                    <a:pt x="438126" y="1092716"/>
                  </a:lnTo>
                  <a:lnTo>
                    <a:pt x="456381" y="1077215"/>
                  </a:lnTo>
                  <a:lnTo>
                    <a:pt x="474637" y="1061713"/>
                  </a:lnTo>
                  <a:lnTo>
                    <a:pt x="492892" y="1046211"/>
                  </a:lnTo>
                  <a:lnTo>
                    <a:pt x="511147" y="1030710"/>
                  </a:lnTo>
                  <a:lnTo>
                    <a:pt x="529402" y="1015208"/>
                  </a:lnTo>
                  <a:lnTo>
                    <a:pt x="547658" y="999706"/>
                  </a:lnTo>
                  <a:lnTo>
                    <a:pt x="565913" y="984205"/>
                  </a:lnTo>
                  <a:lnTo>
                    <a:pt x="584168" y="968703"/>
                  </a:lnTo>
                  <a:lnTo>
                    <a:pt x="602423" y="953202"/>
                  </a:lnTo>
                  <a:lnTo>
                    <a:pt x="620679" y="937700"/>
                  </a:lnTo>
                  <a:lnTo>
                    <a:pt x="638934" y="922198"/>
                  </a:lnTo>
                  <a:lnTo>
                    <a:pt x="657189" y="906697"/>
                  </a:lnTo>
                  <a:lnTo>
                    <a:pt x="675445" y="891195"/>
                  </a:lnTo>
                  <a:lnTo>
                    <a:pt x="693700" y="875693"/>
                  </a:lnTo>
                  <a:lnTo>
                    <a:pt x="711955" y="860192"/>
                  </a:lnTo>
                  <a:lnTo>
                    <a:pt x="730210" y="844690"/>
                  </a:lnTo>
                  <a:lnTo>
                    <a:pt x="748466" y="829188"/>
                  </a:lnTo>
                  <a:lnTo>
                    <a:pt x="766721" y="813687"/>
                  </a:lnTo>
                  <a:lnTo>
                    <a:pt x="784976" y="798185"/>
                  </a:lnTo>
                  <a:lnTo>
                    <a:pt x="803231" y="782684"/>
                  </a:lnTo>
                  <a:lnTo>
                    <a:pt x="821487" y="767182"/>
                  </a:lnTo>
                  <a:lnTo>
                    <a:pt x="839742" y="751680"/>
                  </a:lnTo>
                  <a:lnTo>
                    <a:pt x="857997" y="736179"/>
                  </a:lnTo>
                  <a:lnTo>
                    <a:pt x="876252" y="720677"/>
                  </a:lnTo>
                  <a:lnTo>
                    <a:pt x="894508" y="705175"/>
                  </a:lnTo>
                  <a:lnTo>
                    <a:pt x="912763" y="689674"/>
                  </a:lnTo>
                  <a:lnTo>
                    <a:pt x="931018" y="674172"/>
                  </a:lnTo>
                  <a:lnTo>
                    <a:pt x="949274" y="658670"/>
                  </a:lnTo>
                  <a:lnTo>
                    <a:pt x="967529" y="643169"/>
                  </a:lnTo>
                  <a:lnTo>
                    <a:pt x="985784" y="627667"/>
                  </a:lnTo>
                  <a:lnTo>
                    <a:pt x="1004039" y="612166"/>
                  </a:lnTo>
                  <a:lnTo>
                    <a:pt x="1022295" y="596664"/>
                  </a:lnTo>
                  <a:lnTo>
                    <a:pt x="1040550" y="581162"/>
                  </a:lnTo>
                  <a:lnTo>
                    <a:pt x="1058805" y="565661"/>
                  </a:lnTo>
                  <a:lnTo>
                    <a:pt x="1077060" y="550159"/>
                  </a:lnTo>
                  <a:lnTo>
                    <a:pt x="1095316" y="534657"/>
                  </a:lnTo>
                  <a:lnTo>
                    <a:pt x="1113571" y="519156"/>
                  </a:lnTo>
                  <a:lnTo>
                    <a:pt x="1131826" y="503654"/>
                  </a:lnTo>
                  <a:lnTo>
                    <a:pt x="1150082" y="488152"/>
                  </a:lnTo>
                  <a:lnTo>
                    <a:pt x="1168337" y="472651"/>
                  </a:lnTo>
                  <a:lnTo>
                    <a:pt x="1186592" y="457149"/>
                  </a:lnTo>
                  <a:lnTo>
                    <a:pt x="1204847" y="441648"/>
                  </a:lnTo>
                  <a:lnTo>
                    <a:pt x="1223103" y="426146"/>
                  </a:lnTo>
                  <a:lnTo>
                    <a:pt x="1241358" y="410644"/>
                  </a:lnTo>
                  <a:lnTo>
                    <a:pt x="1259613" y="395143"/>
                  </a:lnTo>
                  <a:lnTo>
                    <a:pt x="1277868" y="379641"/>
                  </a:lnTo>
                  <a:lnTo>
                    <a:pt x="1296124" y="364139"/>
                  </a:lnTo>
                  <a:lnTo>
                    <a:pt x="1314379" y="348638"/>
                  </a:lnTo>
                  <a:lnTo>
                    <a:pt x="1332634" y="333136"/>
                  </a:lnTo>
                  <a:lnTo>
                    <a:pt x="1350890" y="317635"/>
                  </a:lnTo>
                  <a:lnTo>
                    <a:pt x="1369145" y="302133"/>
                  </a:lnTo>
                  <a:lnTo>
                    <a:pt x="1387400" y="286631"/>
                  </a:lnTo>
                  <a:lnTo>
                    <a:pt x="1405655" y="271130"/>
                  </a:lnTo>
                  <a:lnTo>
                    <a:pt x="1423911" y="255628"/>
                  </a:lnTo>
                  <a:lnTo>
                    <a:pt x="1442166" y="240126"/>
                  </a:lnTo>
                  <a:lnTo>
                    <a:pt x="1460421" y="224625"/>
                  </a:lnTo>
                  <a:lnTo>
                    <a:pt x="1478676" y="209123"/>
                  </a:lnTo>
                  <a:lnTo>
                    <a:pt x="1496932" y="193621"/>
                  </a:lnTo>
                  <a:lnTo>
                    <a:pt x="1515187" y="178120"/>
                  </a:lnTo>
                  <a:lnTo>
                    <a:pt x="1533442" y="162618"/>
                  </a:lnTo>
                  <a:lnTo>
                    <a:pt x="1551697" y="147117"/>
                  </a:lnTo>
                  <a:lnTo>
                    <a:pt x="1569953" y="131615"/>
                  </a:lnTo>
                  <a:lnTo>
                    <a:pt x="1588208" y="116113"/>
                  </a:lnTo>
                  <a:lnTo>
                    <a:pt x="1606463" y="100612"/>
                  </a:lnTo>
                  <a:lnTo>
                    <a:pt x="1624719" y="85110"/>
                  </a:lnTo>
                  <a:lnTo>
                    <a:pt x="1642974" y="69608"/>
                  </a:lnTo>
                  <a:lnTo>
                    <a:pt x="1661229" y="54107"/>
                  </a:lnTo>
                  <a:lnTo>
                    <a:pt x="1679484" y="38605"/>
                  </a:lnTo>
                  <a:lnTo>
                    <a:pt x="1697740" y="23103"/>
                  </a:lnTo>
                  <a:lnTo>
                    <a:pt x="1715995" y="7602"/>
                  </a:lnTo>
                  <a:lnTo>
                    <a:pt x="172494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129954" y="4345197"/>
              <a:ext cx="141662" cy="135602"/>
            </a:xfrm>
            <a:custGeom>
              <a:avLst/>
              <a:pathLst>
                <a:path w="141662" h="135602">
                  <a:moveTo>
                    <a:pt x="93207" y="135602"/>
                  </a:moveTo>
                  <a:lnTo>
                    <a:pt x="141662" y="0"/>
                  </a:lnTo>
                  <a:lnTo>
                    <a:pt x="0" y="2583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546669" y="4760736"/>
              <a:ext cx="1976700" cy="1049217"/>
            </a:xfrm>
            <a:custGeom>
              <a:avLst/>
              <a:pathLst>
                <a:path w="1976700" h="1049217">
                  <a:moveTo>
                    <a:pt x="0" y="1049217"/>
                  </a:moveTo>
                  <a:lnTo>
                    <a:pt x="20930" y="1038107"/>
                  </a:lnTo>
                  <a:lnTo>
                    <a:pt x="41860" y="1026998"/>
                  </a:lnTo>
                  <a:lnTo>
                    <a:pt x="62790" y="1015888"/>
                  </a:lnTo>
                  <a:lnTo>
                    <a:pt x="83721" y="1004778"/>
                  </a:lnTo>
                  <a:lnTo>
                    <a:pt x="104651" y="993669"/>
                  </a:lnTo>
                  <a:lnTo>
                    <a:pt x="125581" y="982559"/>
                  </a:lnTo>
                  <a:lnTo>
                    <a:pt x="146511" y="971450"/>
                  </a:lnTo>
                  <a:lnTo>
                    <a:pt x="167442" y="960340"/>
                  </a:lnTo>
                  <a:lnTo>
                    <a:pt x="188372" y="949230"/>
                  </a:lnTo>
                  <a:lnTo>
                    <a:pt x="209302" y="938121"/>
                  </a:lnTo>
                  <a:lnTo>
                    <a:pt x="230232" y="927011"/>
                  </a:lnTo>
                  <a:lnTo>
                    <a:pt x="251163" y="915901"/>
                  </a:lnTo>
                  <a:lnTo>
                    <a:pt x="272093" y="904792"/>
                  </a:lnTo>
                  <a:lnTo>
                    <a:pt x="293023" y="893682"/>
                  </a:lnTo>
                  <a:lnTo>
                    <a:pt x="313953" y="882573"/>
                  </a:lnTo>
                  <a:lnTo>
                    <a:pt x="334884" y="871463"/>
                  </a:lnTo>
                  <a:lnTo>
                    <a:pt x="355814" y="860353"/>
                  </a:lnTo>
                  <a:lnTo>
                    <a:pt x="376744" y="849244"/>
                  </a:lnTo>
                  <a:lnTo>
                    <a:pt x="397674" y="838134"/>
                  </a:lnTo>
                  <a:lnTo>
                    <a:pt x="418605" y="827025"/>
                  </a:lnTo>
                  <a:lnTo>
                    <a:pt x="439535" y="815915"/>
                  </a:lnTo>
                  <a:lnTo>
                    <a:pt x="460465" y="804805"/>
                  </a:lnTo>
                  <a:lnTo>
                    <a:pt x="481395" y="793696"/>
                  </a:lnTo>
                  <a:lnTo>
                    <a:pt x="502326" y="782586"/>
                  </a:lnTo>
                  <a:lnTo>
                    <a:pt x="523256" y="771476"/>
                  </a:lnTo>
                  <a:lnTo>
                    <a:pt x="544186" y="760367"/>
                  </a:lnTo>
                  <a:lnTo>
                    <a:pt x="565116" y="749257"/>
                  </a:lnTo>
                  <a:lnTo>
                    <a:pt x="586047" y="738148"/>
                  </a:lnTo>
                  <a:lnTo>
                    <a:pt x="606977" y="727038"/>
                  </a:lnTo>
                  <a:lnTo>
                    <a:pt x="627907" y="715928"/>
                  </a:lnTo>
                  <a:lnTo>
                    <a:pt x="648837" y="704819"/>
                  </a:lnTo>
                  <a:lnTo>
                    <a:pt x="669768" y="693709"/>
                  </a:lnTo>
                  <a:lnTo>
                    <a:pt x="690698" y="682600"/>
                  </a:lnTo>
                  <a:lnTo>
                    <a:pt x="711628" y="671490"/>
                  </a:lnTo>
                  <a:lnTo>
                    <a:pt x="732558" y="660380"/>
                  </a:lnTo>
                  <a:lnTo>
                    <a:pt x="753489" y="649271"/>
                  </a:lnTo>
                  <a:lnTo>
                    <a:pt x="774419" y="638161"/>
                  </a:lnTo>
                  <a:lnTo>
                    <a:pt x="795349" y="627051"/>
                  </a:lnTo>
                  <a:lnTo>
                    <a:pt x="816279" y="615942"/>
                  </a:lnTo>
                  <a:lnTo>
                    <a:pt x="837210" y="604832"/>
                  </a:lnTo>
                  <a:lnTo>
                    <a:pt x="858140" y="593723"/>
                  </a:lnTo>
                  <a:lnTo>
                    <a:pt x="879070" y="582613"/>
                  </a:lnTo>
                  <a:lnTo>
                    <a:pt x="900000" y="571503"/>
                  </a:lnTo>
                  <a:lnTo>
                    <a:pt x="920931" y="560394"/>
                  </a:lnTo>
                  <a:lnTo>
                    <a:pt x="941861" y="549284"/>
                  </a:lnTo>
                  <a:lnTo>
                    <a:pt x="962791" y="538174"/>
                  </a:lnTo>
                  <a:lnTo>
                    <a:pt x="983722" y="527065"/>
                  </a:lnTo>
                  <a:lnTo>
                    <a:pt x="1004652" y="515955"/>
                  </a:lnTo>
                  <a:lnTo>
                    <a:pt x="1025582" y="504846"/>
                  </a:lnTo>
                  <a:lnTo>
                    <a:pt x="1046512" y="493736"/>
                  </a:lnTo>
                  <a:lnTo>
                    <a:pt x="1067443" y="482626"/>
                  </a:lnTo>
                  <a:lnTo>
                    <a:pt x="1088373" y="471517"/>
                  </a:lnTo>
                  <a:lnTo>
                    <a:pt x="1109303" y="460407"/>
                  </a:lnTo>
                  <a:lnTo>
                    <a:pt x="1130233" y="449298"/>
                  </a:lnTo>
                  <a:lnTo>
                    <a:pt x="1151164" y="438188"/>
                  </a:lnTo>
                  <a:lnTo>
                    <a:pt x="1172094" y="427078"/>
                  </a:lnTo>
                  <a:lnTo>
                    <a:pt x="1193024" y="415969"/>
                  </a:lnTo>
                  <a:lnTo>
                    <a:pt x="1213954" y="404859"/>
                  </a:lnTo>
                  <a:lnTo>
                    <a:pt x="1234885" y="393749"/>
                  </a:lnTo>
                  <a:lnTo>
                    <a:pt x="1255815" y="382640"/>
                  </a:lnTo>
                  <a:lnTo>
                    <a:pt x="1276745" y="371530"/>
                  </a:lnTo>
                  <a:lnTo>
                    <a:pt x="1297675" y="360421"/>
                  </a:lnTo>
                  <a:lnTo>
                    <a:pt x="1318606" y="349311"/>
                  </a:lnTo>
                  <a:lnTo>
                    <a:pt x="1339536" y="338201"/>
                  </a:lnTo>
                  <a:lnTo>
                    <a:pt x="1360466" y="327092"/>
                  </a:lnTo>
                  <a:lnTo>
                    <a:pt x="1381396" y="315982"/>
                  </a:lnTo>
                  <a:lnTo>
                    <a:pt x="1402327" y="304873"/>
                  </a:lnTo>
                  <a:lnTo>
                    <a:pt x="1423257" y="293763"/>
                  </a:lnTo>
                  <a:lnTo>
                    <a:pt x="1444187" y="282653"/>
                  </a:lnTo>
                  <a:lnTo>
                    <a:pt x="1465117" y="271544"/>
                  </a:lnTo>
                  <a:lnTo>
                    <a:pt x="1486048" y="260434"/>
                  </a:lnTo>
                  <a:lnTo>
                    <a:pt x="1506978" y="249324"/>
                  </a:lnTo>
                  <a:lnTo>
                    <a:pt x="1527908" y="238215"/>
                  </a:lnTo>
                  <a:lnTo>
                    <a:pt x="1548838" y="227105"/>
                  </a:lnTo>
                  <a:lnTo>
                    <a:pt x="1569769" y="215996"/>
                  </a:lnTo>
                  <a:lnTo>
                    <a:pt x="1590699" y="204886"/>
                  </a:lnTo>
                  <a:lnTo>
                    <a:pt x="1611629" y="193776"/>
                  </a:lnTo>
                  <a:lnTo>
                    <a:pt x="1632559" y="182667"/>
                  </a:lnTo>
                  <a:lnTo>
                    <a:pt x="1653490" y="171557"/>
                  </a:lnTo>
                  <a:lnTo>
                    <a:pt x="1674420" y="160448"/>
                  </a:lnTo>
                  <a:lnTo>
                    <a:pt x="1695350" y="149338"/>
                  </a:lnTo>
                  <a:lnTo>
                    <a:pt x="1716280" y="138228"/>
                  </a:lnTo>
                  <a:lnTo>
                    <a:pt x="1737211" y="127119"/>
                  </a:lnTo>
                  <a:lnTo>
                    <a:pt x="1758141" y="116009"/>
                  </a:lnTo>
                  <a:lnTo>
                    <a:pt x="1779071" y="104899"/>
                  </a:lnTo>
                  <a:lnTo>
                    <a:pt x="1800001" y="93790"/>
                  </a:lnTo>
                  <a:lnTo>
                    <a:pt x="1820932" y="82680"/>
                  </a:lnTo>
                  <a:lnTo>
                    <a:pt x="1841862" y="71571"/>
                  </a:lnTo>
                  <a:lnTo>
                    <a:pt x="1862792" y="60461"/>
                  </a:lnTo>
                  <a:lnTo>
                    <a:pt x="1883723" y="49351"/>
                  </a:lnTo>
                  <a:lnTo>
                    <a:pt x="1904653" y="38242"/>
                  </a:lnTo>
                  <a:lnTo>
                    <a:pt x="1925583" y="27132"/>
                  </a:lnTo>
                  <a:lnTo>
                    <a:pt x="1946513" y="16022"/>
                  </a:lnTo>
                  <a:lnTo>
                    <a:pt x="1967444" y="4913"/>
                  </a:lnTo>
                  <a:lnTo>
                    <a:pt x="19767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379461" y="4755607"/>
              <a:ext cx="143908" cy="127192"/>
            </a:xfrm>
            <a:custGeom>
              <a:avLst/>
              <a:pathLst>
                <a:path w="143908" h="127192">
                  <a:moveTo>
                    <a:pt x="67512" y="127192"/>
                  </a:moveTo>
                  <a:lnTo>
                    <a:pt x="143908" y="512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290988" y="5809953"/>
              <a:ext cx="255680" cy="1490236"/>
            </a:xfrm>
            <a:custGeom>
              <a:avLst/>
              <a:pathLst>
                <a:path w="255680" h="1490236">
                  <a:moveTo>
                    <a:pt x="255680" y="0"/>
                  </a:moveTo>
                  <a:lnTo>
                    <a:pt x="252913" y="16128"/>
                  </a:lnTo>
                  <a:lnTo>
                    <a:pt x="250146" y="32256"/>
                  </a:lnTo>
                  <a:lnTo>
                    <a:pt x="247379" y="48384"/>
                  </a:lnTo>
                  <a:lnTo>
                    <a:pt x="244612" y="64512"/>
                  </a:lnTo>
                  <a:lnTo>
                    <a:pt x="241845" y="80640"/>
                  </a:lnTo>
                  <a:lnTo>
                    <a:pt x="239078" y="96768"/>
                  </a:lnTo>
                  <a:lnTo>
                    <a:pt x="236311" y="112896"/>
                  </a:lnTo>
                  <a:lnTo>
                    <a:pt x="233544" y="129024"/>
                  </a:lnTo>
                  <a:lnTo>
                    <a:pt x="230776" y="145152"/>
                  </a:lnTo>
                  <a:lnTo>
                    <a:pt x="228009" y="161280"/>
                  </a:lnTo>
                  <a:lnTo>
                    <a:pt x="225242" y="177408"/>
                  </a:lnTo>
                  <a:lnTo>
                    <a:pt x="222475" y="193537"/>
                  </a:lnTo>
                  <a:lnTo>
                    <a:pt x="219708" y="209665"/>
                  </a:lnTo>
                  <a:lnTo>
                    <a:pt x="216941" y="225793"/>
                  </a:lnTo>
                  <a:lnTo>
                    <a:pt x="214174" y="241921"/>
                  </a:lnTo>
                  <a:lnTo>
                    <a:pt x="211407" y="258049"/>
                  </a:lnTo>
                  <a:lnTo>
                    <a:pt x="208640" y="274177"/>
                  </a:lnTo>
                  <a:lnTo>
                    <a:pt x="205872" y="290305"/>
                  </a:lnTo>
                  <a:lnTo>
                    <a:pt x="203105" y="306433"/>
                  </a:lnTo>
                  <a:lnTo>
                    <a:pt x="200338" y="322561"/>
                  </a:lnTo>
                  <a:lnTo>
                    <a:pt x="197571" y="338689"/>
                  </a:lnTo>
                  <a:lnTo>
                    <a:pt x="194804" y="354817"/>
                  </a:lnTo>
                  <a:lnTo>
                    <a:pt x="192037" y="370946"/>
                  </a:lnTo>
                  <a:lnTo>
                    <a:pt x="189270" y="387074"/>
                  </a:lnTo>
                  <a:lnTo>
                    <a:pt x="186503" y="403202"/>
                  </a:lnTo>
                  <a:lnTo>
                    <a:pt x="183736" y="419330"/>
                  </a:lnTo>
                  <a:lnTo>
                    <a:pt x="180969" y="435458"/>
                  </a:lnTo>
                  <a:lnTo>
                    <a:pt x="178201" y="451586"/>
                  </a:lnTo>
                  <a:lnTo>
                    <a:pt x="175434" y="467714"/>
                  </a:lnTo>
                  <a:lnTo>
                    <a:pt x="172667" y="483842"/>
                  </a:lnTo>
                  <a:lnTo>
                    <a:pt x="169900" y="499970"/>
                  </a:lnTo>
                  <a:lnTo>
                    <a:pt x="167133" y="516098"/>
                  </a:lnTo>
                  <a:lnTo>
                    <a:pt x="164366" y="532226"/>
                  </a:lnTo>
                  <a:lnTo>
                    <a:pt x="161599" y="548355"/>
                  </a:lnTo>
                  <a:lnTo>
                    <a:pt x="158832" y="564483"/>
                  </a:lnTo>
                  <a:lnTo>
                    <a:pt x="156065" y="580611"/>
                  </a:lnTo>
                  <a:lnTo>
                    <a:pt x="153297" y="596739"/>
                  </a:lnTo>
                  <a:lnTo>
                    <a:pt x="150530" y="612867"/>
                  </a:lnTo>
                  <a:lnTo>
                    <a:pt x="147763" y="628995"/>
                  </a:lnTo>
                  <a:lnTo>
                    <a:pt x="144996" y="645123"/>
                  </a:lnTo>
                  <a:lnTo>
                    <a:pt x="142229" y="661251"/>
                  </a:lnTo>
                  <a:lnTo>
                    <a:pt x="139462" y="677379"/>
                  </a:lnTo>
                  <a:lnTo>
                    <a:pt x="136695" y="693507"/>
                  </a:lnTo>
                  <a:lnTo>
                    <a:pt x="133928" y="709635"/>
                  </a:lnTo>
                  <a:lnTo>
                    <a:pt x="131161" y="725764"/>
                  </a:lnTo>
                  <a:lnTo>
                    <a:pt x="128393" y="741892"/>
                  </a:lnTo>
                  <a:lnTo>
                    <a:pt x="125626" y="758020"/>
                  </a:lnTo>
                  <a:lnTo>
                    <a:pt x="122859" y="774148"/>
                  </a:lnTo>
                  <a:lnTo>
                    <a:pt x="120092" y="790276"/>
                  </a:lnTo>
                  <a:lnTo>
                    <a:pt x="117325" y="806404"/>
                  </a:lnTo>
                  <a:lnTo>
                    <a:pt x="114558" y="822532"/>
                  </a:lnTo>
                  <a:lnTo>
                    <a:pt x="111791" y="838660"/>
                  </a:lnTo>
                  <a:lnTo>
                    <a:pt x="109024" y="854788"/>
                  </a:lnTo>
                  <a:lnTo>
                    <a:pt x="106257" y="870916"/>
                  </a:lnTo>
                  <a:lnTo>
                    <a:pt x="103489" y="887044"/>
                  </a:lnTo>
                  <a:lnTo>
                    <a:pt x="100722" y="903173"/>
                  </a:lnTo>
                  <a:lnTo>
                    <a:pt x="97955" y="919301"/>
                  </a:lnTo>
                  <a:lnTo>
                    <a:pt x="95188" y="935429"/>
                  </a:lnTo>
                  <a:lnTo>
                    <a:pt x="92421" y="951557"/>
                  </a:lnTo>
                  <a:lnTo>
                    <a:pt x="89654" y="967685"/>
                  </a:lnTo>
                  <a:lnTo>
                    <a:pt x="86887" y="983813"/>
                  </a:lnTo>
                  <a:lnTo>
                    <a:pt x="84120" y="999941"/>
                  </a:lnTo>
                  <a:lnTo>
                    <a:pt x="81353" y="1016069"/>
                  </a:lnTo>
                  <a:lnTo>
                    <a:pt x="78585" y="1032197"/>
                  </a:lnTo>
                  <a:lnTo>
                    <a:pt x="75818" y="1048325"/>
                  </a:lnTo>
                  <a:lnTo>
                    <a:pt x="73051" y="1064453"/>
                  </a:lnTo>
                  <a:lnTo>
                    <a:pt x="70284" y="1080582"/>
                  </a:lnTo>
                  <a:lnTo>
                    <a:pt x="67517" y="1096710"/>
                  </a:lnTo>
                  <a:lnTo>
                    <a:pt x="64750" y="1112838"/>
                  </a:lnTo>
                  <a:lnTo>
                    <a:pt x="61983" y="1128966"/>
                  </a:lnTo>
                  <a:lnTo>
                    <a:pt x="59216" y="1145094"/>
                  </a:lnTo>
                  <a:lnTo>
                    <a:pt x="56449" y="1161222"/>
                  </a:lnTo>
                  <a:lnTo>
                    <a:pt x="53682" y="1177350"/>
                  </a:lnTo>
                  <a:lnTo>
                    <a:pt x="50914" y="1193478"/>
                  </a:lnTo>
                  <a:lnTo>
                    <a:pt x="48147" y="1209606"/>
                  </a:lnTo>
                  <a:lnTo>
                    <a:pt x="45380" y="1225734"/>
                  </a:lnTo>
                  <a:lnTo>
                    <a:pt x="42613" y="1241862"/>
                  </a:lnTo>
                  <a:lnTo>
                    <a:pt x="39846" y="1257991"/>
                  </a:lnTo>
                  <a:lnTo>
                    <a:pt x="37079" y="1274119"/>
                  </a:lnTo>
                  <a:lnTo>
                    <a:pt x="34312" y="1290247"/>
                  </a:lnTo>
                  <a:lnTo>
                    <a:pt x="31545" y="1306375"/>
                  </a:lnTo>
                  <a:lnTo>
                    <a:pt x="28778" y="1322503"/>
                  </a:lnTo>
                  <a:lnTo>
                    <a:pt x="26010" y="1338631"/>
                  </a:lnTo>
                  <a:lnTo>
                    <a:pt x="23243" y="1354759"/>
                  </a:lnTo>
                  <a:lnTo>
                    <a:pt x="20476" y="1370887"/>
                  </a:lnTo>
                  <a:lnTo>
                    <a:pt x="17709" y="1387015"/>
                  </a:lnTo>
                  <a:lnTo>
                    <a:pt x="14942" y="1403143"/>
                  </a:lnTo>
                  <a:lnTo>
                    <a:pt x="12175" y="1419271"/>
                  </a:lnTo>
                  <a:lnTo>
                    <a:pt x="9408" y="1435399"/>
                  </a:lnTo>
                  <a:lnTo>
                    <a:pt x="6641" y="1451528"/>
                  </a:lnTo>
                  <a:lnTo>
                    <a:pt x="3874" y="1467656"/>
                  </a:lnTo>
                  <a:lnTo>
                    <a:pt x="1106" y="1483784"/>
                  </a:lnTo>
                  <a:lnTo>
                    <a:pt x="0" y="14902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4241113" y="7165102"/>
              <a:ext cx="141926" cy="135086"/>
            </a:xfrm>
            <a:custGeom>
              <a:avLst/>
              <a:pathLst>
                <a:path w="141926" h="135086">
                  <a:moveTo>
                    <a:pt x="0" y="0"/>
                  </a:moveTo>
                  <a:lnTo>
                    <a:pt x="49875" y="135086"/>
                  </a:lnTo>
                  <a:lnTo>
                    <a:pt x="141926" y="243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546669" y="5809953"/>
              <a:ext cx="1121130" cy="1621934"/>
            </a:xfrm>
            <a:custGeom>
              <a:avLst/>
              <a:pathLst>
                <a:path w="1121130" h="1621934">
                  <a:moveTo>
                    <a:pt x="0" y="0"/>
                  </a:moveTo>
                  <a:lnTo>
                    <a:pt x="11944" y="17280"/>
                  </a:lnTo>
                  <a:lnTo>
                    <a:pt x="23889" y="34561"/>
                  </a:lnTo>
                  <a:lnTo>
                    <a:pt x="35834" y="51841"/>
                  </a:lnTo>
                  <a:lnTo>
                    <a:pt x="47779" y="69122"/>
                  </a:lnTo>
                  <a:lnTo>
                    <a:pt x="59724" y="86402"/>
                  </a:lnTo>
                  <a:lnTo>
                    <a:pt x="71669" y="103683"/>
                  </a:lnTo>
                  <a:lnTo>
                    <a:pt x="83613" y="120963"/>
                  </a:lnTo>
                  <a:lnTo>
                    <a:pt x="95558" y="138244"/>
                  </a:lnTo>
                  <a:lnTo>
                    <a:pt x="107503" y="155525"/>
                  </a:lnTo>
                  <a:lnTo>
                    <a:pt x="119448" y="172805"/>
                  </a:lnTo>
                  <a:lnTo>
                    <a:pt x="131393" y="190086"/>
                  </a:lnTo>
                  <a:lnTo>
                    <a:pt x="143338" y="207366"/>
                  </a:lnTo>
                  <a:lnTo>
                    <a:pt x="155283" y="224647"/>
                  </a:lnTo>
                  <a:lnTo>
                    <a:pt x="167227" y="241927"/>
                  </a:lnTo>
                  <a:lnTo>
                    <a:pt x="179172" y="259208"/>
                  </a:lnTo>
                  <a:lnTo>
                    <a:pt x="191117" y="276489"/>
                  </a:lnTo>
                  <a:lnTo>
                    <a:pt x="203062" y="293769"/>
                  </a:lnTo>
                  <a:lnTo>
                    <a:pt x="215007" y="311050"/>
                  </a:lnTo>
                  <a:lnTo>
                    <a:pt x="226952" y="328330"/>
                  </a:lnTo>
                  <a:lnTo>
                    <a:pt x="238897" y="345611"/>
                  </a:lnTo>
                  <a:lnTo>
                    <a:pt x="250841" y="362891"/>
                  </a:lnTo>
                  <a:lnTo>
                    <a:pt x="262786" y="380172"/>
                  </a:lnTo>
                  <a:lnTo>
                    <a:pt x="274731" y="397453"/>
                  </a:lnTo>
                  <a:lnTo>
                    <a:pt x="286676" y="414733"/>
                  </a:lnTo>
                  <a:lnTo>
                    <a:pt x="298621" y="432014"/>
                  </a:lnTo>
                  <a:lnTo>
                    <a:pt x="310566" y="449294"/>
                  </a:lnTo>
                  <a:lnTo>
                    <a:pt x="322511" y="466575"/>
                  </a:lnTo>
                  <a:lnTo>
                    <a:pt x="334455" y="483855"/>
                  </a:lnTo>
                  <a:lnTo>
                    <a:pt x="346400" y="501136"/>
                  </a:lnTo>
                  <a:lnTo>
                    <a:pt x="358345" y="518416"/>
                  </a:lnTo>
                  <a:lnTo>
                    <a:pt x="370290" y="535697"/>
                  </a:lnTo>
                  <a:lnTo>
                    <a:pt x="382235" y="552978"/>
                  </a:lnTo>
                  <a:lnTo>
                    <a:pt x="394180" y="570258"/>
                  </a:lnTo>
                  <a:lnTo>
                    <a:pt x="406125" y="587539"/>
                  </a:lnTo>
                  <a:lnTo>
                    <a:pt x="418069" y="604819"/>
                  </a:lnTo>
                  <a:lnTo>
                    <a:pt x="430014" y="622100"/>
                  </a:lnTo>
                  <a:lnTo>
                    <a:pt x="441959" y="639380"/>
                  </a:lnTo>
                  <a:lnTo>
                    <a:pt x="453904" y="656661"/>
                  </a:lnTo>
                  <a:lnTo>
                    <a:pt x="465849" y="673942"/>
                  </a:lnTo>
                  <a:lnTo>
                    <a:pt x="477794" y="691222"/>
                  </a:lnTo>
                  <a:lnTo>
                    <a:pt x="489739" y="708503"/>
                  </a:lnTo>
                  <a:lnTo>
                    <a:pt x="501683" y="725783"/>
                  </a:lnTo>
                  <a:lnTo>
                    <a:pt x="513628" y="743064"/>
                  </a:lnTo>
                  <a:lnTo>
                    <a:pt x="525573" y="760344"/>
                  </a:lnTo>
                  <a:lnTo>
                    <a:pt x="537518" y="777625"/>
                  </a:lnTo>
                  <a:lnTo>
                    <a:pt x="549463" y="794906"/>
                  </a:lnTo>
                  <a:lnTo>
                    <a:pt x="561408" y="812186"/>
                  </a:lnTo>
                  <a:lnTo>
                    <a:pt x="573353" y="829467"/>
                  </a:lnTo>
                  <a:lnTo>
                    <a:pt x="585297" y="846747"/>
                  </a:lnTo>
                  <a:lnTo>
                    <a:pt x="597242" y="864028"/>
                  </a:lnTo>
                  <a:lnTo>
                    <a:pt x="609187" y="881308"/>
                  </a:lnTo>
                  <a:lnTo>
                    <a:pt x="621132" y="898589"/>
                  </a:lnTo>
                  <a:lnTo>
                    <a:pt x="633077" y="915869"/>
                  </a:lnTo>
                  <a:lnTo>
                    <a:pt x="645022" y="933150"/>
                  </a:lnTo>
                  <a:lnTo>
                    <a:pt x="656967" y="950431"/>
                  </a:lnTo>
                  <a:lnTo>
                    <a:pt x="668911" y="967711"/>
                  </a:lnTo>
                  <a:lnTo>
                    <a:pt x="680856" y="984992"/>
                  </a:lnTo>
                  <a:lnTo>
                    <a:pt x="692801" y="1002272"/>
                  </a:lnTo>
                  <a:lnTo>
                    <a:pt x="704746" y="1019553"/>
                  </a:lnTo>
                  <a:lnTo>
                    <a:pt x="716691" y="1036833"/>
                  </a:lnTo>
                  <a:lnTo>
                    <a:pt x="728636" y="1054114"/>
                  </a:lnTo>
                  <a:lnTo>
                    <a:pt x="740581" y="1071395"/>
                  </a:lnTo>
                  <a:lnTo>
                    <a:pt x="752525" y="1088675"/>
                  </a:lnTo>
                  <a:lnTo>
                    <a:pt x="764470" y="1105956"/>
                  </a:lnTo>
                  <a:lnTo>
                    <a:pt x="776415" y="1123236"/>
                  </a:lnTo>
                  <a:lnTo>
                    <a:pt x="788360" y="1140517"/>
                  </a:lnTo>
                  <a:lnTo>
                    <a:pt x="800305" y="1157797"/>
                  </a:lnTo>
                  <a:lnTo>
                    <a:pt x="812250" y="1175078"/>
                  </a:lnTo>
                  <a:lnTo>
                    <a:pt x="824195" y="1192359"/>
                  </a:lnTo>
                  <a:lnTo>
                    <a:pt x="836139" y="1209639"/>
                  </a:lnTo>
                  <a:lnTo>
                    <a:pt x="848084" y="1226920"/>
                  </a:lnTo>
                  <a:lnTo>
                    <a:pt x="860029" y="1244200"/>
                  </a:lnTo>
                  <a:lnTo>
                    <a:pt x="871974" y="1261481"/>
                  </a:lnTo>
                  <a:lnTo>
                    <a:pt x="883919" y="1278761"/>
                  </a:lnTo>
                  <a:lnTo>
                    <a:pt x="895864" y="1296042"/>
                  </a:lnTo>
                  <a:lnTo>
                    <a:pt x="907809" y="1313322"/>
                  </a:lnTo>
                  <a:lnTo>
                    <a:pt x="919753" y="1330603"/>
                  </a:lnTo>
                  <a:lnTo>
                    <a:pt x="931698" y="1347884"/>
                  </a:lnTo>
                  <a:lnTo>
                    <a:pt x="943643" y="1365164"/>
                  </a:lnTo>
                  <a:lnTo>
                    <a:pt x="955588" y="1382445"/>
                  </a:lnTo>
                  <a:lnTo>
                    <a:pt x="967533" y="1399725"/>
                  </a:lnTo>
                  <a:lnTo>
                    <a:pt x="979478" y="1417006"/>
                  </a:lnTo>
                  <a:lnTo>
                    <a:pt x="991423" y="1434286"/>
                  </a:lnTo>
                  <a:lnTo>
                    <a:pt x="1003367" y="1451567"/>
                  </a:lnTo>
                  <a:lnTo>
                    <a:pt x="1015312" y="1468848"/>
                  </a:lnTo>
                  <a:lnTo>
                    <a:pt x="1027257" y="1486128"/>
                  </a:lnTo>
                  <a:lnTo>
                    <a:pt x="1039202" y="1503409"/>
                  </a:lnTo>
                  <a:lnTo>
                    <a:pt x="1051147" y="1520689"/>
                  </a:lnTo>
                  <a:lnTo>
                    <a:pt x="1063092" y="1537970"/>
                  </a:lnTo>
                  <a:lnTo>
                    <a:pt x="1075037" y="1555250"/>
                  </a:lnTo>
                  <a:lnTo>
                    <a:pt x="1086981" y="1572531"/>
                  </a:lnTo>
                  <a:lnTo>
                    <a:pt x="1098926" y="1589812"/>
                  </a:lnTo>
                  <a:lnTo>
                    <a:pt x="1110871" y="1607092"/>
                  </a:lnTo>
                  <a:lnTo>
                    <a:pt x="1121130" y="162193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537662" y="7288362"/>
              <a:ext cx="130137" cy="143525"/>
            </a:xfrm>
            <a:custGeom>
              <a:avLst/>
              <a:pathLst>
                <a:path w="130137" h="143525">
                  <a:moveTo>
                    <a:pt x="0" y="81879"/>
                  </a:moveTo>
                  <a:lnTo>
                    <a:pt x="130137" y="143525"/>
                  </a:lnTo>
                  <a:lnTo>
                    <a:pt x="11845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546669" y="5809953"/>
              <a:ext cx="333216" cy="373196"/>
            </a:xfrm>
            <a:custGeom>
              <a:avLst/>
              <a:pathLst>
                <a:path w="333216" h="373196">
                  <a:moveTo>
                    <a:pt x="0" y="0"/>
                  </a:moveTo>
                  <a:lnTo>
                    <a:pt x="4092" y="4583"/>
                  </a:lnTo>
                  <a:lnTo>
                    <a:pt x="8184" y="9166"/>
                  </a:lnTo>
                  <a:lnTo>
                    <a:pt x="12277" y="13750"/>
                  </a:lnTo>
                  <a:lnTo>
                    <a:pt x="16369" y="18333"/>
                  </a:lnTo>
                  <a:lnTo>
                    <a:pt x="20461" y="22917"/>
                  </a:lnTo>
                  <a:lnTo>
                    <a:pt x="24554" y="27500"/>
                  </a:lnTo>
                  <a:lnTo>
                    <a:pt x="28646" y="32083"/>
                  </a:lnTo>
                  <a:lnTo>
                    <a:pt x="32739" y="36667"/>
                  </a:lnTo>
                  <a:lnTo>
                    <a:pt x="36831" y="41250"/>
                  </a:lnTo>
                  <a:lnTo>
                    <a:pt x="40923" y="45834"/>
                  </a:lnTo>
                  <a:lnTo>
                    <a:pt x="45016" y="50417"/>
                  </a:lnTo>
                  <a:lnTo>
                    <a:pt x="49108" y="55000"/>
                  </a:lnTo>
                  <a:lnTo>
                    <a:pt x="53201" y="59584"/>
                  </a:lnTo>
                  <a:lnTo>
                    <a:pt x="57293" y="64167"/>
                  </a:lnTo>
                  <a:lnTo>
                    <a:pt x="61385" y="68751"/>
                  </a:lnTo>
                  <a:lnTo>
                    <a:pt x="65478" y="73334"/>
                  </a:lnTo>
                  <a:lnTo>
                    <a:pt x="69570" y="77917"/>
                  </a:lnTo>
                  <a:lnTo>
                    <a:pt x="73663" y="82501"/>
                  </a:lnTo>
                  <a:lnTo>
                    <a:pt x="77755" y="87084"/>
                  </a:lnTo>
                  <a:lnTo>
                    <a:pt x="81847" y="91668"/>
                  </a:lnTo>
                  <a:lnTo>
                    <a:pt x="85940" y="96251"/>
                  </a:lnTo>
                  <a:lnTo>
                    <a:pt x="90032" y="100834"/>
                  </a:lnTo>
                  <a:lnTo>
                    <a:pt x="94125" y="105418"/>
                  </a:lnTo>
                  <a:lnTo>
                    <a:pt x="98217" y="110001"/>
                  </a:lnTo>
                  <a:lnTo>
                    <a:pt x="102309" y="114585"/>
                  </a:lnTo>
                  <a:lnTo>
                    <a:pt x="106402" y="119168"/>
                  </a:lnTo>
                  <a:lnTo>
                    <a:pt x="110494" y="123751"/>
                  </a:lnTo>
                  <a:lnTo>
                    <a:pt x="114586" y="128335"/>
                  </a:lnTo>
                  <a:lnTo>
                    <a:pt x="118679" y="132918"/>
                  </a:lnTo>
                  <a:lnTo>
                    <a:pt x="122771" y="137502"/>
                  </a:lnTo>
                  <a:lnTo>
                    <a:pt x="126864" y="142085"/>
                  </a:lnTo>
                  <a:lnTo>
                    <a:pt x="130956" y="146668"/>
                  </a:lnTo>
                  <a:lnTo>
                    <a:pt x="135048" y="151252"/>
                  </a:lnTo>
                  <a:lnTo>
                    <a:pt x="139141" y="155835"/>
                  </a:lnTo>
                  <a:lnTo>
                    <a:pt x="143233" y="160419"/>
                  </a:lnTo>
                  <a:lnTo>
                    <a:pt x="147326" y="165002"/>
                  </a:lnTo>
                  <a:lnTo>
                    <a:pt x="151418" y="169585"/>
                  </a:lnTo>
                  <a:lnTo>
                    <a:pt x="155510" y="174169"/>
                  </a:lnTo>
                  <a:lnTo>
                    <a:pt x="159603" y="178752"/>
                  </a:lnTo>
                  <a:lnTo>
                    <a:pt x="163695" y="183336"/>
                  </a:lnTo>
                  <a:lnTo>
                    <a:pt x="167788" y="187919"/>
                  </a:lnTo>
                  <a:lnTo>
                    <a:pt x="171880" y="192502"/>
                  </a:lnTo>
                  <a:lnTo>
                    <a:pt x="175972" y="197086"/>
                  </a:lnTo>
                  <a:lnTo>
                    <a:pt x="180065" y="201669"/>
                  </a:lnTo>
                  <a:lnTo>
                    <a:pt x="184157" y="206253"/>
                  </a:lnTo>
                  <a:lnTo>
                    <a:pt x="188250" y="210836"/>
                  </a:lnTo>
                  <a:lnTo>
                    <a:pt x="192342" y="215419"/>
                  </a:lnTo>
                  <a:lnTo>
                    <a:pt x="196434" y="220003"/>
                  </a:lnTo>
                  <a:lnTo>
                    <a:pt x="200527" y="224586"/>
                  </a:lnTo>
                  <a:lnTo>
                    <a:pt x="204619" y="229170"/>
                  </a:lnTo>
                  <a:lnTo>
                    <a:pt x="208711" y="233753"/>
                  </a:lnTo>
                  <a:lnTo>
                    <a:pt x="212804" y="238336"/>
                  </a:lnTo>
                  <a:lnTo>
                    <a:pt x="216896" y="242920"/>
                  </a:lnTo>
                  <a:lnTo>
                    <a:pt x="220989" y="247503"/>
                  </a:lnTo>
                  <a:lnTo>
                    <a:pt x="225081" y="252087"/>
                  </a:lnTo>
                  <a:lnTo>
                    <a:pt x="229173" y="256670"/>
                  </a:lnTo>
                  <a:lnTo>
                    <a:pt x="233266" y="261253"/>
                  </a:lnTo>
                  <a:lnTo>
                    <a:pt x="237358" y="265837"/>
                  </a:lnTo>
                  <a:lnTo>
                    <a:pt x="241451" y="270420"/>
                  </a:lnTo>
                  <a:lnTo>
                    <a:pt x="245543" y="275004"/>
                  </a:lnTo>
                  <a:lnTo>
                    <a:pt x="249635" y="279587"/>
                  </a:lnTo>
                  <a:lnTo>
                    <a:pt x="253728" y="284170"/>
                  </a:lnTo>
                  <a:lnTo>
                    <a:pt x="257820" y="288754"/>
                  </a:lnTo>
                  <a:lnTo>
                    <a:pt x="261913" y="293337"/>
                  </a:lnTo>
                  <a:lnTo>
                    <a:pt x="266005" y="297921"/>
                  </a:lnTo>
                  <a:lnTo>
                    <a:pt x="270097" y="302504"/>
                  </a:lnTo>
                  <a:lnTo>
                    <a:pt x="274190" y="307087"/>
                  </a:lnTo>
                  <a:lnTo>
                    <a:pt x="278282" y="311671"/>
                  </a:lnTo>
                  <a:lnTo>
                    <a:pt x="282375" y="316254"/>
                  </a:lnTo>
                  <a:lnTo>
                    <a:pt x="286467" y="320838"/>
                  </a:lnTo>
                  <a:lnTo>
                    <a:pt x="290559" y="325421"/>
                  </a:lnTo>
                  <a:lnTo>
                    <a:pt x="294652" y="330004"/>
                  </a:lnTo>
                  <a:lnTo>
                    <a:pt x="298744" y="334588"/>
                  </a:lnTo>
                  <a:lnTo>
                    <a:pt x="302837" y="339171"/>
                  </a:lnTo>
                  <a:lnTo>
                    <a:pt x="306929" y="343755"/>
                  </a:lnTo>
                  <a:lnTo>
                    <a:pt x="311021" y="348338"/>
                  </a:lnTo>
                  <a:lnTo>
                    <a:pt x="315114" y="352921"/>
                  </a:lnTo>
                  <a:lnTo>
                    <a:pt x="319206" y="357505"/>
                  </a:lnTo>
                  <a:lnTo>
                    <a:pt x="323298" y="362088"/>
                  </a:lnTo>
                  <a:lnTo>
                    <a:pt x="327391" y="366672"/>
                  </a:lnTo>
                  <a:lnTo>
                    <a:pt x="331483" y="371255"/>
                  </a:lnTo>
                  <a:lnTo>
                    <a:pt x="333216" y="3731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743120" y="6042172"/>
              <a:ext cx="136765" cy="140977"/>
            </a:xfrm>
            <a:custGeom>
              <a:avLst/>
              <a:pathLst>
                <a:path w="136765" h="140977">
                  <a:moveTo>
                    <a:pt x="0" y="95907"/>
                  </a:moveTo>
                  <a:lnTo>
                    <a:pt x="136765" y="140977"/>
                  </a:lnTo>
                  <a:lnTo>
                    <a:pt x="1074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395070" y="5809953"/>
              <a:ext cx="2151599" cy="327584"/>
            </a:xfrm>
            <a:custGeom>
              <a:avLst/>
              <a:pathLst>
                <a:path w="2151599" h="327584">
                  <a:moveTo>
                    <a:pt x="2151599" y="0"/>
                  </a:moveTo>
                  <a:lnTo>
                    <a:pt x="2128787" y="3473"/>
                  </a:lnTo>
                  <a:lnTo>
                    <a:pt x="2105975" y="6946"/>
                  </a:lnTo>
                  <a:lnTo>
                    <a:pt x="2083163" y="10419"/>
                  </a:lnTo>
                  <a:lnTo>
                    <a:pt x="2060351" y="13892"/>
                  </a:lnTo>
                  <a:lnTo>
                    <a:pt x="2037540" y="17365"/>
                  </a:lnTo>
                  <a:lnTo>
                    <a:pt x="2014728" y="20838"/>
                  </a:lnTo>
                  <a:lnTo>
                    <a:pt x="1991916" y="24311"/>
                  </a:lnTo>
                  <a:lnTo>
                    <a:pt x="1969104" y="27785"/>
                  </a:lnTo>
                  <a:lnTo>
                    <a:pt x="1946292" y="31258"/>
                  </a:lnTo>
                  <a:lnTo>
                    <a:pt x="1923481" y="34731"/>
                  </a:lnTo>
                  <a:lnTo>
                    <a:pt x="1900669" y="38204"/>
                  </a:lnTo>
                  <a:lnTo>
                    <a:pt x="1877857" y="41677"/>
                  </a:lnTo>
                  <a:lnTo>
                    <a:pt x="1855045" y="45150"/>
                  </a:lnTo>
                  <a:lnTo>
                    <a:pt x="1832233" y="48623"/>
                  </a:lnTo>
                  <a:lnTo>
                    <a:pt x="1809422" y="52097"/>
                  </a:lnTo>
                  <a:lnTo>
                    <a:pt x="1786610" y="55570"/>
                  </a:lnTo>
                  <a:lnTo>
                    <a:pt x="1763798" y="59043"/>
                  </a:lnTo>
                  <a:lnTo>
                    <a:pt x="1740986" y="62516"/>
                  </a:lnTo>
                  <a:lnTo>
                    <a:pt x="1718174" y="65989"/>
                  </a:lnTo>
                  <a:lnTo>
                    <a:pt x="1695362" y="69462"/>
                  </a:lnTo>
                  <a:lnTo>
                    <a:pt x="1672551" y="72935"/>
                  </a:lnTo>
                  <a:lnTo>
                    <a:pt x="1649739" y="76409"/>
                  </a:lnTo>
                  <a:lnTo>
                    <a:pt x="1626927" y="79882"/>
                  </a:lnTo>
                  <a:lnTo>
                    <a:pt x="1604115" y="83355"/>
                  </a:lnTo>
                  <a:lnTo>
                    <a:pt x="1581303" y="86828"/>
                  </a:lnTo>
                  <a:lnTo>
                    <a:pt x="1558492" y="90301"/>
                  </a:lnTo>
                  <a:lnTo>
                    <a:pt x="1535680" y="93774"/>
                  </a:lnTo>
                  <a:lnTo>
                    <a:pt x="1512868" y="97247"/>
                  </a:lnTo>
                  <a:lnTo>
                    <a:pt x="1490056" y="100721"/>
                  </a:lnTo>
                  <a:lnTo>
                    <a:pt x="1467244" y="104194"/>
                  </a:lnTo>
                  <a:lnTo>
                    <a:pt x="1444433" y="107667"/>
                  </a:lnTo>
                  <a:lnTo>
                    <a:pt x="1421621" y="111140"/>
                  </a:lnTo>
                  <a:lnTo>
                    <a:pt x="1398809" y="114613"/>
                  </a:lnTo>
                  <a:lnTo>
                    <a:pt x="1375997" y="118086"/>
                  </a:lnTo>
                  <a:lnTo>
                    <a:pt x="1353185" y="121559"/>
                  </a:lnTo>
                  <a:lnTo>
                    <a:pt x="1330374" y="125033"/>
                  </a:lnTo>
                  <a:lnTo>
                    <a:pt x="1307562" y="128506"/>
                  </a:lnTo>
                  <a:lnTo>
                    <a:pt x="1284750" y="131979"/>
                  </a:lnTo>
                  <a:lnTo>
                    <a:pt x="1261938" y="135452"/>
                  </a:lnTo>
                  <a:lnTo>
                    <a:pt x="1239126" y="138925"/>
                  </a:lnTo>
                  <a:lnTo>
                    <a:pt x="1216315" y="142398"/>
                  </a:lnTo>
                  <a:lnTo>
                    <a:pt x="1193503" y="145871"/>
                  </a:lnTo>
                  <a:lnTo>
                    <a:pt x="1170691" y="149345"/>
                  </a:lnTo>
                  <a:lnTo>
                    <a:pt x="1147879" y="152818"/>
                  </a:lnTo>
                  <a:lnTo>
                    <a:pt x="1125067" y="156291"/>
                  </a:lnTo>
                  <a:lnTo>
                    <a:pt x="1102256" y="159764"/>
                  </a:lnTo>
                  <a:lnTo>
                    <a:pt x="1079444" y="163237"/>
                  </a:lnTo>
                  <a:lnTo>
                    <a:pt x="1056632" y="166710"/>
                  </a:lnTo>
                  <a:lnTo>
                    <a:pt x="1033820" y="170183"/>
                  </a:lnTo>
                  <a:lnTo>
                    <a:pt x="1011008" y="173656"/>
                  </a:lnTo>
                  <a:lnTo>
                    <a:pt x="988197" y="177130"/>
                  </a:lnTo>
                  <a:lnTo>
                    <a:pt x="965385" y="180603"/>
                  </a:lnTo>
                  <a:lnTo>
                    <a:pt x="942573" y="184076"/>
                  </a:lnTo>
                  <a:lnTo>
                    <a:pt x="919761" y="187549"/>
                  </a:lnTo>
                  <a:lnTo>
                    <a:pt x="896949" y="191022"/>
                  </a:lnTo>
                  <a:lnTo>
                    <a:pt x="874138" y="194495"/>
                  </a:lnTo>
                  <a:lnTo>
                    <a:pt x="851326" y="197968"/>
                  </a:lnTo>
                  <a:lnTo>
                    <a:pt x="828514" y="201442"/>
                  </a:lnTo>
                  <a:lnTo>
                    <a:pt x="805702" y="204915"/>
                  </a:lnTo>
                  <a:lnTo>
                    <a:pt x="782890" y="208388"/>
                  </a:lnTo>
                  <a:lnTo>
                    <a:pt x="760078" y="211861"/>
                  </a:lnTo>
                  <a:lnTo>
                    <a:pt x="737267" y="215334"/>
                  </a:lnTo>
                  <a:lnTo>
                    <a:pt x="714455" y="218807"/>
                  </a:lnTo>
                  <a:lnTo>
                    <a:pt x="691643" y="222280"/>
                  </a:lnTo>
                  <a:lnTo>
                    <a:pt x="668831" y="225754"/>
                  </a:lnTo>
                  <a:lnTo>
                    <a:pt x="646019" y="229227"/>
                  </a:lnTo>
                  <a:lnTo>
                    <a:pt x="623208" y="232700"/>
                  </a:lnTo>
                  <a:lnTo>
                    <a:pt x="600396" y="236173"/>
                  </a:lnTo>
                  <a:lnTo>
                    <a:pt x="577584" y="239646"/>
                  </a:lnTo>
                  <a:lnTo>
                    <a:pt x="554772" y="243119"/>
                  </a:lnTo>
                  <a:lnTo>
                    <a:pt x="531960" y="246592"/>
                  </a:lnTo>
                  <a:lnTo>
                    <a:pt x="509149" y="250066"/>
                  </a:lnTo>
                  <a:lnTo>
                    <a:pt x="486337" y="253539"/>
                  </a:lnTo>
                  <a:lnTo>
                    <a:pt x="463525" y="257012"/>
                  </a:lnTo>
                  <a:lnTo>
                    <a:pt x="440713" y="260485"/>
                  </a:lnTo>
                  <a:lnTo>
                    <a:pt x="417901" y="263958"/>
                  </a:lnTo>
                  <a:lnTo>
                    <a:pt x="395090" y="267431"/>
                  </a:lnTo>
                  <a:lnTo>
                    <a:pt x="372278" y="270904"/>
                  </a:lnTo>
                  <a:lnTo>
                    <a:pt x="349466" y="274378"/>
                  </a:lnTo>
                  <a:lnTo>
                    <a:pt x="326654" y="277851"/>
                  </a:lnTo>
                  <a:lnTo>
                    <a:pt x="303842" y="281324"/>
                  </a:lnTo>
                  <a:lnTo>
                    <a:pt x="281031" y="284797"/>
                  </a:lnTo>
                  <a:lnTo>
                    <a:pt x="258219" y="288270"/>
                  </a:lnTo>
                  <a:lnTo>
                    <a:pt x="235407" y="291743"/>
                  </a:lnTo>
                  <a:lnTo>
                    <a:pt x="212595" y="295216"/>
                  </a:lnTo>
                  <a:lnTo>
                    <a:pt x="189783" y="298690"/>
                  </a:lnTo>
                  <a:lnTo>
                    <a:pt x="166972" y="302163"/>
                  </a:lnTo>
                  <a:lnTo>
                    <a:pt x="144160" y="305636"/>
                  </a:lnTo>
                  <a:lnTo>
                    <a:pt x="121348" y="309109"/>
                  </a:lnTo>
                  <a:lnTo>
                    <a:pt x="98536" y="312582"/>
                  </a:lnTo>
                  <a:lnTo>
                    <a:pt x="75724" y="316055"/>
                  </a:lnTo>
                  <a:lnTo>
                    <a:pt x="52913" y="319528"/>
                  </a:lnTo>
                  <a:lnTo>
                    <a:pt x="30101" y="323001"/>
                  </a:lnTo>
                  <a:lnTo>
                    <a:pt x="7289" y="326475"/>
                  </a:lnTo>
                  <a:lnTo>
                    <a:pt x="0" y="3275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395070" y="6047587"/>
              <a:ext cx="134124" cy="142359"/>
            </a:xfrm>
            <a:custGeom>
              <a:avLst/>
              <a:pathLst>
                <a:path w="134124" h="142359">
                  <a:moveTo>
                    <a:pt x="112449" y="0"/>
                  </a:moveTo>
                  <a:lnTo>
                    <a:pt x="0" y="89950"/>
                  </a:lnTo>
                  <a:lnTo>
                    <a:pt x="134124" y="1423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837886" y="5809953"/>
              <a:ext cx="1708782" cy="1894666"/>
            </a:xfrm>
            <a:custGeom>
              <a:avLst/>
              <a:pathLst>
                <a:path w="1708782" h="1894666">
                  <a:moveTo>
                    <a:pt x="1708782" y="0"/>
                  </a:moveTo>
                  <a:lnTo>
                    <a:pt x="1690791" y="19948"/>
                  </a:lnTo>
                  <a:lnTo>
                    <a:pt x="1672800" y="39896"/>
                  </a:lnTo>
                  <a:lnTo>
                    <a:pt x="1654809" y="59844"/>
                  </a:lnTo>
                  <a:lnTo>
                    <a:pt x="1636818" y="79792"/>
                  </a:lnTo>
                  <a:lnTo>
                    <a:pt x="1618827" y="99740"/>
                  </a:lnTo>
                  <a:lnTo>
                    <a:pt x="1600835" y="119688"/>
                  </a:lnTo>
                  <a:lnTo>
                    <a:pt x="1582844" y="139637"/>
                  </a:lnTo>
                  <a:lnTo>
                    <a:pt x="1564853" y="159585"/>
                  </a:lnTo>
                  <a:lnTo>
                    <a:pt x="1546862" y="179533"/>
                  </a:lnTo>
                  <a:lnTo>
                    <a:pt x="1528871" y="199481"/>
                  </a:lnTo>
                  <a:lnTo>
                    <a:pt x="1510880" y="219429"/>
                  </a:lnTo>
                  <a:lnTo>
                    <a:pt x="1492889" y="239377"/>
                  </a:lnTo>
                  <a:lnTo>
                    <a:pt x="1474898" y="259325"/>
                  </a:lnTo>
                  <a:lnTo>
                    <a:pt x="1456907" y="279274"/>
                  </a:lnTo>
                  <a:lnTo>
                    <a:pt x="1438916" y="299222"/>
                  </a:lnTo>
                  <a:lnTo>
                    <a:pt x="1420925" y="319170"/>
                  </a:lnTo>
                  <a:lnTo>
                    <a:pt x="1402934" y="339118"/>
                  </a:lnTo>
                  <a:lnTo>
                    <a:pt x="1384943" y="359066"/>
                  </a:lnTo>
                  <a:lnTo>
                    <a:pt x="1366952" y="379014"/>
                  </a:lnTo>
                  <a:lnTo>
                    <a:pt x="1348961" y="398963"/>
                  </a:lnTo>
                  <a:lnTo>
                    <a:pt x="1330970" y="418911"/>
                  </a:lnTo>
                  <a:lnTo>
                    <a:pt x="1312979" y="438859"/>
                  </a:lnTo>
                  <a:lnTo>
                    <a:pt x="1294988" y="458807"/>
                  </a:lnTo>
                  <a:lnTo>
                    <a:pt x="1276997" y="478755"/>
                  </a:lnTo>
                  <a:lnTo>
                    <a:pt x="1259005" y="498703"/>
                  </a:lnTo>
                  <a:lnTo>
                    <a:pt x="1241014" y="518651"/>
                  </a:lnTo>
                  <a:lnTo>
                    <a:pt x="1223023" y="538600"/>
                  </a:lnTo>
                  <a:lnTo>
                    <a:pt x="1205032" y="558548"/>
                  </a:lnTo>
                  <a:lnTo>
                    <a:pt x="1187041" y="578496"/>
                  </a:lnTo>
                  <a:lnTo>
                    <a:pt x="1169050" y="598444"/>
                  </a:lnTo>
                  <a:lnTo>
                    <a:pt x="1151059" y="618392"/>
                  </a:lnTo>
                  <a:lnTo>
                    <a:pt x="1133068" y="638340"/>
                  </a:lnTo>
                  <a:lnTo>
                    <a:pt x="1115077" y="658288"/>
                  </a:lnTo>
                  <a:lnTo>
                    <a:pt x="1097086" y="678237"/>
                  </a:lnTo>
                  <a:lnTo>
                    <a:pt x="1079095" y="698185"/>
                  </a:lnTo>
                  <a:lnTo>
                    <a:pt x="1061104" y="718133"/>
                  </a:lnTo>
                  <a:lnTo>
                    <a:pt x="1043113" y="738081"/>
                  </a:lnTo>
                  <a:lnTo>
                    <a:pt x="1025122" y="758029"/>
                  </a:lnTo>
                  <a:lnTo>
                    <a:pt x="1007131" y="777977"/>
                  </a:lnTo>
                  <a:lnTo>
                    <a:pt x="989140" y="797926"/>
                  </a:lnTo>
                  <a:lnTo>
                    <a:pt x="971149" y="817874"/>
                  </a:lnTo>
                  <a:lnTo>
                    <a:pt x="953158" y="837822"/>
                  </a:lnTo>
                  <a:lnTo>
                    <a:pt x="935167" y="857770"/>
                  </a:lnTo>
                  <a:lnTo>
                    <a:pt x="917175" y="877718"/>
                  </a:lnTo>
                  <a:lnTo>
                    <a:pt x="899184" y="897666"/>
                  </a:lnTo>
                  <a:lnTo>
                    <a:pt x="881193" y="917614"/>
                  </a:lnTo>
                  <a:lnTo>
                    <a:pt x="863202" y="937563"/>
                  </a:lnTo>
                  <a:lnTo>
                    <a:pt x="845211" y="957511"/>
                  </a:lnTo>
                  <a:lnTo>
                    <a:pt x="827220" y="977459"/>
                  </a:lnTo>
                  <a:lnTo>
                    <a:pt x="809229" y="997407"/>
                  </a:lnTo>
                  <a:lnTo>
                    <a:pt x="791238" y="1017355"/>
                  </a:lnTo>
                  <a:lnTo>
                    <a:pt x="773247" y="1037303"/>
                  </a:lnTo>
                  <a:lnTo>
                    <a:pt x="755256" y="1057252"/>
                  </a:lnTo>
                  <a:lnTo>
                    <a:pt x="737265" y="1077200"/>
                  </a:lnTo>
                  <a:lnTo>
                    <a:pt x="719274" y="1097148"/>
                  </a:lnTo>
                  <a:lnTo>
                    <a:pt x="701283" y="1117096"/>
                  </a:lnTo>
                  <a:lnTo>
                    <a:pt x="683292" y="1137044"/>
                  </a:lnTo>
                  <a:lnTo>
                    <a:pt x="665301" y="1156992"/>
                  </a:lnTo>
                  <a:lnTo>
                    <a:pt x="647310" y="1176940"/>
                  </a:lnTo>
                  <a:lnTo>
                    <a:pt x="629319" y="1196889"/>
                  </a:lnTo>
                  <a:lnTo>
                    <a:pt x="611328" y="1216837"/>
                  </a:lnTo>
                  <a:lnTo>
                    <a:pt x="593337" y="1236785"/>
                  </a:lnTo>
                  <a:lnTo>
                    <a:pt x="575345" y="1256733"/>
                  </a:lnTo>
                  <a:lnTo>
                    <a:pt x="557354" y="1276681"/>
                  </a:lnTo>
                  <a:lnTo>
                    <a:pt x="539363" y="1296629"/>
                  </a:lnTo>
                  <a:lnTo>
                    <a:pt x="521372" y="1316577"/>
                  </a:lnTo>
                  <a:lnTo>
                    <a:pt x="503381" y="1336526"/>
                  </a:lnTo>
                  <a:lnTo>
                    <a:pt x="485390" y="1356474"/>
                  </a:lnTo>
                  <a:lnTo>
                    <a:pt x="467399" y="1376422"/>
                  </a:lnTo>
                  <a:lnTo>
                    <a:pt x="449408" y="1396370"/>
                  </a:lnTo>
                  <a:lnTo>
                    <a:pt x="431417" y="1416318"/>
                  </a:lnTo>
                  <a:lnTo>
                    <a:pt x="413426" y="1436266"/>
                  </a:lnTo>
                  <a:lnTo>
                    <a:pt x="395435" y="1456215"/>
                  </a:lnTo>
                  <a:lnTo>
                    <a:pt x="377444" y="1476163"/>
                  </a:lnTo>
                  <a:lnTo>
                    <a:pt x="359453" y="1496111"/>
                  </a:lnTo>
                  <a:lnTo>
                    <a:pt x="341462" y="1516059"/>
                  </a:lnTo>
                  <a:lnTo>
                    <a:pt x="323471" y="1536007"/>
                  </a:lnTo>
                  <a:lnTo>
                    <a:pt x="305480" y="1555955"/>
                  </a:lnTo>
                  <a:lnTo>
                    <a:pt x="287489" y="1575903"/>
                  </a:lnTo>
                  <a:lnTo>
                    <a:pt x="269498" y="1595852"/>
                  </a:lnTo>
                  <a:lnTo>
                    <a:pt x="251507" y="1615800"/>
                  </a:lnTo>
                  <a:lnTo>
                    <a:pt x="233515" y="1635748"/>
                  </a:lnTo>
                  <a:lnTo>
                    <a:pt x="215524" y="1655696"/>
                  </a:lnTo>
                  <a:lnTo>
                    <a:pt x="197533" y="1675644"/>
                  </a:lnTo>
                  <a:lnTo>
                    <a:pt x="179542" y="1695592"/>
                  </a:lnTo>
                  <a:lnTo>
                    <a:pt x="161551" y="1715541"/>
                  </a:lnTo>
                  <a:lnTo>
                    <a:pt x="143560" y="1735489"/>
                  </a:lnTo>
                  <a:lnTo>
                    <a:pt x="125569" y="1755437"/>
                  </a:lnTo>
                  <a:lnTo>
                    <a:pt x="107578" y="1775385"/>
                  </a:lnTo>
                  <a:lnTo>
                    <a:pt x="89587" y="1795333"/>
                  </a:lnTo>
                  <a:lnTo>
                    <a:pt x="71596" y="1815281"/>
                  </a:lnTo>
                  <a:lnTo>
                    <a:pt x="53605" y="1835229"/>
                  </a:lnTo>
                  <a:lnTo>
                    <a:pt x="35614" y="1855178"/>
                  </a:lnTo>
                  <a:lnTo>
                    <a:pt x="17623" y="1875126"/>
                  </a:lnTo>
                  <a:lnTo>
                    <a:pt x="0" y="18946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837886" y="7563791"/>
              <a:ext cx="136988" cy="140828"/>
            </a:xfrm>
            <a:custGeom>
              <a:avLst/>
              <a:pathLst>
                <a:path w="136988" h="140828">
                  <a:moveTo>
                    <a:pt x="30054" y="0"/>
                  </a:moveTo>
                  <a:lnTo>
                    <a:pt x="0" y="140828"/>
                  </a:lnTo>
                  <a:lnTo>
                    <a:pt x="136988" y="964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771464" y="3300015"/>
              <a:ext cx="900276" cy="777751"/>
            </a:xfrm>
            <a:custGeom>
              <a:avLst/>
              <a:pathLst>
                <a:path w="900276" h="777751">
                  <a:moveTo>
                    <a:pt x="0" y="0"/>
                  </a:moveTo>
                  <a:lnTo>
                    <a:pt x="9919" y="8569"/>
                  </a:lnTo>
                  <a:lnTo>
                    <a:pt x="19838" y="17138"/>
                  </a:lnTo>
                  <a:lnTo>
                    <a:pt x="29757" y="25707"/>
                  </a:lnTo>
                  <a:lnTo>
                    <a:pt x="39676" y="34276"/>
                  </a:lnTo>
                  <a:lnTo>
                    <a:pt x="49596" y="42846"/>
                  </a:lnTo>
                  <a:lnTo>
                    <a:pt x="59515" y="51415"/>
                  </a:lnTo>
                  <a:lnTo>
                    <a:pt x="69434" y="59984"/>
                  </a:lnTo>
                  <a:lnTo>
                    <a:pt x="79353" y="68553"/>
                  </a:lnTo>
                  <a:lnTo>
                    <a:pt x="89272" y="77123"/>
                  </a:lnTo>
                  <a:lnTo>
                    <a:pt x="99192" y="85692"/>
                  </a:lnTo>
                  <a:lnTo>
                    <a:pt x="109111" y="94261"/>
                  </a:lnTo>
                  <a:lnTo>
                    <a:pt x="119030" y="102830"/>
                  </a:lnTo>
                  <a:lnTo>
                    <a:pt x="128949" y="111400"/>
                  </a:lnTo>
                  <a:lnTo>
                    <a:pt x="138869" y="119969"/>
                  </a:lnTo>
                  <a:lnTo>
                    <a:pt x="148788" y="128538"/>
                  </a:lnTo>
                  <a:lnTo>
                    <a:pt x="158707" y="137107"/>
                  </a:lnTo>
                  <a:lnTo>
                    <a:pt x="168626" y="145677"/>
                  </a:lnTo>
                  <a:lnTo>
                    <a:pt x="178545" y="154246"/>
                  </a:lnTo>
                  <a:lnTo>
                    <a:pt x="188465" y="162815"/>
                  </a:lnTo>
                  <a:lnTo>
                    <a:pt x="198384" y="171384"/>
                  </a:lnTo>
                  <a:lnTo>
                    <a:pt x="208303" y="179954"/>
                  </a:lnTo>
                  <a:lnTo>
                    <a:pt x="218222" y="188523"/>
                  </a:lnTo>
                  <a:lnTo>
                    <a:pt x="228142" y="197092"/>
                  </a:lnTo>
                  <a:lnTo>
                    <a:pt x="238061" y="205661"/>
                  </a:lnTo>
                  <a:lnTo>
                    <a:pt x="247980" y="214231"/>
                  </a:lnTo>
                  <a:lnTo>
                    <a:pt x="257899" y="222800"/>
                  </a:lnTo>
                  <a:lnTo>
                    <a:pt x="267818" y="231369"/>
                  </a:lnTo>
                  <a:lnTo>
                    <a:pt x="277738" y="239938"/>
                  </a:lnTo>
                  <a:lnTo>
                    <a:pt x="287657" y="248508"/>
                  </a:lnTo>
                  <a:lnTo>
                    <a:pt x="297576" y="257077"/>
                  </a:lnTo>
                  <a:lnTo>
                    <a:pt x="307495" y="265646"/>
                  </a:lnTo>
                  <a:lnTo>
                    <a:pt x="317415" y="274215"/>
                  </a:lnTo>
                  <a:lnTo>
                    <a:pt x="327334" y="282785"/>
                  </a:lnTo>
                  <a:lnTo>
                    <a:pt x="337253" y="291354"/>
                  </a:lnTo>
                  <a:lnTo>
                    <a:pt x="347172" y="299923"/>
                  </a:lnTo>
                  <a:lnTo>
                    <a:pt x="357091" y="308492"/>
                  </a:lnTo>
                  <a:lnTo>
                    <a:pt x="367011" y="317062"/>
                  </a:lnTo>
                  <a:lnTo>
                    <a:pt x="376930" y="325631"/>
                  </a:lnTo>
                  <a:lnTo>
                    <a:pt x="386849" y="334200"/>
                  </a:lnTo>
                  <a:lnTo>
                    <a:pt x="396768" y="342769"/>
                  </a:lnTo>
                  <a:lnTo>
                    <a:pt x="406688" y="351338"/>
                  </a:lnTo>
                  <a:lnTo>
                    <a:pt x="416607" y="359908"/>
                  </a:lnTo>
                  <a:lnTo>
                    <a:pt x="426526" y="368477"/>
                  </a:lnTo>
                  <a:lnTo>
                    <a:pt x="436445" y="377046"/>
                  </a:lnTo>
                  <a:lnTo>
                    <a:pt x="446364" y="385615"/>
                  </a:lnTo>
                  <a:lnTo>
                    <a:pt x="456284" y="394185"/>
                  </a:lnTo>
                  <a:lnTo>
                    <a:pt x="466203" y="402754"/>
                  </a:lnTo>
                  <a:lnTo>
                    <a:pt x="476122" y="411323"/>
                  </a:lnTo>
                  <a:lnTo>
                    <a:pt x="486041" y="419892"/>
                  </a:lnTo>
                  <a:lnTo>
                    <a:pt x="495961" y="428462"/>
                  </a:lnTo>
                  <a:lnTo>
                    <a:pt x="505880" y="437031"/>
                  </a:lnTo>
                  <a:lnTo>
                    <a:pt x="515799" y="445600"/>
                  </a:lnTo>
                  <a:lnTo>
                    <a:pt x="525718" y="454169"/>
                  </a:lnTo>
                  <a:lnTo>
                    <a:pt x="535637" y="462739"/>
                  </a:lnTo>
                  <a:lnTo>
                    <a:pt x="545557" y="471308"/>
                  </a:lnTo>
                  <a:lnTo>
                    <a:pt x="555476" y="479877"/>
                  </a:lnTo>
                  <a:lnTo>
                    <a:pt x="565395" y="488446"/>
                  </a:lnTo>
                  <a:lnTo>
                    <a:pt x="575314" y="497016"/>
                  </a:lnTo>
                  <a:lnTo>
                    <a:pt x="585234" y="505585"/>
                  </a:lnTo>
                  <a:lnTo>
                    <a:pt x="595153" y="514154"/>
                  </a:lnTo>
                  <a:lnTo>
                    <a:pt x="605072" y="522723"/>
                  </a:lnTo>
                  <a:lnTo>
                    <a:pt x="614991" y="531293"/>
                  </a:lnTo>
                  <a:lnTo>
                    <a:pt x="624910" y="539862"/>
                  </a:lnTo>
                  <a:lnTo>
                    <a:pt x="634830" y="548431"/>
                  </a:lnTo>
                  <a:lnTo>
                    <a:pt x="644749" y="557000"/>
                  </a:lnTo>
                  <a:lnTo>
                    <a:pt x="654668" y="565570"/>
                  </a:lnTo>
                  <a:lnTo>
                    <a:pt x="664587" y="574139"/>
                  </a:lnTo>
                  <a:lnTo>
                    <a:pt x="674507" y="582708"/>
                  </a:lnTo>
                  <a:lnTo>
                    <a:pt x="684426" y="591277"/>
                  </a:lnTo>
                  <a:lnTo>
                    <a:pt x="694345" y="599847"/>
                  </a:lnTo>
                  <a:lnTo>
                    <a:pt x="704264" y="608416"/>
                  </a:lnTo>
                  <a:lnTo>
                    <a:pt x="714183" y="616985"/>
                  </a:lnTo>
                  <a:lnTo>
                    <a:pt x="724103" y="625554"/>
                  </a:lnTo>
                  <a:lnTo>
                    <a:pt x="734022" y="634124"/>
                  </a:lnTo>
                  <a:lnTo>
                    <a:pt x="743941" y="642693"/>
                  </a:lnTo>
                  <a:lnTo>
                    <a:pt x="753860" y="651262"/>
                  </a:lnTo>
                  <a:lnTo>
                    <a:pt x="763780" y="659831"/>
                  </a:lnTo>
                  <a:lnTo>
                    <a:pt x="773699" y="668400"/>
                  </a:lnTo>
                  <a:lnTo>
                    <a:pt x="783618" y="676970"/>
                  </a:lnTo>
                  <a:lnTo>
                    <a:pt x="793537" y="685539"/>
                  </a:lnTo>
                  <a:lnTo>
                    <a:pt x="803456" y="694108"/>
                  </a:lnTo>
                  <a:lnTo>
                    <a:pt x="813376" y="702677"/>
                  </a:lnTo>
                  <a:lnTo>
                    <a:pt x="823295" y="711247"/>
                  </a:lnTo>
                  <a:lnTo>
                    <a:pt x="833214" y="719816"/>
                  </a:lnTo>
                  <a:lnTo>
                    <a:pt x="843133" y="728385"/>
                  </a:lnTo>
                  <a:lnTo>
                    <a:pt x="853053" y="736954"/>
                  </a:lnTo>
                  <a:lnTo>
                    <a:pt x="862972" y="745524"/>
                  </a:lnTo>
                  <a:lnTo>
                    <a:pt x="872891" y="754093"/>
                  </a:lnTo>
                  <a:lnTo>
                    <a:pt x="882810" y="762662"/>
                  </a:lnTo>
                  <a:lnTo>
                    <a:pt x="892729" y="771231"/>
                  </a:lnTo>
                  <a:lnTo>
                    <a:pt x="900276" y="77775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530302" y="3941756"/>
              <a:ext cx="141438" cy="136009"/>
            </a:xfrm>
            <a:custGeom>
              <a:avLst/>
              <a:pathLst>
                <a:path w="141438" h="136009">
                  <a:moveTo>
                    <a:pt x="0" y="108968"/>
                  </a:moveTo>
                  <a:lnTo>
                    <a:pt x="141438" y="136009"/>
                  </a:lnTo>
                  <a:lnTo>
                    <a:pt x="9413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800938" y="3403915"/>
              <a:ext cx="152272" cy="536787"/>
            </a:xfrm>
            <a:custGeom>
              <a:avLst/>
              <a:pathLst>
                <a:path w="152272" h="536787">
                  <a:moveTo>
                    <a:pt x="152272" y="536787"/>
                  </a:moveTo>
                  <a:lnTo>
                    <a:pt x="150436" y="530316"/>
                  </a:lnTo>
                  <a:lnTo>
                    <a:pt x="148600" y="523844"/>
                  </a:lnTo>
                  <a:lnTo>
                    <a:pt x="146765" y="517372"/>
                  </a:lnTo>
                  <a:lnTo>
                    <a:pt x="144929" y="510901"/>
                  </a:lnTo>
                  <a:lnTo>
                    <a:pt x="143093" y="504429"/>
                  </a:lnTo>
                  <a:lnTo>
                    <a:pt x="141257" y="497958"/>
                  </a:lnTo>
                  <a:lnTo>
                    <a:pt x="139421" y="491486"/>
                  </a:lnTo>
                  <a:lnTo>
                    <a:pt x="137585" y="485014"/>
                  </a:lnTo>
                  <a:lnTo>
                    <a:pt x="135750" y="478543"/>
                  </a:lnTo>
                  <a:lnTo>
                    <a:pt x="133914" y="472071"/>
                  </a:lnTo>
                  <a:lnTo>
                    <a:pt x="132078" y="465600"/>
                  </a:lnTo>
                  <a:lnTo>
                    <a:pt x="130242" y="459128"/>
                  </a:lnTo>
                  <a:lnTo>
                    <a:pt x="128406" y="452656"/>
                  </a:lnTo>
                  <a:lnTo>
                    <a:pt x="126571" y="446185"/>
                  </a:lnTo>
                  <a:lnTo>
                    <a:pt x="124735" y="439713"/>
                  </a:lnTo>
                  <a:lnTo>
                    <a:pt x="122899" y="433242"/>
                  </a:lnTo>
                  <a:lnTo>
                    <a:pt x="121063" y="426770"/>
                  </a:lnTo>
                  <a:lnTo>
                    <a:pt x="119227" y="420298"/>
                  </a:lnTo>
                  <a:lnTo>
                    <a:pt x="117391" y="413827"/>
                  </a:lnTo>
                  <a:lnTo>
                    <a:pt x="115556" y="407355"/>
                  </a:lnTo>
                  <a:lnTo>
                    <a:pt x="113720" y="400884"/>
                  </a:lnTo>
                  <a:lnTo>
                    <a:pt x="111884" y="394412"/>
                  </a:lnTo>
                  <a:lnTo>
                    <a:pt x="110048" y="387941"/>
                  </a:lnTo>
                  <a:lnTo>
                    <a:pt x="108212" y="381469"/>
                  </a:lnTo>
                  <a:lnTo>
                    <a:pt x="106376" y="374997"/>
                  </a:lnTo>
                  <a:lnTo>
                    <a:pt x="104541" y="368526"/>
                  </a:lnTo>
                  <a:lnTo>
                    <a:pt x="102705" y="362054"/>
                  </a:lnTo>
                  <a:lnTo>
                    <a:pt x="100869" y="355583"/>
                  </a:lnTo>
                  <a:lnTo>
                    <a:pt x="99033" y="349111"/>
                  </a:lnTo>
                  <a:lnTo>
                    <a:pt x="97197" y="342639"/>
                  </a:lnTo>
                  <a:lnTo>
                    <a:pt x="95362" y="336168"/>
                  </a:lnTo>
                  <a:lnTo>
                    <a:pt x="93526" y="329696"/>
                  </a:lnTo>
                  <a:lnTo>
                    <a:pt x="91690" y="323225"/>
                  </a:lnTo>
                  <a:lnTo>
                    <a:pt x="89854" y="316753"/>
                  </a:lnTo>
                  <a:lnTo>
                    <a:pt x="88018" y="310281"/>
                  </a:lnTo>
                  <a:lnTo>
                    <a:pt x="86182" y="303810"/>
                  </a:lnTo>
                  <a:lnTo>
                    <a:pt x="84347" y="297338"/>
                  </a:lnTo>
                  <a:lnTo>
                    <a:pt x="82511" y="290867"/>
                  </a:lnTo>
                  <a:lnTo>
                    <a:pt x="80675" y="284395"/>
                  </a:lnTo>
                  <a:lnTo>
                    <a:pt x="78839" y="277923"/>
                  </a:lnTo>
                  <a:lnTo>
                    <a:pt x="77003" y="271452"/>
                  </a:lnTo>
                  <a:lnTo>
                    <a:pt x="75168" y="264980"/>
                  </a:lnTo>
                  <a:lnTo>
                    <a:pt x="73332" y="258509"/>
                  </a:lnTo>
                  <a:lnTo>
                    <a:pt x="71496" y="252037"/>
                  </a:lnTo>
                  <a:lnTo>
                    <a:pt x="69660" y="245565"/>
                  </a:lnTo>
                  <a:lnTo>
                    <a:pt x="67824" y="239094"/>
                  </a:lnTo>
                  <a:lnTo>
                    <a:pt x="65988" y="232622"/>
                  </a:lnTo>
                  <a:lnTo>
                    <a:pt x="64153" y="226151"/>
                  </a:lnTo>
                  <a:lnTo>
                    <a:pt x="62317" y="219679"/>
                  </a:lnTo>
                  <a:lnTo>
                    <a:pt x="60481" y="213207"/>
                  </a:lnTo>
                  <a:lnTo>
                    <a:pt x="58645" y="206736"/>
                  </a:lnTo>
                  <a:lnTo>
                    <a:pt x="56809" y="200264"/>
                  </a:lnTo>
                  <a:lnTo>
                    <a:pt x="54973" y="193793"/>
                  </a:lnTo>
                  <a:lnTo>
                    <a:pt x="53138" y="187321"/>
                  </a:lnTo>
                  <a:lnTo>
                    <a:pt x="51302" y="180849"/>
                  </a:lnTo>
                  <a:lnTo>
                    <a:pt x="49466" y="174378"/>
                  </a:lnTo>
                  <a:lnTo>
                    <a:pt x="47630" y="167906"/>
                  </a:lnTo>
                  <a:lnTo>
                    <a:pt x="45794" y="161435"/>
                  </a:lnTo>
                  <a:lnTo>
                    <a:pt x="43959" y="154963"/>
                  </a:lnTo>
                  <a:lnTo>
                    <a:pt x="42123" y="148491"/>
                  </a:lnTo>
                  <a:lnTo>
                    <a:pt x="40287" y="142020"/>
                  </a:lnTo>
                  <a:lnTo>
                    <a:pt x="38451" y="135548"/>
                  </a:lnTo>
                  <a:lnTo>
                    <a:pt x="36615" y="129077"/>
                  </a:lnTo>
                  <a:lnTo>
                    <a:pt x="34779" y="122605"/>
                  </a:lnTo>
                  <a:lnTo>
                    <a:pt x="32944" y="116133"/>
                  </a:lnTo>
                  <a:lnTo>
                    <a:pt x="31108" y="109662"/>
                  </a:lnTo>
                  <a:lnTo>
                    <a:pt x="29272" y="103190"/>
                  </a:lnTo>
                  <a:lnTo>
                    <a:pt x="27436" y="96719"/>
                  </a:lnTo>
                  <a:lnTo>
                    <a:pt x="25600" y="90247"/>
                  </a:lnTo>
                  <a:lnTo>
                    <a:pt x="23765" y="83775"/>
                  </a:lnTo>
                  <a:lnTo>
                    <a:pt x="21929" y="77304"/>
                  </a:lnTo>
                  <a:lnTo>
                    <a:pt x="20093" y="70832"/>
                  </a:lnTo>
                  <a:lnTo>
                    <a:pt x="18257" y="64361"/>
                  </a:lnTo>
                  <a:lnTo>
                    <a:pt x="16421" y="57889"/>
                  </a:lnTo>
                  <a:lnTo>
                    <a:pt x="14585" y="51417"/>
                  </a:lnTo>
                  <a:lnTo>
                    <a:pt x="12750" y="44946"/>
                  </a:lnTo>
                  <a:lnTo>
                    <a:pt x="10914" y="38474"/>
                  </a:lnTo>
                  <a:lnTo>
                    <a:pt x="9078" y="32003"/>
                  </a:lnTo>
                  <a:lnTo>
                    <a:pt x="7242" y="25531"/>
                  </a:lnTo>
                  <a:lnTo>
                    <a:pt x="5406" y="19059"/>
                  </a:lnTo>
                  <a:lnTo>
                    <a:pt x="3570" y="12588"/>
                  </a:lnTo>
                  <a:lnTo>
                    <a:pt x="1735" y="61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4765704" y="3403915"/>
              <a:ext cx="138533" cy="139623"/>
            </a:xfrm>
            <a:custGeom>
              <a:avLst/>
              <a:pathLst>
                <a:path w="138533" h="139623">
                  <a:moveTo>
                    <a:pt x="138533" y="100324"/>
                  </a:moveTo>
                  <a:lnTo>
                    <a:pt x="35233" y="0"/>
                  </a:lnTo>
                  <a:lnTo>
                    <a:pt x="0" y="1396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440031" y="5572861"/>
              <a:ext cx="1274146" cy="337009"/>
            </a:xfrm>
            <a:custGeom>
              <a:avLst/>
              <a:pathLst>
                <a:path w="1274146" h="337009">
                  <a:moveTo>
                    <a:pt x="0" y="337009"/>
                  </a:moveTo>
                  <a:lnTo>
                    <a:pt x="13924" y="333326"/>
                  </a:lnTo>
                  <a:lnTo>
                    <a:pt x="27849" y="329643"/>
                  </a:lnTo>
                  <a:lnTo>
                    <a:pt x="41774" y="325959"/>
                  </a:lnTo>
                  <a:lnTo>
                    <a:pt x="55699" y="322276"/>
                  </a:lnTo>
                  <a:lnTo>
                    <a:pt x="69624" y="318593"/>
                  </a:lnTo>
                  <a:lnTo>
                    <a:pt x="83548" y="314910"/>
                  </a:lnTo>
                  <a:lnTo>
                    <a:pt x="97473" y="311227"/>
                  </a:lnTo>
                  <a:lnTo>
                    <a:pt x="111398" y="307544"/>
                  </a:lnTo>
                  <a:lnTo>
                    <a:pt x="125323" y="303861"/>
                  </a:lnTo>
                  <a:lnTo>
                    <a:pt x="139248" y="300178"/>
                  </a:lnTo>
                  <a:lnTo>
                    <a:pt x="153172" y="296495"/>
                  </a:lnTo>
                  <a:lnTo>
                    <a:pt x="167097" y="292812"/>
                  </a:lnTo>
                  <a:lnTo>
                    <a:pt x="181022" y="289129"/>
                  </a:lnTo>
                  <a:lnTo>
                    <a:pt x="194947" y="285446"/>
                  </a:lnTo>
                  <a:lnTo>
                    <a:pt x="208872" y="281762"/>
                  </a:lnTo>
                  <a:lnTo>
                    <a:pt x="222796" y="278079"/>
                  </a:lnTo>
                  <a:lnTo>
                    <a:pt x="236721" y="274396"/>
                  </a:lnTo>
                  <a:lnTo>
                    <a:pt x="250646" y="270713"/>
                  </a:lnTo>
                  <a:lnTo>
                    <a:pt x="264571" y="267030"/>
                  </a:lnTo>
                  <a:lnTo>
                    <a:pt x="278496" y="263347"/>
                  </a:lnTo>
                  <a:lnTo>
                    <a:pt x="292420" y="259664"/>
                  </a:lnTo>
                  <a:lnTo>
                    <a:pt x="306345" y="255981"/>
                  </a:lnTo>
                  <a:lnTo>
                    <a:pt x="320270" y="252298"/>
                  </a:lnTo>
                  <a:lnTo>
                    <a:pt x="334195" y="248615"/>
                  </a:lnTo>
                  <a:lnTo>
                    <a:pt x="348120" y="244932"/>
                  </a:lnTo>
                  <a:lnTo>
                    <a:pt x="362045" y="241249"/>
                  </a:lnTo>
                  <a:lnTo>
                    <a:pt x="375969" y="237565"/>
                  </a:lnTo>
                  <a:lnTo>
                    <a:pt x="389894" y="233882"/>
                  </a:lnTo>
                  <a:lnTo>
                    <a:pt x="403819" y="230199"/>
                  </a:lnTo>
                  <a:lnTo>
                    <a:pt x="417744" y="226516"/>
                  </a:lnTo>
                  <a:lnTo>
                    <a:pt x="431669" y="222833"/>
                  </a:lnTo>
                  <a:lnTo>
                    <a:pt x="445593" y="219150"/>
                  </a:lnTo>
                  <a:lnTo>
                    <a:pt x="459518" y="215467"/>
                  </a:lnTo>
                  <a:lnTo>
                    <a:pt x="473443" y="211784"/>
                  </a:lnTo>
                  <a:lnTo>
                    <a:pt x="487368" y="208101"/>
                  </a:lnTo>
                  <a:lnTo>
                    <a:pt x="501293" y="204418"/>
                  </a:lnTo>
                  <a:lnTo>
                    <a:pt x="515217" y="200735"/>
                  </a:lnTo>
                  <a:lnTo>
                    <a:pt x="529142" y="197052"/>
                  </a:lnTo>
                  <a:lnTo>
                    <a:pt x="543067" y="193368"/>
                  </a:lnTo>
                  <a:lnTo>
                    <a:pt x="556992" y="189685"/>
                  </a:lnTo>
                  <a:lnTo>
                    <a:pt x="570917" y="186002"/>
                  </a:lnTo>
                  <a:lnTo>
                    <a:pt x="584841" y="182319"/>
                  </a:lnTo>
                  <a:lnTo>
                    <a:pt x="598766" y="178636"/>
                  </a:lnTo>
                  <a:lnTo>
                    <a:pt x="612691" y="174953"/>
                  </a:lnTo>
                  <a:lnTo>
                    <a:pt x="626616" y="171270"/>
                  </a:lnTo>
                  <a:lnTo>
                    <a:pt x="640541" y="167587"/>
                  </a:lnTo>
                  <a:lnTo>
                    <a:pt x="654466" y="163904"/>
                  </a:lnTo>
                  <a:lnTo>
                    <a:pt x="668390" y="160221"/>
                  </a:lnTo>
                  <a:lnTo>
                    <a:pt x="682315" y="156538"/>
                  </a:lnTo>
                  <a:lnTo>
                    <a:pt x="696240" y="152854"/>
                  </a:lnTo>
                  <a:lnTo>
                    <a:pt x="710165" y="149171"/>
                  </a:lnTo>
                  <a:lnTo>
                    <a:pt x="724090" y="145488"/>
                  </a:lnTo>
                  <a:lnTo>
                    <a:pt x="738014" y="141805"/>
                  </a:lnTo>
                  <a:lnTo>
                    <a:pt x="751939" y="138122"/>
                  </a:lnTo>
                  <a:lnTo>
                    <a:pt x="765864" y="134439"/>
                  </a:lnTo>
                  <a:lnTo>
                    <a:pt x="779789" y="130756"/>
                  </a:lnTo>
                  <a:lnTo>
                    <a:pt x="793714" y="127073"/>
                  </a:lnTo>
                  <a:lnTo>
                    <a:pt x="807638" y="123390"/>
                  </a:lnTo>
                  <a:lnTo>
                    <a:pt x="821563" y="119707"/>
                  </a:lnTo>
                  <a:lnTo>
                    <a:pt x="835488" y="116024"/>
                  </a:lnTo>
                  <a:lnTo>
                    <a:pt x="849413" y="112341"/>
                  </a:lnTo>
                  <a:lnTo>
                    <a:pt x="863338" y="108657"/>
                  </a:lnTo>
                  <a:lnTo>
                    <a:pt x="877262" y="104974"/>
                  </a:lnTo>
                  <a:lnTo>
                    <a:pt x="891187" y="101291"/>
                  </a:lnTo>
                  <a:lnTo>
                    <a:pt x="905112" y="97608"/>
                  </a:lnTo>
                  <a:lnTo>
                    <a:pt x="919037" y="93925"/>
                  </a:lnTo>
                  <a:lnTo>
                    <a:pt x="932962" y="90242"/>
                  </a:lnTo>
                  <a:lnTo>
                    <a:pt x="946886" y="86559"/>
                  </a:lnTo>
                  <a:lnTo>
                    <a:pt x="960811" y="82876"/>
                  </a:lnTo>
                  <a:lnTo>
                    <a:pt x="974736" y="79193"/>
                  </a:lnTo>
                  <a:lnTo>
                    <a:pt x="988661" y="75510"/>
                  </a:lnTo>
                  <a:lnTo>
                    <a:pt x="1002586" y="71827"/>
                  </a:lnTo>
                  <a:lnTo>
                    <a:pt x="1016511" y="68144"/>
                  </a:lnTo>
                  <a:lnTo>
                    <a:pt x="1030435" y="64460"/>
                  </a:lnTo>
                  <a:lnTo>
                    <a:pt x="1044360" y="60777"/>
                  </a:lnTo>
                  <a:lnTo>
                    <a:pt x="1058285" y="57094"/>
                  </a:lnTo>
                  <a:lnTo>
                    <a:pt x="1072210" y="53411"/>
                  </a:lnTo>
                  <a:lnTo>
                    <a:pt x="1086135" y="49728"/>
                  </a:lnTo>
                  <a:lnTo>
                    <a:pt x="1100059" y="46045"/>
                  </a:lnTo>
                  <a:lnTo>
                    <a:pt x="1113984" y="42362"/>
                  </a:lnTo>
                  <a:lnTo>
                    <a:pt x="1127909" y="38679"/>
                  </a:lnTo>
                  <a:lnTo>
                    <a:pt x="1141834" y="34996"/>
                  </a:lnTo>
                  <a:lnTo>
                    <a:pt x="1155759" y="31313"/>
                  </a:lnTo>
                  <a:lnTo>
                    <a:pt x="1169683" y="27630"/>
                  </a:lnTo>
                  <a:lnTo>
                    <a:pt x="1183608" y="23947"/>
                  </a:lnTo>
                  <a:lnTo>
                    <a:pt x="1197533" y="20263"/>
                  </a:lnTo>
                  <a:lnTo>
                    <a:pt x="1211458" y="16580"/>
                  </a:lnTo>
                  <a:lnTo>
                    <a:pt x="1225383" y="12897"/>
                  </a:lnTo>
                  <a:lnTo>
                    <a:pt x="1239307" y="9214"/>
                  </a:lnTo>
                  <a:lnTo>
                    <a:pt x="1253232" y="5531"/>
                  </a:lnTo>
                  <a:lnTo>
                    <a:pt x="1267157" y="1848"/>
                  </a:lnTo>
                  <a:lnTo>
                    <a:pt x="1274146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575205" y="5535143"/>
              <a:ext cx="138972" cy="139212"/>
            </a:xfrm>
            <a:custGeom>
              <a:avLst/>
              <a:pathLst>
                <a:path w="138972" h="139212">
                  <a:moveTo>
                    <a:pt x="36821" y="139212"/>
                  </a:moveTo>
                  <a:lnTo>
                    <a:pt x="138972" y="377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6085921" y="5704581"/>
              <a:ext cx="354110" cy="205289"/>
            </a:xfrm>
            <a:custGeom>
              <a:avLst/>
              <a:pathLst>
                <a:path w="354110" h="205289">
                  <a:moveTo>
                    <a:pt x="354110" y="205289"/>
                  </a:moveTo>
                  <a:lnTo>
                    <a:pt x="349589" y="202668"/>
                  </a:lnTo>
                  <a:lnTo>
                    <a:pt x="345068" y="200047"/>
                  </a:lnTo>
                  <a:lnTo>
                    <a:pt x="340548" y="197427"/>
                  </a:lnTo>
                  <a:lnTo>
                    <a:pt x="336027" y="194806"/>
                  </a:lnTo>
                  <a:lnTo>
                    <a:pt x="331506" y="192185"/>
                  </a:lnTo>
                  <a:lnTo>
                    <a:pt x="326986" y="189564"/>
                  </a:lnTo>
                  <a:lnTo>
                    <a:pt x="322465" y="186943"/>
                  </a:lnTo>
                  <a:lnTo>
                    <a:pt x="317944" y="184323"/>
                  </a:lnTo>
                  <a:lnTo>
                    <a:pt x="313424" y="181702"/>
                  </a:lnTo>
                  <a:lnTo>
                    <a:pt x="308903" y="179081"/>
                  </a:lnTo>
                  <a:lnTo>
                    <a:pt x="304382" y="176460"/>
                  </a:lnTo>
                  <a:lnTo>
                    <a:pt x="299862" y="173840"/>
                  </a:lnTo>
                  <a:lnTo>
                    <a:pt x="295341" y="171219"/>
                  </a:lnTo>
                  <a:lnTo>
                    <a:pt x="290821" y="168598"/>
                  </a:lnTo>
                  <a:lnTo>
                    <a:pt x="286300" y="165977"/>
                  </a:lnTo>
                  <a:lnTo>
                    <a:pt x="281779" y="163357"/>
                  </a:lnTo>
                  <a:lnTo>
                    <a:pt x="277259" y="160736"/>
                  </a:lnTo>
                  <a:lnTo>
                    <a:pt x="272738" y="158115"/>
                  </a:lnTo>
                  <a:lnTo>
                    <a:pt x="268217" y="155494"/>
                  </a:lnTo>
                  <a:lnTo>
                    <a:pt x="263697" y="152873"/>
                  </a:lnTo>
                  <a:lnTo>
                    <a:pt x="259176" y="150253"/>
                  </a:lnTo>
                  <a:lnTo>
                    <a:pt x="254655" y="147632"/>
                  </a:lnTo>
                  <a:lnTo>
                    <a:pt x="250135" y="145011"/>
                  </a:lnTo>
                  <a:lnTo>
                    <a:pt x="245614" y="142390"/>
                  </a:lnTo>
                  <a:lnTo>
                    <a:pt x="241093" y="139770"/>
                  </a:lnTo>
                  <a:lnTo>
                    <a:pt x="236573" y="137149"/>
                  </a:lnTo>
                  <a:lnTo>
                    <a:pt x="232052" y="134528"/>
                  </a:lnTo>
                  <a:lnTo>
                    <a:pt x="227531" y="131907"/>
                  </a:lnTo>
                  <a:lnTo>
                    <a:pt x="223011" y="129287"/>
                  </a:lnTo>
                  <a:lnTo>
                    <a:pt x="218490" y="126666"/>
                  </a:lnTo>
                  <a:lnTo>
                    <a:pt x="213969" y="124045"/>
                  </a:lnTo>
                  <a:lnTo>
                    <a:pt x="209449" y="121424"/>
                  </a:lnTo>
                  <a:lnTo>
                    <a:pt x="204928" y="118803"/>
                  </a:lnTo>
                  <a:lnTo>
                    <a:pt x="200408" y="116183"/>
                  </a:lnTo>
                  <a:lnTo>
                    <a:pt x="195887" y="113562"/>
                  </a:lnTo>
                  <a:lnTo>
                    <a:pt x="191366" y="110941"/>
                  </a:lnTo>
                  <a:lnTo>
                    <a:pt x="186846" y="108320"/>
                  </a:lnTo>
                  <a:lnTo>
                    <a:pt x="182325" y="105700"/>
                  </a:lnTo>
                  <a:lnTo>
                    <a:pt x="177804" y="103079"/>
                  </a:lnTo>
                  <a:lnTo>
                    <a:pt x="173284" y="100458"/>
                  </a:lnTo>
                  <a:lnTo>
                    <a:pt x="168763" y="97837"/>
                  </a:lnTo>
                  <a:lnTo>
                    <a:pt x="164242" y="95216"/>
                  </a:lnTo>
                  <a:lnTo>
                    <a:pt x="159722" y="92596"/>
                  </a:lnTo>
                  <a:lnTo>
                    <a:pt x="155201" y="89975"/>
                  </a:lnTo>
                  <a:lnTo>
                    <a:pt x="150680" y="87354"/>
                  </a:lnTo>
                  <a:lnTo>
                    <a:pt x="146160" y="84733"/>
                  </a:lnTo>
                  <a:lnTo>
                    <a:pt x="141639" y="82113"/>
                  </a:lnTo>
                  <a:lnTo>
                    <a:pt x="137118" y="79492"/>
                  </a:lnTo>
                  <a:lnTo>
                    <a:pt x="132598" y="76871"/>
                  </a:lnTo>
                  <a:lnTo>
                    <a:pt x="128077" y="74250"/>
                  </a:lnTo>
                  <a:lnTo>
                    <a:pt x="123556" y="71630"/>
                  </a:lnTo>
                  <a:lnTo>
                    <a:pt x="119036" y="69009"/>
                  </a:lnTo>
                  <a:lnTo>
                    <a:pt x="114515" y="66388"/>
                  </a:lnTo>
                  <a:lnTo>
                    <a:pt x="109995" y="63767"/>
                  </a:lnTo>
                  <a:lnTo>
                    <a:pt x="105474" y="61146"/>
                  </a:lnTo>
                  <a:lnTo>
                    <a:pt x="100953" y="58526"/>
                  </a:lnTo>
                  <a:lnTo>
                    <a:pt x="96433" y="55905"/>
                  </a:lnTo>
                  <a:lnTo>
                    <a:pt x="91912" y="53284"/>
                  </a:lnTo>
                  <a:lnTo>
                    <a:pt x="87391" y="50663"/>
                  </a:lnTo>
                  <a:lnTo>
                    <a:pt x="82871" y="48043"/>
                  </a:lnTo>
                  <a:lnTo>
                    <a:pt x="78350" y="45422"/>
                  </a:lnTo>
                  <a:lnTo>
                    <a:pt x="73829" y="42801"/>
                  </a:lnTo>
                  <a:lnTo>
                    <a:pt x="69309" y="40180"/>
                  </a:lnTo>
                  <a:lnTo>
                    <a:pt x="64788" y="37560"/>
                  </a:lnTo>
                  <a:lnTo>
                    <a:pt x="60267" y="34939"/>
                  </a:lnTo>
                  <a:lnTo>
                    <a:pt x="55747" y="32318"/>
                  </a:lnTo>
                  <a:lnTo>
                    <a:pt x="51226" y="29697"/>
                  </a:lnTo>
                  <a:lnTo>
                    <a:pt x="46705" y="27076"/>
                  </a:lnTo>
                  <a:lnTo>
                    <a:pt x="42185" y="24456"/>
                  </a:lnTo>
                  <a:lnTo>
                    <a:pt x="37664" y="21835"/>
                  </a:lnTo>
                  <a:lnTo>
                    <a:pt x="33144" y="19214"/>
                  </a:lnTo>
                  <a:lnTo>
                    <a:pt x="28623" y="16593"/>
                  </a:lnTo>
                  <a:lnTo>
                    <a:pt x="24102" y="13973"/>
                  </a:lnTo>
                  <a:lnTo>
                    <a:pt x="19582" y="11352"/>
                  </a:lnTo>
                  <a:lnTo>
                    <a:pt x="15061" y="8731"/>
                  </a:lnTo>
                  <a:lnTo>
                    <a:pt x="10540" y="6110"/>
                  </a:lnTo>
                  <a:lnTo>
                    <a:pt x="6020" y="3490"/>
                  </a:lnTo>
                  <a:lnTo>
                    <a:pt x="1499" y="8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085921" y="5704581"/>
              <a:ext cx="143999" cy="124835"/>
            </a:xfrm>
            <a:custGeom>
              <a:avLst/>
              <a:pathLst>
                <a:path w="143999" h="124835">
                  <a:moveTo>
                    <a:pt x="143999" y="257"/>
                  </a:moveTo>
                  <a:lnTo>
                    <a:pt x="0" y="0"/>
                  </a:lnTo>
                  <a:lnTo>
                    <a:pt x="71777" y="1248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4694788" y="4517550"/>
              <a:ext cx="1745243" cy="1392320"/>
            </a:xfrm>
            <a:custGeom>
              <a:avLst/>
              <a:pathLst>
                <a:path w="1745243" h="1392320">
                  <a:moveTo>
                    <a:pt x="1745243" y="1392320"/>
                  </a:moveTo>
                  <a:lnTo>
                    <a:pt x="1726761" y="1377575"/>
                  </a:lnTo>
                  <a:lnTo>
                    <a:pt x="1708280" y="1362831"/>
                  </a:lnTo>
                  <a:lnTo>
                    <a:pt x="1689798" y="1348087"/>
                  </a:lnTo>
                  <a:lnTo>
                    <a:pt x="1671317" y="1333343"/>
                  </a:lnTo>
                  <a:lnTo>
                    <a:pt x="1652835" y="1318599"/>
                  </a:lnTo>
                  <a:lnTo>
                    <a:pt x="1634354" y="1303855"/>
                  </a:lnTo>
                  <a:lnTo>
                    <a:pt x="1615872" y="1289110"/>
                  </a:lnTo>
                  <a:lnTo>
                    <a:pt x="1597391" y="1274366"/>
                  </a:lnTo>
                  <a:lnTo>
                    <a:pt x="1578909" y="1259622"/>
                  </a:lnTo>
                  <a:lnTo>
                    <a:pt x="1560428" y="1244878"/>
                  </a:lnTo>
                  <a:lnTo>
                    <a:pt x="1541946" y="1230134"/>
                  </a:lnTo>
                  <a:lnTo>
                    <a:pt x="1523465" y="1215390"/>
                  </a:lnTo>
                  <a:lnTo>
                    <a:pt x="1504983" y="1200645"/>
                  </a:lnTo>
                  <a:lnTo>
                    <a:pt x="1486502" y="1185901"/>
                  </a:lnTo>
                  <a:lnTo>
                    <a:pt x="1468020" y="1171157"/>
                  </a:lnTo>
                  <a:lnTo>
                    <a:pt x="1449539" y="1156413"/>
                  </a:lnTo>
                  <a:lnTo>
                    <a:pt x="1431057" y="1141669"/>
                  </a:lnTo>
                  <a:lnTo>
                    <a:pt x="1412576" y="1126925"/>
                  </a:lnTo>
                  <a:lnTo>
                    <a:pt x="1394094" y="1112180"/>
                  </a:lnTo>
                  <a:lnTo>
                    <a:pt x="1375613" y="1097436"/>
                  </a:lnTo>
                  <a:lnTo>
                    <a:pt x="1357131" y="1082692"/>
                  </a:lnTo>
                  <a:lnTo>
                    <a:pt x="1338650" y="1067948"/>
                  </a:lnTo>
                  <a:lnTo>
                    <a:pt x="1320168" y="1053204"/>
                  </a:lnTo>
                  <a:lnTo>
                    <a:pt x="1301687" y="1038459"/>
                  </a:lnTo>
                  <a:lnTo>
                    <a:pt x="1283205" y="1023715"/>
                  </a:lnTo>
                  <a:lnTo>
                    <a:pt x="1264724" y="1008971"/>
                  </a:lnTo>
                  <a:lnTo>
                    <a:pt x="1246242" y="994227"/>
                  </a:lnTo>
                  <a:lnTo>
                    <a:pt x="1227761" y="979483"/>
                  </a:lnTo>
                  <a:lnTo>
                    <a:pt x="1209279" y="964739"/>
                  </a:lnTo>
                  <a:lnTo>
                    <a:pt x="1190798" y="949994"/>
                  </a:lnTo>
                  <a:lnTo>
                    <a:pt x="1172316" y="935250"/>
                  </a:lnTo>
                  <a:lnTo>
                    <a:pt x="1153835" y="920506"/>
                  </a:lnTo>
                  <a:lnTo>
                    <a:pt x="1135353" y="905762"/>
                  </a:lnTo>
                  <a:lnTo>
                    <a:pt x="1116872" y="891018"/>
                  </a:lnTo>
                  <a:lnTo>
                    <a:pt x="1098390" y="876274"/>
                  </a:lnTo>
                  <a:lnTo>
                    <a:pt x="1079909" y="861529"/>
                  </a:lnTo>
                  <a:lnTo>
                    <a:pt x="1061427" y="846785"/>
                  </a:lnTo>
                  <a:lnTo>
                    <a:pt x="1042946" y="832041"/>
                  </a:lnTo>
                  <a:lnTo>
                    <a:pt x="1024464" y="817297"/>
                  </a:lnTo>
                  <a:lnTo>
                    <a:pt x="1005983" y="802553"/>
                  </a:lnTo>
                  <a:lnTo>
                    <a:pt x="987501" y="787809"/>
                  </a:lnTo>
                  <a:lnTo>
                    <a:pt x="969020" y="773064"/>
                  </a:lnTo>
                  <a:lnTo>
                    <a:pt x="950538" y="758320"/>
                  </a:lnTo>
                  <a:lnTo>
                    <a:pt x="932057" y="743576"/>
                  </a:lnTo>
                  <a:lnTo>
                    <a:pt x="913575" y="728832"/>
                  </a:lnTo>
                  <a:lnTo>
                    <a:pt x="895094" y="714088"/>
                  </a:lnTo>
                  <a:lnTo>
                    <a:pt x="876612" y="699344"/>
                  </a:lnTo>
                  <a:lnTo>
                    <a:pt x="858131" y="684599"/>
                  </a:lnTo>
                  <a:lnTo>
                    <a:pt x="839649" y="669855"/>
                  </a:lnTo>
                  <a:lnTo>
                    <a:pt x="821168" y="655111"/>
                  </a:lnTo>
                  <a:lnTo>
                    <a:pt x="802686" y="640367"/>
                  </a:lnTo>
                  <a:lnTo>
                    <a:pt x="784205" y="625623"/>
                  </a:lnTo>
                  <a:lnTo>
                    <a:pt x="765723" y="610879"/>
                  </a:lnTo>
                  <a:lnTo>
                    <a:pt x="747242" y="596134"/>
                  </a:lnTo>
                  <a:lnTo>
                    <a:pt x="728760" y="581390"/>
                  </a:lnTo>
                  <a:lnTo>
                    <a:pt x="710279" y="566646"/>
                  </a:lnTo>
                  <a:lnTo>
                    <a:pt x="691797" y="551902"/>
                  </a:lnTo>
                  <a:lnTo>
                    <a:pt x="673316" y="537158"/>
                  </a:lnTo>
                  <a:lnTo>
                    <a:pt x="654834" y="522414"/>
                  </a:lnTo>
                  <a:lnTo>
                    <a:pt x="636353" y="507669"/>
                  </a:lnTo>
                  <a:lnTo>
                    <a:pt x="617871" y="492925"/>
                  </a:lnTo>
                  <a:lnTo>
                    <a:pt x="599390" y="478181"/>
                  </a:lnTo>
                  <a:lnTo>
                    <a:pt x="580908" y="463437"/>
                  </a:lnTo>
                  <a:lnTo>
                    <a:pt x="562427" y="448693"/>
                  </a:lnTo>
                  <a:lnTo>
                    <a:pt x="543945" y="433949"/>
                  </a:lnTo>
                  <a:lnTo>
                    <a:pt x="525464" y="419204"/>
                  </a:lnTo>
                  <a:lnTo>
                    <a:pt x="506982" y="404460"/>
                  </a:lnTo>
                  <a:lnTo>
                    <a:pt x="488501" y="389716"/>
                  </a:lnTo>
                  <a:lnTo>
                    <a:pt x="470019" y="374972"/>
                  </a:lnTo>
                  <a:lnTo>
                    <a:pt x="451538" y="360228"/>
                  </a:lnTo>
                  <a:lnTo>
                    <a:pt x="433056" y="345484"/>
                  </a:lnTo>
                  <a:lnTo>
                    <a:pt x="414575" y="330739"/>
                  </a:lnTo>
                  <a:lnTo>
                    <a:pt x="396093" y="315995"/>
                  </a:lnTo>
                  <a:lnTo>
                    <a:pt x="377612" y="301251"/>
                  </a:lnTo>
                  <a:lnTo>
                    <a:pt x="359130" y="286507"/>
                  </a:lnTo>
                  <a:lnTo>
                    <a:pt x="340649" y="271763"/>
                  </a:lnTo>
                  <a:lnTo>
                    <a:pt x="322167" y="257019"/>
                  </a:lnTo>
                  <a:lnTo>
                    <a:pt x="303686" y="242274"/>
                  </a:lnTo>
                  <a:lnTo>
                    <a:pt x="285204" y="227530"/>
                  </a:lnTo>
                  <a:lnTo>
                    <a:pt x="266723" y="212786"/>
                  </a:lnTo>
                  <a:lnTo>
                    <a:pt x="248241" y="198042"/>
                  </a:lnTo>
                  <a:lnTo>
                    <a:pt x="229760" y="183298"/>
                  </a:lnTo>
                  <a:lnTo>
                    <a:pt x="211278" y="168553"/>
                  </a:lnTo>
                  <a:lnTo>
                    <a:pt x="192797" y="153809"/>
                  </a:lnTo>
                  <a:lnTo>
                    <a:pt x="174315" y="139065"/>
                  </a:lnTo>
                  <a:lnTo>
                    <a:pt x="155834" y="124321"/>
                  </a:lnTo>
                  <a:lnTo>
                    <a:pt x="137352" y="109577"/>
                  </a:lnTo>
                  <a:lnTo>
                    <a:pt x="118871" y="94833"/>
                  </a:lnTo>
                  <a:lnTo>
                    <a:pt x="100389" y="80088"/>
                  </a:lnTo>
                  <a:lnTo>
                    <a:pt x="81908" y="65344"/>
                  </a:lnTo>
                  <a:lnTo>
                    <a:pt x="63426" y="50600"/>
                  </a:lnTo>
                  <a:lnTo>
                    <a:pt x="44945" y="35856"/>
                  </a:lnTo>
                  <a:lnTo>
                    <a:pt x="26463" y="21112"/>
                  </a:lnTo>
                  <a:lnTo>
                    <a:pt x="7982" y="636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4694788" y="4517550"/>
              <a:ext cx="142387" cy="134055"/>
            </a:xfrm>
            <a:custGeom>
              <a:avLst/>
              <a:pathLst>
                <a:path w="142387" h="134055">
                  <a:moveTo>
                    <a:pt x="142387" y="21488"/>
                  </a:moveTo>
                  <a:lnTo>
                    <a:pt x="0" y="0"/>
                  </a:lnTo>
                  <a:lnTo>
                    <a:pt x="52584" y="1340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144933" y="5909870"/>
              <a:ext cx="3295098" cy="810852"/>
            </a:xfrm>
            <a:custGeom>
              <a:avLst/>
              <a:pathLst>
                <a:path w="3295098" h="810852">
                  <a:moveTo>
                    <a:pt x="3295098" y="0"/>
                  </a:moveTo>
                  <a:lnTo>
                    <a:pt x="3260755" y="8451"/>
                  </a:lnTo>
                  <a:lnTo>
                    <a:pt x="3226412" y="16902"/>
                  </a:lnTo>
                  <a:lnTo>
                    <a:pt x="3192068" y="25353"/>
                  </a:lnTo>
                  <a:lnTo>
                    <a:pt x="3157725" y="33804"/>
                  </a:lnTo>
                  <a:lnTo>
                    <a:pt x="3123382" y="42255"/>
                  </a:lnTo>
                  <a:lnTo>
                    <a:pt x="3089039" y="50706"/>
                  </a:lnTo>
                  <a:lnTo>
                    <a:pt x="3054696" y="59157"/>
                  </a:lnTo>
                  <a:lnTo>
                    <a:pt x="3020353" y="67608"/>
                  </a:lnTo>
                  <a:lnTo>
                    <a:pt x="2986010" y="76059"/>
                  </a:lnTo>
                  <a:lnTo>
                    <a:pt x="2951667" y="84511"/>
                  </a:lnTo>
                  <a:lnTo>
                    <a:pt x="2917323" y="92962"/>
                  </a:lnTo>
                  <a:lnTo>
                    <a:pt x="2882980" y="101413"/>
                  </a:lnTo>
                  <a:lnTo>
                    <a:pt x="2848637" y="109864"/>
                  </a:lnTo>
                  <a:lnTo>
                    <a:pt x="2814294" y="118315"/>
                  </a:lnTo>
                  <a:lnTo>
                    <a:pt x="2779951" y="126766"/>
                  </a:lnTo>
                  <a:lnTo>
                    <a:pt x="2745608" y="135217"/>
                  </a:lnTo>
                  <a:lnTo>
                    <a:pt x="2711265" y="143668"/>
                  </a:lnTo>
                  <a:lnTo>
                    <a:pt x="2676922" y="152119"/>
                  </a:lnTo>
                  <a:lnTo>
                    <a:pt x="2642578" y="160570"/>
                  </a:lnTo>
                  <a:lnTo>
                    <a:pt x="2608235" y="169022"/>
                  </a:lnTo>
                  <a:lnTo>
                    <a:pt x="2573892" y="177473"/>
                  </a:lnTo>
                  <a:lnTo>
                    <a:pt x="2539549" y="185924"/>
                  </a:lnTo>
                  <a:lnTo>
                    <a:pt x="2505206" y="194375"/>
                  </a:lnTo>
                  <a:lnTo>
                    <a:pt x="2470863" y="202826"/>
                  </a:lnTo>
                  <a:lnTo>
                    <a:pt x="2436520" y="211277"/>
                  </a:lnTo>
                  <a:lnTo>
                    <a:pt x="2402176" y="219728"/>
                  </a:lnTo>
                  <a:lnTo>
                    <a:pt x="2367833" y="228179"/>
                  </a:lnTo>
                  <a:lnTo>
                    <a:pt x="2333490" y="236630"/>
                  </a:lnTo>
                  <a:lnTo>
                    <a:pt x="2299147" y="245081"/>
                  </a:lnTo>
                  <a:lnTo>
                    <a:pt x="2264804" y="253533"/>
                  </a:lnTo>
                  <a:lnTo>
                    <a:pt x="2230461" y="261984"/>
                  </a:lnTo>
                  <a:lnTo>
                    <a:pt x="2196118" y="270435"/>
                  </a:lnTo>
                  <a:lnTo>
                    <a:pt x="2161775" y="278886"/>
                  </a:lnTo>
                  <a:lnTo>
                    <a:pt x="2127431" y="287337"/>
                  </a:lnTo>
                  <a:lnTo>
                    <a:pt x="2093088" y="295788"/>
                  </a:lnTo>
                  <a:lnTo>
                    <a:pt x="2058745" y="304239"/>
                  </a:lnTo>
                  <a:lnTo>
                    <a:pt x="2024402" y="312690"/>
                  </a:lnTo>
                  <a:lnTo>
                    <a:pt x="1990059" y="321141"/>
                  </a:lnTo>
                  <a:lnTo>
                    <a:pt x="1955716" y="329592"/>
                  </a:lnTo>
                  <a:lnTo>
                    <a:pt x="1921373" y="338044"/>
                  </a:lnTo>
                  <a:lnTo>
                    <a:pt x="1887030" y="346495"/>
                  </a:lnTo>
                  <a:lnTo>
                    <a:pt x="1852686" y="354946"/>
                  </a:lnTo>
                  <a:lnTo>
                    <a:pt x="1818343" y="363397"/>
                  </a:lnTo>
                  <a:lnTo>
                    <a:pt x="1784000" y="371848"/>
                  </a:lnTo>
                  <a:lnTo>
                    <a:pt x="1749657" y="380299"/>
                  </a:lnTo>
                  <a:lnTo>
                    <a:pt x="1715314" y="388750"/>
                  </a:lnTo>
                  <a:lnTo>
                    <a:pt x="1680971" y="397201"/>
                  </a:lnTo>
                  <a:lnTo>
                    <a:pt x="1646628" y="405652"/>
                  </a:lnTo>
                  <a:lnTo>
                    <a:pt x="1612285" y="414103"/>
                  </a:lnTo>
                  <a:lnTo>
                    <a:pt x="1577941" y="422555"/>
                  </a:lnTo>
                  <a:lnTo>
                    <a:pt x="1543598" y="431006"/>
                  </a:lnTo>
                  <a:lnTo>
                    <a:pt x="1509255" y="439457"/>
                  </a:lnTo>
                  <a:lnTo>
                    <a:pt x="1474912" y="447908"/>
                  </a:lnTo>
                  <a:lnTo>
                    <a:pt x="1440569" y="456359"/>
                  </a:lnTo>
                  <a:lnTo>
                    <a:pt x="1406226" y="464810"/>
                  </a:lnTo>
                  <a:lnTo>
                    <a:pt x="1371883" y="473261"/>
                  </a:lnTo>
                  <a:lnTo>
                    <a:pt x="1337539" y="481712"/>
                  </a:lnTo>
                  <a:lnTo>
                    <a:pt x="1303196" y="490163"/>
                  </a:lnTo>
                  <a:lnTo>
                    <a:pt x="1268853" y="498614"/>
                  </a:lnTo>
                  <a:lnTo>
                    <a:pt x="1234510" y="507066"/>
                  </a:lnTo>
                  <a:lnTo>
                    <a:pt x="1200167" y="515517"/>
                  </a:lnTo>
                  <a:lnTo>
                    <a:pt x="1165824" y="523968"/>
                  </a:lnTo>
                  <a:lnTo>
                    <a:pt x="1131481" y="532419"/>
                  </a:lnTo>
                  <a:lnTo>
                    <a:pt x="1097138" y="540870"/>
                  </a:lnTo>
                  <a:lnTo>
                    <a:pt x="1062794" y="549321"/>
                  </a:lnTo>
                  <a:lnTo>
                    <a:pt x="1028451" y="557772"/>
                  </a:lnTo>
                  <a:lnTo>
                    <a:pt x="994108" y="566223"/>
                  </a:lnTo>
                  <a:lnTo>
                    <a:pt x="959765" y="574674"/>
                  </a:lnTo>
                  <a:lnTo>
                    <a:pt x="925422" y="583125"/>
                  </a:lnTo>
                  <a:lnTo>
                    <a:pt x="891079" y="591577"/>
                  </a:lnTo>
                  <a:lnTo>
                    <a:pt x="856736" y="600028"/>
                  </a:lnTo>
                  <a:lnTo>
                    <a:pt x="822393" y="608479"/>
                  </a:lnTo>
                  <a:lnTo>
                    <a:pt x="788049" y="616930"/>
                  </a:lnTo>
                  <a:lnTo>
                    <a:pt x="753706" y="625381"/>
                  </a:lnTo>
                  <a:lnTo>
                    <a:pt x="719363" y="633832"/>
                  </a:lnTo>
                  <a:lnTo>
                    <a:pt x="685020" y="642283"/>
                  </a:lnTo>
                  <a:lnTo>
                    <a:pt x="650677" y="650734"/>
                  </a:lnTo>
                  <a:lnTo>
                    <a:pt x="616334" y="659185"/>
                  </a:lnTo>
                  <a:lnTo>
                    <a:pt x="581991" y="667636"/>
                  </a:lnTo>
                  <a:lnTo>
                    <a:pt x="547648" y="676088"/>
                  </a:lnTo>
                  <a:lnTo>
                    <a:pt x="513304" y="684539"/>
                  </a:lnTo>
                  <a:lnTo>
                    <a:pt x="478961" y="692990"/>
                  </a:lnTo>
                  <a:lnTo>
                    <a:pt x="444618" y="701441"/>
                  </a:lnTo>
                  <a:lnTo>
                    <a:pt x="410275" y="709892"/>
                  </a:lnTo>
                  <a:lnTo>
                    <a:pt x="375932" y="718343"/>
                  </a:lnTo>
                  <a:lnTo>
                    <a:pt x="341589" y="726794"/>
                  </a:lnTo>
                  <a:lnTo>
                    <a:pt x="307246" y="735245"/>
                  </a:lnTo>
                  <a:lnTo>
                    <a:pt x="272902" y="743696"/>
                  </a:lnTo>
                  <a:lnTo>
                    <a:pt x="238559" y="752147"/>
                  </a:lnTo>
                  <a:lnTo>
                    <a:pt x="204216" y="760599"/>
                  </a:lnTo>
                  <a:lnTo>
                    <a:pt x="169873" y="769050"/>
                  </a:lnTo>
                  <a:lnTo>
                    <a:pt x="135530" y="777501"/>
                  </a:lnTo>
                  <a:lnTo>
                    <a:pt x="101187" y="785952"/>
                  </a:lnTo>
                  <a:lnTo>
                    <a:pt x="66844" y="794403"/>
                  </a:lnTo>
                  <a:lnTo>
                    <a:pt x="32501" y="802854"/>
                  </a:lnTo>
                  <a:lnTo>
                    <a:pt x="0" y="8108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144933" y="6621009"/>
              <a:ext cx="138299" cy="139828"/>
            </a:xfrm>
            <a:custGeom>
              <a:avLst/>
              <a:pathLst>
                <a:path w="138299" h="139828">
                  <a:moveTo>
                    <a:pt x="103890" y="0"/>
                  </a:moveTo>
                  <a:lnTo>
                    <a:pt x="0" y="99713"/>
                  </a:lnTo>
                  <a:lnTo>
                    <a:pt x="138299" y="1398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5959940" y="4699040"/>
              <a:ext cx="480091" cy="1210830"/>
            </a:xfrm>
            <a:custGeom>
              <a:avLst/>
              <a:pathLst>
                <a:path w="480091" h="1210830">
                  <a:moveTo>
                    <a:pt x="480091" y="1210830"/>
                  </a:moveTo>
                  <a:lnTo>
                    <a:pt x="474839" y="1197585"/>
                  </a:lnTo>
                  <a:lnTo>
                    <a:pt x="469588" y="1184340"/>
                  </a:lnTo>
                  <a:lnTo>
                    <a:pt x="464336" y="1171096"/>
                  </a:lnTo>
                  <a:lnTo>
                    <a:pt x="459085" y="1157851"/>
                  </a:lnTo>
                  <a:lnTo>
                    <a:pt x="453833" y="1144606"/>
                  </a:lnTo>
                  <a:lnTo>
                    <a:pt x="448582" y="1131361"/>
                  </a:lnTo>
                  <a:lnTo>
                    <a:pt x="443330" y="1118117"/>
                  </a:lnTo>
                  <a:lnTo>
                    <a:pt x="438079" y="1104872"/>
                  </a:lnTo>
                  <a:lnTo>
                    <a:pt x="432827" y="1091627"/>
                  </a:lnTo>
                  <a:lnTo>
                    <a:pt x="427576" y="1078383"/>
                  </a:lnTo>
                  <a:lnTo>
                    <a:pt x="422324" y="1065138"/>
                  </a:lnTo>
                  <a:lnTo>
                    <a:pt x="417073" y="1051893"/>
                  </a:lnTo>
                  <a:lnTo>
                    <a:pt x="411821" y="1038648"/>
                  </a:lnTo>
                  <a:lnTo>
                    <a:pt x="406570" y="1025404"/>
                  </a:lnTo>
                  <a:lnTo>
                    <a:pt x="401318" y="1012159"/>
                  </a:lnTo>
                  <a:lnTo>
                    <a:pt x="396067" y="998914"/>
                  </a:lnTo>
                  <a:lnTo>
                    <a:pt x="390815" y="985670"/>
                  </a:lnTo>
                  <a:lnTo>
                    <a:pt x="385564" y="972425"/>
                  </a:lnTo>
                  <a:lnTo>
                    <a:pt x="380312" y="959180"/>
                  </a:lnTo>
                  <a:lnTo>
                    <a:pt x="375061" y="945935"/>
                  </a:lnTo>
                  <a:lnTo>
                    <a:pt x="369809" y="932691"/>
                  </a:lnTo>
                  <a:lnTo>
                    <a:pt x="364558" y="919446"/>
                  </a:lnTo>
                  <a:lnTo>
                    <a:pt x="359306" y="906201"/>
                  </a:lnTo>
                  <a:lnTo>
                    <a:pt x="354055" y="892957"/>
                  </a:lnTo>
                  <a:lnTo>
                    <a:pt x="348803" y="879712"/>
                  </a:lnTo>
                  <a:lnTo>
                    <a:pt x="343552" y="866467"/>
                  </a:lnTo>
                  <a:lnTo>
                    <a:pt x="338300" y="853222"/>
                  </a:lnTo>
                  <a:lnTo>
                    <a:pt x="333049" y="839978"/>
                  </a:lnTo>
                  <a:lnTo>
                    <a:pt x="327797" y="826733"/>
                  </a:lnTo>
                  <a:lnTo>
                    <a:pt x="322546" y="813488"/>
                  </a:lnTo>
                  <a:lnTo>
                    <a:pt x="317294" y="800244"/>
                  </a:lnTo>
                  <a:lnTo>
                    <a:pt x="312043" y="786999"/>
                  </a:lnTo>
                  <a:lnTo>
                    <a:pt x="306791" y="773754"/>
                  </a:lnTo>
                  <a:lnTo>
                    <a:pt x="301540" y="760509"/>
                  </a:lnTo>
                  <a:lnTo>
                    <a:pt x="296288" y="747265"/>
                  </a:lnTo>
                  <a:lnTo>
                    <a:pt x="291037" y="734020"/>
                  </a:lnTo>
                  <a:lnTo>
                    <a:pt x="285785" y="720775"/>
                  </a:lnTo>
                  <a:lnTo>
                    <a:pt x="280534" y="707531"/>
                  </a:lnTo>
                  <a:lnTo>
                    <a:pt x="275282" y="694286"/>
                  </a:lnTo>
                  <a:lnTo>
                    <a:pt x="270031" y="681041"/>
                  </a:lnTo>
                  <a:lnTo>
                    <a:pt x="264779" y="667797"/>
                  </a:lnTo>
                  <a:lnTo>
                    <a:pt x="259528" y="654552"/>
                  </a:lnTo>
                  <a:lnTo>
                    <a:pt x="254276" y="641307"/>
                  </a:lnTo>
                  <a:lnTo>
                    <a:pt x="249025" y="628062"/>
                  </a:lnTo>
                  <a:lnTo>
                    <a:pt x="243773" y="614818"/>
                  </a:lnTo>
                  <a:lnTo>
                    <a:pt x="238522" y="601573"/>
                  </a:lnTo>
                  <a:lnTo>
                    <a:pt x="233270" y="588328"/>
                  </a:lnTo>
                  <a:lnTo>
                    <a:pt x="228019" y="575084"/>
                  </a:lnTo>
                  <a:lnTo>
                    <a:pt x="222767" y="561839"/>
                  </a:lnTo>
                  <a:lnTo>
                    <a:pt x="217516" y="548594"/>
                  </a:lnTo>
                  <a:lnTo>
                    <a:pt x="212264" y="535349"/>
                  </a:lnTo>
                  <a:lnTo>
                    <a:pt x="207013" y="522105"/>
                  </a:lnTo>
                  <a:lnTo>
                    <a:pt x="201761" y="508860"/>
                  </a:lnTo>
                  <a:lnTo>
                    <a:pt x="196510" y="495615"/>
                  </a:lnTo>
                  <a:lnTo>
                    <a:pt x="191258" y="482371"/>
                  </a:lnTo>
                  <a:lnTo>
                    <a:pt x="186007" y="469126"/>
                  </a:lnTo>
                  <a:lnTo>
                    <a:pt x="180755" y="455881"/>
                  </a:lnTo>
                  <a:lnTo>
                    <a:pt x="175504" y="442636"/>
                  </a:lnTo>
                  <a:lnTo>
                    <a:pt x="170252" y="429392"/>
                  </a:lnTo>
                  <a:lnTo>
                    <a:pt x="165001" y="416147"/>
                  </a:lnTo>
                  <a:lnTo>
                    <a:pt x="159749" y="402902"/>
                  </a:lnTo>
                  <a:lnTo>
                    <a:pt x="154498" y="389658"/>
                  </a:lnTo>
                  <a:lnTo>
                    <a:pt x="149246" y="376413"/>
                  </a:lnTo>
                  <a:lnTo>
                    <a:pt x="143995" y="363168"/>
                  </a:lnTo>
                  <a:lnTo>
                    <a:pt x="138743" y="349923"/>
                  </a:lnTo>
                  <a:lnTo>
                    <a:pt x="133492" y="336679"/>
                  </a:lnTo>
                  <a:lnTo>
                    <a:pt x="128240" y="323434"/>
                  </a:lnTo>
                  <a:lnTo>
                    <a:pt x="122989" y="310189"/>
                  </a:lnTo>
                  <a:lnTo>
                    <a:pt x="117737" y="296945"/>
                  </a:lnTo>
                  <a:lnTo>
                    <a:pt x="112486" y="283700"/>
                  </a:lnTo>
                  <a:lnTo>
                    <a:pt x="107234" y="270455"/>
                  </a:lnTo>
                  <a:lnTo>
                    <a:pt x="101983" y="257210"/>
                  </a:lnTo>
                  <a:lnTo>
                    <a:pt x="96731" y="243966"/>
                  </a:lnTo>
                  <a:lnTo>
                    <a:pt x="91480" y="230721"/>
                  </a:lnTo>
                  <a:lnTo>
                    <a:pt x="86229" y="217476"/>
                  </a:lnTo>
                  <a:lnTo>
                    <a:pt x="80977" y="204232"/>
                  </a:lnTo>
                  <a:lnTo>
                    <a:pt x="75726" y="190987"/>
                  </a:lnTo>
                  <a:lnTo>
                    <a:pt x="70474" y="177742"/>
                  </a:lnTo>
                  <a:lnTo>
                    <a:pt x="65223" y="164497"/>
                  </a:lnTo>
                  <a:lnTo>
                    <a:pt x="59971" y="151253"/>
                  </a:lnTo>
                  <a:lnTo>
                    <a:pt x="54720" y="138008"/>
                  </a:lnTo>
                  <a:lnTo>
                    <a:pt x="49468" y="124763"/>
                  </a:lnTo>
                  <a:lnTo>
                    <a:pt x="44217" y="111519"/>
                  </a:lnTo>
                  <a:lnTo>
                    <a:pt x="38965" y="98274"/>
                  </a:lnTo>
                  <a:lnTo>
                    <a:pt x="33714" y="85029"/>
                  </a:lnTo>
                  <a:lnTo>
                    <a:pt x="28462" y="71784"/>
                  </a:lnTo>
                  <a:lnTo>
                    <a:pt x="23211" y="58540"/>
                  </a:lnTo>
                  <a:lnTo>
                    <a:pt x="17959" y="45295"/>
                  </a:lnTo>
                  <a:lnTo>
                    <a:pt x="12708" y="32050"/>
                  </a:lnTo>
                  <a:lnTo>
                    <a:pt x="7456" y="18806"/>
                  </a:lnTo>
                  <a:lnTo>
                    <a:pt x="2205" y="556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938974" y="4699040"/>
              <a:ext cx="133861" cy="142465"/>
            </a:xfrm>
            <a:custGeom>
              <a:avLst/>
              <a:pathLst>
                <a:path w="133861" h="142465">
                  <a:moveTo>
                    <a:pt x="133861" y="89389"/>
                  </a:moveTo>
                  <a:lnTo>
                    <a:pt x="20965" y="0"/>
                  </a:lnTo>
                  <a:lnTo>
                    <a:pt x="0" y="14246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4480732" y="4326370"/>
              <a:ext cx="648781" cy="922754"/>
            </a:xfrm>
            <a:custGeom>
              <a:avLst/>
              <a:pathLst>
                <a:path w="648781" h="922754">
                  <a:moveTo>
                    <a:pt x="648781" y="0"/>
                  </a:moveTo>
                  <a:lnTo>
                    <a:pt x="641600" y="10213"/>
                  </a:lnTo>
                  <a:lnTo>
                    <a:pt x="634419" y="20426"/>
                  </a:lnTo>
                  <a:lnTo>
                    <a:pt x="627238" y="30639"/>
                  </a:lnTo>
                  <a:lnTo>
                    <a:pt x="620058" y="40852"/>
                  </a:lnTo>
                  <a:lnTo>
                    <a:pt x="612877" y="51065"/>
                  </a:lnTo>
                  <a:lnTo>
                    <a:pt x="605696" y="61279"/>
                  </a:lnTo>
                  <a:lnTo>
                    <a:pt x="598515" y="71492"/>
                  </a:lnTo>
                  <a:lnTo>
                    <a:pt x="591334" y="81705"/>
                  </a:lnTo>
                  <a:lnTo>
                    <a:pt x="584154" y="91918"/>
                  </a:lnTo>
                  <a:lnTo>
                    <a:pt x="576973" y="102131"/>
                  </a:lnTo>
                  <a:lnTo>
                    <a:pt x="569792" y="112344"/>
                  </a:lnTo>
                  <a:lnTo>
                    <a:pt x="562611" y="122558"/>
                  </a:lnTo>
                  <a:lnTo>
                    <a:pt x="555430" y="132771"/>
                  </a:lnTo>
                  <a:lnTo>
                    <a:pt x="548250" y="142984"/>
                  </a:lnTo>
                  <a:lnTo>
                    <a:pt x="541069" y="153197"/>
                  </a:lnTo>
                  <a:lnTo>
                    <a:pt x="533888" y="163410"/>
                  </a:lnTo>
                  <a:lnTo>
                    <a:pt x="526707" y="173623"/>
                  </a:lnTo>
                  <a:lnTo>
                    <a:pt x="519526" y="183837"/>
                  </a:lnTo>
                  <a:lnTo>
                    <a:pt x="512346" y="194050"/>
                  </a:lnTo>
                  <a:lnTo>
                    <a:pt x="505165" y="204263"/>
                  </a:lnTo>
                  <a:lnTo>
                    <a:pt x="497984" y="214476"/>
                  </a:lnTo>
                  <a:lnTo>
                    <a:pt x="490803" y="224689"/>
                  </a:lnTo>
                  <a:lnTo>
                    <a:pt x="483622" y="234902"/>
                  </a:lnTo>
                  <a:lnTo>
                    <a:pt x="476442" y="245116"/>
                  </a:lnTo>
                  <a:lnTo>
                    <a:pt x="469261" y="255329"/>
                  </a:lnTo>
                  <a:lnTo>
                    <a:pt x="462080" y="265542"/>
                  </a:lnTo>
                  <a:lnTo>
                    <a:pt x="454899" y="275755"/>
                  </a:lnTo>
                  <a:lnTo>
                    <a:pt x="447719" y="285968"/>
                  </a:lnTo>
                  <a:lnTo>
                    <a:pt x="440538" y="296181"/>
                  </a:lnTo>
                  <a:lnTo>
                    <a:pt x="433357" y="306395"/>
                  </a:lnTo>
                  <a:lnTo>
                    <a:pt x="426176" y="316608"/>
                  </a:lnTo>
                  <a:lnTo>
                    <a:pt x="418995" y="326821"/>
                  </a:lnTo>
                  <a:lnTo>
                    <a:pt x="411815" y="337034"/>
                  </a:lnTo>
                  <a:lnTo>
                    <a:pt x="404634" y="347247"/>
                  </a:lnTo>
                  <a:lnTo>
                    <a:pt x="397453" y="357460"/>
                  </a:lnTo>
                  <a:lnTo>
                    <a:pt x="390272" y="367674"/>
                  </a:lnTo>
                  <a:lnTo>
                    <a:pt x="383091" y="377887"/>
                  </a:lnTo>
                  <a:lnTo>
                    <a:pt x="375911" y="388100"/>
                  </a:lnTo>
                  <a:lnTo>
                    <a:pt x="368730" y="398313"/>
                  </a:lnTo>
                  <a:lnTo>
                    <a:pt x="361549" y="408526"/>
                  </a:lnTo>
                  <a:lnTo>
                    <a:pt x="354368" y="418739"/>
                  </a:lnTo>
                  <a:lnTo>
                    <a:pt x="347187" y="428953"/>
                  </a:lnTo>
                  <a:lnTo>
                    <a:pt x="340007" y="439166"/>
                  </a:lnTo>
                  <a:lnTo>
                    <a:pt x="332826" y="449379"/>
                  </a:lnTo>
                  <a:lnTo>
                    <a:pt x="325645" y="459592"/>
                  </a:lnTo>
                  <a:lnTo>
                    <a:pt x="318464" y="469805"/>
                  </a:lnTo>
                  <a:lnTo>
                    <a:pt x="311284" y="480018"/>
                  </a:lnTo>
                  <a:lnTo>
                    <a:pt x="304103" y="490232"/>
                  </a:lnTo>
                  <a:lnTo>
                    <a:pt x="296922" y="500445"/>
                  </a:lnTo>
                  <a:lnTo>
                    <a:pt x="289741" y="510658"/>
                  </a:lnTo>
                  <a:lnTo>
                    <a:pt x="282560" y="520871"/>
                  </a:lnTo>
                  <a:lnTo>
                    <a:pt x="275380" y="531084"/>
                  </a:lnTo>
                  <a:lnTo>
                    <a:pt x="268199" y="541297"/>
                  </a:lnTo>
                  <a:lnTo>
                    <a:pt x="261018" y="551511"/>
                  </a:lnTo>
                  <a:lnTo>
                    <a:pt x="253837" y="561724"/>
                  </a:lnTo>
                  <a:lnTo>
                    <a:pt x="246656" y="571937"/>
                  </a:lnTo>
                  <a:lnTo>
                    <a:pt x="239476" y="582150"/>
                  </a:lnTo>
                  <a:lnTo>
                    <a:pt x="232295" y="592363"/>
                  </a:lnTo>
                  <a:lnTo>
                    <a:pt x="225114" y="602576"/>
                  </a:lnTo>
                  <a:lnTo>
                    <a:pt x="217933" y="612790"/>
                  </a:lnTo>
                  <a:lnTo>
                    <a:pt x="210752" y="623003"/>
                  </a:lnTo>
                  <a:lnTo>
                    <a:pt x="203572" y="633216"/>
                  </a:lnTo>
                  <a:lnTo>
                    <a:pt x="196391" y="643429"/>
                  </a:lnTo>
                  <a:lnTo>
                    <a:pt x="189210" y="653642"/>
                  </a:lnTo>
                  <a:lnTo>
                    <a:pt x="182029" y="663855"/>
                  </a:lnTo>
                  <a:lnTo>
                    <a:pt x="174848" y="674069"/>
                  </a:lnTo>
                  <a:lnTo>
                    <a:pt x="167668" y="684282"/>
                  </a:lnTo>
                  <a:lnTo>
                    <a:pt x="160487" y="694495"/>
                  </a:lnTo>
                  <a:lnTo>
                    <a:pt x="153306" y="704708"/>
                  </a:lnTo>
                  <a:lnTo>
                    <a:pt x="146125" y="714921"/>
                  </a:lnTo>
                  <a:lnTo>
                    <a:pt x="138945" y="725134"/>
                  </a:lnTo>
                  <a:lnTo>
                    <a:pt x="131764" y="735348"/>
                  </a:lnTo>
                  <a:lnTo>
                    <a:pt x="124583" y="745561"/>
                  </a:lnTo>
                  <a:lnTo>
                    <a:pt x="117402" y="755774"/>
                  </a:lnTo>
                  <a:lnTo>
                    <a:pt x="110221" y="765987"/>
                  </a:lnTo>
                  <a:lnTo>
                    <a:pt x="103041" y="776200"/>
                  </a:lnTo>
                  <a:lnTo>
                    <a:pt x="95860" y="786413"/>
                  </a:lnTo>
                  <a:lnTo>
                    <a:pt x="88679" y="796627"/>
                  </a:lnTo>
                  <a:lnTo>
                    <a:pt x="81498" y="806840"/>
                  </a:lnTo>
                  <a:lnTo>
                    <a:pt x="74317" y="817053"/>
                  </a:lnTo>
                  <a:lnTo>
                    <a:pt x="67137" y="827266"/>
                  </a:lnTo>
                  <a:lnTo>
                    <a:pt x="59956" y="837479"/>
                  </a:lnTo>
                  <a:lnTo>
                    <a:pt x="52775" y="847692"/>
                  </a:lnTo>
                  <a:lnTo>
                    <a:pt x="45594" y="857906"/>
                  </a:lnTo>
                  <a:lnTo>
                    <a:pt x="38413" y="868119"/>
                  </a:lnTo>
                  <a:lnTo>
                    <a:pt x="31233" y="878332"/>
                  </a:lnTo>
                  <a:lnTo>
                    <a:pt x="24052" y="888545"/>
                  </a:lnTo>
                  <a:lnTo>
                    <a:pt x="16871" y="898758"/>
                  </a:lnTo>
                  <a:lnTo>
                    <a:pt x="9690" y="908971"/>
                  </a:lnTo>
                  <a:lnTo>
                    <a:pt x="2510" y="919185"/>
                  </a:lnTo>
                  <a:lnTo>
                    <a:pt x="0" y="92275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4480732" y="5105698"/>
              <a:ext cx="130625" cy="143427"/>
            </a:xfrm>
            <a:custGeom>
              <a:avLst/>
              <a:pathLst>
                <a:path w="130625" h="143427">
                  <a:moveTo>
                    <a:pt x="12827" y="0"/>
                  </a:moveTo>
                  <a:lnTo>
                    <a:pt x="0" y="143427"/>
                  </a:lnTo>
                  <a:lnTo>
                    <a:pt x="130625" y="8282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998112" y="4038926"/>
              <a:ext cx="131401" cy="287444"/>
            </a:xfrm>
            <a:custGeom>
              <a:avLst/>
              <a:pathLst>
                <a:path w="131401" h="287444">
                  <a:moveTo>
                    <a:pt x="131401" y="287444"/>
                  </a:moveTo>
                  <a:lnTo>
                    <a:pt x="129620" y="283548"/>
                  </a:lnTo>
                  <a:lnTo>
                    <a:pt x="127839" y="279652"/>
                  </a:lnTo>
                  <a:lnTo>
                    <a:pt x="126058" y="275757"/>
                  </a:lnTo>
                  <a:lnTo>
                    <a:pt x="124278" y="271861"/>
                  </a:lnTo>
                  <a:lnTo>
                    <a:pt x="122497" y="267966"/>
                  </a:lnTo>
                  <a:lnTo>
                    <a:pt x="120716" y="264070"/>
                  </a:lnTo>
                  <a:lnTo>
                    <a:pt x="118935" y="260174"/>
                  </a:lnTo>
                  <a:lnTo>
                    <a:pt x="117154" y="256279"/>
                  </a:lnTo>
                  <a:lnTo>
                    <a:pt x="115373" y="252383"/>
                  </a:lnTo>
                  <a:lnTo>
                    <a:pt x="113593" y="248487"/>
                  </a:lnTo>
                  <a:lnTo>
                    <a:pt x="111812" y="244592"/>
                  </a:lnTo>
                  <a:lnTo>
                    <a:pt x="110031" y="240696"/>
                  </a:lnTo>
                  <a:lnTo>
                    <a:pt x="108250" y="236800"/>
                  </a:lnTo>
                  <a:lnTo>
                    <a:pt x="106469" y="232905"/>
                  </a:lnTo>
                  <a:lnTo>
                    <a:pt x="104688" y="229009"/>
                  </a:lnTo>
                  <a:lnTo>
                    <a:pt x="102908" y="225114"/>
                  </a:lnTo>
                  <a:lnTo>
                    <a:pt x="101127" y="221218"/>
                  </a:lnTo>
                  <a:lnTo>
                    <a:pt x="99346" y="217322"/>
                  </a:lnTo>
                  <a:lnTo>
                    <a:pt x="97565" y="213427"/>
                  </a:lnTo>
                  <a:lnTo>
                    <a:pt x="95784" y="209531"/>
                  </a:lnTo>
                  <a:lnTo>
                    <a:pt x="94003" y="205635"/>
                  </a:lnTo>
                  <a:lnTo>
                    <a:pt x="92223" y="201740"/>
                  </a:lnTo>
                  <a:lnTo>
                    <a:pt x="90442" y="197844"/>
                  </a:lnTo>
                  <a:lnTo>
                    <a:pt x="88661" y="193949"/>
                  </a:lnTo>
                  <a:lnTo>
                    <a:pt x="86880" y="190053"/>
                  </a:lnTo>
                  <a:lnTo>
                    <a:pt x="85099" y="186157"/>
                  </a:lnTo>
                  <a:lnTo>
                    <a:pt x="83318" y="182262"/>
                  </a:lnTo>
                  <a:lnTo>
                    <a:pt x="81537" y="178366"/>
                  </a:lnTo>
                  <a:lnTo>
                    <a:pt x="79757" y="174470"/>
                  </a:lnTo>
                  <a:lnTo>
                    <a:pt x="77976" y="170575"/>
                  </a:lnTo>
                  <a:lnTo>
                    <a:pt x="76195" y="166679"/>
                  </a:lnTo>
                  <a:lnTo>
                    <a:pt x="74414" y="162783"/>
                  </a:lnTo>
                  <a:lnTo>
                    <a:pt x="72633" y="158888"/>
                  </a:lnTo>
                  <a:lnTo>
                    <a:pt x="70852" y="154992"/>
                  </a:lnTo>
                  <a:lnTo>
                    <a:pt x="69072" y="151097"/>
                  </a:lnTo>
                  <a:lnTo>
                    <a:pt x="67291" y="147201"/>
                  </a:lnTo>
                  <a:lnTo>
                    <a:pt x="65510" y="143305"/>
                  </a:lnTo>
                  <a:lnTo>
                    <a:pt x="63729" y="139410"/>
                  </a:lnTo>
                  <a:lnTo>
                    <a:pt x="61948" y="135514"/>
                  </a:lnTo>
                  <a:lnTo>
                    <a:pt x="60167" y="131618"/>
                  </a:lnTo>
                  <a:lnTo>
                    <a:pt x="58387" y="127723"/>
                  </a:lnTo>
                  <a:lnTo>
                    <a:pt x="56606" y="123827"/>
                  </a:lnTo>
                  <a:lnTo>
                    <a:pt x="54825" y="119931"/>
                  </a:lnTo>
                  <a:lnTo>
                    <a:pt x="53044" y="116036"/>
                  </a:lnTo>
                  <a:lnTo>
                    <a:pt x="51263" y="112140"/>
                  </a:lnTo>
                  <a:lnTo>
                    <a:pt x="49482" y="108245"/>
                  </a:lnTo>
                  <a:lnTo>
                    <a:pt x="47702" y="104349"/>
                  </a:lnTo>
                  <a:lnTo>
                    <a:pt x="45921" y="100453"/>
                  </a:lnTo>
                  <a:lnTo>
                    <a:pt x="44140" y="96558"/>
                  </a:lnTo>
                  <a:lnTo>
                    <a:pt x="42359" y="92662"/>
                  </a:lnTo>
                  <a:lnTo>
                    <a:pt x="40578" y="88766"/>
                  </a:lnTo>
                  <a:lnTo>
                    <a:pt x="38797" y="84871"/>
                  </a:lnTo>
                  <a:lnTo>
                    <a:pt x="37017" y="80975"/>
                  </a:lnTo>
                  <a:lnTo>
                    <a:pt x="35236" y="77080"/>
                  </a:lnTo>
                  <a:lnTo>
                    <a:pt x="33455" y="73184"/>
                  </a:lnTo>
                  <a:lnTo>
                    <a:pt x="31674" y="69288"/>
                  </a:lnTo>
                  <a:lnTo>
                    <a:pt x="29893" y="65393"/>
                  </a:lnTo>
                  <a:lnTo>
                    <a:pt x="28112" y="61497"/>
                  </a:lnTo>
                  <a:lnTo>
                    <a:pt x="26331" y="57601"/>
                  </a:lnTo>
                  <a:lnTo>
                    <a:pt x="24551" y="53706"/>
                  </a:lnTo>
                  <a:lnTo>
                    <a:pt x="22770" y="49810"/>
                  </a:lnTo>
                  <a:lnTo>
                    <a:pt x="20989" y="45914"/>
                  </a:lnTo>
                  <a:lnTo>
                    <a:pt x="19208" y="42019"/>
                  </a:lnTo>
                  <a:lnTo>
                    <a:pt x="17427" y="38123"/>
                  </a:lnTo>
                  <a:lnTo>
                    <a:pt x="15646" y="34228"/>
                  </a:lnTo>
                  <a:lnTo>
                    <a:pt x="13866" y="30332"/>
                  </a:lnTo>
                  <a:lnTo>
                    <a:pt x="12085" y="26436"/>
                  </a:lnTo>
                  <a:lnTo>
                    <a:pt x="10304" y="22541"/>
                  </a:lnTo>
                  <a:lnTo>
                    <a:pt x="8523" y="18645"/>
                  </a:lnTo>
                  <a:lnTo>
                    <a:pt x="6742" y="14749"/>
                  </a:lnTo>
                  <a:lnTo>
                    <a:pt x="4961" y="10854"/>
                  </a:lnTo>
                  <a:lnTo>
                    <a:pt x="3181" y="6958"/>
                  </a:lnTo>
                  <a:lnTo>
                    <a:pt x="1400" y="306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4984477" y="4038926"/>
              <a:ext cx="130964" cy="143353"/>
            </a:xfrm>
            <a:custGeom>
              <a:avLst/>
              <a:pathLst>
                <a:path w="130964" h="143353">
                  <a:moveTo>
                    <a:pt x="130964" y="83484"/>
                  </a:moveTo>
                  <a:lnTo>
                    <a:pt x="13634" y="0"/>
                  </a:lnTo>
                  <a:lnTo>
                    <a:pt x="0" y="1433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213471" y="4326370"/>
              <a:ext cx="1916041" cy="1768417"/>
            </a:xfrm>
            <a:custGeom>
              <a:avLst/>
              <a:pathLst>
                <a:path w="1916041" h="1768417">
                  <a:moveTo>
                    <a:pt x="1916041" y="0"/>
                  </a:moveTo>
                  <a:lnTo>
                    <a:pt x="1895886" y="18602"/>
                  </a:lnTo>
                  <a:lnTo>
                    <a:pt x="1875730" y="37205"/>
                  </a:lnTo>
                  <a:lnTo>
                    <a:pt x="1855574" y="55808"/>
                  </a:lnTo>
                  <a:lnTo>
                    <a:pt x="1835419" y="74410"/>
                  </a:lnTo>
                  <a:lnTo>
                    <a:pt x="1815263" y="93013"/>
                  </a:lnTo>
                  <a:lnTo>
                    <a:pt x="1795108" y="111616"/>
                  </a:lnTo>
                  <a:lnTo>
                    <a:pt x="1774952" y="130218"/>
                  </a:lnTo>
                  <a:lnTo>
                    <a:pt x="1754796" y="148821"/>
                  </a:lnTo>
                  <a:lnTo>
                    <a:pt x="1734641" y="167424"/>
                  </a:lnTo>
                  <a:lnTo>
                    <a:pt x="1714485" y="186026"/>
                  </a:lnTo>
                  <a:lnTo>
                    <a:pt x="1694330" y="204629"/>
                  </a:lnTo>
                  <a:lnTo>
                    <a:pt x="1674174" y="223232"/>
                  </a:lnTo>
                  <a:lnTo>
                    <a:pt x="1654018" y="241834"/>
                  </a:lnTo>
                  <a:lnTo>
                    <a:pt x="1633863" y="260437"/>
                  </a:lnTo>
                  <a:lnTo>
                    <a:pt x="1613707" y="279040"/>
                  </a:lnTo>
                  <a:lnTo>
                    <a:pt x="1593552" y="297643"/>
                  </a:lnTo>
                  <a:lnTo>
                    <a:pt x="1573396" y="316245"/>
                  </a:lnTo>
                  <a:lnTo>
                    <a:pt x="1553240" y="334848"/>
                  </a:lnTo>
                  <a:lnTo>
                    <a:pt x="1533085" y="353451"/>
                  </a:lnTo>
                  <a:lnTo>
                    <a:pt x="1512929" y="372053"/>
                  </a:lnTo>
                  <a:lnTo>
                    <a:pt x="1492773" y="390656"/>
                  </a:lnTo>
                  <a:lnTo>
                    <a:pt x="1472618" y="409259"/>
                  </a:lnTo>
                  <a:lnTo>
                    <a:pt x="1452462" y="427861"/>
                  </a:lnTo>
                  <a:lnTo>
                    <a:pt x="1432307" y="446464"/>
                  </a:lnTo>
                  <a:lnTo>
                    <a:pt x="1412151" y="465067"/>
                  </a:lnTo>
                  <a:lnTo>
                    <a:pt x="1391995" y="483669"/>
                  </a:lnTo>
                  <a:lnTo>
                    <a:pt x="1371840" y="502272"/>
                  </a:lnTo>
                  <a:lnTo>
                    <a:pt x="1351684" y="520875"/>
                  </a:lnTo>
                  <a:lnTo>
                    <a:pt x="1331529" y="539477"/>
                  </a:lnTo>
                  <a:lnTo>
                    <a:pt x="1311373" y="558080"/>
                  </a:lnTo>
                  <a:lnTo>
                    <a:pt x="1291217" y="576683"/>
                  </a:lnTo>
                  <a:lnTo>
                    <a:pt x="1271062" y="595286"/>
                  </a:lnTo>
                  <a:lnTo>
                    <a:pt x="1250906" y="613888"/>
                  </a:lnTo>
                  <a:lnTo>
                    <a:pt x="1230751" y="632491"/>
                  </a:lnTo>
                  <a:lnTo>
                    <a:pt x="1210595" y="651094"/>
                  </a:lnTo>
                  <a:lnTo>
                    <a:pt x="1190439" y="669696"/>
                  </a:lnTo>
                  <a:lnTo>
                    <a:pt x="1170284" y="688299"/>
                  </a:lnTo>
                  <a:lnTo>
                    <a:pt x="1150128" y="706902"/>
                  </a:lnTo>
                  <a:lnTo>
                    <a:pt x="1129972" y="725504"/>
                  </a:lnTo>
                  <a:lnTo>
                    <a:pt x="1109817" y="744107"/>
                  </a:lnTo>
                  <a:lnTo>
                    <a:pt x="1089661" y="762710"/>
                  </a:lnTo>
                  <a:lnTo>
                    <a:pt x="1069506" y="781312"/>
                  </a:lnTo>
                  <a:lnTo>
                    <a:pt x="1049350" y="799915"/>
                  </a:lnTo>
                  <a:lnTo>
                    <a:pt x="1029194" y="818518"/>
                  </a:lnTo>
                  <a:lnTo>
                    <a:pt x="1009039" y="837121"/>
                  </a:lnTo>
                  <a:lnTo>
                    <a:pt x="988883" y="855723"/>
                  </a:lnTo>
                  <a:lnTo>
                    <a:pt x="968728" y="874326"/>
                  </a:lnTo>
                  <a:lnTo>
                    <a:pt x="948572" y="892929"/>
                  </a:lnTo>
                  <a:lnTo>
                    <a:pt x="928416" y="911531"/>
                  </a:lnTo>
                  <a:lnTo>
                    <a:pt x="908261" y="930134"/>
                  </a:lnTo>
                  <a:lnTo>
                    <a:pt x="888105" y="948737"/>
                  </a:lnTo>
                  <a:lnTo>
                    <a:pt x="867950" y="967339"/>
                  </a:lnTo>
                  <a:lnTo>
                    <a:pt x="847794" y="985942"/>
                  </a:lnTo>
                  <a:lnTo>
                    <a:pt x="827638" y="1004545"/>
                  </a:lnTo>
                  <a:lnTo>
                    <a:pt x="807483" y="1023147"/>
                  </a:lnTo>
                  <a:lnTo>
                    <a:pt x="787327" y="1041750"/>
                  </a:lnTo>
                  <a:lnTo>
                    <a:pt x="767171" y="1060353"/>
                  </a:lnTo>
                  <a:lnTo>
                    <a:pt x="747016" y="1078955"/>
                  </a:lnTo>
                  <a:lnTo>
                    <a:pt x="726860" y="1097558"/>
                  </a:lnTo>
                  <a:lnTo>
                    <a:pt x="706705" y="1116161"/>
                  </a:lnTo>
                  <a:lnTo>
                    <a:pt x="686549" y="1134764"/>
                  </a:lnTo>
                  <a:lnTo>
                    <a:pt x="666393" y="1153366"/>
                  </a:lnTo>
                  <a:lnTo>
                    <a:pt x="646238" y="1171969"/>
                  </a:lnTo>
                  <a:lnTo>
                    <a:pt x="626082" y="1190572"/>
                  </a:lnTo>
                  <a:lnTo>
                    <a:pt x="605927" y="1209174"/>
                  </a:lnTo>
                  <a:lnTo>
                    <a:pt x="585771" y="1227777"/>
                  </a:lnTo>
                  <a:lnTo>
                    <a:pt x="565615" y="1246380"/>
                  </a:lnTo>
                  <a:lnTo>
                    <a:pt x="545460" y="1264982"/>
                  </a:lnTo>
                  <a:lnTo>
                    <a:pt x="525304" y="1283585"/>
                  </a:lnTo>
                  <a:lnTo>
                    <a:pt x="505149" y="1302188"/>
                  </a:lnTo>
                  <a:lnTo>
                    <a:pt x="484993" y="1320790"/>
                  </a:lnTo>
                  <a:lnTo>
                    <a:pt x="464837" y="1339393"/>
                  </a:lnTo>
                  <a:lnTo>
                    <a:pt x="444682" y="1357996"/>
                  </a:lnTo>
                  <a:lnTo>
                    <a:pt x="424526" y="1376599"/>
                  </a:lnTo>
                  <a:lnTo>
                    <a:pt x="404370" y="1395201"/>
                  </a:lnTo>
                  <a:lnTo>
                    <a:pt x="384215" y="1413804"/>
                  </a:lnTo>
                  <a:lnTo>
                    <a:pt x="364059" y="1432407"/>
                  </a:lnTo>
                  <a:lnTo>
                    <a:pt x="343904" y="1451009"/>
                  </a:lnTo>
                  <a:lnTo>
                    <a:pt x="323748" y="1469612"/>
                  </a:lnTo>
                  <a:lnTo>
                    <a:pt x="303592" y="1488215"/>
                  </a:lnTo>
                  <a:lnTo>
                    <a:pt x="283437" y="1506817"/>
                  </a:lnTo>
                  <a:lnTo>
                    <a:pt x="263281" y="1525420"/>
                  </a:lnTo>
                  <a:lnTo>
                    <a:pt x="243126" y="1544023"/>
                  </a:lnTo>
                  <a:lnTo>
                    <a:pt x="222970" y="1562625"/>
                  </a:lnTo>
                  <a:lnTo>
                    <a:pt x="202814" y="1581228"/>
                  </a:lnTo>
                  <a:lnTo>
                    <a:pt x="182659" y="1599831"/>
                  </a:lnTo>
                  <a:lnTo>
                    <a:pt x="162503" y="1618433"/>
                  </a:lnTo>
                  <a:lnTo>
                    <a:pt x="142348" y="1637036"/>
                  </a:lnTo>
                  <a:lnTo>
                    <a:pt x="122192" y="1655639"/>
                  </a:lnTo>
                  <a:lnTo>
                    <a:pt x="102036" y="1674242"/>
                  </a:lnTo>
                  <a:lnTo>
                    <a:pt x="81881" y="1692844"/>
                  </a:lnTo>
                  <a:lnTo>
                    <a:pt x="61725" y="1711447"/>
                  </a:lnTo>
                  <a:lnTo>
                    <a:pt x="41570" y="1730050"/>
                  </a:lnTo>
                  <a:lnTo>
                    <a:pt x="21414" y="1748652"/>
                  </a:lnTo>
                  <a:lnTo>
                    <a:pt x="1258" y="1767255"/>
                  </a:lnTo>
                  <a:lnTo>
                    <a:pt x="0" y="17684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213471" y="5957298"/>
              <a:ext cx="140473" cy="137489"/>
            </a:xfrm>
            <a:custGeom>
              <a:avLst/>
              <a:pathLst>
                <a:path w="140473" h="137489">
                  <a:moveTo>
                    <a:pt x="42808" y="0"/>
                  </a:moveTo>
                  <a:lnTo>
                    <a:pt x="0" y="137489"/>
                  </a:lnTo>
                  <a:lnTo>
                    <a:pt x="140473" y="1058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129513" y="4326370"/>
              <a:ext cx="688505" cy="237107"/>
            </a:xfrm>
            <a:custGeom>
              <a:avLst/>
              <a:pathLst>
                <a:path w="688505" h="237107">
                  <a:moveTo>
                    <a:pt x="0" y="0"/>
                  </a:moveTo>
                  <a:lnTo>
                    <a:pt x="7986" y="2750"/>
                  </a:lnTo>
                  <a:lnTo>
                    <a:pt x="15972" y="5500"/>
                  </a:lnTo>
                  <a:lnTo>
                    <a:pt x="23958" y="8250"/>
                  </a:lnTo>
                  <a:lnTo>
                    <a:pt x="31944" y="11000"/>
                  </a:lnTo>
                  <a:lnTo>
                    <a:pt x="39930" y="13751"/>
                  </a:lnTo>
                  <a:lnTo>
                    <a:pt x="47916" y="16501"/>
                  </a:lnTo>
                  <a:lnTo>
                    <a:pt x="55902" y="19251"/>
                  </a:lnTo>
                  <a:lnTo>
                    <a:pt x="63888" y="22001"/>
                  </a:lnTo>
                  <a:lnTo>
                    <a:pt x="71874" y="24752"/>
                  </a:lnTo>
                  <a:lnTo>
                    <a:pt x="79860" y="27502"/>
                  </a:lnTo>
                  <a:lnTo>
                    <a:pt x="87846" y="30252"/>
                  </a:lnTo>
                  <a:lnTo>
                    <a:pt x="95832" y="33002"/>
                  </a:lnTo>
                  <a:lnTo>
                    <a:pt x="103818" y="35753"/>
                  </a:lnTo>
                  <a:lnTo>
                    <a:pt x="111804" y="38503"/>
                  </a:lnTo>
                  <a:lnTo>
                    <a:pt x="119790" y="41253"/>
                  </a:lnTo>
                  <a:lnTo>
                    <a:pt x="127776" y="44003"/>
                  </a:lnTo>
                  <a:lnTo>
                    <a:pt x="135763" y="46753"/>
                  </a:lnTo>
                  <a:lnTo>
                    <a:pt x="143749" y="49504"/>
                  </a:lnTo>
                  <a:lnTo>
                    <a:pt x="151735" y="52254"/>
                  </a:lnTo>
                  <a:lnTo>
                    <a:pt x="159721" y="55004"/>
                  </a:lnTo>
                  <a:lnTo>
                    <a:pt x="167707" y="57754"/>
                  </a:lnTo>
                  <a:lnTo>
                    <a:pt x="175693" y="60505"/>
                  </a:lnTo>
                  <a:lnTo>
                    <a:pt x="183679" y="63255"/>
                  </a:lnTo>
                  <a:lnTo>
                    <a:pt x="191665" y="66005"/>
                  </a:lnTo>
                  <a:lnTo>
                    <a:pt x="199651" y="68755"/>
                  </a:lnTo>
                  <a:lnTo>
                    <a:pt x="207637" y="71506"/>
                  </a:lnTo>
                  <a:lnTo>
                    <a:pt x="215623" y="74256"/>
                  </a:lnTo>
                  <a:lnTo>
                    <a:pt x="223609" y="77006"/>
                  </a:lnTo>
                  <a:lnTo>
                    <a:pt x="231595" y="79756"/>
                  </a:lnTo>
                  <a:lnTo>
                    <a:pt x="239581" y="82507"/>
                  </a:lnTo>
                  <a:lnTo>
                    <a:pt x="247567" y="85257"/>
                  </a:lnTo>
                  <a:lnTo>
                    <a:pt x="255553" y="88007"/>
                  </a:lnTo>
                  <a:lnTo>
                    <a:pt x="263539" y="90757"/>
                  </a:lnTo>
                  <a:lnTo>
                    <a:pt x="271526" y="93507"/>
                  </a:lnTo>
                  <a:lnTo>
                    <a:pt x="279512" y="96258"/>
                  </a:lnTo>
                  <a:lnTo>
                    <a:pt x="287498" y="99008"/>
                  </a:lnTo>
                  <a:lnTo>
                    <a:pt x="295484" y="101758"/>
                  </a:lnTo>
                  <a:lnTo>
                    <a:pt x="303470" y="104508"/>
                  </a:lnTo>
                  <a:lnTo>
                    <a:pt x="311456" y="107259"/>
                  </a:lnTo>
                  <a:lnTo>
                    <a:pt x="319442" y="110009"/>
                  </a:lnTo>
                  <a:lnTo>
                    <a:pt x="327428" y="112759"/>
                  </a:lnTo>
                  <a:lnTo>
                    <a:pt x="335414" y="115509"/>
                  </a:lnTo>
                  <a:lnTo>
                    <a:pt x="343400" y="118260"/>
                  </a:lnTo>
                  <a:lnTo>
                    <a:pt x="351386" y="121010"/>
                  </a:lnTo>
                  <a:lnTo>
                    <a:pt x="359372" y="123760"/>
                  </a:lnTo>
                  <a:lnTo>
                    <a:pt x="367358" y="126510"/>
                  </a:lnTo>
                  <a:lnTo>
                    <a:pt x="375344" y="129260"/>
                  </a:lnTo>
                  <a:lnTo>
                    <a:pt x="383330" y="132011"/>
                  </a:lnTo>
                  <a:lnTo>
                    <a:pt x="391316" y="134761"/>
                  </a:lnTo>
                  <a:lnTo>
                    <a:pt x="399302" y="137511"/>
                  </a:lnTo>
                  <a:lnTo>
                    <a:pt x="407289" y="140261"/>
                  </a:lnTo>
                  <a:lnTo>
                    <a:pt x="415275" y="143012"/>
                  </a:lnTo>
                  <a:lnTo>
                    <a:pt x="423261" y="145762"/>
                  </a:lnTo>
                  <a:lnTo>
                    <a:pt x="431247" y="148512"/>
                  </a:lnTo>
                  <a:lnTo>
                    <a:pt x="439233" y="151262"/>
                  </a:lnTo>
                  <a:lnTo>
                    <a:pt x="447219" y="154013"/>
                  </a:lnTo>
                  <a:lnTo>
                    <a:pt x="455205" y="156763"/>
                  </a:lnTo>
                  <a:lnTo>
                    <a:pt x="463191" y="159513"/>
                  </a:lnTo>
                  <a:lnTo>
                    <a:pt x="471177" y="162263"/>
                  </a:lnTo>
                  <a:lnTo>
                    <a:pt x="479163" y="165014"/>
                  </a:lnTo>
                  <a:lnTo>
                    <a:pt x="487149" y="167764"/>
                  </a:lnTo>
                  <a:lnTo>
                    <a:pt x="495135" y="170514"/>
                  </a:lnTo>
                  <a:lnTo>
                    <a:pt x="503121" y="173264"/>
                  </a:lnTo>
                  <a:lnTo>
                    <a:pt x="511107" y="176014"/>
                  </a:lnTo>
                  <a:lnTo>
                    <a:pt x="519093" y="178765"/>
                  </a:lnTo>
                  <a:lnTo>
                    <a:pt x="527079" y="181515"/>
                  </a:lnTo>
                  <a:lnTo>
                    <a:pt x="535065" y="184265"/>
                  </a:lnTo>
                  <a:lnTo>
                    <a:pt x="543052" y="187015"/>
                  </a:lnTo>
                  <a:lnTo>
                    <a:pt x="551038" y="189766"/>
                  </a:lnTo>
                  <a:lnTo>
                    <a:pt x="559024" y="192516"/>
                  </a:lnTo>
                  <a:lnTo>
                    <a:pt x="567010" y="195266"/>
                  </a:lnTo>
                  <a:lnTo>
                    <a:pt x="574996" y="198016"/>
                  </a:lnTo>
                  <a:lnTo>
                    <a:pt x="582982" y="200767"/>
                  </a:lnTo>
                  <a:lnTo>
                    <a:pt x="590968" y="203517"/>
                  </a:lnTo>
                  <a:lnTo>
                    <a:pt x="598954" y="206267"/>
                  </a:lnTo>
                  <a:lnTo>
                    <a:pt x="606940" y="209017"/>
                  </a:lnTo>
                  <a:lnTo>
                    <a:pt x="614926" y="211768"/>
                  </a:lnTo>
                  <a:lnTo>
                    <a:pt x="622912" y="214518"/>
                  </a:lnTo>
                  <a:lnTo>
                    <a:pt x="630898" y="217268"/>
                  </a:lnTo>
                  <a:lnTo>
                    <a:pt x="638884" y="220018"/>
                  </a:lnTo>
                  <a:lnTo>
                    <a:pt x="646870" y="222768"/>
                  </a:lnTo>
                  <a:lnTo>
                    <a:pt x="654856" y="225519"/>
                  </a:lnTo>
                  <a:lnTo>
                    <a:pt x="662842" y="228269"/>
                  </a:lnTo>
                  <a:lnTo>
                    <a:pt x="670828" y="231019"/>
                  </a:lnTo>
                  <a:lnTo>
                    <a:pt x="678815" y="233769"/>
                  </a:lnTo>
                  <a:lnTo>
                    <a:pt x="686801" y="236520"/>
                  </a:lnTo>
                  <a:lnTo>
                    <a:pt x="688505" y="2371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676663" y="4454795"/>
              <a:ext cx="141355" cy="136152"/>
            </a:xfrm>
            <a:custGeom>
              <a:avLst/>
              <a:pathLst>
                <a:path w="141355" h="136152">
                  <a:moveTo>
                    <a:pt x="0" y="136152"/>
                  </a:moveTo>
                  <a:lnTo>
                    <a:pt x="141355" y="108682"/>
                  </a:lnTo>
                  <a:lnTo>
                    <a:pt x="4688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197899" y="3940703"/>
              <a:ext cx="1755311" cy="917406"/>
            </a:xfrm>
            <a:custGeom>
              <a:avLst/>
              <a:pathLst>
                <a:path w="1755311" h="917406">
                  <a:moveTo>
                    <a:pt x="1755311" y="0"/>
                  </a:moveTo>
                  <a:lnTo>
                    <a:pt x="1736614" y="9772"/>
                  </a:lnTo>
                  <a:lnTo>
                    <a:pt x="1717916" y="19544"/>
                  </a:lnTo>
                  <a:lnTo>
                    <a:pt x="1699219" y="29316"/>
                  </a:lnTo>
                  <a:lnTo>
                    <a:pt x="1680522" y="39088"/>
                  </a:lnTo>
                  <a:lnTo>
                    <a:pt x="1661825" y="48860"/>
                  </a:lnTo>
                  <a:lnTo>
                    <a:pt x="1643127" y="58632"/>
                  </a:lnTo>
                  <a:lnTo>
                    <a:pt x="1624430" y="68404"/>
                  </a:lnTo>
                  <a:lnTo>
                    <a:pt x="1605733" y="78176"/>
                  </a:lnTo>
                  <a:lnTo>
                    <a:pt x="1587036" y="87948"/>
                  </a:lnTo>
                  <a:lnTo>
                    <a:pt x="1568338" y="97720"/>
                  </a:lnTo>
                  <a:lnTo>
                    <a:pt x="1549641" y="107492"/>
                  </a:lnTo>
                  <a:lnTo>
                    <a:pt x="1530944" y="117264"/>
                  </a:lnTo>
                  <a:lnTo>
                    <a:pt x="1512247" y="127036"/>
                  </a:lnTo>
                  <a:lnTo>
                    <a:pt x="1493549" y="136808"/>
                  </a:lnTo>
                  <a:lnTo>
                    <a:pt x="1474852" y="146580"/>
                  </a:lnTo>
                  <a:lnTo>
                    <a:pt x="1456155" y="156352"/>
                  </a:lnTo>
                  <a:lnTo>
                    <a:pt x="1437458" y="166124"/>
                  </a:lnTo>
                  <a:lnTo>
                    <a:pt x="1418761" y="175896"/>
                  </a:lnTo>
                  <a:lnTo>
                    <a:pt x="1400063" y="185668"/>
                  </a:lnTo>
                  <a:lnTo>
                    <a:pt x="1381366" y="195440"/>
                  </a:lnTo>
                  <a:lnTo>
                    <a:pt x="1362669" y="205212"/>
                  </a:lnTo>
                  <a:lnTo>
                    <a:pt x="1343972" y="214984"/>
                  </a:lnTo>
                  <a:lnTo>
                    <a:pt x="1325274" y="224756"/>
                  </a:lnTo>
                  <a:lnTo>
                    <a:pt x="1306577" y="234528"/>
                  </a:lnTo>
                  <a:lnTo>
                    <a:pt x="1287880" y="244300"/>
                  </a:lnTo>
                  <a:lnTo>
                    <a:pt x="1269183" y="254073"/>
                  </a:lnTo>
                  <a:lnTo>
                    <a:pt x="1250485" y="263845"/>
                  </a:lnTo>
                  <a:lnTo>
                    <a:pt x="1231788" y="273617"/>
                  </a:lnTo>
                  <a:lnTo>
                    <a:pt x="1213091" y="283389"/>
                  </a:lnTo>
                  <a:lnTo>
                    <a:pt x="1194394" y="293161"/>
                  </a:lnTo>
                  <a:lnTo>
                    <a:pt x="1175696" y="302933"/>
                  </a:lnTo>
                  <a:lnTo>
                    <a:pt x="1156999" y="312705"/>
                  </a:lnTo>
                  <a:lnTo>
                    <a:pt x="1138302" y="322477"/>
                  </a:lnTo>
                  <a:lnTo>
                    <a:pt x="1119605" y="332249"/>
                  </a:lnTo>
                  <a:lnTo>
                    <a:pt x="1100907" y="342021"/>
                  </a:lnTo>
                  <a:lnTo>
                    <a:pt x="1082210" y="351793"/>
                  </a:lnTo>
                  <a:lnTo>
                    <a:pt x="1063513" y="361565"/>
                  </a:lnTo>
                  <a:lnTo>
                    <a:pt x="1044816" y="371337"/>
                  </a:lnTo>
                  <a:lnTo>
                    <a:pt x="1026118" y="381109"/>
                  </a:lnTo>
                  <a:lnTo>
                    <a:pt x="1007421" y="390881"/>
                  </a:lnTo>
                  <a:lnTo>
                    <a:pt x="988724" y="400653"/>
                  </a:lnTo>
                  <a:lnTo>
                    <a:pt x="970027" y="410425"/>
                  </a:lnTo>
                  <a:lnTo>
                    <a:pt x="951329" y="420197"/>
                  </a:lnTo>
                  <a:lnTo>
                    <a:pt x="932632" y="429969"/>
                  </a:lnTo>
                  <a:lnTo>
                    <a:pt x="913935" y="439741"/>
                  </a:lnTo>
                  <a:lnTo>
                    <a:pt x="895238" y="449513"/>
                  </a:lnTo>
                  <a:lnTo>
                    <a:pt x="876541" y="459285"/>
                  </a:lnTo>
                  <a:lnTo>
                    <a:pt x="857843" y="469057"/>
                  </a:lnTo>
                  <a:lnTo>
                    <a:pt x="839146" y="478829"/>
                  </a:lnTo>
                  <a:lnTo>
                    <a:pt x="820449" y="488601"/>
                  </a:lnTo>
                  <a:lnTo>
                    <a:pt x="801752" y="498374"/>
                  </a:lnTo>
                  <a:lnTo>
                    <a:pt x="783054" y="508146"/>
                  </a:lnTo>
                  <a:lnTo>
                    <a:pt x="764357" y="517918"/>
                  </a:lnTo>
                  <a:lnTo>
                    <a:pt x="745660" y="527690"/>
                  </a:lnTo>
                  <a:lnTo>
                    <a:pt x="726963" y="537462"/>
                  </a:lnTo>
                  <a:lnTo>
                    <a:pt x="708265" y="547234"/>
                  </a:lnTo>
                  <a:lnTo>
                    <a:pt x="689568" y="557006"/>
                  </a:lnTo>
                  <a:lnTo>
                    <a:pt x="670871" y="566778"/>
                  </a:lnTo>
                  <a:lnTo>
                    <a:pt x="652174" y="576550"/>
                  </a:lnTo>
                  <a:lnTo>
                    <a:pt x="633476" y="586322"/>
                  </a:lnTo>
                  <a:lnTo>
                    <a:pt x="614779" y="596094"/>
                  </a:lnTo>
                  <a:lnTo>
                    <a:pt x="596082" y="605866"/>
                  </a:lnTo>
                  <a:lnTo>
                    <a:pt x="577385" y="615638"/>
                  </a:lnTo>
                  <a:lnTo>
                    <a:pt x="558687" y="625410"/>
                  </a:lnTo>
                  <a:lnTo>
                    <a:pt x="539990" y="635182"/>
                  </a:lnTo>
                  <a:lnTo>
                    <a:pt x="521293" y="644954"/>
                  </a:lnTo>
                  <a:lnTo>
                    <a:pt x="502596" y="654726"/>
                  </a:lnTo>
                  <a:lnTo>
                    <a:pt x="483898" y="664498"/>
                  </a:lnTo>
                  <a:lnTo>
                    <a:pt x="465201" y="674270"/>
                  </a:lnTo>
                  <a:lnTo>
                    <a:pt x="446504" y="684042"/>
                  </a:lnTo>
                  <a:lnTo>
                    <a:pt x="427807" y="693814"/>
                  </a:lnTo>
                  <a:lnTo>
                    <a:pt x="409109" y="703586"/>
                  </a:lnTo>
                  <a:lnTo>
                    <a:pt x="390412" y="713358"/>
                  </a:lnTo>
                  <a:lnTo>
                    <a:pt x="371715" y="723130"/>
                  </a:lnTo>
                  <a:lnTo>
                    <a:pt x="353018" y="732902"/>
                  </a:lnTo>
                  <a:lnTo>
                    <a:pt x="334321" y="742674"/>
                  </a:lnTo>
                  <a:lnTo>
                    <a:pt x="315623" y="752447"/>
                  </a:lnTo>
                  <a:lnTo>
                    <a:pt x="296926" y="762219"/>
                  </a:lnTo>
                  <a:lnTo>
                    <a:pt x="278229" y="771991"/>
                  </a:lnTo>
                  <a:lnTo>
                    <a:pt x="259532" y="781763"/>
                  </a:lnTo>
                  <a:lnTo>
                    <a:pt x="240834" y="791535"/>
                  </a:lnTo>
                  <a:lnTo>
                    <a:pt x="222137" y="801307"/>
                  </a:lnTo>
                  <a:lnTo>
                    <a:pt x="203440" y="811079"/>
                  </a:lnTo>
                  <a:lnTo>
                    <a:pt x="184743" y="820851"/>
                  </a:lnTo>
                  <a:lnTo>
                    <a:pt x="166045" y="830623"/>
                  </a:lnTo>
                  <a:lnTo>
                    <a:pt x="147348" y="840395"/>
                  </a:lnTo>
                  <a:lnTo>
                    <a:pt x="128651" y="850167"/>
                  </a:lnTo>
                  <a:lnTo>
                    <a:pt x="109954" y="859939"/>
                  </a:lnTo>
                  <a:lnTo>
                    <a:pt x="91256" y="869711"/>
                  </a:lnTo>
                  <a:lnTo>
                    <a:pt x="72559" y="879483"/>
                  </a:lnTo>
                  <a:lnTo>
                    <a:pt x="53862" y="889255"/>
                  </a:lnTo>
                  <a:lnTo>
                    <a:pt x="35165" y="899027"/>
                  </a:lnTo>
                  <a:lnTo>
                    <a:pt x="16467" y="908799"/>
                  </a:lnTo>
                  <a:lnTo>
                    <a:pt x="0" y="9174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197899" y="4736535"/>
              <a:ext cx="143873" cy="127620"/>
            </a:xfrm>
            <a:custGeom>
              <a:avLst/>
              <a:pathLst>
                <a:path w="143873" h="127620">
                  <a:moveTo>
                    <a:pt x="77172" y="0"/>
                  </a:moveTo>
                  <a:lnTo>
                    <a:pt x="0" y="121574"/>
                  </a:lnTo>
                  <a:lnTo>
                    <a:pt x="143873" y="12762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4586160" y="4326370"/>
              <a:ext cx="543353" cy="1383061"/>
            </a:xfrm>
            <a:custGeom>
              <a:avLst/>
              <a:pathLst>
                <a:path w="543353" h="1383061">
                  <a:moveTo>
                    <a:pt x="543353" y="0"/>
                  </a:moveTo>
                  <a:lnTo>
                    <a:pt x="537466" y="14985"/>
                  </a:lnTo>
                  <a:lnTo>
                    <a:pt x="531578" y="29971"/>
                  </a:lnTo>
                  <a:lnTo>
                    <a:pt x="525691" y="44957"/>
                  </a:lnTo>
                  <a:lnTo>
                    <a:pt x="519804" y="59942"/>
                  </a:lnTo>
                  <a:lnTo>
                    <a:pt x="513916" y="74928"/>
                  </a:lnTo>
                  <a:lnTo>
                    <a:pt x="508029" y="89914"/>
                  </a:lnTo>
                  <a:lnTo>
                    <a:pt x="502142" y="104899"/>
                  </a:lnTo>
                  <a:lnTo>
                    <a:pt x="496255" y="119885"/>
                  </a:lnTo>
                  <a:lnTo>
                    <a:pt x="490367" y="134871"/>
                  </a:lnTo>
                  <a:lnTo>
                    <a:pt x="484480" y="149856"/>
                  </a:lnTo>
                  <a:lnTo>
                    <a:pt x="478593" y="164842"/>
                  </a:lnTo>
                  <a:lnTo>
                    <a:pt x="472705" y="179828"/>
                  </a:lnTo>
                  <a:lnTo>
                    <a:pt x="466818" y="194813"/>
                  </a:lnTo>
                  <a:lnTo>
                    <a:pt x="460931" y="209799"/>
                  </a:lnTo>
                  <a:lnTo>
                    <a:pt x="455043" y="224785"/>
                  </a:lnTo>
                  <a:lnTo>
                    <a:pt x="449156" y="239770"/>
                  </a:lnTo>
                  <a:lnTo>
                    <a:pt x="443269" y="254756"/>
                  </a:lnTo>
                  <a:lnTo>
                    <a:pt x="437381" y="269742"/>
                  </a:lnTo>
                  <a:lnTo>
                    <a:pt x="431494" y="284727"/>
                  </a:lnTo>
                  <a:lnTo>
                    <a:pt x="425607" y="299713"/>
                  </a:lnTo>
                  <a:lnTo>
                    <a:pt x="419719" y="314699"/>
                  </a:lnTo>
                  <a:lnTo>
                    <a:pt x="413832" y="329685"/>
                  </a:lnTo>
                  <a:lnTo>
                    <a:pt x="407945" y="344670"/>
                  </a:lnTo>
                  <a:lnTo>
                    <a:pt x="402057" y="359656"/>
                  </a:lnTo>
                  <a:lnTo>
                    <a:pt x="396170" y="374642"/>
                  </a:lnTo>
                  <a:lnTo>
                    <a:pt x="390283" y="389627"/>
                  </a:lnTo>
                  <a:lnTo>
                    <a:pt x="384395" y="404613"/>
                  </a:lnTo>
                  <a:lnTo>
                    <a:pt x="378508" y="419599"/>
                  </a:lnTo>
                  <a:lnTo>
                    <a:pt x="372621" y="434584"/>
                  </a:lnTo>
                  <a:lnTo>
                    <a:pt x="366734" y="449570"/>
                  </a:lnTo>
                  <a:lnTo>
                    <a:pt x="360846" y="464556"/>
                  </a:lnTo>
                  <a:lnTo>
                    <a:pt x="354959" y="479541"/>
                  </a:lnTo>
                  <a:lnTo>
                    <a:pt x="349072" y="494527"/>
                  </a:lnTo>
                  <a:lnTo>
                    <a:pt x="343184" y="509513"/>
                  </a:lnTo>
                  <a:lnTo>
                    <a:pt x="337297" y="524498"/>
                  </a:lnTo>
                  <a:lnTo>
                    <a:pt x="331410" y="539484"/>
                  </a:lnTo>
                  <a:lnTo>
                    <a:pt x="325522" y="554470"/>
                  </a:lnTo>
                  <a:lnTo>
                    <a:pt x="319635" y="569455"/>
                  </a:lnTo>
                  <a:lnTo>
                    <a:pt x="313748" y="584441"/>
                  </a:lnTo>
                  <a:lnTo>
                    <a:pt x="307860" y="599427"/>
                  </a:lnTo>
                  <a:lnTo>
                    <a:pt x="301973" y="614412"/>
                  </a:lnTo>
                  <a:lnTo>
                    <a:pt x="296086" y="629398"/>
                  </a:lnTo>
                  <a:lnTo>
                    <a:pt x="290198" y="644384"/>
                  </a:lnTo>
                  <a:lnTo>
                    <a:pt x="284311" y="659370"/>
                  </a:lnTo>
                  <a:lnTo>
                    <a:pt x="278424" y="674355"/>
                  </a:lnTo>
                  <a:lnTo>
                    <a:pt x="272536" y="689341"/>
                  </a:lnTo>
                  <a:lnTo>
                    <a:pt x="266649" y="704327"/>
                  </a:lnTo>
                  <a:lnTo>
                    <a:pt x="260762" y="719312"/>
                  </a:lnTo>
                  <a:lnTo>
                    <a:pt x="254874" y="734298"/>
                  </a:lnTo>
                  <a:lnTo>
                    <a:pt x="248987" y="749284"/>
                  </a:lnTo>
                  <a:lnTo>
                    <a:pt x="243100" y="764269"/>
                  </a:lnTo>
                  <a:lnTo>
                    <a:pt x="237213" y="779255"/>
                  </a:lnTo>
                  <a:lnTo>
                    <a:pt x="231325" y="794241"/>
                  </a:lnTo>
                  <a:lnTo>
                    <a:pt x="225438" y="809226"/>
                  </a:lnTo>
                  <a:lnTo>
                    <a:pt x="219551" y="824212"/>
                  </a:lnTo>
                  <a:lnTo>
                    <a:pt x="213663" y="839198"/>
                  </a:lnTo>
                  <a:lnTo>
                    <a:pt x="207776" y="854183"/>
                  </a:lnTo>
                  <a:lnTo>
                    <a:pt x="201889" y="869169"/>
                  </a:lnTo>
                  <a:lnTo>
                    <a:pt x="196001" y="884155"/>
                  </a:lnTo>
                  <a:lnTo>
                    <a:pt x="190114" y="899140"/>
                  </a:lnTo>
                  <a:lnTo>
                    <a:pt x="184227" y="914126"/>
                  </a:lnTo>
                  <a:lnTo>
                    <a:pt x="178339" y="929112"/>
                  </a:lnTo>
                  <a:lnTo>
                    <a:pt x="172452" y="944097"/>
                  </a:lnTo>
                  <a:lnTo>
                    <a:pt x="166565" y="959083"/>
                  </a:lnTo>
                  <a:lnTo>
                    <a:pt x="160677" y="974069"/>
                  </a:lnTo>
                  <a:lnTo>
                    <a:pt x="154790" y="989055"/>
                  </a:lnTo>
                  <a:lnTo>
                    <a:pt x="148903" y="1004040"/>
                  </a:lnTo>
                  <a:lnTo>
                    <a:pt x="143015" y="1019026"/>
                  </a:lnTo>
                  <a:lnTo>
                    <a:pt x="137128" y="1034012"/>
                  </a:lnTo>
                  <a:lnTo>
                    <a:pt x="131241" y="1048997"/>
                  </a:lnTo>
                  <a:lnTo>
                    <a:pt x="125353" y="1063983"/>
                  </a:lnTo>
                  <a:lnTo>
                    <a:pt x="119466" y="1078969"/>
                  </a:lnTo>
                  <a:lnTo>
                    <a:pt x="113579" y="1093954"/>
                  </a:lnTo>
                  <a:lnTo>
                    <a:pt x="107692" y="1108940"/>
                  </a:lnTo>
                  <a:lnTo>
                    <a:pt x="101804" y="1123926"/>
                  </a:lnTo>
                  <a:lnTo>
                    <a:pt x="95917" y="1138911"/>
                  </a:lnTo>
                  <a:lnTo>
                    <a:pt x="90030" y="1153897"/>
                  </a:lnTo>
                  <a:lnTo>
                    <a:pt x="84142" y="1168883"/>
                  </a:lnTo>
                  <a:lnTo>
                    <a:pt x="78255" y="1183868"/>
                  </a:lnTo>
                  <a:lnTo>
                    <a:pt x="72368" y="1198854"/>
                  </a:lnTo>
                  <a:lnTo>
                    <a:pt x="66480" y="1213840"/>
                  </a:lnTo>
                  <a:lnTo>
                    <a:pt x="60593" y="1228825"/>
                  </a:lnTo>
                  <a:lnTo>
                    <a:pt x="54706" y="1243811"/>
                  </a:lnTo>
                  <a:lnTo>
                    <a:pt x="48818" y="1258797"/>
                  </a:lnTo>
                  <a:lnTo>
                    <a:pt x="42931" y="1273783"/>
                  </a:lnTo>
                  <a:lnTo>
                    <a:pt x="37044" y="1288768"/>
                  </a:lnTo>
                  <a:lnTo>
                    <a:pt x="31156" y="1303754"/>
                  </a:lnTo>
                  <a:lnTo>
                    <a:pt x="25269" y="1318740"/>
                  </a:lnTo>
                  <a:lnTo>
                    <a:pt x="19382" y="1333725"/>
                  </a:lnTo>
                  <a:lnTo>
                    <a:pt x="13494" y="1348711"/>
                  </a:lnTo>
                  <a:lnTo>
                    <a:pt x="7607" y="1363697"/>
                  </a:lnTo>
                  <a:lnTo>
                    <a:pt x="1720" y="1378682"/>
                  </a:lnTo>
                  <a:lnTo>
                    <a:pt x="0" y="13830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564746" y="5567033"/>
              <a:ext cx="134027" cy="142398"/>
            </a:xfrm>
            <a:custGeom>
              <a:avLst/>
              <a:pathLst>
                <a:path w="134027" h="142398">
                  <a:moveTo>
                    <a:pt x="0" y="0"/>
                  </a:moveTo>
                  <a:lnTo>
                    <a:pt x="21413" y="142398"/>
                  </a:lnTo>
                  <a:lnTo>
                    <a:pt x="134027" y="526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408519" y="1986632"/>
              <a:ext cx="720994" cy="2339738"/>
            </a:xfrm>
            <a:custGeom>
              <a:avLst/>
              <a:pathLst>
                <a:path w="720994" h="2339738">
                  <a:moveTo>
                    <a:pt x="720994" y="2339738"/>
                  </a:moveTo>
                  <a:lnTo>
                    <a:pt x="713390" y="2315062"/>
                  </a:lnTo>
                  <a:lnTo>
                    <a:pt x="705786" y="2290386"/>
                  </a:lnTo>
                  <a:lnTo>
                    <a:pt x="698182" y="2265709"/>
                  </a:lnTo>
                  <a:lnTo>
                    <a:pt x="690578" y="2241033"/>
                  </a:lnTo>
                  <a:lnTo>
                    <a:pt x="682974" y="2216357"/>
                  </a:lnTo>
                  <a:lnTo>
                    <a:pt x="675370" y="2191681"/>
                  </a:lnTo>
                  <a:lnTo>
                    <a:pt x="667766" y="2167004"/>
                  </a:lnTo>
                  <a:lnTo>
                    <a:pt x="660162" y="2142328"/>
                  </a:lnTo>
                  <a:lnTo>
                    <a:pt x="652558" y="2117652"/>
                  </a:lnTo>
                  <a:lnTo>
                    <a:pt x="644954" y="2092976"/>
                  </a:lnTo>
                  <a:lnTo>
                    <a:pt x="637350" y="2068299"/>
                  </a:lnTo>
                  <a:lnTo>
                    <a:pt x="629746" y="2043623"/>
                  </a:lnTo>
                  <a:lnTo>
                    <a:pt x="622142" y="2018947"/>
                  </a:lnTo>
                  <a:lnTo>
                    <a:pt x="614538" y="1994271"/>
                  </a:lnTo>
                  <a:lnTo>
                    <a:pt x="606934" y="1969594"/>
                  </a:lnTo>
                  <a:lnTo>
                    <a:pt x="599330" y="1944918"/>
                  </a:lnTo>
                  <a:lnTo>
                    <a:pt x="591726" y="1920242"/>
                  </a:lnTo>
                  <a:lnTo>
                    <a:pt x="584121" y="1895566"/>
                  </a:lnTo>
                  <a:lnTo>
                    <a:pt x="576517" y="1870889"/>
                  </a:lnTo>
                  <a:lnTo>
                    <a:pt x="568913" y="1846213"/>
                  </a:lnTo>
                  <a:lnTo>
                    <a:pt x="561309" y="1821537"/>
                  </a:lnTo>
                  <a:lnTo>
                    <a:pt x="553705" y="1796860"/>
                  </a:lnTo>
                  <a:lnTo>
                    <a:pt x="546101" y="1772184"/>
                  </a:lnTo>
                  <a:lnTo>
                    <a:pt x="538497" y="1747508"/>
                  </a:lnTo>
                  <a:lnTo>
                    <a:pt x="530893" y="1722832"/>
                  </a:lnTo>
                  <a:lnTo>
                    <a:pt x="523289" y="1698155"/>
                  </a:lnTo>
                  <a:lnTo>
                    <a:pt x="515685" y="1673479"/>
                  </a:lnTo>
                  <a:lnTo>
                    <a:pt x="508081" y="1648803"/>
                  </a:lnTo>
                  <a:lnTo>
                    <a:pt x="500477" y="1624127"/>
                  </a:lnTo>
                  <a:lnTo>
                    <a:pt x="492873" y="1599450"/>
                  </a:lnTo>
                  <a:lnTo>
                    <a:pt x="485269" y="1574774"/>
                  </a:lnTo>
                  <a:lnTo>
                    <a:pt x="477665" y="1550098"/>
                  </a:lnTo>
                  <a:lnTo>
                    <a:pt x="470061" y="1525422"/>
                  </a:lnTo>
                  <a:lnTo>
                    <a:pt x="462457" y="1500745"/>
                  </a:lnTo>
                  <a:lnTo>
                    <a:pt x="454853" y="1476069"/>
                  </a:lnTo>
                  <a:lnTo>
                    <a:pt x="447249" y="1451393"/>
                  </a:lnTo>
                  <a:lnTo>
                    <a:pt x="439645" y="1426717"/>
                  </a:lnTo>
                  <a:lnTo>
                    <a:pt x="432041" y="1402040"/>
                  </a:lnTo>
                  <a:lnTo>
                    <a:pt x="424437" y="1377364"/>
                  </a:lnTo>
                  <a:lnTo>
                    <a:pt x="416833" y="1352688"/>
                  </a:lnTo>
                  <a:lnTo>
                    <a:pt x="409229" y="1328012"/>
                  </a:lnTo>
                  <a:lnTo>
                    <a:pt x="401625" y="1303335"/>
                  </a:lnTo>
                  <a:lnTo>
                    <a:pt x="394021" y="1278659"/>
                  </a:lnTo>
                  <a:lnTo>
                    <a:pt x="386417" y="1253983"/>
                  </a:lnTo>
                  <a:lnTo>
                    <a:pt x="378813" y="1229307"/>
                  </a:lnTo>
                  <a:lnTo>
                    <a:pt x="371209" y="1204630"/>
                  </a:lnTo>
                  <a:lnTo>
                    <a:pt x="363605" y="1179954"/>
                  </a:lnTo>
                  <a:lnTo>
                    <a:pt x="356001" y="1155278"/>
                  </a:lnTo>
                  <a:lnTo>
                    <a:pt x="348396" y="1130602"/>
                  </a:lnTo>
                  <a:lnTo>
                    <a:pt x="340792" y="1105925"/>
                  </a:lnTo>
                  <a:lnTo>
                    <a:pt x="333188" y="1081249"/>
                  </a:lnTo>
                  <a:lnTo>
                    <a:pt x="325584" y="1056573"/>
                  </a:lnTo>
                  <a:lnTo>
                    <a:pt x="317980" y="1031897"/>
                  </a:lnTo>
                  <a:lnTo>
                    <a:pt x="310376" y="1007220"/>
                  </a:lnTo>
                  <a:lnTo>
                    <a:pt x="302772" y="982544"/>
                  </a:lnTo>
                  <a:lnTo>
                    <a:pt x="295168" y="957868"/>
                  </a:lnTo>
                  <a:lnTo>
                    <a:pt x="287564" y="933191"/>
                  </a:lnTo>
                  <a:lnTo>
                    <a:pt x="279960" y="908515"/>
                  </a:lnTo>
                  <a:lnTo>
                    <a:pt x="272356" y="883839"/>
                  </a:lnTo>
                  <a:lnTo>
                    <a:pt x="264752" y="859163"/>
                  </a:lnTo>
                  <a:lnTo>
                    <a:pt x="257148" y="834486"/>
                  </a:lnTo>
                  <a:lnTo>
                    <a:pt x="249544" y="809810"/>
                  </a:lnTo>
                  <a:lnTo>
                    <a:pt x="241940" y="785134"/>
                  </a:lnTo>
                  <a:lnTo>
                    <a:pt x="234336" y="760458"/>
                  </a:lnTo>
                  <a:lnTo>
                    <a:pt x="226732" y="735781"/>
                  </a:lnTo>
                  <a:lnTo>
                    <a:pt x="219128" y="711105"/>
                  </a:lnTo>
                  <a:lnTo>
                    <a:pt x="211524" y="686429"/>
                  </a:lnTo>
                  <a:lnTo>
                    <a:pt x="203920" y="661753"/>
                  </a:lnTo>
                  <a:lnTo>
                    <a:pt x="196316" y="637076"/>
                  </a:lnTo>
                  <a:lnTo>
                    <a:pt x="188712" y="612400"/>
                  </a:lnTo>
                  <a:lnTo>
                    <a:pt x="181108" y="587724"/>
                  </a:lnTo>
                  <a:lnTo>
                    <a:pt x="173504" y="563048"/>
                  </a:lnTo>
                  <a:lnTo>
                    <a:pt x="165900" y="538371"/>
                  </a:lnTo>
                  <a:lnTo>
                    <a:pt x="158296" y="513695"/>
                  </a:lnTo>
                  <a:lnTo>
                    <a:pt x="150692" y="489019"/>
                  </a:lnTo>
                  <a:lnTo>
                    <a:pt x="143088" y="464343"/>
                  </a:lnTo>
                  <a:lnTo>
                    <a:pt x="135484" y="439666"/>
                  </a:lnTo>
                  <a:lnTo>
                    <a:pt x="127880" y="414990"/>
                  </a:lnTo>
                  <a:lnTo>
                    <a:pt x="120276" y="390314"/>
                  </a:lnTo>
                  <a:lnTo>
                    <a:pt x="112672" y="365638"/>
                  </a:lnTo>
                  <a:lnTo>
                    <a:pt x="105067" y="340961"/>
                  </a:lnTo>
                  <a:lnTo>
                    <a:pt x="97463" y="316285"/>
                  </a:lnTo>
                  <a:lnTo>
                    <a:pt x="89859" y="291609"/>
                  </a:lnTo>
                  <a:lnTo>
                    <a:pt x="82255" y="266933"/>
                  </a:lnTo>
                  <a:lnTo>
                    <a:pt x="74651" y="242256"/>
                  </a:lnTo>
                  <a:lnTo>
                    <a:pt x="67047" y="217580"/>
                  </a:lnTo>
                  <a:lnTo>
                    <a:pt x="59443" y="192904"/>
                  </a:lnTo>
                  <a:lnTo>
                    <a:pt x="51839" y="168228"/>
                  </a:lnTo>
                  <a:lnTo>
                    <a:pt x="44235" y="143551"/>
                  </a:lnTo>
                  <a:lnTo>
                    <a:pt x="36631" y="118875"/>
                  </a:lnTo>
                  <a:lnTo>
                    <a:pt x="29027" y="94199"/>
                  </a:lnTo>
                  <a:lnTo>
                    <a:pt x="21423" y="69523"/>
                  </a:lnTo>
                  <a:lnTo>
                    <a:pt x="13819" y="44846"/>
                  </a:lnTo>
                  <a:lnTo>
                    <a:pt x="6215" y="2017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4376436" y="1986632"/>
              <a:ext cx="137614" cy="140380"/>
            </a:xfrm>
            <a:custGeom>
              <a:avLst/>
              <a:pathLst>
                <a:path w="137614" h="140380">
                  <a:moveTo>
                    <a:pt x="137614" y="97974"/>
                  </a:moveTo>
                  <a:lnTo>
                    <a:pt x="32082" y="0"/>
                  </a:lnTo>
                  <a:lnTo>
                    <a:pt x="0" y="1403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471167" y="3054677"/>
              <a:ext cx="1194169" cy="225313"/>
            </a:xfrm>
            <a:custGeom>
              <a:avLst/>
              <a:pathLst>
                <a:path w="1194169" h="225313">
                  <a:moveTo>
                    <a:pt x="0" y="0"/>
                  </a:moveTo>
                  <a:lnTo>
                    <a:pt x="13134" y="2478"/>
                  </a:lnTo>
                  <a:lnTo>
                    <a:pt x="26268" y="4956"/>
                  </a:lnTo>
                  <a:lnTo>
                    <a:pt x="39402" y="7434"/>
                  </a:lnTo>
                  <a:lnTo>
                    <a:pt x="52537" y="9912"/>
                  </a:lnTo>
                  <a:lnTo>
                    <a:pt x="65671" y="12390"/>
                  </a:lnTo>
                  <a:lnTo>
                    <a:pt x="78805" y="14868"/>
                  </a:lnTo>
                  <a:lnTo>
                    <a:pt x="91940" y="17347"/>
                  </a:lnTo>
                  <a:lnTo>
                    <a:pt x="105074" y="19825"/>
                  </a:lnTo>
                  <a:lnTo>
                    <a:pt x="118208" y="22303"/>
                  </a:lnTo>
                  <a:lnTo>
                    <a:pt x="131343" y="24781"/>
                  </a:lnTo>
                  <a:lnTo>
                    <a:pt x="144477" y="27259"/>
                  </a:lnTo>
                  <a:lnTo>
                    <a:pt x="157611" y="29737"/>
                  </a:lnTo>
                  <a:lnTo>
                    <a:pt x="170746" y="32215"/>
                  </a:lnTo>
                  <a:lnTo>
                    <a:pt x="183880" y="34694"/>
                  </a:lnTo>
                  <a:lnTo>
                    <a:pt x="197014" y="37172"/>
                  </a:lnTo>
                  <a:lnTo>
                    <a:pt x="210149" y="39650"/>
                  </a:lnTo>
                  <a:lnTo>
                    <a:pt x="223283" y="42128"/>
                  </a:lnTo>
                  <a:lnTo>
                    <a:pt x="236417" y="44606"/>
                  </a:lnTo>
                  <a:lnTo>
                    <a:pt x="249551" y="47084"/>
                  </a:lnTo>
                  <a:lnTo>
                    <a:pt x="262686" y="49563"/>
                  </a:lnTo>
                  <a:lnTo>
                    <a:pt x="275820" y="52041"/>
                  </a:lnTo>
                  <a:lnTo>
                    <a:pt x="288954" y="54519"/>
                  </a:lnTo>
                  <a:lnTo>
                    <a:pt x="302089" y="56997"/>
                  </a:lnTo>
                  <a:lnTo>
                    <a:pt x="315223" y="59475"/>
                  </a:lnTo>
                  <a:lnTo>
                    <a:pt x="328357" y="61953"/>
                  </a:lnTo>
                  <a:lnTo>
                    <a:pt x="341492" y="64431"/>
                  </a:lnTo>
                  <a:lnTo>
                    <a:pt x="354626" y="66910"/>
                  </a:lnTo>
                  <a:lnTo>
                    <a:pt x="367760" y="69388"/>
                  </a:lnTo>
                  <a:lnTo>
                    <a:pt x="380895" y="71866"/>
                  </a:lnTo>
                  <a:lnTo>
                    <a:pt x="394029" y="74344"/>
                  </a:lnTo>
                  <a:lnTo>
                    <a:pt x="407163" y="76822"/>
                  </a:lnTo>
                  <a:lnTo>
                    <a:pt x="420298" y="79300"/>
                  </a:lnTo>
                  <a:lnTo>
                    <a:pt x="433432" y="81779"/>
                  </a:lnTo>
                  <a:lnTo>
                    <a:pt x="446566" y="84257"/>
                  </a:lnTo>
                  <a:lnTo>
                    <a:pt x="459701" y="86735"/>
                  </a:lnTo>
                  <a:lnTo>
                    <a:pt x="472835" y="89213"/>
                  </a:lnTo>
                  <a:lnTo>
                    <a:pt x="485969" y="91691"/>
                  </a:lnTo>
                  <a:lnTo>
                    <a:pt x="499103" y="94169"/>
                  </a:lnTo>
                  <a:lnTo>
                    <a:pt x="512238" y="96647"/>
                  </a:lnTo>
                  <a:lnTo>
                    <a:pt x="525372" y="99126"/>
                  </a:lnTo>
                  <a:lnTo>
                    <a:pt x="538506" y="101604"/>
                  </a:lnTo>
                  <a:lnTo>
                    <a:pt x="551641" y="104082"/>
                  </a:lnTo>
                  <a:lnTo>
                    <a:pt x="564775" y="106560"/>
                  </a:lnTo>
                  <a:lnTo>
                    <a:pt x="577909" y="109038"/>
                  </a:lnTo>
                  <a:lnTo>
                    <a:pt x="591044" y="111516"/>
                  </a:lnTo>
                  <a:lnTo>
                    <a:pt x="604178" y="113995"/>
                  </a:lnTo>
                  <a:lnTo>
                    <a:pt x="617312" y="116473"/>
                  </a:lnTo>
                  <a:lnTo>
                    <a:pt x="630447" y="118951"/>
                  </a:lnTo>
                  <a:lnTo>
                    <a:pt x="643581" y="121429"/>
                  </a:lnTo>
                  <a:lnTo>
                    <a:pt x="656715" y="123907"/>
                  </a:lnTo>
                  <a:lnTo>
                    <a:pt x="669850" y="126385"/>
                  </a:lnTo>
                  <a:lnTo>
                    <a:pt x="682984" y="128863"/>
                  </a:lnTo>
                  <a:lnTo>
                    <a:pt x="696118" y="131342"/>
                  </a:lnTo>
                  <a:lnTo>
                    <a:pt x="709253" y="133820"/>
                  </a:lnTo>
                  <a:lnTo>
                    <a:pt x="722387" y="136298"/>
                  </a:lnTo>
                  <a:lnTo>
                    <a:pt x="735521" y="138776"/>
                  </a:lnTo>
                  <a:lnTo>
                    <a:pt x="748655" y="141254"/>
                  </a:lnTo>
                  <a:lnTo>
                    <a:pt x="761790" y="143732"/>
                  </a:lnTo>
                  <a:lnTo>
                    <a:pt x="774924" y="146211"/>
                  </a:lnTo>
                  <a:lnTo>
                    <a:pt x="788058" y="148689"/>
                  </a:lnTo>
                  <a:lnTo>
                    <a:pt x="801193" y="151167"/>
                  </a:lnTo>
                  <a:lnTo>
                    <a:pt x="814327" y="153645"/>
                  </a:lnTo>
                  <a:lnTo>
                    <a:pt x="827461" y="156123"/>
                  </a:lnTo>
                  <a:lnTo>
                    <a:pt x="840596" y="158601"/>
                  </a:lnTo>
                  <a:lnTo>
                    <a:pt x="853730" y="161079"/>
                  </a:lnTo>
                  <a:lnTo>
                    <a:pt x="866864" y="163558"/>
                  </a:lnTo>
                  <a:lnTo>
                    <a:pt x="879999" y="166036"/>
                  </a:lnTo>
                  <a:lnTo>
                    <a:pt x="893133" y="168514"/>
                  </a:lnTo>
                  <a:lnTo>
                    <a:pt x="906267" y="170992"/>
                  </a:lnTo>
                  <a:lnTo>
                    <a:pt x="919402" y="173470"/>
                  </a:lnTo>
                  <a:lnTo>
                    <a:pt x="932536" y="175948"/>
                  </a:lnTo>
                  <a:lnTo>
                    <a:pt x="945670" y="178427"/>
                  </a:lnTo>
                  <a:lnTo>
                    <a:pt x="958804" y="180905"/>
                  </a:lnTo>
                  <a:lnTo>
                    <a:pt x="971939" y="183383"/>
                  </a:lnTo>
                  <a:lnTo>
                    <a:pt x="985073" y="185861"/>
                  </a:lnTo>
                  <a:lnTo>
                    <a:pt x="998207" y="188339"/>
                  </a:lnTo>
                  <a:lnTo>
                    <a:pt x="1011342" y="190817"/>
                  </a:lnTo>
                  <a:lnTo>
                    <a:pt x="1024476" y="193295"/>
                  </a:lnTo>
                  <a:lnTo>
                    <a:pt x="1037610" y="195774"/>
                  </a:lnTo>
                  <a:lnTo>
                    <a:pt x="1050745" y="198252"/>
                  </a:lnTo>
                  <a:lnTo>
                    <a:pt x="1063879" y="200730"/>
                  </a:lnTo>
                  <a:lnTo>
                    <a:pt x="1077013" y="203208"/>
                  </a:lnTo>
                  <a:lnTo>
                    <a:pt x="1090148" y="205686"/>
                  </a:lnTo>
                  <a:lnTo>
                    <a:pt x="1103282" y="208164"/>
                  </a:lnTo>
                  <a:lnTo>
                    <a:pt x="1116416" y="210642"/>
                  </a:lnTo>
                  <a:lnTo>
                    <a:pt x="1129551" y="213121"/>
                  </a:lnTo>
                  <a:lnTo>
                    <a:pt x="1142685" y="215599"/>
                  </a:lnTo>
                  <a:lnTo>
                    <a:pt x="1155819" y="218077"/>
                  </a:lnTo>
                  <a:lnTo>
                    <a:pt x="1168954" y="220555"/>
                  </a:lnTo>
                  <a:lnTo>
                    <a:pt x="1182088" y="223033"/>
                  </a:lnTo>
                  <a:lnTo>
                    <a:pt x="1194169" y="2253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529442" y="3186117"/>
              <a:ext cx="135894" cy="141503"/>
            </a:xfrm>
            <a:custGeom>
              <a:avLst/>
              <a:pathLst>
                <a:path w="135894" h="141503">
                  <a:moveTo>
                    <a:pt x="0" y="141503"/>
                  </a:moveTo>
                  <a:lnTo>
                    <a:pt x="135894" y="93873"/>
                  </a:lnTo>
                  <a:lnTo>
                    <a:pt x="266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216776" y="3054677"/>
              <a:ext cx="254390" cy="462571"/>
            </a:xfrm>
            <a:custGeom>
              <a:avLst/>
              <a:pathLst>
                <a:path w="254390" h="462571">
                  <a:moveTo>
                    <a:pt x="254390" y="0"/>
                  </a:moveTo>
                  <a:lnTo>
                    <a:pt x="251295" y="5628"/>
                  </a:lnTo>
                  <a:lnTo>
                    <a:pt x="248199" y="11256"/>
                  </a:lnTo>
                  <a:lnTo>
                    <a:pt x="245104" y="16885"/>
                  </a:lnTo>
                  <a:lnTo>
                    <a:pt x="242009" y="22513"/>
                  </a:lnTo>
                  <a:lnTo>
                    <a:pt x="238914" y="28141"/>
                  </a:lnTo>
                  <a:lnTo>
                    <a:pt x="235818" y="33770"/>
                  </a:lnTo>
                  <a:lnTo>
                    <a:pt x="232723" y="39398"/>
                  </a:lnTo>
                  <a:lnTo>
                    <a:pt x="229628" y="45026"/>
                  </a:lnTo>
                  <a:lnTo>
                    <a:pt x="226532" y="50655"/>
                  </a:lnTo>
                  <a:lnTo>
                    <a:pt x="223437" y="56283"/>
                  </a:lnTo>
                  <a:lnTo>
                    <a:pt x="220342" y="61911"/>
                  </a:lnTo>
                  <a:lnTo>
                    <a:pt x="217247" y="67540"/>
                  </a:lnTo>
                  <a:lnTo>
                    <a:pt x="214151" y="73168"/>
                  </a:lnTo>
                  <a:lnTo>
                    <a:pt x="211056" y="78796"/>
                  </a:lnTo>
                  <a:lnTo>
                    <a:pt x="207961" y="84425"/>
                  </a:lnTo>
                  <a:lnTo>
                    <a:pt x="204865" y="90053"/>
                  </a:lnTo>
                  <a:lnTo>
                    <a:pt x="201770" y="95681"/>
                  </a:lnTo>
                  <a:lnTo>
                    <a:pt x="198675" y="101310"/>
                  </a:lnTo>
                  <a:lnTo>
                    <a:pt x="195579" y="106938"/>
                  </a:lnTo>
                  <a:lnTo>
                    <a:pt x="192484" y="112566"/>
                  </a:lnTo>
                  <a:lnTo>
                    <a:pt x="189389" y="118195"/>
                  </a:lnTo>
                  <a:lnTo>
                    <a:pt x="186294" y="123823"/>
                  </a:lnTo>
                  <a:lnTo>
                    <a:pt x="183198" y="129451"/>
                  </a:lnTo>
                  <a:lnTo>
                    <a:pt x="180103" y="135080"/>
                  </a:lnTo>
                  <a:lnTo>
                    <a:pt x="177008" y="140708"/>
                  </a:lnTo>
                  <a:lnTo>
                    <a:pt x="173912" y="146336"/>
                  </a:lnTo>
                  <a:lnTo>
                    <a:pt x="170817" y="151965"/>
                  </a:lnTo>
                  <a:lnTo>
                    <a:pt x="167722" y="157593"/>
                  </a:lnTo>
                  <a:lnTo>
                    <a:pt x="164627" y="163221"/>
                  </a:lnTo>
                  <a:lnTo>
                    <a:pt x="161531" y="168850"/>
                  </a:lnTo>
                  <a:lnTo>
                    <a:pt x="158436" y="174478"/>
                  </a:lnTo>
                  <a:lnTo>
                    <a:pt x="155341" y="180106"/>
                  </a:lnTo>
                  <a:lnTo>
                    <a:pt x="152245" y="185735"/>
                  </a:lnTo>
                  <a:lnTo>
                    <a:pt x="149150" y="191363"/>
                  </a:lnTo>
                  <a:lnTo>
                    <a:pt x="146055" y="196991"/>
                  </a:lnTo>
                  <a:lnTo>
                    <a:pt x="142960" y="202620"/>
                  </a:lnTo>
                  <a:lnTo>
                    <a:pt x="139864" y="208248"/>
                  </a:lnTo>
                  <a:lnTo>
                    <a:pt x="136769" y="213876"/>
                  </a:lnTo>
                  <a:lnTo>
                    <a:pt x="133674" y="219505"/>
                  </a:lnTo>
                  <a:lnTo>
                    <a:pt x="130578" y="225133"/>
                  </a:lnTo>
                  <a:lnTo>
                    <a:pt x="127483" y="230761"/>
                  </a:lnTo>
                  <a:lnTo>
                    <a:pt x="124388" y="236390"/>
                  </a:lnTo>
                  <a:lnTo>
                    <a:pt x="121292" y="242018"/>
                  </a:lnTo>
                  <a:lnTo>
                    <a:pt x="118197" y="247646"/>
                  </a:lnTo>
                  <a:lnTo>
                    <a:pt x="115102" y="253275"/>
                  </a:lnTo>
                  <a:lnTo>
                    <a:pt x="112007" y="258903"/>
                  </a:lnTo>
                  <a:lnTo>
                    <a:pt x="108911" y="264531"/>
                  </a:lnTo>
                  <a:lnTo>
                    <a:pt x="105816" y="270160"/>
                  </a:lnTo>
                  <a:lnTo>
                    <a:pt x="102721" y="275788"/>
                  </a:lnTo>
                  <a:lnTo>
                    <a:pt x="99625" y="281416"/>
                  </a:lnTo>
                  <a:lnTo>
                    <a:pt x="96530" y="287045"/>
                  </a:lnTo>
                  <a:lnTo>
                    <a:pt x="93435" y="292673"/>
                  </a:lnTo>
                  <a:lnTo>
                    <a:pt x="90340" y="298301"/>
                  </a:lnTo>
                  <a:lnTo>
                    <a:pt x="87244" y="303930"/>
                  </a:lnTo>
                  <a:lnTo>
                    <a:pt x="84149" y="309558"/>
                  </a:lnTo>
                  <a:lnTo>
                    <a:pt x="81054" y="315186"/>
                  </a:lnTo>
                  <a:lnTo>
                    <a:pt x="77958" y="320815"/>
                  </a:lnTo>
                  <a:lnTo>
                    <a:pt x="74863" y="326443"/>
                  </a:lnTo>
                  <a:lnTo>
                    <a:pt x="71768" y="332071"/>
                  </a:lnTo>
                  <a:lnTo>
                    <a:pt x="68672" y="337700"/>
                  </a:lnTo>
                  <a:lnTo>
                    <a:pt x="65577" y="343328"/>
                  </a:lnTo>
                  <a:lnTo>
                    <a:pt x="62482" y="348956"/>
                  </a:lnTo>
                  <a:lnTo>
                    <a:pt x="59387" y="354585"/>
                  </a:lnTo>
                  <a:lnTo>
                    <a:pt x="56291" y="360213"/>
                  </a:lnTo>
                  <a:lnTo>
                    <a:pt x="53196" y="365841"/>
                  </a:lnTo>
                  <a:lnTo>
                    <a:pt x="50101" y="371470"/>
                  </a:lnTo>
                  <a:lnTo>
                    <a:pt x="47005" y="377098"/>
                  </a:lnTo>
                  <a:lnTo>
                    <a:pt x="43910" y="382726"/>
                  </a:lnTo>
                  <a:lnTo>
                    <a:pt x="40815" y="388355"/>
                  </a:lnTo>
                  <a:lnTo>
                    <a:pt x="37720" y="393983"/>
                  </a:lnTo>
                  <a:lnTo>
                    <a:pt x="34624" y="399611"/>
                  </a:lnTo>
                  <a:lnTo>
                    <a:pt x="31529" y="405240"/>
                  </a:lnTo>
                  <a:lnTo>
                    <a:pt x="28434" y="410868"/>
                  </a:lnTo>
                  <a:lnTo>
                    <a:pt x="25338" y="416496"/>
                  </a:lnTo>
                  <a:lnTo>
                    <a:pt x="22243" y="422125"/>
                  </a:lnTo>
                  <a:lnTo>
                    <a:pt x="19148" y="427753"/>
                  </a:lnTo>
                  <a:lnTo>
                    <a:pt x="16052" y="433381"/>
                  </a:lnTo>
                  <a:lnTo>
                    <a:pt x="12957" y="439010"/>
                  </a:lnTo>
                  <a:lnTo>
                    <a:pt x="9862" y="444638"/>
                  </a:lnTo>
                  <a:lnTo>
                    <a:pt x="6767" y="450266"/>
                  </a:lnTo>
                  <a:lnTo>
                    <a:pt x="3671" y="455895"/>
                  </a:lnTo>
                  <a:lnTo>
                    <a:pt x="576" y="461523"/>
                  </a:lnTo>
                  <a:lnTo>
                    <a:pt x="0" y="46257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213782" y="3373280"/>
              <a:ext cx="126177" cy="143968"/>
            </a:xfrm>
            <a:custGeom>
              <a:avLst/>
              <a:pathLst>
                <a:path w="126177" h="143968">
                  <a:moveTo>
                    <a:pt x="0" y="0"/>
                  </a:moveTo>
                  <a:lnTo>
                    <a:pt x="2994" y="143968"/>
                  </a:lnTo>
                  <a:lnTo>
                    <a:pt x="126177" y="6939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471167" y="3054677"/>
              <a:ext cx="1070899" cy="1311856"/>
            </a:xfrm>
            <a:custGeom>
              <a:avLst/>
              <a:pathLst>
                <a:path w="1070899" h="1311856">
                  <a:moveTo>
                    <a:pt x="0" y="0"/>
                  </a:moveTo>
                  <a:lnTo>
                    <a:pt x="11507" y="14096"/>
                  </a:lnTo>
                  <a:lnTo>
                    <a:pt x="23014" y="28192"/>
                  </a:lnTo>
                  <a:lnTo>
                    <a:pt x="34521" y="42288"/>
                  </a:lnTo>
                  <a:lnTo>
                    <a:pt x="46028" y="56384"/>
                  </a:lnTo>
                  <a:lnTo>
                    <a:pt x="57535" y="70480"/>
                  </a:lnTo>
                  <a:lnTo>
                    <a:pt x="69042" y="84576"/>
                  </a:lnTo>
                  <a:lnTo>
                    <a:pt x="80549" y="98673"/>
                  </a:lnTo>
                  <a:lnTo>
                    <a:pt x="92056" y="112769"/>
                  </a:lnTo>
                  <a:lnTo>
                    <a:pt x="103563" y="126865"/>
                  </a:lnTo>
                  <a:lnTo>
                    <a:pt x="115070" y="140961"/>
                  </a:lnTo>
                  <a:lnTo>
                    <a:pt x="126577" y="155057"/>
                  </a:lnTo>
                  <a:lnTo>
                    <a:pt x="138084" y="169153"/>
                  </a:lnTo>
                  <a:lnTo>
                    <a:pt x="149591" y="183250"/>
                  </a:lnTo>
                  <a:lnTo>
                    <a:pt x="161098" y="197346"/>
                  </a:lnTo>
                  <a:lnTo>
                    <a:pt x="172605" y="211442"/>
                  </a:lnTo>
                  <a:lnTo>
                    <a:pt x="184112" y="225538"/>
                  </a:lnTo>
                  <a:lnTo>
                    <a:pt x="195619" y="239634"/>
                  </a:lnTo>
                  <a:lnTo>
                    <a:pt x="207126" y="253730"/>
                  </a:lnTo>
                  <a:lnTo>
                    <a:pt x="218633" y="267827"/>
                  </a:lnTo>
                  <a:lnTo>
                    <a:pt x="230140" y="281923"/>
                  </a:lnTo>
                  <a:lnTo>
                    <a:pt x="241647" y="296019"/>
                  </a:lnTo>
                  <a:lnTo>
                    <a:pt x="253154" y="310115"/>
                  </a:lnTo>
                  <a:lnTo>
                    <a:pt x="264661" y="324211"/>
                  </a:lnTo>
                  <a:lnTo>
                    <a:pt x="276168" y="338307"/>
                  </a:lnTo>
                  <a:lnTo>
                    <a:pt x="287675" y="352403"/>
                  </a:lnTo>
                  <a:lnTo>
                    <a:pt x="299182" y="366500"/>
                  </a:lnTo>
                  <a:lnTo>
                    <a:pt x="310689" y="380596"/>
                  </a:lnTo>
                  <a:lnTo>
                    <a:pt x="322196" y="394692"/>
                  </a:lnTo>
                  <a:lnTo>
                    <a:pt x="333703" y="408788"/>
                  </a:lnTo>
                  <a:lnTo>
                    <a:pt x="345210" y="422884"/>
                  </a:lnTo>
                  <a:lnTo>
                    <a:pt x="356717" y="436980"/>
                  </a:lnTo>
                  <a:lnTo>
                    <a:pt x="368224" y="451077"/>
                  </a:lnTo>
                  <a:lnTo>
                    <a:pt x="379731" y="465173"/>
                  </a:lnTo>
                  <a:lnTo>
                    <a:pt x="391238" y="479269"/>
                  </a:lnTo>
                  <a:lnTo>
                    <a:pt x="402745" y="493365"/>
                  </a:lnTo>
                  <a:lnTo>
                    <a:pt x="414253" y="507461"/>
                  </a:lnTo>
                  <a:lnTo>
                    <a:pt x="425760" y="521557"/>
                  </a:lnTo>
                  <a:lnTo>
                    <a:pt x="437267" y="535654"/>
                  </a:lnTo>
                  <a:lnTo>
                    <a:pt x="448774" y="549750"/>
                  </a:lnTo>
                  <a:lnTo>
                    <a:pt x="460281" y="563846"/>
                  </a:lnTo>
                  <a:lnTo>
                    <a:pt x="471788" y="577942"/>
                  </a:lnTo>
                  <a:lnTo>
                    <a:pt x="483295" y="592038"/>
                  </a:lnTo>
                  <a:lnTo>
                    <a:pt x="494802" y="606134"/>
                  </a:lnTo>
                  <a:lnTo>
                    <a:pt x="506309" y="620231"/>
                  </a:lnTo>
                  <a:lnTo>
                    <a:pt x="517816" y="634327"/>
                  </a:lnTo>
                  <a:lnTo>
                    <a:pt x="529323" y="648423"/>
                  </a:lnTo>
                  <a:lnTo>
                    <a:pt x="540830" y="662519"/>
                  </a:lnTo>
                  <a:lnTo>
                    <a:pt x="552337" y="676615"/>
                  </a:lnTo>
                  <a:lnTo>
                    <a:pt x="563844" y="690711"/>
                  </a:lnTo>
                  <a:lnTo>
                    <a:pt x="575351" y="704807"/>
                  </a:lnTo>
                  <a:lnTo>
                    <a:pt x="586858" y="718904"/>
                  </a:lnTo>
                  <a:lnTo>
                    <a:pt x="598365" y="733000"/>
                  </a:lnTo>
                  <a:lnTo>
                    <a:pt x="609872" y="747096"/>
                  </a:lnTo>
                  <a:lnTo>
                    <a:pt x="621379" y="761192"/>
                  </a:lnTo>
                  <a:lnTo>
                    <a:pt x="632886" y="775288"/>
                  </a:lnTo>
                  <a:lnTo>
                    <a:pt x="644393" y="789384"/>
                  </a:lnTo>
                  <a:lnTo>
                    <a:pt x="655900" y="803481"/>
                  </a:lnTo>
                  <a:lnTo>
                    <a:pt x="667407" y="817577"/>
                  </a:lnTo>
                  <a:lnTo>
                    <a:pt x="678914" y="831673"/>
                  </a:lnTo>
                  <a:lnTo>
                    <a:pt x="690421" y="845769"/>
                  </a:lnTo>
                  <a:lnTo>
                    <a:pt x="701928" y="859865"/>
                  </a:lnTo>
                  <a:lnTo>
                    <a:pt x="713435" y="873961"/>
                  </a:lnTo>
                  <a:lnTo>
                    <a:pt x="724942" y="888058"/>
                  </a:lnTo>
                  <a:lnTo>
                    <a:pt x="736449" y="902154"/>
                  </a:lnTo>
                  <a:lnTo>
                    <a:pt x="747956" y="916250"/>
                  </a:lnTo>
                  <a:lnTo>
                    <a:pt x="759463" y="930346"/>
                  </a:lnTo>
                  <a:lnTo>
                    <a:pt x="770970" y="944442"/>
                  </a:lnTo>
                  <a:lnTo>
                    <a:pt x="782477" y="958538"/>
                  </a:lnTo>
                  <a:lnTo>
                    <a:pt x="793984" y="972635"/>
                  </a:lnTo>
                  <a:lnTo>
                    <a:pt x="805491" y="986731"/>
                  </a:lnTo>
                  <a:lnTo>
                    <a:pt x="816999" y="1000827"/>
                  </a:lnTo>
                  <a:lnTo>
                    <a:pt x="828506" y="1014923"/>
                  </a:lnTo>
                  <a:lnTo>
                    <a:pt x="840013" y="1029019"/>
                  </a:lnTo>
                  <a:lnTo>
                    <a:pt x="851520" y="1043115"/>
                  </a:lnTo>
                  <a:lnTo>
                    <a:pt x="863027" y="1057211"/>
                  </a:lnTo>
                  <a:lnTo>
                    <a:pt x="874534" y="1071308"/>
                  </a:lnTo>
                  <a:lnTo>
                    <a:pt x="886041" y="1085404"/>
                  </a:lnTo>
                  <a:lnTo>
                    <a:pt x="897548" y="1099500"/>
                  </a:lnTo>
                  <a:lnTo>
                    <a:pt x="909055" y="1113596"/>
                  </a:lnTo>
                  <a:lnTo>
                    <a:pt x="920562" y="1127692"/>
                  </a:lnTo>
                  <a:lnTo>
                    <a:pt x="932069" y="1141788"/>
                  </a:lnTo>
                  <a:lnTo>
                    <a:pt x="943576" y="1155885"/>
                  </a:lnTo>
                  <a:lnTo>
                    <a:pt x="955083" y="1169981"/>
                  </a:lnTo>
                  <a:lnTo>
                    <a:pt x="966590" y="1184077"/>
                  </a:lnTo>
                  <a:lnTo>
                    <a:pt x="978097" y="1198173"/>
                  </a:lnTo>
                  <a:lnTo>
                    <a:pt x="989604" y="1212269"/>
                  </a:lnTo>
                  <a:lnTo>
                    <a:pt x="1001111" y="1226365"/>
                  </a:lnTo>
                  <a:lnTo>
                    <a:pt x="1012618" y="1240462"/>
                  </a:lnTo>
                  <a:lnTo>
                    <a:pt x="1024125" y="1254558"/>
                  </a:lnTo>
                  <a:lnTo>
                    <a:pt x="1035632" y="1268654"/>
                  </a:lnTo>
                  <a:lnTo>
                    <a:pt x="1047139" y="1282750"/>
                  </a:lnTo>
                  <a:lnTo>
                    <a:pt x="1058646" y="1296846"/>
                  </a:lnTo>
                  <a:lnTo>
                    <a:pt x="1070153" y="1310942"/>
                  </a:lnTo>
                  <a:lnTo>
                    <a:pt x="1070899" y="13118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407428" y="4224396"/>
              <a:ext cx="134637" cy="142137"/>
            </a:xfrm>
            <a:custGeom>
              <a:avLst/>
              <a:pathLst>
                <a:path w="134637" h="142137">
                  <a:moveTo>
                    <a:pt x="0" y="91062"/>
                  </a:moveTo>
                  <a:lnTo>
                    <a:pt x="134637" y="142137"/>
                  </a:lnTo>
                  <a:lnTo>
                    <a:pt x="1115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3471167" y="3054677"/>
              <a:ext cx="1957727" cy="83570"/>
            </a:xfrm>
            <a:custGeom>
              <a:avLst/>
              <a:pathLst>
                <a:path w="1957727" h="83570">
                  <a:moveTo>
                    <a:pt x="0" y="0"/>
                  </a:moveTo>
                  <a:lnTo>
                    <a:pt x="20864" y="890"/>
                  </a:lnTo>
                  <a:lnTo>
                    <a:pt x="41729" y="1781"/>
                  </a:lnTo>
                  <a:lnTo>
                    <a:pt x="62594" y="2672"/>
                  </a:lnTo>
                  <a:lnTo>
                    <a:pt x="83459" y="3562"/>
                  </a:lnTo>
                  <a:lnTo>
                    <a:pt x="104324" y="4453"/>
                  </a:lnTo>
                  <a:lnTo>
                    <a:pt x="125189" y="5344"/>
                  </a:lnTo>
                  <a:lnTo>
                    <a:pt x="146054" y="6234"/>
                  </a:lnTo>
                  <a:lnTo>
                    <a:pt x="166919" y="7125"/>
                  </a:lnTo>
                  <a:lnTo>
                    <a:pt x="187784" y="8016"/>
                  </a:lnTo>
                  <a:lnTo>
                    <a:pt x="208649" y="8906"/>
                  </a:lnTo>
                  <a:lnTo>
                    <a:pt x="229514" y="9797"/>
                  </a:lnTo>
                  <a:lnTo>
                    <a:pt x="250379" y="10688"/>
                  </a:lnTo>
                  <a:lnTo>
                    <a:pt x="271244" y="11578"/>
                  </a:lnTo>
                  <a:lnTo>
                    <a:pt x="292109" y="12469"/>
                  </a:lnTo>
                  <a:lnTo>
                    <a:pt x="312974" y="13360"/>
                  </a:lnTo>
                  <a:lnTo>
                    <a:pt x="333839" y="14250"/>
                  </a:lnTo>
                  <a:lnTo>
                    <a:pt x="354704" y="15141"/>
                  </a:lnTo>
                  <a:lnTo>
                    <a:pt x="375569" y="16032"/>
                  </a:lnTo>
                  <a:lnTo>
                    <a:pt x="396433" y="16922"/>
                  </a:lnTo>
                  <a:lnTo>
                    <a:pt x="417298" y="17813"/>
                  </a:lnTo>
                  <a:lnTo>
                    <a:pt x="438163" y="18704"/>
                  </a:lnTo>
                  <a:lnTo>
                    <a:pt x="459028" y="19594"/>
                  </a:lnTo>
                  <a:lnTo>
                    <a:pt x="479893" y="20485"/>
                  </a:lnTo>
                  <a:lnTo>
                    <a:pt x="500758" y="21376"/>
                  </a:lnTo>
                  <a:lnTo>
                    <a:pt x="521623" y="22266"/>
                  </a:lnTo>
                  <a:lnTo>
                    <a:pt x="542488" y="23157"/>
                  </a:lnTo>
                  <a:lnTo>
                    <a:pt x="563353" y="24048"/>
                  </a:lnTo>
                  <a:lnTo>
                    <a:pt x="584218" y="24938"/>
                  </a:lnTo>
                  <a:lnTo>
                    <a:pt x="605083" y="25829"/>
                  </a:lnTo>
                  <a:lnTo>
                    <a:pt x="625948" y="26720"/>
                  </a:lnTo>
                  <a:lnTo>
                    <a:pt x="646813" y="27610"/>
                  </a:lnTo>
                  <a:lnTo>
                    <a:pt x="667678" y="28501"/>
                  </a:lnTo>
                  <a:lnTo>
                    <a:pt x="688543" y="29392"/>
                  </a:lnTo>
                  <a:lnTo>
                    <a:pt x="709408" y="30282"/>
                  </a:lnTo>
                  <a:lnTo>
                    <a:pt x="730273" y="31173"/>
                  </a:lnTo>
                  <a:lnTo>
                    <a:pt x="751138" y="32064"/>
                  </a:lnTo>
                  <a:lnTo>
                    <a:pt x="772002" y="32954"/>
                  </a:lnTo>
                  <a:lnTo>
                    <a:pt x="792867" y="33845"/>
                  </a:lnTo>
                  <a:lnTo>
                    <a:pt x="813732" y="34736"/>
                  </a:lnTo>
                  <a:lnTo>
                    <a:pt x="834597" y="35626"/>
                  </a:lnTo>
                  <a:lnTo>
                    <a:pt x="855462" y="36517"/>
                  </a:lnTo>
                  <a:lnTo>
                    <a:pt x="876327" y="37408"/>
                  </a:lnTo>
                  <a:lnTo>
                    <a:pt x="897192" y="38298"/>
                  </a:lnTo>
                  <a:lnTo>
                    <a:pt x="918057" y="39189"/>
                  </a:lnTo>
                  <a:lnTo>
                    <a:pt x="938922" y="40080"/>
                  </a:lnTo>
                  <a:lnTo>
                    <a:pt x="959787" y="40970"/>
                  </a:lnTo>
                  <a:lnTo>
                    <a:pt x="980652" y="41861"/>
                  </a:lnTo>
                  <a:lnTo>
                    <a:pt x="1001517" y="42752"/>
                  </a:lnTo>
                  <a:lnTo>
                    <a:pt x="1022382" y="43642"/>
                  </a:lnTo>
                  <a:lnTo>
                    <a:pt x="1043247" y="44533"/>
                  </a:lnTo>
                  <a:lnTo>
                    <a:pt x="1064112" y="45424"/>
                  </a:lnTo>
                  <a:lnTo>
                    <a:pt x="1084977" y="46314"/>
                  </a:lnTo>
                  <a:lnTo>
                    <a:pt x="1105842" y="47205"/>
                  </a:lnTo>
                  <a:lnTo>
                    <a:pt x="1126707" y="48096"/>
                  </a:lnTo>
                  <a:lnTo>
                    <a:pt x="1147571" y="48986"/>
                  </a:lnTo>
                  <a:lnTo>
                    <a:pt x="1168436" y="49877"/>
                  </a:lnTo>
                  <a:lnTo>
                    <a:pt x="1189301" y="50768"/>
                  </a:lnTo>
                  <a:lnTo>
                    <a:pt x="1210166" y="51658"/>
                  </a:lnTo>
                  <a:lnTo>
                    <a:pt x="1231031" y="52549"/>
                  </a:lnTo>
                  <a:lnTo>
                    <a:pt x="1251896" y="53440"/>
                  </a:lnTo>
                  <a:lnTo>
                    <a:pt x="1272761" y="54330"/>
                  </a:lnTo>
                  <a:lnTo>
                    <a:pt x="1293626" y="55221"/>
                  </a:lnTo>
                  <a:lnTo>
                    <a:pt x="1314491" y="56112"/>
                  </a:lnTo>
                  <a:lnTo>
                    <a:pt x="1335356" y="57002"/>
                  </a:lnTo>
                  <a:lnTo>
                    <a:pt x="1356221" y="57893"/>
                  </a:lnTo>
                  <a:lnTo>
                    <a:pt x="1377086" y="58784"/>
                  </a:lnTo>
                  <a:lnTo>
                    <a:pt x="1397951" y="59674"/>
                  </a:lnTo>
                  <a:lnTo>
                    <a:pt x="1418816" y="60565"/>
                  </a:lnTo>
                  <a:lnTo>
                    <a:pt x="1439681" y="61456"/>
                  </a:lnTo>
                  <a:lnTo>
                    <a:pt x="1460546" y="62346"/>
                  </a:lnTo>
                  <a:lnTo>
                    <a:pt x="1481411" y="63237"/>
                  </a:lnTo>
                  <a:lnTo>
                    <a:pt x="1502276" y="64128"/>
                  </a:lnTo>
                  <a:lnTo>
                    <a:pt x="1523141" y="65018"/>
                  </a:lnTo>
                  <a:lnTo>
                    <a:pt x="1544005" y="65909"/>
                  </a:lnTo>
                  <a:lnTo>
                    <a:pt x="1564870" y="66800"/>
                  </a:lnTo>
                  <a:lnTo>
                    <a:pt x="1585735" y="67690"/>
                  </a:lnTo>
                  <a:lnTo>
                    <a:pt x="1606600" y="68581"/>
                  </a:lnTo>
                  <a:lnTo>
                    <a:pt x="1627465" y="69472"/>
                  </a:lnTo>
                  <a:lnTo>
                    <a:pt x="1648330" y="70362"/>
                  </a:lnTo>
                  <a:lnTo>
                    <a:pt x="1669195" y="71253"/>
                  </a:lnTo>
                  <a:lnTo>
                    <a:pt x="1690060" y="72144"/>
                  </a:lnTo>
                  <a:lnTo>
                    <a:pt x="1710925" y="73034"/>
                  </a:lnTo>
                  <a:lnTo>
                    <a:pt x="1731790" y="73925"/>
                  </a:lnTo>
                  <a:lnTo>
                    <a:pt x="1752655" y="74816"/>
                  </a:lnTo>
                  <a:lnTo>
                    <a:pt x="1773520" y="75706"/>
                  </a:lnTo>
                  <a:lnTo>
                    <a:pt x="1794385" y="76597"/>
                  </a:lnTo>
                  <a:lnTo>
                    <a:pt x="1815250" y="77488"/>
                  </a:lnTo>
                  <a:lnTo>
                    <a:pt x="1836115" y="78378"/>
                  </a:lnTo>
                  <a:lnTo>
                    <a:pt x="1856980" y="79269"/>
                  </a:lnTo>
                  <a:lnTo>
                    <a:pt x="1877845" y="80160"/>
                  </a:lnTo>
                  <a:lnTo>
                    <a:pt x="1898710" y="81050"/>
                  </a:lnTo>
                  <a:lnTo>
                    <a:pt x="1919574" y="81941"/>
                  </a:lnTo>
                  <a:lnTo>
                    <a:pt x="1940439" y="82832"/>
                  </a:lnTo>
                  <a:lnTo>
                    <a:pt x="1957727" y="835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301230" y="3060995"/>
              <a:ext cx="127664" cy="143868"/>
            </a:xfrm>
            <a:custGeom>
              <a:avLst/>
              <a:pathLst>
                <a:path w="127664" h="143868">
                  <a:moveTo>
                    <a:pt x="0" y="143868"/>
                  </a:moveTo>
                  <a:lnTo>
                    <a:pt x="127664" y="77253"/>
                  </a:lnTo>
                  <a:lnTo>
                    <a:pt x="614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2128753" y="2430609"/>
              <a:ext cx="1342413" cy="624068"/>
            </a:xfrm>
            <a:custGeom>
              <a:avLst/>
              <a:pathLst>
                <a:path w="1342413" h="624068">
                  <a:moveTo>
                    <a:pt x="1342413" y="624068"/>
                  </a:moveTo>
                  <a:lnTo>
                    <a:pt x="1327864" y="617305"/>
                  </a:lnTo>
                  <a:lnTo>
                    <a:pt x="1313315" y="610541"/>
                  </a:lnTo>
                  <a:lnTo>
                    <a:pt x="1298766" y="603777"/>
                  </a:lnTo>
                  <a:lnTo>
                    <a:pt x="1284217" y="597014"/>
                  </a:lnTo>
                  <a:lnTo>
                    <a:pt x="1269668" y="590250"/>
                  </a:lnTo>
                  <a:lnTo>
                    <a:pt x="1255119" y="583487"/>
                  </a:lnTo>
                  <a:lnTo>
                    <a:pt x="1240570" y="576723"/>
                  </a:lnTo>
                  <a:lnTo>
                    <a:pt x="1226021" y="569959"/>
                  </a:lnTo>
                  <a:lnTo>
                    <a:pt x="1211472" y="563196"/>
                  </a:lnTo>
                  <a:lnTo>
                    <a:pt x="1196924" y="556432"/>
                  </a:lnTo>
                  <a:lnTo>
                    <a:pt x="1182375" y="549669"/>
                  </a:lnTo>
                  <a:lnTo>
                    <a:pt x="1167826" y="542905"/>
                  </a:lnTo>
                  <a:lnTo>
                    <a:pt x="1153277" y="536141"/>
                  </a:lnTo>
                  <a:lnTo>
                    <a:pt x="1138728" y="529378"/>
                  </a:lnTo>
                  <a:lnTo>
                    <a:pt x="1124179" y="522614"/>
                  </a:lnTo>
                  <a:lnTo>
                    <a:pt x="1109630" y="515851"/>
                  </a:lnTo>
                  <a:lnTo>
                    <a:pt x="1095081" y="509087"/>
                  </a:lnTo>
                  <a:lnTo>
                    <a:pt x="1080532" y="502323"/>
                  </a:lnTo>
                  <a:lnTo>
                    <a:pt x="1065983" y="495560"/>
                  </a:lnTo>
                  <a:lnTo>
                    <a:pt x="1051434" y="488796"/>
                  </a:lnTo>
                  <a:lnTo>
                    <a:pt x="1036885" y="482032"/>
                  </a:lnTo>
                  <a:lnTo>
                    <a:pt x="1022336" y="475269"/>
                  </a:lnTo>
                  <a:lnTo>
                    <a:pt x="1007787" y="468505"/>
                  </a:lnTo>
                  <a:lnTo>
                    <a:pt x="993238" y="461742"/>
                  </a:lnTo>
                  <a:lnTo>
                    <a:pt x="978689" y="454978"/>
                  </a:lnTo>
                  <a:lnTo>
                    <a:pt x="964140" y="448214"/>
                  </a:lnTo>
                  <a:lnTo>
                    <a:pt x="949591" y="441451"/>
                  </a:lnTo>
                  <a:lnTo>
                    <a:pt x="935042" y="434687"/>
                  </a:lnTo>
                  <a:lnTo>
                    <a:pt x="920493" y="427924"/>
                  </a:lnTo>
                  <a:lnTo>
                    <a:pt x="905944" y="421160"/>
                  </a:lnTo>
                  <a:lnTo>
                    <a:pt x="891395" y="414396"/>
                  </a:lnTo>
                  <a:lnTo>
                    <a:pt x="876846" y="407633"/>
                  </a:lnTo>
                  <a:lnTo>
                    <a:pt x="862297" y="400869"/>
                  </a:lnTo>
                  <a:lnTo>
                    <a:pt x="847748" y="394106"/>
                  </a:lnTo>
                  <a:lnTo>
                    <a:pt x="833199" y="387342"/>
                  </a:lnTo>
                  <a:lnTo>
                    <a:pt x="818650" y="380578"/>
                  </a:lnTo>
                  <a:lnTo>
                    <a:pt x="804101" y="373815"/>
                  </a:lnTo>
                  <a:lnTo>
                    <a:pt x="789552" y="367051"/>
                  </a:lnTo>
                  <a:lnTo>
                    <a:pt x="775003" y="360288"/>
                  </a:lnTo>
                  <a:lnTo>
                    <a:pt x="760454" y="353524"/>
                  </a:lnTo>
                  <a:lnTo>
                    <a:pt x="745905" y="346760"/>
                  </a:lnTo>
                  <a:lnTo>
                    <a:pt x="731356" y="339997"/>
                  </a:lnTo>
                  <a:lnTo>
                    <a:pt x="716807" y="333233"/>
                  </a:lnTo>
                  <a:lnTo>
                    <a:pt x="702258" y="326470"/>
                  </a:lnTo>
                  <a:lnTo>
                    <a:pt x="687709" y="319706"/>
                  </a:lnTo>
                  <a:lnTo>
                    <a:pt x="673161" y="312942"/>
                  </a:lnTo>
                  <a:lnTo>
                    <a:pt x="658612" y="306179"/>
                  </a:lnTo>
                  <a:lnTo>
                    <a:pt x="644063" y="299415"/>
                  </a:lnTo>
                  <a:lnTo>
                    <a:pt x="629514" y="292651"/>
                  </a:lnTo>
                  <a:lnTo>
                    <a:pt x="614965" y="285888"/>
                  </a:lnTo>
                  <a:lnTo>
                    <a:pt x="600416" y="279124"/>
                  </a:lnTo>
                  <a:lnTo>
                    <a:pt x="585867" y="272361"/>
                  </a:lnTo>
                  <a:lnTo>
                    <a:pt x="571318" y="265597"/>
                  </a:lnTo>
                  <a:lnTo>
                    <a:pt x="556769" y="258833"/>
                  </a:lnTo>
                  <a:lnTo>
                    <a:pt x="542220" y="252070"/>
                  </a:lnTo>
                  <a:lnTo>
                    <a:pt x="527671" y="245306"/>
                  </a:lnTo>
                  <a:lnTo>
                    <a:pt x="513122" y="238543"/>
                  </a:lnTo>
                  <a:lnTo>
                    <a:pt x="498573" y="231779"/>
                  </a:lnTo>
                  <a:lnTo>
                    <a:pt x="484024" y="225015"/>
                  </a:lnTo>
                  <a:lnTo>
                    <a:pt x="469475" y="218252"/>
                  </a:lnTo>
                  <a:lnTo>
                    <a:pt x="454926" y="211488"/>
                  </a:lnTo>
                  <a:lnTo>
                    <a:pt x="440377" y="204725"/>
                  </a:lnTo>
                  <a:lnTo>
                    <a:pt x="425828" y="197961"/>
                  </a:lnTo>
                  <a:lnTo>
                    <a:pt x="411279" y="191197"/>
                  </a:lnTo>
                  <a:lnTo>
                    <a:pt x="396730" y="184434"/>
                  </a:lnTo>
                  <a:lnTo>
                    <a:pt x="382181" y="177670"/>
                  </a:lnTo>
                  <a:lnTo>
                    <a:pt x="367632" y="170907"/>
                  </a:lnTo>
                  <a:lnTo>
                    <a:pt x="353083" y="164143"/>
                  </a:lnTo>
                  <a:lnTo>
                    <a:pt x="338534" y="157379"/>
                  </a:lnTo>
                  <a:lnTo>
                    <a:pt x="323985" y="150616"/>
                  </a:lnTo>
                  <a:lnTo>
                    <a:pt x="309436" y="143852"/>
                  </a:lnTo>
                  <a:lnTo>
                    <a:pt x="294887" y="137089"/>
                  </a:lnTo>
                  <a:lnTo>
                    <a:pt x="280338" y="130325"/>
                  </a:lnTo>
                  <a:lnTo>
                    <a:pt x="265789" y="123561"/>
                  </a:lnTo>
                  <a:lnTo>
                    <a:pt x="251240" y="116798"/>
                  </a:lnTo>
                  <a:lnTo>
                    <a:pt x="236691" y="110034"/>
                  </a:lnTo>
                  <a:lnTo>
                    <a:pt x="222142" y="103271"/>
                  </a:lnTo>
                  <a:lnTo>
                    <a:pt x="207593" y="96507"/>
                  </a:lnTo>
                  <a:lnTo>
                    <a:pt x="193044" y="89743"/>
                  </a:lnTo>
                  <a:lnTo>
                    <a:pt x="178495" y="82980"/>
                  </a:lnTo>
                  <a:lnTo>
                    <a:pt x="163946" y="76216"/>
                  </a:lnTo>
                  <a:lnTo>
                    <a:pt x="149398" y="69452"/>
                  </a:lnTo>
                  <a:lnTo>
                    <a:pt x="134849" y="62689"/>
                  </a:lnTo>
                  <a:lnTo>
                    <a:pt x="120300" y="55925"/>
                  </a:lnTo>
                  <a:lnTo>
                    <a:pt x="105751" y="49162"/>
                  </a:lnTo>
                  <a:lnTo>
                    <a:pt x="91202" y="42398"/>
                  </a:lnTo>
                  <a:lnTo>
                    <a:pt x="76653" y="35634"/>
                  </a:lnTo>
                  <a:lnTo>
                    <a:pt x="62104" y="28871"/>
                  </a:lnTo>
                  <a:lnTo>
                    <a:pt x="47555" y="22107"/>
                  </a:lnTo>
                  <a:lnTo>
                    <a:pt x="33006" y="15344"/>
                  </a:lnTo>
                  <a:lnTo>
                    <a:pt x="18457" y="8580"/>
                  </a:lnTo>
                  <a:lnTo>
                    <a:pt x="3908" y="18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2128753" y="2417891"/>
              <a:ext cx="143437" cy="130579"/>
            </a:xfrm>
            <a:custGeom>
              <a:avLst/>
              <a:pathLst>
                <a:path w="143437" h="130579">
                  <a:moveTo>
                    <a:pt x="143437" y="0"/>
                  </a:moveTo>
                  <a:lnTo>
                    <a:pt x="0" y="12718"/>
                  </a:lnTo>
                  <a:lnTo>
                    <a:pt x="82732" y="1305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471167" y="3054677"/>
              <a:ext cx="187313" cy="2780938"/>
            </a:xfrm>
            <a:custGeom>
              <a:avLst/>
              <a:pathLst>
                <a:path w="187313" h="2780938">
                  <a:moveTo>
                    <a:pt x="0" y="0"/>
                  </a:moveTo>
                  <a:lnTo>
                    <a:pt x="1965" y="29178"/>
                  </a:lnTo>
                  <a:lnTo>
                    <a:pt x="3930" y="58357"/>
                  </a:lnTo>
                  <a:lnTo>
                    <a:pt x="5896" y="87536"/>
                  </a:lnTo>
                  <a:lnTo>
                    <a:pt x="7861" y="116714"/>
                  </a:lnTo>
                  <a:lnTo>
                    <a:pt x="9826" y="145893"/>
                  </a:lnTo>
                  <a:lnTo>
                    <a:pt x="11792" y="175072"/>
                  </a:lnTo>
                  <a:lnTo>
                    <a:pt x="13757" y="204251"/>
                  </a:lnTo>
                  <a:lnTo>
                    <a:pt x="15722" y="233429"/>
                  </a:lnTo>
                  <a:lnTo>
                    <a:pt x="17688" y="262608"/>
                  </a:lnTo>
                  <a:lnTo>
                    <a:pt x="19653" y="291787"/>
                  </a:lnTo>
                  <a:lnTo>
                    <a:pt x="21619" y="320966"/>
                  </a:lnTo>
                  <a:lnTo>
                    <a:pt x="23584" y="350144"/>
                  </a:lnTo>
                  <a:lnTo>
                    <a:pt x="25549" y="379323"/>
                  </a:lnTo>
                  <a:lnTo>
                    <a:pt x="27515" y="408502"/>
                  </a:lnTo>
                  <a:lnTo>
                    <a:pt x="29480" y="437680"/>
                  </a:lnTo>
                  <a:lnTo>
                    <a:pt x="31445" y="466859"/>
                  </a:lnTo>
                  <a:lnTo>
                    <a:pt x="33411" y="496038"/>
                  </a:lnTo>
                  <a:lnTo>
                    <a:pt x="35376" y="525217"/>
                  </a:lnTo>
                  <a:lnTo>
                    <a:pt x="37342" y="554395"/>
                  </a:lnTo>
                  <a:lnTo>
                    <a:pt x="39307" y="583574"/>
                  </a:lnTo>
                  <a:lnTo>
                    <a:pt x="41272" y="612753"/>
                  </a:lnTo>
                  <a:lnTo>
                    <a:pt x="43238" y="641932"/>
                  </a:lnTo>
                  <a:lnTo>
                    <a:pt x="45203" y="671110"/>
                  </a:lnTo>
                  <a:lnTo>
                    <a:pt x="47168" y="700289"/>
                  </a:lnTo>
                  <a:lnTo>
                    <a:pt x="49134" y="729468"/>
                  </a:lnTo>
                  <a:lnTo>
                    <a:pt x="51099" y="758646"/>
                  </a:lnTo>
                  <a:lnTo>
                    <a:pt x="53065" y="787825"/>
                  </a:lnTo>
                  <a:lnTo>
                    <a:pt x="55030" y="817004"/>
                  </a:lnTo>
                  <a:lnTo>
                    <a:pt x="56995" y="846183"/>
                  </a:lnTo>
                  <a:lnTo>
                    <a:pt x="58961" y="875361"/>
                  </a:lnTo>
                  <a:lnTo>
                    <a:pt x="60926" y="904540"/>
                  </a:lnTo>
                  <a:lnTo>
                    <a:pt x="62891" y="933719"/>
                  </a:lnTo>
                  <a:lnTo>
                    <a:pt x="64857" y="962898"/>
                  </a:lnTo>
                  <a:lnTo>
                    <a:pt x="66822" y="992076"/>
                  </a:lnTo>
                  <a:lnTo>
                    <a:pt x="68787" y="1021255"/>
                  </a:lnTo>
                  <a:lnTo>
                    <a:pt x="70753" y="1050434"/>
                  </a:lnTo>
                  <a:lnTo>
                    <a:pt x="72718" y="1079612"/>
                  </a:lnTo>
                  <a:lnTo>
                    <a:pt x="74684" y="1108791"/>
                  </a:lnTo>
                  <a:lnTo>
                    <a:pt x="76649" y="1137970"/>
                  </a:lnTo>
                  <a:lnTo>
                    <a:pt x="78614" y="1167149"/>
                  </a:lnTo>
                  <a:lnTo>
                    <a:pt x="80580" y="1196327"/>
                  </a:lnTo>
                  <a:lnTo>
                    <a:pt x="82545" y="1225506"/>
                  </a:lnTo>
                  <a:lnTo>
                    <a:pt x="84510" y="1254685"/>
                  </a:lnTo>
                  <a:lnTo>
                    <a:pt x="86476" y="1283864"/>
                  </a:lnTo>
                  <a:lnTo>
                    <a:pt x="88441" y="1313042"/>
                  </a:lnTo>
                  <a:lnTo>
                    <a:pt x="90407" y="1342221"/>
                  </a:lnTo>
                  <a:lnTo>
                    <a:pt x="92372" y="1371400"/>
                  </a:lnTo>
                  <a:lnTo>
                    <a:pt x="94337" y="1400578"/>
                  </a:lnTo>
                  <a:lnTo>
                    <a:pt x="96303" y="1429757"/>
                  </a:lnTo>
                  <a:lnTo>
                    <a:pt x="98268" y="1458936"/>
                  </a:lnTo>
                  <a:lnTo>
                    <a:pt x="100233" y="1488115"/>
                  </a:lnTo>
                  <a:lnTo>
                    <a:pt x="102199" y="1517293"/>
                  </a:lnTo>
                  <a:lnTo>
                    <a:pt x="104164" y="1546472"/>
                  </a:lnTo>
                  <a:lnTo>
                    <a:pt x="106130" y="1575651"/>
                  </a:lnTo>
                  <a:lnTo>
                    <a:pt x="108095" y="1604830"/>
                  </a:lnTo>
                  <a:lnTo>
                    <a:pt x="110060" y="1634008"/>
                  </a:lnTo>
                  <a:lnTo>
                    <a:pt x="112026" y="1663187"/>
                  </a:lnTo>
                  <a:lnTo>
                    <a:pt x="113991" y="1692366"/>
                  </a:lnTo>
                  <a:lnTo>
                    <a:pt x="115956" y="1721544"/>
                  </a:lnTo>
                  <a:lnTo>
                    <a:pt x="117922" y="1750723"/>
                  </a:lnTo>
                  <a:lnTo>
                    <a:pt x="119887" y="1779902"/>
                  </a:lnTo>
                  <a:lnTo>
                    <a:pt x="121853" y="1809081"/>
                  </a:lnTo>
                  <a:lnTo>
                    <a:pt x="123818" y="1838259"/>
                  </a:lnTo>
                  <a:lnTo>
                    <a:pt x="125783" y="1867438"/>
                  </a:lnTo>
                  <a:lnTo>
                    <a:pt x="127749" y="1896617"/>
                  </a:lnTo>
                  <a:lnTo>
                    <a:pt x="129714" y="1925796"/>
                  </a:lnTo>
                  <a:lnTo>
                    <a:pt x="131679" y="1954974"/>
                  </a:lnTo>
                  <a:lnTo>
                    <a:pt x="133645" y="1984153"/>
                  </a:lnTo>
                  <a:lnTo>
                    <a:pt x="135610" y="2013332"/>
                  </a:lnTo>
                  <a:lnTo>
                    <a:pt x="137575" y="2042510"/>
                  </a:lnTo>
                  <a:lnTo>
                    <a:pt x="139541" y="2071689"/>
                  </a:lnTo>
                  <a:lnTo>
                    <a:pt x="141506" y="2100868"/>
                  </a:lnTo>
                  <a:lnTo>
                    <a:pt x="143472" y="2130047"/>
                  </a:lnTo>
                  <a:lnTo>
                    <a:pt x="145437" y="2159225"/>
                  </a:lnTo>
                  <a:lnTo>
                    <a:pt x="147402" y="2188404"/>
                  </a:lnTo>
                  <a:lnTo>
                    <a:pt x="149368" y="2217583"/>
                  </a:lnTo>
                  <a:lnTo>
                    <a:pt x="151333" y="2246762"/>
                  </a:lnTo>
                  <a:lnTo>
                    <a:pt x="153298" y="2275940"/>
                  </a:lnTo>
                  <a:lnTo>
                    <a:pt x="155264" y="2305119"/>
                  </a:lnTo>
                  <a:lnTo>
                    <a:pt x="157229" y="2334298"/>
                  </a:lnTo>
                  <a:lnTo>
                    <a:pt x="159195" y="2363476"/>
                  </a:lnTo>
                  <a:lnTo>
                    <a:pt x="161160" y="2392655"/>
                  </a:lnTo>
                  <a:lnTo>
                    <a:pt x="163125" y="2421834"/>
                  </a:lnTo>
                  <a:lnTo>
                    <a:pt x="165091" y="2451013"/>
                  </a:lnTo>
                  <a:lnTo>
                    <a:pt x="167056" y="2480191"/>
                  </a:lnTo>
                  <a:lnTo>
                    <a:pt x="169021" y="2509370"/>
                  </a:lnTo>
                  <a:lnTo>
                    <a:pt x="170987" y="2538549"/>
                  </a:lnTo>
                  <a:lnTo>
                    <a:pt x="172952" y="2567728"/>
                  </a:lnTo>
                  <a:lnTo>
                    <a:pt x="174918" y="2596906"/>
                  </a:lnTo>
                  <a:lnTo>
                    <a:pt x="176883" y="2626085"/>
                  </a:lnTo>
                  <a:lnTo>
                    <a:pt x="178848" y="2655264"/>
                  </a:lnTo>
                  <a:lnTo>
                    <a:pt x="180814" y="2684442"/>
                  </a:lnTo>
                  <a:lnTo>
                    <a:pt x="182779" y="2713621"/>
                  </a:lnTo>
                  <a:lnTo>
                    <a:pt x="184744" y="2742800"/>
                  </a:lnTo>
                  <a:lnTo>
                    <a:pt x="186710" y="2771979"/>
                  </a:lnTo>
                  <a:lnTo>
                    <a:pt x="187313" y="278093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578262" y="5706351"/>
              <a:ext cx="143674" cy="129264"/>
            </a:xfrm>
            <a:custGeom>
              <a:avLst/>
              <a:pathLst>
                <a:path w="143674" h="129264">
                  <a:moveTo>
                    <a:pt x="0" y="9677"/>
                  </a:moveTo>
                  <a:lnTo>
                    <a:pt x="80218" y="129264"/>
                  </a:lnTo>
                  <a:lnTo>
                    <a:pt x="14367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953210" y="3940703"/>
              <a:ext cx="597865" cy="1263054"/>
            </a:xfrm>
            <a:custGeom>
              <a:avLst/>
              <a:pathLst>
                <a:path w="597865" h="1263054">
                  <a:moveTo>
                    <a:pt x="0" y="0"/>
                  </a:moveTo>
                  <a:lnTo>
                    <a:pt x="6505" y="13744"/>
                  </a:lnTo>
                  <a:lnTo>
                    <a:pt x="13011" y="27488"/>
                  </a:lnTo>
                  <a:lnTo>
                    <a:pt x="19517" y="41232"/>
                  </a:lnTo>
                  <a:lnTo>
                    <a:pt x="26023" y="54976"/>
                  </a:lnTo>
                  <a:lnTo>
                    <a:pt x="32528" y="68720"/>
                  </a:lnTo>
                  <a:lnTo>
                    <a:pt x="39034" y="82464"/>
                  </a:lnTo>
                  <a:lnTo>
                    <a:pt x="45540" y="96209"/>
                  </a:lnTo>
                  <a:lnTo>
                    <a:pt x="52046" y="109953"/>
                  </a:lnTo>
                  <a:lnTo>
                    <a:pt x="58552" y="123697"/>
                  </a:lnTo>
                  <a:lnTo>
                    <a:pt x="65057" y="137441"/>
                  </a:lnTo>
                  <a:lnTo>
                    <a:pt x="71563" y="151185"/>
                  </a:lnTo>
                  <a:lnTo>
                    <a:pt x="78069" y="164929"/>
                  </a:lnTo>
                  <a:lnTo>
                    <a:pt x="84575" y="178673"/>
                  </a:lnTo>
                  <a:lnTo>
                    <a:pt x="91080" y="192418"/>
                  </a:lnTo>
                  <a:lnTo>
                    <a:pt x="97586" y="206162"/>
                  </a:lnTo>
                  <a:lnTo>
                    <a:pt x="104092" y="219906"/>
                  </a:lnTo>
                  <a:lnTo>
                    <a:pt x="110598" y="233650"/>
                  </a:lnTo>
                  <a:lnTo>
                    <a:pt x="117104" y="247394"/>
                  </a:lnTo>
                  <a:lnTo>
                    <a:pt x="123609" y="261138"/>
                  </a:lnTo>
                  <a:lnTo>
                    <a:pt x="130115" y="274882"/>
                  </a:lnTo>
                  <a:lnTo>
                    <a:pt x="136621" y="288627"/>
                  </a:lnTo>
                  <a:lnTo>
                    <a:pt x="143127" y="302371"/>
                  </a:lnTo>
                  <a:lnTo>
                    <a:pt x="149632" y="316115"/>
                  </a:lnTo>
                  <a:lnTo>
                    <a:pt x="156138" y="329859"/>
                  </a:lnTo>
                  <a:lnTo>
                    <a:pt x="162644" y="343603"/>
                  </a:lnTo>
                  <a:lnTo>
                    <a:pt x="169150" y="357347"/>
                  </a:lnTo>
                  <a:lnTo>
                    <a:pt x="175656" y="371091"/>
                  </a:lnTo>
                  <a:lnTo>
                    <a:pt x="182161" y="384836"/>
                  </a:lnTo>
                  <a:lnTo>
                    <a:pt x="188667" y="398580"/>
                  </a:lnTo>
                  <a:lnTo>
                    <a:pt x="195173" y="412324"/>
                  </a:lnTo>
                  <a:lnTo>
                    <a:pt x="201679" y="426068"/>
                  </a:lnTo>
                  <a:lnTo>
                    <a:pt x="208184" y="439812"/>
                  </a:lnTo>
                  <a:lnTo>
                    <a:pt x="214690" y="453556"/>
                  </a:lnTo>
                  <a:lnTo>
                    <a:pt x="221196" y="467300"/>
                  </a:lnTo>
                  <a:lnTo>
                    <a:pt x="227702" y="481045"/>
                  </a:lnTo>
                  <a:lnTo>
                    <a:pt x="234208" y="494789"/>
                  </a:lnTo>
                  <a:lnTo>
                    <a:pt x="240713" y="508533"/>
                  </a:lnTo>
                  <a:lnTo>
                    <a:pt x="247219" y="522277"/>
                  </a:lnTo>
                  <a:lnTo>
                    <a:pt x="253725" y="536021"/>
                  </a:lnTo>
                  <a:lnTo>
                    <a:pt x="260231" y="549765"/>
                  </a:lnTo>
                  <a:lnTo>
                    <a:pt x="266736" y="563509"/>
                  </a:lnTo>
                  <a:lnTo>
                    <a:pt x="273242" y="577254"/>
                  </a:lnTo>
                  <a:lnTo>
                    <a:pt x="279748" y="590998"/>
                  </a:lnTo>
                  <a:lnTo>
                    <a:pt x="286254" y="604742"/>
                  </a:lnTo>
                  <a:lnTo>
                    <a:pt x="292760" y="618486"/>
                  </a:lnTo>
                  <a:lnTo>
                    <a:pt x="299265" y="632230"/>
                  </a:lnTo>
                  <a:lnTo>
                    <a:pt x="305771" y="645974"/>
                  </a:lnTo>
                  <a:lnTo>
                    <a:pt x="312277" y="659718"/>
                  </a:lnTo>
                  <a:lnTo>
                    <a:pt x="318783" y="673463"/>
                  </a:lnTo>
                  <a:lnTo>
                    <a:pt x="325288" y="687207"/>
                  </a:lnTo>
                  <a:lnTo>
                    <a:pt x="331794" y="700951"/>
                  </a:lnTo>
                  <a:lnTo>
                    <a:pt x="338300" y="714695"/>
                  </a:lnTo>
                  <a:lnTo>
                    <a:pt x="344806" y="728439"/>
                  </a:lnTo>
                  <a:lnTo>
                    <a:pt x="351312" y="742183"/>
                  </a:lnTo>
                  <a:lnTo>
                    <a:pt x="357817" y="755927"/>
                  </a:lnTo>
                  <a:lnTo>
                    <a:pt x="364323" y="769672"/>
                  </a:lnTo>
                  <a:lnTo>
                    <a:pt x="370829" y="783416"/>
                  </a:lnTo>
                  <a:lnTo>
                    <a:pt x="377335" y="797160"/>
                  </a:lnTo>
                  <a:lnTo>
                    <a:pt x="383840" y="810904"/>
                  </a:lnTo>
                  <a:lnTo>
                    <a:pt x="390346" y="824648"/>
                  </a:lnTo>
                  <a:lnTo>
                    <a:pt x="396852" y="838392"/>
                  </a:lnTo>
                  <a:lnTo>
                    <a:pt x="403358" y="852137"/>
                  </a:lnTo>
                  <a:lnTo>
                    <a:pt x="409864" y="865881"/>
                  </a:lnTo>
                  <a:lnTo>
                    <a:pt x="416369" y="879625"/>
                  </a:lnTo>
                  <a:lnTo>
                    <a:pt x="422875" y="893369"/>
                  </a:lnTo>
                  <a:lnTo>
                    <a:pt x="429381" y="907113"/>
                  </a:lnTo>
                  <a:lnTo>
                    <a:pt x="435887" y="920857"/>
                  </a:lnTo>
                  <a:lnTo>
                    <a:pt x="442392" y="934601"/>
                  </a:lnTo>
                  <a:lnTo>
                    <a:pt x="448898" y="948346"/>
                  </a:lnTo>
                  <a:lnTo>
                    <a:pt x="455404" y="962090"/>
                  </a:lnTo>
                  <a:lnTo>
                    <a:pt x="461910" y="975834"/>
                  </a:lnTo>
                  <a:lnTo>
                    <a:pt x="468416" y="989578"/>
                  </a:lnTo>
                  <a:lnTo>
                    <a:pt x="474921" y="1003322"/>
                  </a:lnTo>
                  <a:lnTo>
                    <a:pt x="481427" y="1017066"/>
                  </a:lnTo>
                  <a:lnTo>
                    <a:pt x="487933" y="1030810"/>
                  </a:lnTo>
                  <a:lnTo>
                    <a:pt x="494439" y="1044555"/>
                  </a:lnTo>
                  <a:lnTo>
                    <a:pt x="500944" y="1058299"/>
                  </a:lnTo>
                  <a:lnTo>
                    <a:pt x="507450" y="1072043"/>
                  </a:lnTo>
                  <a:lnTo>
                    <a:pt x="513956" y="1085787"/>
                  </a:lnTo>
                  <a:lnTo>
                    <a:pt x="520462" y="1099531"/>
                  </a:lnTo>
                  <a:lnTo>
                    <a:pt x="526968" y="1113275"/>
                  </a:lnTo>
                  <a:lnTo>
                    <a:pt x="533473" y="1127019"/>
                  </a:lnTo>
                  <a:lnTo>
                    <a:pt x="539979" y="1140764"/>
                  </a:lnTo>
                  <a:lnTo>
                    <a:pt x="546485" y="1154508"/>
                  </a:lnTo>
                  <a:lnTo>
                    <a:pt x="552991" y="1168252"/>
                  </a:lnTo>
                  <a:lnTo>
                    <a:pt x="559496" y="1181996"/>
                  </a:lnTo>
                  <a:lnTo>
                    <a:pt x="566002" y="1195740"/>
                  </a:lnTo>
                  <a:lnTo>
                    <a:pt x="572508" y="1209484"/>
                  </a:lnTo>
                  <a:lnTo>
                    <a:pt x="579014" y="1223228"/>
                  </a:lnTo>
                  <a:lnTo>
                    <a:pt x="585520" y="1236973"/>
                  </a:lnTo>
                  <a:lnTo>
                    <a:pt x="592025" y="1250717"/>
                  </a:lnTo>
                  <a:lnTo>
                    <a:pt x="597865" y="12630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432643" y="5060235"/>
              <a:ext cx="130155" cy="143522"/>
            </a:xfrm>
            <a:custGeom>
              <a:avLst/>
              <a:pathLst>
                <a:path w="130155" h="143522">
                  <a:moveTo>
                    <a:pt x="0" y="61608"/>
                  </a:moveTo>
                  <a:lnTo>
                    <a:pt x="118432" y="143522"/>
                  </a:lnTo>
                  <a:lnTo>
                    <a:pt x="1301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639441" y="5400804"/>
              <a:ext cx="451720" cy="1065369"/>
            </a:xfrm>
            <a:custGeom>
              <a:avLst/>
              <a:pathLst>
                <a:path w="451720" h="1065369">
                  <a:moveTo>
                    <a:pt x="451720" y="1065369"/>
                  </a:moveTo>
                  <a:lnTo>
                    <a:pt x="446731" y="1053603"/>
                  </a:lnTo>
                  <a:lnTo>
                    <a:pt x="441742" y="1041837"/>
                  </a:lnTo>
                  <a:lnTo>
                    <a:pt x="436754" y="1030072"/>
                  </a:lnTo>
                  <a:lnTo>
                    <a:pt x="431765" y="1018306"/>
                  </a:lnTo>
                  <a:lnTo>
                    <a:pt x="426776" y="1006540"/>
                  </a:lnTo>
                  <a:lnTo>
                    <a:pt x="421788" y="994775"/>
                  </a:lnTo>
                  <a:lnTo>
                    <a:pt x="416799" y="983009"/>
                  </a:lnTo>
                  <a:lnTo>
                    <a:pt x="411810" y="971243"/>
                  </a:lnTo>
                  <a:lnTo>
                    <a:pt x="406822" y="959478"/>
                  </a:lnTo>
                  <a:lnTo>
                    <a:pt x="401833" y="947712"/>
                  </a:lnTo>
                  <a:lnTo>
                    <a:pt x="396844" y="935946"/>
                  </a:lnTo>
                  <a:lnTo>
                    <a:pt x="391856" y="924181"/>
                  </a:lnTo>
                  <a:lnTo>
                    <a:pt x="386867" y="912415"/>
                  </a:lnTo>
                  <a:lnTo>
                    <a:pt x="381878" y="900649"/>
                  </a:lnTo>
                  <a:lnTo>
                    <a:pt x="376889" y="888884"/>
                  </a:lnTo>
                  <a:lnTo>
                    <a:pt x="371901" y="877118"/>
                  </a:lnTo>
                  <a:lnTo>
                    <a:pt x="366912" y="865352"/>
                  </a:lnTo>
                  <a:lnTo>
                    <a:pt x="361923" y="853587"/>
                  </a:lnTo>
                  <a:lnTo>
                    <a:pt x="356935" y="841821"/>
                  </a:lnTo>
                  <a:lnTo>
                    <a:pt x="351946" y="830055"/>
                  </a:lnTo>
                  <a:lnTo>
                    <a:pt x="346957" y="818290"/>
                  </a:lnTo>
                  <a:lnTo>
                    <a:pt x="341969" y="806524"/>
                  </a:lnTo>
                  <a:lnTo>
                    <a:pt x="336980" y="794758"/>
                  </a:lnTo>
                  <a:lnTo>
                    <a:pt x="331991" y="782993"/>
                  </a:lnTo>
                  <a:lnTo>
                    <a:pt x="327003" y="771227"/>
                  </a:lnTo>
                  <a:lnTo>
                    <a:pt x="322014" y="759461"/>
                  </a:lnTo>
                  <a:lnTo>
                    <a:pt x="317025" y="747696"/>
                  </a:lnTo>
                  <a:lnTo>
                    <a:pt x="312037" y="735930"/>
                  </a:lnTo>
                  <a:lnTo>
                    <a:pt x="307048" y="724164"/>
                  </a:lnTo>
                  <a:lnTo>
                    <a:pt x="302059" y="712399"/>
                  </a:lnTo>
                  <a:lnTo>
                    <a:pt x="297071" y="700633"/>
                  </a:lnTo>
                  <a:lnTo>
                    <a:pt x="292082" y="688867"/>
                  </a:lnTo>
                  <a:lnTo>
                    <a:pt x="287093" y="677102"/>
                  </a:lnTo>
                  <a:lnTo>
                    <a:pt x="282105" y="665336"/>
                  </a:lnTo>
                  <a:lnTo>
                    <a:pt x="277116" y="653570"/>
                  </a:lnTo>
                  <a:lnTo>
                    <a:pt x="272127" y="641805"/>
                  </a:lnTo>
                  <a:lnTo>
                    <a:pt x="267139" y="630039"/>
                  </a:lnTo>
                  <a:lnTo>
                    <a:pt x="262150" y="618273"/>
                  </a:lnTo>
                  <a:lnTo>
                    <a:pt x="257161" y="606508"/>
                  </a:lnTo>
                  <a:lnTo>
                    <a:pt x="252172" y="594742"/>
                  </a:lnTo>
                  <a:lnTo>
                    <a:pt x="247184" y="582976"/>
                  </a:lnTo>
                  <a:lnTo>
                    <a:pt x="242195" y="571211"/>
                  </a:lnTo>
                  <a:lnTo>
                    <a:pt x="237206" y="559445"/>
                  </a:lnTo>
                  <a:lnTo>
                    <a:pt x="232218" y="547680"/>
                  </a:lnTo>
                  <a:lnTo>
                    <a:pt x="227229" y="535914"/>
                  </a:lnTo>
                  <a:lnTo>
                    <a:pt x="222240" y="524148"/>
                  </a:lnTo>
                  <a:lnTo>
                    <a:pt x="217252" y="512383"/>
                  </a:lnTo>
                  <a:lnTo>
                    <a:pt x="212263" y="500617"/>
                  </a:lnTo>
                  <a:lnTo>
                    <a:pt x="207274" y="488851"/>
                  </a:lnTo>
                  <a:lnTo>
                    <a:pt x="202286" y="477086"/>
                  </a:lnTo>
                  <a:lnTo>
                    <a:pt x="197297" y="465320"/>
                  </a:lnTo>
                  <a:lnTo>
                    <a:pt x="192308" y="453554"/>
                  </a:lnTo>
                  <a:lnTo>
                    <a:pt x="187320" y="441789"/>
                  </a:lnTo>
                  <a:lnTo>
                    <a:pt x="182331" y="430023"/>
                  </a:lnTo>
                  <a:lnTo>
                    <a:pt x="177342" y="418257"/>
                  </a:lnTo>
                  <a:lnTo>
                    <a:pt x="172354" y="406492"/>
                  </a:lnTo>
                  <a:lnTo>
                    <a:pt x="167365" y="394726"/>
                  </a:lnTo>
                  <a:lnTo>
                    <a:pt x="162376" y="382960"/>
                  </a:lnTo>
                  <a:lnTo>
                    <a:pt x="157388" y="371195"/>
                  </a:lnTo>
                  <a:lnTo>
                    <a:pt x="152399" y="359429"/>
                  </a:lnTo>
                  <a:lnTo>
                    <a:pt x="147410" y="347663"/>
                  </a:lnTo>
                  <a:lnTo>
                    <a:pt x="142421" y="335898"/>
                  </a:lnTo>
                  <a:lnTo>
                    <a:pt x="137433" y="324132"/>
                  </a:lnTo>
                  <a:lnTo>
                    <a:pt x="132444" y="312366"/>
                  </a:lnTo>
                  <a:lnTo>
                    <a:pt x="127455" y="300601"/>
                  </a:lnTo>
                  <a:lnTo>
                    <a:pt x="122467" y="288835"/>
                  </a:lnTo>
                  <a:lnTo>
                    <a:pt x="117478" y="277069"/>
                  </a:lnTo>
                  <a:lnTo>
                    <a:pt x="112489" y="265304"/>
                  </a:lnTo>
                  <a:lnTo>
                    <a:pt x="107501" y="253538"/>
                  </a:lnTo>
                  <a:lnTo>
                    <a:pt x="102512" y="241772"/>
                  </a:lnTo>
                  <a:lnTo>
                    <a:pt x="97523" y="230007"/>
                  </a:lnTo>
                  <a:lnTo>
                    <a:pt x="92535" y="218241"/>
                  </a:lnTo>
                  <a:lnTo>
                    <a:pt x="87546" y="206475"/>
                  </a:lnTo>
                  <a:lnTo>
                    <a:pt x="82557" y="194710"/>
                  </a:lnTo>
                  <a:lnTo>
                    <a:pt x="77569" y="182944"/>
                  </a:lnTo>
                  <a:lnTo>
                    <a:pt x="72580" y="171178"/>
                  </a:lnTo>
                  <a:lnTo>
                    <a:pt x="67591" y="159413"/>
                  </a:lnTo>
                  <a:lnTo>
                    <a:pt x="62603" y="147647"/>
                  </a:lnTo>
                  <a:lnTo>
                    <a:pt x="57614" y="135881"/>
                  </a:lnTo>
                  <a:lnTo>
                    <a:pt x="52625" y="124116"/>
                  </a:lnTo>
                  <a:lnTo>
                    <a:pt x="47637" y="112350"/>
                  </a:lnTo>
                  <a:lnTo>
                    <a:pt x="42648" y="100584"/>
                  </a:lnTo>
                  <a:lnTo>
                    <a:pt x="37659" y="88819"/>
                  </a:lnTo>
                  <a:lnTo>
                    <a:pt x="32670" y="77053"/>
                  </a:lnTo>
                  <a:lnTo>
                    <a:pt x="27682" y="65287"/>
                  </a:lnTo>
                  <a:lnTo>
                    <a:pt x="22693" y="53522"/>
                  </a:lnTo>
                  <a:lnTo>
                    <a:pt x="17704" y="41756"/>
                  </a:lnTo>
                  <a:lnTo>
                    <a:pt x="12716" y="29990"/>
                  </a:lnTo>
                  <a:lnTo>
                    <a:pt x="7727" y="18225"/>
                  </a:lnTo>
                  <a:lnTo>
                    <a:pt x="2738" y="64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5621835" y="5400804"/>
              <a:ext cx="132575" cy="142919"/>
            </a:xfrm>
            <a:custGeom>
              <a:avLst/>
              <a:pathLst>
                <a:path w="132575" h="142919">
                  <a:moveTo>
                    <a:pt x="132575" y="86707"/>
                  </a:moveTo>
                  <a:lnTo>
                    <a:pt x="17606" y="0"/>
                  </a:lnTo>
                  <a:lnTo>
                    <a:pt x="0" y="1429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5164284" y="5398873"/>
              <a:ext cx="926878" cy="1067300"/>
            </a:xfrm>
            <a:custGeom>
              <a:avLst/>
              <a:pathLst>
                <a:path w="926878" h="1067300">
                  <a:moveTo>
                    <a:pt x="926878" y="1067300"/>
                  </a:moveTo>
                  <a:lnTo>
                    <a:pt x="916800" y="1055695"/>
                  </a:lnTo>
                  <a:lnTo>
                    <a:pt x="906722" y="1044091"/>
                  </a:lnTo>
                  <a:lnTo>
                    <a:pt x="896644" y="1032486"/>
                  </a:lnTo>
                  <a:lnTo>
                    <a:pt x="886567" y="1020882"/>
                  </a:lnTo>
                  <a:lnTo>
                    <a:pt x="876489" y="1009278"/>
                  </a:lnTo>
                  <a:lnTo>
                    <a:pt x="866411" y="997673"/>
                  </a:lnTo>
                  <a:lnTo>
                    <a:pt x="856334" y="986069"/>
                  </a:lnTo>
                  <a:lnTo>
                    <a:pt x="846256" y="974464"/>
                  </a:lnTo>
                  <a:lnTo>
                    <a:pt x="836178" y="962860"/>
                  </a:lnTo>
                  <a:lnTo>
                    <a:pt x="826101" y="951255"/>
                  </a:lnTo>
                  <a:lnTo>
                    <a:pt x="816023" y="939651"/>
                  </a:lnTo>
                  <a:lnTo>
                    <a:pt x="805945" y="928046"/>
                  </a:lnTo>
                  <a:lnTo>
                    <a:pt x="795867" y="916442"/>
                  </a:lnTo>
                  <a:lnTo>
                    <a:pt x="785790" y="904837"/>
                  </a:lnTo>
                  <a:lnTo>
                    <a:pt x="775712" y="893233"/>
                  </a:lnTo>
                  <a:lnTo>
                    <a:pt x="765634" y="881628"/>
                  </a:lnTo>
                  <a:lnTo>
                    <a:pt x="755557" y="870024"/>
                  </a:lnTo>
                  <a:lnTo>
                    <a:pt x="745479" y="858419"/>
                  </a:lnTo>
                  <a:lnTo>
                    <a:pt x="735401" y="846815"/>
                  </a:lnTo>
                  <a:lnTo>
                    <a:pt x="725323" y="835210"/>
                  </a:lnTo>
                  <a:lnTo>
                    <a:pt x="715246" y="823606"/>
                  </a:lnTo>
                  <a:lnTo>
                    <a:pt x="705168" y="812001"/>
                  </a:lnTo>
                  <a:lnTo>
                    <a:pt x="695090" y="800397"/>
                  </a:lnTo>
                  <a:lnTo>
                    <a:pt x="685013" y="788792"/>
                  </a:lnTo>
                  <a:lnTo>
                    <a:pt x="674935" y="777188"/>
                  </a:lnTo>
                  <a:lnTo>
                    <a:pt x="664857" y="765583"/>
                  </a:lnTo>
                  <a:lnTo>
                    <a:pt x="654780" y="753979"/>
                  </a:lnTo>
                  <a:lnTo>
                    <a:pt x="644702" y="742374"/>
                  </a:lnTo>
                  <a:lnTo>
                    <a:pt x="634624" y="730770"/>
                  </a:lnTo>
                  <a:lnTo>
                    <a:pt x="624546" y="719165"/>
                  </a:lnTo>
                  <a:lnTo>
                    <a:pt x="614469" y="707561"/>
                  </a:lnTo>
                  <a:lnTo>
                    <a:pt x="604391" y="695957"/>
                  </a:lnTo>
                  <a:lnTo>
                    <a:pt x="594313" y="684352"/>
                  </a:lnTo>
                  <a:lnTo>
                    <a:pt x="584236" y="672748"/>
                  </a:lnTo>
                  <a:lnTo>
                    <a:pt x="574158" y="661143"/>
                  </a:lnTo>
                  <a:lnTo>
                    <a:pt x="564080" y="649539"/>
                  </a:lnTo>
                  <a:lnTo>
                    <a:pt x="554002" y="637934"/>
                  </a:lnTo>
                  <a:lnTo>
                    <a:pt x="543925" y="626330"/>
                  </a:lnTo>
                  <a:lnTo>
                    <a:pt x="533847" y="614725"/>
                  </a:lnTo>
                  <a:lnTo>
                    <a:pt x="523769" y="603121"/>
                  </a:lnTo>
                  <a:lnTo>
                    <a:pt x="513692" y="591516"/>
                  </a:lnTo>
                  <a:lnTo>
                    <a:pt x="503614" y="579912"/>
                  </a:lnTo>
                  <a:lnTo>
                    <a:pt x="493536" y="568307"/>
                  </a:lnTo>
                  <a:lnTo>
                    <a:pt x="483459" y="556703"/>
                  </a:lnTo>
                  <a:lnTo>
                    <a:pt x="473381" y="545098"/>
                  </a:lnTo>
                  <a:lnTo>
                    <a:pt x="463303" y="533494"/>
                  </a:lnTo>
                  <a:lnTo>
                    <a:pt x="453225" y="521889"/>
                  </a:lnTo>
                  <a:lnTo>
                    <a:pt x="443148" y="510285"/>
                  </a:lnTo>
                  <a:lnTo>
                    <a:pt x="433070" y="498680"/>
                  </a:lnTo>
                  <a:lnTo>
                    <a:pt x="422992" y="487076"/>
                  </a:lnTo>
                  <a:lnTo>
                    <a:pt x="412915" y="475471"/>
                  </a:lnTo>
                  <a:lnTo>
                    <a:pt x="402837" y="463867"/>
                  </a:lnTo>
                  <a:lnTo>
                    <a:pt x="392759" y="452262"/>
                  </a:lnTo>
                  <a:lnTo>
                    <a:pt x="382682" y="440658"/>
                  </a:lnTo>
                  <a:lnTo>
                    <a:pt x="372604" y="429053"/>
                  </a:lnTo>
                  <a:lnTo>
                    <a:pt x="362526" y="417449"/>
                  </a:lnTo>
                  <a:lnTo>
                    <a:pt x="352448" y="405845"/>
                  </a:lnTo>
                  <a:lnTo>
                    <a:pt x="342371" y="394240"/>
                  </a:lnTo>
                  <a:lnTo>
                    <a:pt x="332293" y="382636"/>
                  </a:lnTo>
                  <a:lnTo>
                    <a:pt x="322215" y="371031"/>
                  </a:lnTo>
                  <a:lnTo>
                    <a:pt x="312138" y="359427"/>
                  </a:lnTo>
                  <a:lnTo>
                    <a:pt x="302060" y="347822"/>
                  </a:lnTo>
                  <a:lnTo>
                    <a:pt x="291982" y="336218"/>
                  </a:lnTo>
                  <a:lnTo>
                    <a:pt x="281904" y="324613"/>
                  </a:lnTo>
                  <a:lnTo>
                    <a:pt x="271827" y="313009"/>
                  </a:lnTo>
                  <a:lnTo>
                    <a:pt x="261749" y="301404"/>
                  </a:lnTo>
                  <a:lnTo>
                    <a:pt x="251671" y="289800"/>
                  </a:lnTo>
                  <a:lnTo>
                    <a:pt x="241594" y="278195"/>
                  </a:lnTo>
                  <a:lnTo>
                    <a:pt x="231516" y="266591"/>
                  </a:lnTo>
                  <a:lnTo>
                    <a:pt x="221438" y="254986"/>
                  </a:lnTo>
                  <a:lnTo>
                    <a:pt x="211361" y="243382"/>
                  </a:lnTo>
                  <a:lnTo>
                    <a:pt x="201283" y="231777"/>
                  </a:lnTo>
                  <a:lnTo>
                    <a:pt x="191205" y="220173"/>
                  </a:lnTo>
                  <a:lnTo>
                    <a:pt x="181127" y="208568"/>
                  </a:lnTo>
                  <a:lnTo>
                    <a:pt x="171050" y="196964"/>
                  </a:lnTo>
                  <a:lnTo>
                    <a:pt x="160972" y="185359"/>
                  </a:lnTo>
                  <a:lnTo>
                    <a:pt x="150894" y="173755"/>
                  </a:lnTo>
                  <a:lnTo>
                    <a:pt x="140817" y="162150"/>
                  </a:lnTo>
                  <a:lnTo>
                    <a:pt x="130739" y="150546"/>
                  </a:lnTo>
                  <a:lnTo>
                    <a:pt x="120661" y="138941"/>
                  </a:lnTo>
                  <a:lnTo>
                    <a:pt x="110583" y="127337"/>
                  </a:lnTo>
                  <a:lnTo>
                    <a:pt x="100506" y="115733"/>
                  </a:lnTo>
                  <a:lnTo>
                    <a:pt x="90428" y="104128"/>
                  </a:lnTo>
                  <a:lnTo>
                    <a:pt x="80350" y="92524"/>
                  </a:lnTo>
                  <a:lnTo>
                    <a:pt x="70273" y="80919"/>
                  </a:lnTo>
                  <a:lnTo>
                    <a:pt x="60195" y="69315"/>
                  </a:lnTo>
                  <a:lnTo>
                    <a:pt x="50117" y="57710"/>
                  </a:lnTo>
                  <a:lnTo>
                    <a:pt x="40040" y="46106"/>
                  </a:lnTo>
                  <a:lnTo>
                    <a:pt x="29962" y="34501"/>
                  </a:lnTo>
                  <a:lnTo>
                    <a:pt x="19884" y="22897"/>
                  </a:lnTo>
                  <a:lnTo>
                    <a:pt x="9806" y="1129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5164284" y="5398873"/>
              <a:ext cx="136131" cy="141367"/>
            </a:xfrm>
            <a:custGeom>
              <a:avLst/>
              <a:pathLst>
                <a:path w="136131" h="141367">
                  <a:moveTo>
                    <a:pt x="136131" y="46948"/>
                  </a:moveTo>
                  <a:lnTo>
                    <a:pt x="0" y="0"/>
                  </a:lnTo>
                  <a:lnTo>
                    <a:pt x="27407" y="1413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6091162" y="5401233"/>
              <a:ext cx="507360" cy="1064940"/>
            </a:xfrm>
            <a:custGeom>
              <a:avLst/>
              <a:pathLst>
                <a:path w="507360" h="1064940">
                  <a:moveTo>
                    <a:pt x="0" y="1064940"/>
                  </a:moveTo>
                  <a:lnTo>
                    <a:pt x="5594" y="1053198"/>
                  </a:lnTo>
                  <a:lnTo>
                    <a:pt x="11188" y="1041456"/>
                  </a:lnTo>
                  <a:lnTo>
                    <a:pt x="16782" y="1029714"/>
                  </a:lnTo>
                  <a:lnTo>
                    <a:pt x="22376" y="1017973"/>
                  </a:lnTo>
                  <a:lnTo>
                    <a:pt x="27970" y="1006231"/>
                  </a:lnTo>
                  <a:lnTo>
                    <a:pt x="33564" y="994489"/>
                  </a:lnTo>
                  <a:lnTo>
                    <a:pt x="39158" y="982747"/>
                  </a:lnTo>
                  <a:lnTo>
                    <a:pt x="44752" y="971005"/>
                  </a:lnTo>
                  <a:lnTo>
                    <a:pt x="50346" y="959264"/>
                  </a:lnTo>
                  <a:lnTo>
                    <a:pt x="55940" y="947522"/>
                  </a:lnTo>
                  <a:lnTo>
                    <a:pt x="61534" y="935780"/>
                  </a:lnTo>
                  <a:lnTo>
                    <a:pt x="67128" y="924038"/>
                  </a:lnTo>
                  <a:lnTo>
                    <a:pt x="72722" y="912296"/>
                  </a:lnTo>
                  <a:lnTo>
                    <a:pt x="78316" y="900554"/>
                  </a:lnTo>
                  <a:lnTo>
                    <a:pt x="83910" y="888813"/>
                  </a:lnTo>
                  <a:lnTo>
                    <a:pt x="89504" y="877071"/>
                  </a:lnTo>
                  <a:lnTo>
                    <a:pt x="95098" y="865329"/>
                  </a:lnTo>
                  <a:lnTo>
                    <a:pt x="100693" y="853587"/>
                  </a:lnTo>
                  <a:lnTo>
                    <a:pt x="106287" y="841845"/>
                  </a:lnTo>
                  <a:lnTo>
                    <a:pt x="111881" y="830103"/>
                  </a:lnTo>
                  <a:lnTo>
                    <a:pt x="117475" y="818362"/>
                  </a:lnTo>
                  <a:lnTo>
                    <a:pt x="123069" y="806620"/>
                  </a:lnTo>
                  <a:lnTo>
                    <a:pt x="128663" y="794878"/>
                  </a:lnTo>
                  <a:lnTo>
                    <a:pt x="134257" y="783136"/>
                  </a:lnTo>
                  <a:lnTo>
                    <a:pt x="139851" y="771394"/>
                  </a:lnTo>
                  <a:lnTo>
                    <a:pt x="145445" y="759653"/>
                  </a:lnTo>
                  <a:lnTo>
                    <a:pt x="151039" y="747911"/>
                  </a:lnTo>
                  <a:lnTo>
                    <a:pt x="156633" y="736169"/>
                  </a:lnTo>
                  <a:lnTo>
                    <a:pt x="162227" y="724427"/>
                  </a:lnTo>
                  <a:lnTo>
                    <a:pt x="167821" y="712685"/>
                  </a:lnTo>
                  <a:lnTo>
                    <a:pt x="173415" y="700943"/>
                  </a:lnTo>
                  <a:lnTo>
                    <a:pt x="179009" y="689202"/>
                  </a:lnTo>
                  <a:lnTo>
                    <a:pt x="184603" y="677460"/>
                  </a:lnTo>
                  <a:lnTo>
                    <a:pt x="190197" y="665718"/>
                  </a:lnTo>
                  <a:lnTo>
                    <a:pt x="195792" y="653976"/>
                  </a:lnTo>
                  <a:lnTo>
                    <a:pt x="201386" y="642234"/>
                  </a:lnTo>
                  <a:lnTo>
                    <a:pt x="206980" y="630492"/>
                  </a:lnTo>
                  <a:lnTo>
                    <a:pt x="212574" y="618751"/>
                  </a:lnTo>
                  <a:lnTo>
                    <a:pt x="218168" y="607009"/>
                  </a:lnTo>
                  <a:lnTo>
                    <a:pt x="223762" y="595267"/>
                  </a:lnTo>
                  <a:lnTo>
                    <a:pt x="229356" y="583525"/>
                  </a:lnTo>
                  <a:lnTo>
                    <a:pt x="234950" y="571783"/>
                  </a:lnTo>
                  <a:lnTo>
                    <a:pt x="240544" y="560041"/>
                  </a:lnTo>
                  <a:lnTo>
                    <a:pt x="246138" y="548300"/>
                  </a:lnTo>
                  <a:lnTo>
                    <a:pt x="251732" y="536558"/>
                  </a:lnTo>
                  <a:lnTo>
                    <a:pt x="257326" y="524816"/>
                  </a:lnTo>
                  <a:lnTo>
                    <a:pt x="262920" y="513074"/>
                  </a:lnTo>
                  <a:lnTo>
                    <a:pt x="268514" y="501332"/>
                  </a:lnTo>
                  <a:lnTo>
                    <a:pt x="274108" y="489591"/>
                  </a:lnTo>
                  <a:lnTo>
                    <a:pt x="279702" y="477849"/>
                  </a:lnTo>
                  <a:lnTo>
                    <a:pt x="285296" y="466107"/>
                  </a:lnTo>
                  <a:lnTo>
                    <a:pt x="290891" y="454365"/>
                  </a:lnTo>
                  <a:lnTo>
                    <a:pt x="296485" y="442623"/>
                  </a:lnTo>
                  <a:lnTo>
                    <a:pt x="302079" y="430881"/>
                  </a:lnTo>
                  <a:lnTo>
                    <a:pt x="307673" y="419140"/>
                  </a:lnTo>
                  <a:lnTo>
                    <a:pt x="313267" y="407398"/>
                  </a:lnTo>
                  <a:lnTo>
                    <a:pt x="318861" y="395656"/>
                  </a:lnTo>
                  <a:lnTo>
                    <a:pt x="324455" y="383914"/>
                  </a:lnTo>
                  <a:lnTo>
                    <a:pt x="330049" y="372172"/>
                  </a:lnTo>
                  <a:lnTo>
                    <a:pt x="335643" y="360430"/>
                  </a:lnTo>
                  <a:lnTo>
                    <a:pt x="341237" y="348689"/>
                  </a:lnTo>
                  <a:lnTo>
                    <a:pt x="346831" y="336947"/>
                  </a:lnTo>
                  <a:lnTo>
                    <a:pt x="352425" y="325205"/>
                  </a:lnTo>
                  <a:lnTo>
                    <a:pt x="358019" y="313463"/>
                  </a:lnTo>
                  <a:lnTo>
                    <a:pt x="363613" y="301721"/>
                  </a:lnTo>
                  <a:lnTo>
                    <a:pt x="369207" y="289980"/>
                  </a:lnTo>
                  <a:lnTo>
                    <a:pt x="374801" y="278238"/>
                  </a:lnTo>
                  <a:lnTo>
                    <a:pt x="380395" y="266496"/>
                  </a:lnTo>
                  <a:lnTo>
                    <a:pt x="385990" y="254754"/>
                  </a:lnTo>
                  <a:lnTo>
                    <a:pt x="391584" y="243012"/>
                  </a:lnTo>
                  <a:lnTo>
                    <a:pt x="397178" y="231270"/>
                  </a:lnTo>
                  <a:lnTo>
                    <a:pt x="402772" y="219529"/>
                  </a:lnTo>
                  <a:lnTo>
                    <a:pt x="408366" y="207787"/>
                  </a:lnTo>
                  <a:lnTo>
                    <a:pt x="413960" y="196045"/>
                  </a:lnTo>
                  <a:lnTo>
                    <a:pt x="419554" y="184303"/>
                  </a:lnTo>
                  <a:lnTo>
                    <a:pt x="425148" y="172561"/>
                  </a:lnTo>
                  <a:lnTo>
                    <a:pt x="430742" y="160819"/>
                  </a:lnTo>
                  <a:lnTo>
                    <a:pt x="436336" y="149078"/>
                  </a:lnTo>
                  <a:lnTo>
                    <a:pt x="441930" y="137336"/>
                  </a:lnTo>
                  <a:lnTo>
                    <a:pt x="447524" y="125594"/>
                  </a:lnTo>
                  <a:lnTo>
                    <a:pt x="453118" y="113852"/>
                  </a:lnTo>
                  <a:lnTo>
                    <a:pt x="458712" y="102110"/>
                  </a:lnTo>
                  <a:lnTo>
                    <a:pt x="464306" y="90369"/>
                  </a:lnTo>
                  <a:lnTo>
                    <a:pt x="469900" y="78627"/>
                  </a:lnTo>
                  <a:lnTo>
                    <a:pt x="475494" y="66885"/>
                  </a:lnTo>
                  <a:lnTo>
                    <a:pt x="481089" y="55143"/>
                  </a:lnTo>
                  <a:lnTo>
                    <a:pt x="486683" y="43401"/>
                  </a:lnTo>
                  <a:lnTo>
                    <a:pt x="492277" y="31659"/>
                  </a:lnTo>
                  <a:lnTo>
                    <a:pt x="497871" y="19918"/>
                  </a:lnTo>
                  <a:lnTo>
                    <a:pt x="503465" y="8176"/>
                  </a:lnTo>
                  <a:lnTo>
                    <a:pt x="507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6479885" y="5401233"/>
              <a:ext cx="130000" cy="143550"/>
            </a:xfrm>
            <a:custGeom>
              <a:avLst/>
              <a:pathLst>
                <a:path w="130000" h="143550">
                  <a:moveTo>
                    <a:pt x="130000" y="143550"/>
                  </a:moveTo>
                  <a:lnTo>
                    <a:pt x="118637" y="0"/>
                  </a:lnTo>
                  <a:lnTo>
                    <a:pt x="0" y="816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5246834" y="5833529"/>
              <a:ext cx="844327" cy="632644"/>
            </a:xfrm>
            <a:custGeom>
              <a:avLst/>
              <a:pathLst>
                <a:path w="844327" h="632644">
                  <a:moveTo>
                    <a:pt x="844327" y="632644"/>
                  </a:moveTo>
                  <a:lnTo>
                    <a:pt x="834925" y="625599"/>
                  </a:lnTo>
                  <a:lnTo>
                    <a:pt x="825524" y="618555"/>
                  </a:lnTo>
                  <a:lnTo>
                    <a:pt x="816122" y="611510"/>
                  </a:lnTo>
                  <a:lnTo>
                    <a:pt x="806721" y="604466"/>
                  </a:lnTo>
                  <a:lnTo>
                    <a:pt x="797319" y="597421"/>
                  </a:lnTo>
                  <a:lnTo>
                    <a:pt x="787918" y="590377"/>
                  </a:lnTo>
                  <a:lnTo>
                    <a:pt x="778516" y="583332"/>
                  </a:lnTo>
                  <a:lnTo>
                    <a:pt x="769114" y="576288"/>
                  </a:lnTo>
                  <a:lnTo>
                    <a:pt x="759713" y="569243"/>
                  </a:lnTo>
                  <a:lnTo>
                    <a:pt x="750311" y="562199"/>
                  </a:lnTo>
                  <a:lnTo>
                    <a:pt x="740910" y="555154"/>
                  </a:lnTo>
                  <a:lnTo>
                    <a:pt x="731508" y="548110"/>
                  </a:lnTo>
                  <a:lnTo>
                    <a:pt x="722106" y="541065"/>
                  </a:lnTo>
                  <a:lnTo>
                    <a:pt x="712705" y="534021"/>
                  </a:lnTo>
                  <a:lnTo>
                    <a:pt x="703303" y="526976"/>
                  </a:lnTo>
                  <a:lnTo>
                    <a:pt x="693902" y="519932"/>
                  </a:lnTo>
                  <a:lnTo>
                    <a:pt x="684500" y="512887"/>
                  </a:lnTo>
                  <a:lnTo>
                    <a:pt x="675098" y="505843"/>
                  </a:lnTo>
                  <a:lnTo>
                    <a:pt x="665697" y="498798"/>
                  </a:lnTo>
                  <a:lnTo>
                    <a:pt x="656295" y="491754"/>
                  </a:lnTo>
                  <a:lnTo>
                    <a:pt x="646894" y="484709"/>
                  </a:lnTo>
                  <a:lnTo>
                    <a:pt x="637492" y="477665"/>
                  </a:lnTo>
                  <a:lnTo>
                    <a:pt x="628091" y="470620"/>
                  </a:lnTo>
                  <a:lnTo>
                    <a:pt x="618689" y="463576"/>
                  </a:lnTo>
                  <a:lnTo>
                    <a:pt x="609287" y="456532"/>
                  </a:lnTo>
                  <a:lnTo>
                    <a:pt x="599886" y="449487"/>
                  </a:lnTo>
                  <a:lnTo>
                    <a:pt x="590484" y="442443"/>
                  </a:lnTo>
                  <a:lnTo>
                    <a:pt x="581083" y="435398"/>
                  </a:lnTo>
                  <a:lnTo>
                    <a:pt x="571681" y="428354"/>
                  </a:lnTo>
                  <a:lnTo>
                    <a:pt x="562279" y="421309"/>
                  </a:lnTo>
                  <a:lnTo>
                    <a:pt x="552878" y="414265"/>
                  </a:lnTo>
                  <a:lnTo>
                    <a:pt x="543476" y="407220"/>
                  </a:lnTo>
                  <a:lnTo>
                    <a:pt x="534075" y="400176"/>
                  </a:lnTo>
                  <a:lnTo>
                    <a:pt x="524673" y="393131"/>
                  </a:lnTo>
                  <a:lnTo>
                    <a:pt x="515272" y="386087"/>
                  </a:lnTo>
                  <a:lnTo>
                    <a:pt x="505870" y="379042"/>
                  </a:lnTo>
                  <a:lnTo>
                    <a:pt x="496468" y="371998"/>
                  </a:lnTo>
                  <a:lnTo>
                    <a:pt x="487067" y="364953"/>
                  </a:lnTo>
                  <a:lnTo>
                    <a:pt x="477665" y="357909"/>
                  </a:lnTo>
                  <a:lnTo>
                    <a:pt x="468264" y="350864"/>
                  </a:lnTo>
                  <a:lnTo>
                    <a:pt x="458862" y="343820"/>
                  </a:lnTo>
                  <a:lnTo>
                    <a:pt x="449460" y="336775"/>
                  </a:lnTo>
                  <a:lnTo>
                    <a:pt x="440059" y="329731"/>
                  </a:lnTo>
                  <a:lnTo>
                    <a:pt x="430657" y="322686"/>
                  </a:lnTo>
                  <a:lnTo>
                    <a:pt x="421256" y="315642"/>
                  </a:lnTo>
                  <a:lnTo>
                    <a:pt x="411854" y="308597"/>
                  </a:lnTo>
                  <a:lnTo>
                    <a:pt x="402452" y="301553"/>
                  </a:lnTo>
                  <a:lnTo>
                    <a:pt x="393051" y="294508"/>
                  </a:lnTo>
                  <a:lnTo>
                    <a:pt x="383649" y="287464"/>
                  </a:lnTo>
                  <a:lnTo>
                    <a:pt x="374248" y="280419"/>
                  </a:lnTo>
                  <a:lnTo>
                    <a:pt x="364846" y="273375"/>
                  </a:lnTo>
                  <a:lnTo>
                    <a:pt x="355445" y="266330"/>
                  </a:lnTo>
                  <a:lnTo>
                    <a:pt x="346043" y="259286"/>
                  </a:lnTo>
                  <a:lnTo>
                    <a:pt x="336641" y="252241"/>
                  </a:lnTo>
                  <a:lnTo>
                    <a:pt x="327240" y="245197"/>
                  </a:lnTo>
                  <a:lnTo>
                    <a:pt x="317838" y="238152"/>
                  </a:lnTo>
                  <a:lnTo>
                    <a:pt x="308437" y="231108"/>
                  </a:lnTo>
                  <a:lnTo>
                    <a:pt x="299035" y="224063"/>
                  </a:lnTo>
                  <a:lnTo>
                    <a:pt x="289633" y="217019"/>
                  </a:lnTo>
                  <a:lnTo>
                    <a:pt x="280232" y="209974"/>
                  </a:lnTo>
                  <a:lnTo>
                    <a:pt x="270830" y="202930"/>
                  </a:lnTo>
                  <a:lnTo>
                    <a:pt x="261429" y="195885"/>
                  </a:lnTo>
                  <a:lnTo>
                    <a:pt x="252027" y="188841"/>
                  </a:lnTo>
                  <a:lnTo>
                    <a:pt x="242625" y="181796"/>
                  </a:lnTo>
                  <a:lnTo>
                    <a:pt x="233224" y="174752"/>
                  </a:lnTo>
                  <a:lnTo>
                    <a:pt x="223822" y="167707"/>
                  </a:lnTo>
                  <a:lnTo>
                    <a:pt x="214421" y="160663"/>
                  </a:lnTo>
                  <a:lnTo>
                    <a:pt x="205019" y="153618"/>
                  </a:lnTo>
                  <a:lnTo>
                    <a:pt x="195618" y="146574"/>
                  </a:lnTo>
                  <a:lnTo>
                    <a:pt x="186216" y="139529"/>
                  </a:lnTo>
                  <a:lnTo>
                    <a:pt x="176814" y="132485"/>
                  </a:lnTo>
                  <a:lnTo>
                    <a:pt x="167413" y="125440"/>
                  </a:lnTo>
                  <a:lnTo>
                    <a:pt x="158011" y="118396"/>
                  </a:lnTo>
                  <a:lnTo>
                    <a:pt x="148610" y="111351"/>
                  </a:lnTo>
                  <a:lnTo>
                    <a:pt x="139208" y="104307"/>
                  </a:lnTo>
                  <a:lnTo>
                    <a:pt x="129806" y="97262"/>
                  </a:lnTo>
                  <a:lnTo>
                    <a:pt x="120405" y="90218"/>
                  </a:lnTo>
                  <a:lnTo>
                    <a:pt x="111003" y="83173"/>
                  </a:lnTo>
                  <a:lnTo>
                    <a:pt x="101602" y="76129"/>
                  </a:lnTo>
                  <a:lnTo>
                    <a:pt x="92200" y="69084"/>
                  </a:lnTo>
                  <a:lnTo>
                    <a:pt x="82799" y="62040"/>
                  </a:lnTo>
                  <a:lnTo>
                    <a:pt x="73397" y="54995"/>
                  </a:lnTo>
                  <a:lnTo>
                    <a:pt x="63995" y="47951"/>
                  </a:lnTo>
                  <a:lnTo>
                    <a:pt x="54594" y="40906"/>
                  </a:lnTo>
                  <a:lnTo>
                    <a:pt x="45192" y="33862"/>
                  </a:lnTo>
                  <a:lnTo>
                    <a:pt x="35791" y="26817"/>
                  </a:lnTo>
                  <a:lnTo>
                    <a:pt x="26389" y="19773"/>
                  </a:lnTo>
                  <a:lnTo>
                    <a:pt x="16987" y="12728"/>
                  </a:lnTo>
                  <a:lnTo>
                    <a:pt x="7586" y="568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5246834" y="5833529"/>
              <a:ext cx="142973" cy="132398"/>
            </a:xfrm>
            <a:custGeom>
              <a:avLst/>
              <a:pathLst>
                <a:path w="142973" h="132398">
                  <a:moveTo>
                    <a:pt x="142973" y="17159"/>
                  </a:moveTo>
                  <a:lnTo>
                    <a:pt x="0" y="0"/>
                  </a:lnTo>
                  <a:lnTo>
                    <a:pt x="56626" y="1323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5596122" y="5409373"/>
              <a:ext cx="994" cy="646471"/>
            </a:xfrm>
            <a:custGeom>
              <a:avLst/>
              <a:pathLst>
                <a:path w="994" h="646471">
                  <a:moveTo>
                    <a:pt x="0" y="646471"/>
                  </a:moveTo>
                  <a:lnTo>
                    <a:pt x="11" y="638850"/>
                  </a:lnTo>
                  <a:lnTo>
                    <a:pt x="23" y="631229"/>
                  </a:lnTo>
                  <a:lnTo>
                    <a:pt x="35" y="623608"/>
                  </a:lnTo>
                  <a:lnTo>
                    <a:pt x="46" y="615987"/>
                  </a:lnTo>
                  <a:lnTo>
                    <a:pt x="58" y="608367"/>
                  </a:lnTo>
                  <a:lnTo>
                    <a:pt x="70" y="600746"/>
                  </a:lnTo>
                  <a:lnTo>
                    <a:pt x="82" y="593125"/>
                  </a:lnTo>
                  <a:lnTo>
                    <a:pt x="93" y="585504"/>
                  </a:lnTo>
                  <a:lnTo>
                    <a:pt x="105" y="577883"/>
                  </a:lnTo>
                  <a:lnTo>
                    <a:pt x="117" y="570262"/>
                  </a:lnTo>
                  <a:lnTo>
                    <a:pt x="128" y="562641"/>
                  </a:lnTo>
                  <a:lnTo>
                    <a:pt x="140" y="555020"/>
                  </a:lnTo>
                  <a:lnTo>
                    <a:pt x="152" y="547399"/>
                  </a:lnTo>
                  <a:lnTo>
                    <a:pt x="164" y="539778"/>
                  </a:lnTo>
                  <a:lnTo>
                    <a:pt x="175" y="532157"/>
                  </a:lnTo>
                  <a:lnTo>
                    <a:pt x="187" y="524536"/>
                  </a:lnTo>
                  <a:lnTo>
                    <a:pt x="199" y="516915"/>
                  </a:lnTo>
                  <a:lnTo>
                    <a:pt x="210" y="509295"/>
                  </a:lnTo>
                  <a:lnTo>
                    <a:pt x="222" y="501674"/>
                  </a:lnTo>
                  <a:lnTo>
                    <a:pt x="234" y="494053"/>
                  </a:lnTo>
                  <a:lnTo>
                    <a:pt x="246" y="486432"/>
                  </a:lnTo>
                  <a:lnTo>
                    <a:pt x="257" y="478811"/>
                  </a:lnTo>
                  <a:lnTo>
                    <a:pt x="269" y="471190"/>
                  </a:lnTo>
                  <a:lnTo>
                    <a:pt x="281" y="463569"/>
                  </a:lnTo>
                  <a:lnTo>
                    <a:pt x="293" y="455948"/>
                  </a:lnTo>
                  <a:lnTo>
                    <a:pt x="304" y="448327"/>
                  </a:lnTo>
                  <a:lnTo>
                    <a:pt x="316" y="440706"/>
                  </a:lnTo>
                  <a:lnTo>
                    <a:pt x="328" y="433085"/>
                  </a:lnTo>
                  <a:lnTo>
                    <a:pt x="339" y="425464"/>
                  </a:lnTo>
                  <a:lnTo>
                    <a:pt x="351" y="417843"/>
                  </a:lnTo>
                  <a:lnTo>
                    <a:pt x="363" y="410222"/>
                  </a:lnTo>
                  <a:lnTo>
                    <a:pt x="375" y="402602"/>
                  </a:lnTo>
                  <a:lnTo>
                    <a:pt x="386" y="394981"/>
                  </a:lnTo>
                  <a:lnTo>
                    <a:pt x="398" y="387360"/>
                  </a:lnTo>
                  <a:lnTo>
                    <a:pt x="410" y="379739"/>
                  </a:lnTo>
                  <a:lnTo>
                    <a:pt x="421" y="372118"/>
                  </a:lnTo>
                  <a:lnTo>
                    <a:pt x="433" y="364497"/>
                  </a:lnTo>
                  <a:lnTo>
                    <a:pt x="445" y="356876"/>
                  </a:lnTo>
                  <a:lnTo>
                    <a:pt x="457" y="349255"/>
                  </a:lnTo>
                  <a:lnTo>
                    <a:pt x="468" y="341634"/>
                  </a:lnTo>
                  <a:lnTo>
                    <a:pt x="480" y="334013"/>
                  </a:lnTo>
                  <a:lnTo>
                    <a:pt x="492" y="326392"/>
                  </a:lnTo>
                  <a:lnTo>
                    <a:pt x="504" y="318771"/>
                  </a:lnTo>
                  <a:lnTo>
                    <a:pt x="515" y="311150"/>
                  </a:lnTo>
                  <a:lnTo>
                    <a:pt x="527" y="303530"/>
                  </a:lnTo>
                  <a:lnTo>
                    <a:pt x="539" y="295909"/>
                  </a:lnTo>
                  <a:lnTo>
                    <a:pt x="550" y="288288"/>
                  </a:lnTo>
                  <a:lnTo>
                    <a:pt x="562" y="280667"/>
                  </a:lnTo>
                  <a:lnTo>
                    <a:pt x="574" y="273046"/>
                  </a:lnTo>
                  <a:lnTo>
                    <a:pt x="586" y="265425"/>
                  </a:lnTo>
                  <a:lnTo>
                    <a:pt x="597" y="257804"/>
                  </a:lnTo>
                  <a:lnTo>
                    <a:pt x="609" y="250183"/>
                  </a:lnTo>
                  <a:lnTo>
                    <a:pt x="621" y="242562"/>
                  </a:lnTo>
                  <a:lnTo>
                    <a:pt x="632" y="234941"/>
                  </a:lnTo>
                  <a:lnTo>
                    <a:pt x="644" y="227320"/>
                  </a:lnTo>
                  <a:lnTo>
                    <a:pt x="656" y="219699"/>
                  </a:lnTo>
                  <a:lnTo>
                    <a:pt x="668" y="212078"/>
                  </a:lnTo>
                  <a:lnTo>
                    <a:pt x="679" y="204458"/>
                  </a:lnTo>
                  <a:lnTo>
                    <a:pt x="691" y="196837"/>
                  </a:lnTo>
                  <a:lnTo>
                    <a:pt x="703" y="189216"/>
                  </a:lnTo>
                  <a:lnTo>
                    <a:pt x="714" y="181595"/>
                  </a:lnTo>
                  <a:lnTo>
                    <a:pt x="726" y="173974"/>
                  </a:lnTo>
                  <a:lnTo>
                    <a:pt x="738" y="166353"/>
                  </a:lnTo>
                  <a:lnTo>
                    <a:pt x="750" y="158732"/>
                  </a:lnTo>
                  <a:lnTo>
                    <a:pt x="761" y="151111"/>
                  </a:lnTo>
                  <a:lnTo>
                    <a:pt x="773" y="143490"/>
                  </a:lnTo>
                  <a:lnTo>
                    <a:pt x="785" y="135869"/>
                  </a:lnTo>
                  <a:lnTo>
                    <a:pt x="797" y="128248"/>
                  </a:lnTo>
                  <a:lnTo>
                    <a:pt x="808" y="120627"/>
                  </a:lnTo>
                  <a:lnTo>
                    <a:pt x="820" y="113006"/>
                  </a:lnTo>
                  <a:lnTo>
                    <a:pt x="832" y="105386"/>
                  </a:lnTo>
                  <a:lnTo>
                    <a:pt x="843" y="97765"/>
                  </a:lnTo>
                  <a:lnTo>
                    <a:pt x="855" y="90144"/>
                  </a:lnTo>
                  <a:lnTo>
                    <a:pt x="867" y="82523"/>
                  </a:lnTo>
                  <a:lnTo>
                    <a:pt x="879" y="74902"/>
                  </a:lnTo>
                  <a:lnTo>
                    <a:pt x="890" y="67281"/>
                  </a:lnTo>
                  <a:lnTo>
                    <a:pt x="902" y="59660"/>
                  </a:lnTo>
                  <a:lnTo>
                    <a:pt x="914" y="52039"/>
                  </a:lnTo>
                  <a:lnTo>
                    <a:pt x="925" y="44418"/>
                  </a:lnTo>
                  <a:lnTo>
                    <a:pt x="937" y="36797"/>
                  </a:lnTo>
                  <a:lnTo>
                    <a:pt x="949" y="29176"/>
                  </a:lnTo>
                  <a:lnTo>
                    <a:pt x="961" y="21555"/>
                  </a:lnTo>
                  <a:lnTo>
                    <a:pt x="972" y="13934"/>
                  </a:lnTo>
                  <a:lnTo>
                    <a:pt x="984" y="6313"/>
                  </a:lnTo>
                  <a:lnTo>
                    <a:pt x="9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5524924" y="5409373"/>
              <a:ext cx="143999" cy="124818"/>
            </a:xfrm>
            <a:custGeom>
              <a:avLst/>
              <a:pathLst>
                <a:path w="143999" h="124818">
                  <a:moveTo>
                    <a:pt x="143999" y="124818"/>
                  </a:moveTo>
                  <a:lnTo>
                    <a:pt x="72191" y="0"/>
                  </a:lnTo>
                  <a:lnTo>
                    <a:pt x="0" y="1245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510812" y="5393721"/>
              <a:ext cx="1085310" cy="662123"/>
            </a:xfrm>
            <a:custGeom>
              <a:avLst/>
              <a:pathLst>
                <a:path w="1085310" h="662123">
                  <a:moveTo>
                    <a:pt x="1085310" y="662123"/>
                  </a:moveTo>
                  <a:lnTo>
                    <a:pt x="1073416" y="654867"/>
                  </a:lnTo>
                  <a:lnTo>
                    <a:pt x="1061522" y="647610"/>
                  </a:lnTo>
                  <a:lnTo>
                    <a:pt x="1049627" y="640354"/>
                  </a:lnTo>
                  <a:lnTo>
                    <a:pt x="1037733" y="633098"/>
                  </a:lnTo>
                  <a:lnTo>
                    <a:pt x="1025839" y="625842"/>
                  </a:lnTo>
                  <a:lnTo>
                    <a:pt x="1013945" y="618585"/>
                  </a:lnTo>
                  <a:lnTo>
                    <a:pt x="1002051" y="611329"/>
                  </a:lnTo>
                  <a:lnTo>
                    <a:pt x="990157" y="604073"/>
                  </a:lnTo>
                  <a:lnTo>
                    <a:pt x="978263" y="596817"/>
                  </a:lnTo>
                  <a:lnTo>
                    <a:pt x="966369" y="589560"/>
                  </a:lnTo>
                  <a:lnTo>
                    <a:pt x="954475" y="582304"/>
                  </a:lnTo>
                  <a:lnTo>
                    <a:pt x="942581" y="575048"/>
                  </a:lnTo>
                  <a:lnTo>
                    <a:pt x="930687" y="567791"/>
                  </a:lnTo>
                  <a:lnTo>
                    <a:pt x="918793" y="560535"/>
                  </a:lnTo>
                  <a:lnTo>
                    <a:pt x="906899" y="553279"/>
                  </a:lnTo>
                  <a:lnTo>
                    <a:pt x="895005" y="546023"/>
                  </a:lnTo>
                  <a:lnTo>
                    <a:pt x="883111" y="538766"/>
                  </a:lnTo>
                  <a:lnTo>
                    <a:pt x="871217" y="531510"/>
                  </a:lnTo>
                  <a:lnTo>
                    <a:pt x="859323" y="524254"/>
                  </a:lnTo>
                  <a:lnTo>
                    <a:pt x="847429" y="516998"/>
                  </a:lnTo>
                  <a:lnTo>
                    <a:pt x="835535" y="509741"/>
                  </a:lnTo>
                  <a:lnTo>
                    <a:pt x="823641" y="502485"/>
                  </a:lnTo>
                  <a:lnTo>
                    <a:pt x="811747" y="495229"/>
                  </a:lnTo>
                  <a:lnTo>
                    <a:pt x="799853" y="487973"/>
                  </a:lnTo>
                  <a:lnTo>
                    <a:pt x="787959" y="480716"/>
                  </a:lnTo>
                  <a:lnTo>
                    <a:pt x="776065" y="473460"/>
                  </a:lnTo>
                  <a:lnTo>
                    <a:pt x="764171" y="466204"/>
                  </a:lnTo>
                  <a:lnTo>
                    <a:pt x="752277" y="458947"/>
                  </a:lnTo>
                  <a:lnTo>
                    <a:pt x="740383" y="451691"/>
                  </a:lnTo>
                  <a:lnTo>
                    <a:pt x="728489" y="444435"/>
                  </a:lnTo>
                  <a:lnTo>
                    <a:pt x="716595" y="437179"/>
                  </a:lnTo>
                  <a:lnTo>
                    <a:pt x="704701" y="429922"/>
                  </a:lnTo>
                  <a:lnTo>
                    <a:pt x="692807" y="422666"/>
                  </a:lnTo>
                  <a:lnTo>
                    <a:pt x="680913" y="415410"/>
                  </a:lnTo>
                  <a:lnTo>
                    <a:pt x="669019" y="408154"/>
                  </a:lnTo>
                  <a:lnTo>
                    <a:pt x="657125" y="400897"/>
                  </a:lnTo>
                  <a:lnTo>
                    <a:pt x="645231" y="393641"/>
                  </a:lnTo>
                  <a:lnTo>
                    <a:pt x="633337" y="386385"/>
                  </a:lnTo>
                  <a:lnTo>
                    <a:pt x="621443" y="379128"/>
                  </a:lnTo>
                  <a:lnTo>
                    <a:pt x="609549" y="371872"/>
                  </a:lnTo>
                  <a:lnTo>
                    <a:pt x="597655" y="364616"/>
                  </a:lnTo>
                  <a:lnTo>
                    <a:pt x="585761" y="357360"/>
                  </a:lnTo>
                  <a:lnTo>
                    <a:pt x="573867" y="350103"/>
                  </a:lnTo>
                  <a:lnTo>
                    <a:pt x="561973" y="342847"/>
                  </a:lnTo>
                  <a:lnTo>
                    <a:pt x="550079" y="335591"/>
                  </a:lnTo>
                  <a:lnTo>
                    <a:pt x="538185" y="328335"/>
                  </a:lnTo>
                  <a:lnTo>
                    <a:pt x="526291" y="321078"/>
                  </a:lnTo>
                  <a:lnTo>
                    <a:pt x="514397" y="313822"/>
                  </a:lnTo>
                  <a:lnTo>
                    <a:pt x="502503" y="306566"/>
                  </a:lnTo>
                  <a:lnTo>
                    <a:pt x="490609" y="299309"/>
                  </a:lnTo>
                  <a:lnTo>
                    <a:pt x="478715" y="292053"/>
                  </a:lnTo>
                  <a:lnTo>
                    <a:pt x="466821" y="284797"/>
                  </a:lnTo>
                  <a:lnTo>
                    <a:pt x="454927" y="277541"/>
                  </a:lnTo>
                  <a:lnTo>
                    <a:pt x="443033" y="270284"/>
                  </a:lnTo>
                  <a:lnTo>
                    <a:pt x="431139" y="263028"/>
                  </a:lnTo>
                  <a:lnTo>
                    <a:pt x="419245" y="255772"/>
                  </a:lnTo>
                  <a:lnTo>
                    <a:pt x="407351" y="248516"/>
                  </a:lnTo>
                  <a:lnTo>
                    <a:pt x="395457" y="241259"/>
                  </a:lnTo>
                  <a:lnTo>
                    <a:pt x="383563" y="234003"/>
                  </a:lnTo>
                  <a:lnTo>
                    <a:pt x="371669" y="226747"/>
                  </a:lnTo>
                  <a:lnTo>
                    <a:pt x="359775" y="219491"/>
                  </a:lnTo>
                  <a:lnTo>
                    <a:pt x="347881" y="212234"/>
                  </a:lnTo>
                  <a:lnTo>
                    <a:pt x="335987" y="204978"/>
                  </a:lnTo>
                  <a:lnTo>
                    <a:pt x="324093" y="197722"/>
                  </a:lnTo>
                  <a:lnTo>
                    <a:pt x="312199" y="190465"/>
                  </a:lnTo>
                  <a:lnTo>
                    <a:pt x="300305" y="183209"/>
                  </a:lnTo>
                  <a:lnTo>
                    <a:pt x="288411" y="175953"/>
                  </a:lnTo>
                  <a:lnTo>
                    <a:pt x="276517" y="168697"/>
                  </a:lnTo>
                  <a:lnTo>
                    <a:pt x="264623" y="161440"/>
                  </a:lnTo>
                  <a:lnTo>
                    <a:pt x="252729" y="154184"/>
                  </a:lnTo>
                  <a:lnTo>
                    <a:pt x="240835" y="146928"/>
                  </a:lnTo>
                  <a:lnTo>
                    <a:pt x="228941" y="139672"/>
                  </a:lnTo>
                  <a:lnTo>
                    <a:pt x="217047" y="132415"/>
                  </a:lnTo>
                  <a:lnTo>
                    <a:pt x="205153" y="125159"/>
                  </a:lnTo>
                  <a:lnTo>
                    <a:pt x="193259" y="117903"/>
                  </a:lnTo>
                  <a:lnTo>
                    <a:pt x="181365" y="110646"/>
                  </a:lnTo>
                  <a:lnTo>
                    <a:pt x="169471" y="103390"/>
                  </a:lnTo>
                  <a:lnTo>
                    <a:pt x="157577" y="96134"/>
                  </a:lnTo>
                  <a:lnTo>
                    <a:pt x="145683" y="88878"/>
                  </a:lnTo>
                  <a:lnTo>
                    <a:pt x="133789" y="81621"/>
                  </a:lnTo>
                  <a:lnTo>
                    <a:pt x="121895" y="74365"/>
                  </a:lnTo>
                  <a:lnTo>
                    <a:pt x="110001" y="67109"/>
                  </a:lnTo>
                  <a:lnTo>
                    <a:pt x="98107" y="59853"/>
                  </a:lnTo>
                  <a:lnTo>
                    <a:pt x="86213" y="52596"/>
                  </a:lnTo>
                  <a:lnTo>
                    <a:pt x="74319" y="45340"/>
                  </a:lnTo>
                  <a:lnTo>
                    <a:pt x="62425" y="38084"/>
                  </a:lnTo>
                  <a:lnTo>
                    <a:pt x="50531" y="30828"/>
                  </a:lnTo>
                  <a:lnTo>
                    <a:pt x="38637" y="23571"/>
                  </a:lnTo>
                  <a:lnTo>
                    <a:pt x="26743" y="16315"/>
                  </a:lnTo>
                  <a:lnTo>
                    <a:pt x="14849" y="9059"/>
                  </a:lnTo>
                  <a:lnTo>
                    <a:pt x="2955" y="180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4510812" y="5393721"/>
              <a:ext cx="143957" cy="126413"/>
            </a:xfrm>
            <a:custGeom>
              <a:avLst/>
              <a:pathLst>
                <a:path w="143957" h="126413">
                  <a:moveTo>
                    <a:pt x="143957" y="3484"/>
                  </a:moveTo>
                  <a:lnTo>
                    <a:pt x="0" y="0"/>
                  </a:lnTo>
                  <a:lnTo>
                    <a:pt x="68961" y="12641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5250590" y="5828188"/>
              <a:ext cx="345532" cy="227656"/>
            </a:xfrm>
            <a:custGeom>
              <a:avLst/>
              <a:pathLst>
                <a:path w="345532" h="227656">
                  <a:moveTo>
                    <a:pt x="345532" y="227656"/>
                  </a:moveTo>
                  <a:lnTo>
                    <a:pt x="341130" y="224757"/>
                  </a:lnTo>
                  <a:lnTo>
                    <a:pt x="336729" y="221857"/>
                  </a:lnTo>
                  <a:lnTo>
                    <a:pt x="332328" y="218957"/>
                  </a:lnTo>
                  <a:lnTo>
                    <a:pt x="327927" y="216057"/>
                  </a:lnTo>
                  <a:lnTo>
                    <a:pt x="323526" y="213157"/>
                  </a:lnTo>
                  <a:lnTo>
                    <a:pt x="319125" y="210258"/>
                  </a:lnTo>
                  <a:lnTo>
                    <a:pt x="314723" y="207358"/>
                  </a:lnTo>
                  <a:lnTo>
                    <a:pt x="310322" y="204458"/>
                  </a:lnTo>
                  <a:lnTo>
                    <a:pt x="305921" y="201558"/>
                  </a:lnTo>
                  <a:lnTo>
                    <a:pt x="301520" y="198659"/>
                  </a:lnTo>
                  <a:lnTo>
                    <a:pt x="297119" y="195759"/>
                  </a:lnTo>
                  <a:lnTo>
                    <a:pt x="292717" y="192859"/>
                  </a:lnTo>
                  <a:lnTo>
                    <a:pt x="288316" y="189959"/>
                  </a:lnTo>
                  <a:lnTo>
                    <a:pt x="283915" y="187060"/>
                  </a:lnTo>
                  <a:lnTo>
                    <a:pt x="279514" y="184160"/>
                  </a:lnTo>
                  <a:lnTo>
                    <a:pt x="275113" y="181260"/>
                  </a:lnTo>
                  <a:lnTo>
                    <a:pt x="270712" y="178360"/>
                  </a:lnTo>
                  <a:lnTo>
                    <a:pt x="266310" y="175461"/>
                  </a:lnTo>
                  <a:lnTo>
                    <a:pt x="261909" y="172561"/>
                  </a:lnTo>
                  <a:lnTo>
                    <a:pt x="257508" y="169661"/>
                  </a:lnTo>
                  <a:lnTo>
                    <a:pt x="253107" y="166761"/>
                  </a:lnTo>
                  <a:lnTo>
                    <a:pt x="248706" y="163862"/>
                  </a:lnTo>
                  <a:lnTo>
                    <a:pt x="244304" y="160962"/>
                  </a:lnTo>
                  <a:lnTo>
                    <a:pt x="239903" y="158062"/>
                  </a:lnTo>
                  <a:lnTo>
                    <a:pt x="235502" y="155162"/>
                  </a:lnTo>
                  <a:lnTo>
                    <a:pt x="231101" y="152263"/>
                  </a:lnTo>
                  <a:lnTo>
                    <a:pt x="226700" y="149363"/>
                  </a:lnTo>
                  <a:lnTo>
                    <a:pt x="222298" y="146463"/>
                  </a:lnTo>
                  <a:lnTo>
                    <a:pt x="217897" y="143563"/>
                  </a:lnTo>
                  <a:lnTo>
                    <a:pt x="213496" y="140664"/>
                  </a:lnTo>
                  <a:lnTo>
                    <a:pt x="209095" y="137764"/>
                  </a:lnTo>
                  <a:lnTo>
                    <a:pt x="204694" y="134864"/>
                  </a:lnTo>
                  <a:lnTo>
                    <a:pt x="200293" y="131964"/>
                  </a:lnTo>
                  <a:lnTo>
                    <a:pt x="195891" y="129065"/>
                  </a:lnTo>
                  <a:lnTo>
                    <a:pt x="191490" y="126165"/>
                  </a:lnTo>
                  <a:lnTo>
                    <a:pt x="187089" y="123265"/>
                  </a:lnTo>
                  <a:lnTo>
                    <a:pt x="182688" y="120365"/>
                  </a:lnTo>
                  <a:lnTo>
                    <a:pt x="178287" y="117465"/>
                  </a:lnTo>
                  <a:lnTo>
                    <a:pt x="173885" y="114566"/>
                  </a:lnTo>
                  <a:lnTo>
                    <a:pt x="169484" y="111666"/>
                  </a:lnTo>
                  <a:lnTo>
                    <a:pt x="165083" y="108766"/>
                  </a:lnTo>
                  <a:lnTo>
                    <a:pt x="160682" y="105866"/>
                  </a:lnTo>
                  <a:lnTo>
                    <a:pt x="156281" y="102967"/>
                  </a:lnTo>
                  <a:lnTo>
                    <a:pt x="151880" y="100067"/>
                  </a:lnTo>
                  <a:lnTo>
                    <a:pt x="147478" y="97167"/>
                  </a:lnTo>
                  <a:lnTo>
                    <a:pt x="143077" y="94267"/>
                  </a:lnTo>
                  <a:lnTo>
                    <a:pt x="138676" y="91368"/>
                  </a:lnTo>
                  <a:lnTo>
                    <a:pt x="134275" y="88468"/>
                  </a:lnTo>
                  <a:lnTo>
                    <a:pt x="129874" y="85568"/>
                  </a:lnTo>
                  <a:lnTo>
                    <a:pt x="125472" y="82668"/>
                  </a:lnTo>
                  <a:lnTo>
                    <a:pt x="121071" y="79769"/>
                  </a:lnTo>
                  <a:lnTo>
                    <a:pt x="116670" y="76869"/>
                  </a:lnTo>
                  <a:lnTo>
                    <a:pt x="112269" y="73969"/>
                  </a:lnTo>
                  <a:lnTo>
                    <a:pt x="107868" y="71069"/>
                  </a:lnTo>
                  <a:lnTo>
                    <a:pt x="103466" y="68170"/>
                  </a:lnTo>
                  <a:lnTo>
                    <a:pt x="99065" y="65270"/>
                  </a:lnTo>
                  <a:lnTo>
                    <a:pt x="94664" y="62370"/>
                  </a:lnTo>
                  <a:lnTo>
                    <a:pt x="90263" y="59470"/>
                  </a:lnTo>
                  <a:lnTo>
                    <a:pt x="85862" y="56571"/>
                  </a:lnTo>
                  <a:lnTo>
                    <a:pt x="81461" y="53671"/>
                  </a:lnTo>
                  <a:lnTo>
                    <a:pt x="77059" y="50771"/>
                  </a:lnTo>
                  <a:lnTo>
                    <a:pt x="72658" y="47871"/>
                  </a:lnTo>
                  <a:lnTo>
                    <a:pt x="68257" y="44972"/>
                  </a:lnTo>
                  <a:lnTo>
                    <a:pt x="63856" y="42072"/>
                  </a:lnTo>
                  <a:lnTo>
                    <a:pt x="59455" y="39172"/>
                  </a:lnTo>
                  <a:lnTo>
                    <a:pt x="55053" y="36272"/>
                  </a:lnTo>
                  <a:lnTo>
                    <a:pt x="50652" y="33373"/>
                  </a:lnTo>
                  <a:lnTo>
                    <a:pt x="46251" y="30473"/>
                  </a:lnTo>
                  <a:lnTo>
                    <a:pt x="41850" y="27573"/>
                  </a:lnTo>
                  <a:lnTo>
                    <a:pt x="37449" y="24673"/>
                  </a:lnTo>
                  <a:lnTo>
                    <a:pt x="33048" y="21773"/>
                  </a:lnTo>
                  <a:lnTo>
                    <a:pt x="28646" y="18874"/>
                  </a:lnTo>
                  <a:lnTo>
                    <a:pt x="24245" y="15974"/>
                  </a:lnTo>
                  <a:lnTo>
                    <a:pt x="19844" y="13074"/>
                  </a:lnTo>
                  <a:lnTo>
                    <a:pt x="15443" y="10174"/>
                  </a:lnTo>
                  <a:lnTo>
                    <a:pt x="11042" y="7275"/>
                  </a:lnTo>
                  <a:lnTo>
                    <a:pt x="6640" y="4375"/>
                  </a:lnTo>
                  <a:lnTo>
                    <a:pt x="2239" y="147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5250590" y="5828188"/>
              <a:ext cx="143749" cy="128734"/>
            </a:xfrm>
            <a:custGeom>
              <a:avLst/>
              <a:pathLst>
                <a:path w="143749" h="128734">
                  <a:moveTo>
                    <a:pt x="143749" y="8487"/>
                  </a:moveTo>
                  <a:lnTo>
                    <a:pt x="0" y="0"/>
                  </a:lnTo>
                  <a:lnTo>
                    <a:pt x="64523" y="1287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600004" y="4196140"/>
              <a:ext cx="1996117" cy="1859704"/>
            </a:xfrm>
            <a:custGeom>
              <a:avLst/>
              <a:pathLst>
                <a:path w="1996117" h="1859704">
                  <a:moveTo>
                    <a:pt x="1996117" y="1859704"/>
                  </a:moveTo>
                  <a:lnTo>
                    <a:pt x="1975156" y="1840176"/>
                  </a:lnTo>
                  <a:lnTo>
                    <a:pt x="1954195" y="1820647"/>
                  </a:lnTo>
                  <a:lnTo>
                    <a:pt x="1933234" y="1801119"/>
                  </a:lnTo>
                  <a:lnTo>
                    <a:pt x="1912273" y="1781590"/>
                  </a:lnTo>
                  <a:lnTo>
                    <a:pt x="1891312" y="1762062"/>
                  </a:lnTo>
                  <a:lnTo>
                    <a:pt x="1870351" y="1742533"/>
                  </a:lnTo>
                  <a:lnTo>
                    <a:pt x="1849390" y="1723005"/>
                  </a:lnTo>
                  <a:lnTo>
                    <a:pt x="1828429" y="1703476"/>
                  </a:lnTo>
                  <a:lnTo>
                    <a:pt x="1807468" y="1683948"/>
                  </a:lnTo>
                  <a:lnTo>
                    <a:pt x="1786507" y="1664419"/>
                  </a:lnTo>
                  <a:lnTo>
                    <a:pt x="1765546" y="1644891"/>
                  </a:lnTo>
                  <a:lnTo>
                    <a:pt x="1744585" y="1625362"/>
                  </a:lnTo>
                  <a:lnTo>
                    <a:pt x="1723624" y="1605833"/>
                  </a:lnTo>
                  <a:lnTo>
                    <a:pt x="1702663" y="1586305"/>
                  </a:lnTo>
                  <a:lnTo>
                    <a:pt x="1681702" y="1566776"/>
                  </a:lnTo>
                  <a:lnTo>
                    <a:pt x="1660741" y="1547248"/>
                  </a:lnTo>
                  <a:lnTo>
                    <a:pt x="1639780" y="1527719"/>
                  </a:lnTo>
                  <a:lnTo>
                    <a:pt x="1618819" y="1508191"/>
                  </a:lnTo>
                  <a:lnTo>
                    <a:pt x="1597858" y="1488662"/>
                  </a:lnTo>
                  <a:lnTo>
                    <a:pt x="1576897" y="1469134"/>
                  </a:lnTo>
                  <a:lnTo>
                    <a:pt x="1555936" y="1449605"/>
                  </a:lnTo>
                  <a:lnTo>
                    <a:pt x="1534975" y="1430077"/>
                  </a:lnTo>
                  <a:lnTo>
                    <a:pt x="1514014" y="1410548"/>
                  </a:lnTo>
                  <a:lnTo>
                    <a:pt x="1493053" y="1391020"/>
                  </a:lnTo>
                  <a:lnTo>
                    <a:pt x="1472092" y="1371491"/>
                  </a:lnTo>
                  <a:lnTo>
                    <a:pt x="1451131" y="1351963"/>
                  </a:lnTo>
                  <a:lnTo>
                    <a:pt x="1430170" y="1332434"/>
                  </a:lnTo>
                  <a:lnTo>
                    <a:pt x="1409209" y="1312905"/>
                  </a:lnTo>
                  <a:lnTo>
                    <a:pt x="1388248" y="1293377"/>
                  </a:lnTo>
                  <a:lnTo>
                    <a:pt x="1367287" y="1273848"/>
                  </a:lnTo>
                  <a:lnTo>
                    <a:pt x="1346326" y="1254320"/>
                  </a:lnTo>
                  <a:lnTo>
                    <a:pt x="1325365" y="1234791"/>
                  </a:lnTo>
                  <a:lnTo>
                    <a:pt x="1304404" y="1215263"/>
                  </a:lnTo>
                  <a:lnTo>
                    <a:pt x="1283443" y="1195734"/>
                  </a:lnTo>
                  <a:lnTo>
                    <a:pt x="1262482" y="1176206"/>
                  </a:lnTo>
                  <a:lnTo>
                    <a:pt x="1241521" y="1156677"/>
                  </a:lnTo>
                  <a:lnTo>
                    <a:pt x="1220560" y="1137149"/>
                  </a:lnTo>
                  <a:lnTo>
                    <a:pt x="1199600" y="1117620"/>
                  </a:lnTo>
                  <a:lnTo>
                    <a:pt x="1178639" y="1098092"/>
                  </a:lnTo>
                  <a:lnTo>
                    <a:pt x="1157678" y="1078563"/>
                  </a:lnTo>
                  <a:lnTo>
                    <a:pt x="1136717" y="1059035"/>
                  </a:lnTo>
                  <a:lnTo>
                    <a:pt x="1115756" y="1039506"/>
                  </a:lnTo>
                  <a:lnTo>
                    <a:pt x="1094795" y="1019978"/>
                  </a:lnTo>
                  <a:lnTo>
                    <a:pt x="1073834" y="1000449"/>
                  </a:lnTo>
                  <a:lnTo>
                    <a:pt x="1052873" y="980920"/>
                  </a:lnTo>
                  <a:lnTo>
                    <a:pt x="1031912" y="961392"/>
                  </a:lnTo>
                  <a:lnTo>
                    <a:pt x="1010951" y="941863"/>
                  </a:lnTo>
                  <a:lnTo>
                    <a:pt x="989990" y="922335"/>
                  </a:lnTo>
                  <a:lnTo>
                    <a:pt x="969029" y="902806"/>
                  </a:lnTo>
                  <a:lnTo>
                    <a:pt x="948068" y="883278"/>
                  </a:lnTo>
                  <a:lnTo>
                    <a:pt x="927107" y="863749"/>
                  </a:lnTo>
                  <a:lnTo>
                    <a:pt x="906146" y="844221"/>
                  </a:lnTo>
                  <a:lnTo>
                    <a:pt x="885185" y="824692"/>
                  </a:lnTo>
                  <a:lnTo>
                    <a:pt x="864224" y="805164"/>
                  </a:lnTo>
                  <a:lnTo>
                    <a:pt x="843263" y="785635"/>
                  </a:lnTo>
                  <a:lnTo>
                    <a:pt x="822302" y="766107"/>
                  </a:lnTo>
                  <a:lnTo>
                    <a:pt x="801341" y="746578"/>
                  </a:lnTo>
                  <a:lnTo>
                    <a:pt x="780380" y="727050"/>
                  </a:lnTo>
                  <a:lnTo>
                    <a:pt x="759419" y="707521"/>
                  </a:lnTo>
                  <a:lnTo>
                    <a:pt x="738458" y="687992"/>
                  </a:lnTo>
                  <a:lnTo>
                    <a:pt x="717497" y="668464"/>
                  </a:lnTo>
                  <a:lnTo>
                    <a:pt x="696536" y="648935"/>
                  </a:lnTo>
                  <a:lnTo>
                    <a:pt x="675575" y="629407"/>
                  </a:lnTo>
                  <a:lnTo>
                    <a:pt x="654614" y="609878"/>
                  </a:lnTo>
                  <a:lnTo>
                    <a:pt x="633653" y="590350"/>
                  </a:lnTo>
                  <a:lnTo>
                    <a:pt x="612692" y="570821"/>
                  </a:lnTo>
                  <a:lnTo>
                    <a:pt x="591731" y="551293"/>
                  </a:lnTo>
                  <a:lnTo>
                    <a:pt x="570770" y="531764"/>
                  </a:lnTo>
                  <a:lnTo>
                    <a:pt x="549809" y="512236"/>
                  </a:lnTo>
                  <a:lnTo>
                    <a:pt x="528848" y="492707"/>
                  </a:lnTo>
                  <a:lnTo>
                    <a:pt x="507887" y="473179"/>
                  </a:lnTo>
                  <a:lnTo>
                    <a:pt x="486926" y="453650"/>
                  </a:lnTo>
                  <a:lnTo>
                    <a:pt x="465965" y="434122"/>
                  </a:lnTo>
                  <a:lnTo>
                    <a:pt x="445004" y="414593"/>
                  </a:lnTo>
                  <a:lnTo>
                    <a:pt x="424043" y="395065"/>
                  </a:lnTo>
                  <a:lnTo>
                    <a:pt x="403082" y="375536"/>
                  </a:lnTo>
                  <a:lnTo>
                    <a:pt x="382121" y="356007"/>
                  </a:lnTo>
                  <a:lnTo>
                    <a:pt x="361160" y="336479"/>
                  </a:lnTo>
                  <a:lnTo>
                    <a:pt x="340199" y="316950"/>
                  </a:lnTo>
                  <a:lnTo>
                    <a:pt x="319238" y="297422"/>
                  </a:lnTo>
                  <a:lnTo>
                    <a:pt x="298277" y="277893"/>
                  </a:lnTo>
                  <a:lnTo>
                    <a:pt x="277316" y="258365"/>
                  </a:lnTo>
                  <a:lnTo>
                    <a:pt x="256355" y="238836"/>
                  </a:lnTo>
                  <a:lnTo>
                    <a:pt x="235394" y="219308"/>
                  </a:lnTo>
                  <a:lnTo>
                    <a:pt x="214433" y="199779"/>
                  </a:lnTo>
                  <a:lnTo>
                    <a:pt x="193472" y="180251"/>
                  </a:lnTo>
                  <a:lnTo>
                    <a:pt x="172511" y="160722"/>
                  </a:lnTo>
                  <a:lnTo>
                    <a:pt x="151550" y="141194"/>
                  </a:lnTo>
                  <a:lnTo>
                    <a:pt x="130589" y="121665"/>
                  </a:lnTo>
                  <a:lnTo>
                    <a:pt x="109628" y="102137"/>
                  </a:lnTo>
                  <a:lnTo>
                    <a:pt x="88668" y="82608"/>
                  </a:lnTo>
                  <a:lnTo>
                    <a:pt x="67707" y="63079"/>
                  </a:lnTo>
                  <a:lnTo>
                    <a:pt x="46746" y="43551"/>
                  </a:lnTo>
                  <a:lnTo>
                    <a:pt x="25785" y="24022"/>
                  </a:lnTo>
                  <a:lnTo>
                    <a:pt x="4824" y="449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600004" y="4196140"/>
              <a:ext cx="140324" cy="137688"/>
            </a:xfrm>
            <a:custGeom>
              <a:avLst/>
              <a:pathLst>
                <a:path w="140324" h="137688">
                  <a:moveTo>
                    <a:pt x="140324" y="32328"/>
                  </a:moveTo>
                  <a:lnTo>
                    <a:pt x="0" y="0"/>
                  </a:lnTo>
                  <a:lnTo>
                    <a:pt x="42164" y="1376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4861140" y="4953071"/>
              <a:ext cx="734981" cy="1102773"/>
            </a:xfrm>
            <a:custGeom>
              <a:avLst/>
              <a:pathLst>
                <a:path w="734981" h="1102773">
                  <a:moveTo>
                    <a:pt x="734981" y="1102773"/>
                  </a:moveTo>
                  <a:lnTo>
                    <a:pt x="726952" y="1090727"/>
                  </a:lnTo>
                  <a:lnTo>
                    <a:pt x="718923" y="1078680"/>
                  </a:lnTo>
                  <a:lnTo>
                    <a:pt x="710894" y="1066633"/>
                  </a:lnTo>
                  <a:lnTo>
                    <a:pt x="702865" y="1054586"/>
                  </a:lnTo>
                  <a:lnTo>
                    <a:pt x="694835" y="1042539"/>
                  </a:lnTo>
                  <a:lnTo>
                    <a:pt x="686806" y="1030492"/>
                  </a:lnTo>
                  <a:lnTo>
                    <a:pt x="678777" y="1018445"/>
                  </a:lnTo>
                  <a:lnTo>
                    <a:pt x="670748" y="1006398"/>
                  </a:lnTo>
                  <a:lnTo>
                    <a:pt x="662719" y="994351"/>
                  </a:lnTo>
                  <a:lnTo>
                    <a:pt x="654690" y="982304"/>
                  </a:lnTo>
                  <a:lnTo>
                    <a:pt x="646661" y="970258"/>
                  </a:lnTo>
                  <a:lnTo>
                    <a:pt x="638632" y="958211"/>
                  </a:lnTo>
                  <a:lnTo>
                    <a:pt x="630603" y="946164"/>
                  </a:lnTo>
                  <a:lnTo>
                    <a:pt x="622574" y="934117"/>
                  </a:lnTo>
                  <a:lnTo>
                    <a:pt x="614545" y="922070"/>
                  </a:lnTo>
                  <a:lnTo>
                    <a:pt x="606516" y="910023"/>
                  </a:lnTo>
                  <a:lnTo>
                    <a:pt x="598487" y="897976"/>
                  </a:lnTo>
                  <a:lnTo>
                    <a:pt x="590458" y="885929"/>
                  </a:lnTo>
                  <a:lnTo>
                    <a:pt x="582429" y="873882"/>
                  </a:lnTo>
                  <a:lnTo>
                    <a:pt x="574399" y="861835"/>
                  </a:lnTo>
                  <a:lnTo>
                    <a:pt x="566370" y="849789"/>
                  </a:lnTo>
                  <a:lnTo>
                    <a:pt x="558341" y="837742"/>
                  </a:lnTo>
                  <a:lnTo>
                    <a:pt x="550312" y="825695"/>
                  </a:lnTo>
                  <a:lnTo>
                    <a:pt x="542283" y="813648"/>
                  </a:lnTo>
                  <a:lnTo>
                    <a:pt x="534254" y="801601"/>
                  </a:lnTo>
                  <a:lnTo>
                    <a:pt x="526225" y="789554"/>
                  </a:lnTo>
                  <a:lnTo>
                    <a:pt x="518196" y="777507"/>
                  </a:lnTo>
                  <a:lnTo>
                    <a:pt x="510167" y="765460"/>
                  </a:lnTo>
                  <a:lnTo>
                    <a:pt x="502138" y="753413"/>
                  </a:lnTo>
                  <a:lnTo>
                    <a:pt x="494109" y="741366"/>
                  </a:lnTo>
                  <a:lnTo>
                    <a:pt x="486080" y="729320"/>
                  </a:lnTo>
                  <a:lnTo>
                    <a:pt x="478051" y="717273"/>
                  </a:lnTo>
                  <a:lnTo>
                    <a:pt x="470022" y="705226"/>
                  </a:lnTo>
                  <a:lnTo>
                    <a:pt x="461993" y="693179"/>
                  </a:lnTo>
                  <a:lnTo>
                    <a:pt x="453963" y="681132"/>
                  </a:lnTo>
                  <a:lnTo>
                    <a:pt x="445934" y="669085"/>
                  </a:lnTo>
                  <a:lnTo>
                    <a:pt x="437905" y="657038"/>
                  </a:lnTo>
                  <a:lnTo>
                    <a:pt x="429876" y="644991"/>
                  </a:lnTo>
                  <a:lnTo>
                    <a:pt x="421847" y="632944"/>
                  </a:lnTo>
                  <a:lnTo>
                    <a:pt x="413818" y="620898"/>
                  </a:lnTo>
                  <a:lnTo>
                    <a:pt x="405789" y="608851"/>
                  </a:lnTo>
                  <a:lnTo>
                    <a:pt x="397760" y="596804"/>
                  </a:lnTo>
                  <a:lnTo>
                    <a:pt x="389731" y="584757"/>
                  </a:lnTo>
                  <a:lnTo>
                    <a:pt x="381702" y="572710"/>
                  </a:lnTo>
                  <a:lnTo>
                    <a:pt x="373673" y="560663"/>
                  </a:lnTo>
                  <a:lnTo>
                    <a:pt x="365644" y="548616"/>
                  </a:lnTo>
                  <a:lnTo>
                    <a:pt x="357615" y="536569"/>
                  </a:lnTo>
                  <a:lnTo>
                    <a:pt x="349586" y="524522"/>
                  </a:lnTo>
                  <a:lnTo>
                    <a:pt x="341557" y="512475"/>
                  </a:lnTo>
                  <a:lnTo>
                    <a:pt x="333527" y="500429"/>
                  </a:lnTo>
                  <a:lnTo>
                    <a:pt x="325498" y="488382"/>
                  </a:lnTo>
                  <a:lnTo>
                    <a:pt x="317469" y="476335"/>
                  </a:lnTo>
                  <a:lnTo>
                    <a:pt x="309440" y="464288"/>
                  </a:lnTo>
                  <a:lnTo>
                    <a:pt x="301411" y="452241"/>
                  </a:lnTo>
                  <a:lnTo>
                    <a:pt x="293382" y="440194"/>
                  </a:lnTo>
                  <a:lnTo>
                    <a:pt x="285353" y="428147"/>
                  </a:lnTo>
                  <a:lnTo>
                    <a:pt x="277324" y="416100"/>
                  </a:lnTo>
                  <a:lnTo>
                    <a:pt x="269295" y="404053"/>
                  </a:lnTo>
                  <a:lnTo>
                    <a:pt x="261266" y="392006"/>
                  </a:lnTo>
                  <a:lnTo>
                    <a:pt x="253237" y="379960"/>
                  </a:lnTo>
                  <a:lnTo>
                    <a:pt x="245208" y="367913"/>
                  </a:lnTo>
                  <a:lnTo>
                    <a:pt x="237179" y="355866"/>
                  </a:lnTo>
                  <a:lnTo>
                    <a:pt x="229150" y="343819"/>
                  </a:lnTo>
                  <a:lnTo>
                    <a:pt x="221121" y="331772"/>
                  </a:lnTo>
                  <a:lnTo>
                    <a:pt x="213091" y="319725"/>
                  </a:lnTo>
                  <a:lnTo>
                    <a:pt x="205062" y="307678"/>
                  </a:lnTo>
                  <a:lnTo>
                    <a:pt x="197033" y="295631"/>
                  </a:lnTo>
                  <a:lnTo>
                    <a:pt x="189004" y="283584"/>
                  </a:lnTo>
                  <a:lnTo>
                    <a:pt x="180975" y="271537"/>
                  </a:lnTo>
                  <a:lnTo>
                    <a:pt x="172946" y="259491"/>
                  </a:lnTo>
                  <a:lnTo>
                    <a:pt x="164917" y="247444"/>
                  </a:lnTo>
                  <a:lnTo>
                    <a:pt x="156888" y="235397"/>
                  </a:lnTo>
                  <a:lnTo>
                    <a:pt x="148859" y="223350"/>
                  </a:lnTo>
                  <a:lnTo>
                    <a:pt x="140830" y="211303"/>
                  </a:lnTo>
                  <a:lnTo>
                    <a:pt x="132801" y="199256"/>
                  </a:lnTo>
                  <a:lnTo>
                    <a:pt x="124772" y="187209"/>
                  </a:lnTo>
                  <a:lnTo>
                    <a:pt x="116743" y="175162"/>
                  </a:lnTo>
                  <a:lnTo>
                    <a:pt x="108714" y="163115"/>
                  </a:lnTo>
                  <a:lnTo>
                    <a:pt x="100685" y="151068"/>
                  </a:lnTo>
                  <a:lnTo>
                    <a:pt x="92655" y="139022"/>
                  </a:lnTo>
                  <a:lnTo>
                    <a:pt x="84626" y="126975"/>
                  </a:lnTo>
                  <a:lnTo>
                    <a:pt x="76597" y="114928"/>
                  </a:lnTo>
                  <a:lnTo>
                    <a:pt x="68568" y="102881"/>
                  </a:lnTo>
                  <a:lnTo>
                    <a:pt x="60539" y="90834"/>
                  </a:lnTo>
                  <a:lnTo>
                    <a:pt x="52510" y="78787"/>
                  </a:lnTo>
                  <a:lnTo>
                    <a:pt x="44481" y="66740"/>
                  </a:lnTo>
                  <a:lnTo>
                    <a:pt x="36452" y="54693"/>
                  </a:lnTo>
                  <a:lnTo>
                    <a:pt x="28423" y="42646"/>
                  </a:lnTo>
                  <a:lnTo>
                    <a:pt x="20394" y="30599"/>
                  </a:lnTo>
                  <a:lnTo>
                    <a:pt x="12365" y="18553"/>
                  </a:lnTo>
                  <a:lnTo>
                    <a:pt x="4336" y="650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4861140" y="4953071"/>
              <a:ext cx="129074" cy="143702"/>
            </a:xfrm>
            <a:custGeom>
              <a:avLst/>
              <a:pathLst>
                <a:path w="129074" h="143702">
                  <a:moveTo>
                    <a:pt x="129074" y="63840"/>
                  </a:moveTo>
                  <a:lnTo>
                    <a:pt x="0" y="0"/>
                  </a:lnTo>
                  <a:lnTo>
                    <a:pt x="9249" y="14370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4953210" y="2701788"/>
              <a:ext cx="1586269" cy="1238914"/>
            </a:xfrm>
            <a:custGeom>
              <a:avLst/>
              <a:pathLst>
                <a:path w="1586269" h="1238914">
                  <a:moveTo>
                    <a:pt x="0" y="1238914"/>
                  </a:moveTo>
                  <a:lnTo>
                    <a:pt x="16882" y="1225728"/>
                  </a:lnTo>
                  <a:lnTo>
                    <a:pt x="33765" y="1212542"/>
                  </a:lnTo>
                  <a:lnTo>
                    <a:pt x="50648" y="1199357"/>
                  </a:lnTo>
                  <a:lnTo>
                    <a:pt x="67530" y="1186171"/>
                  </a:lnTo>
                  <a:lnTo>
                    <a:pt x="84413" y="1172985"/>
                  </a:lnTo>
                  <a:lnTo>
                    <a:pt x="101296" y="1159799"/>
                  </a:lnTo>
                  <a:lnTo>
                    <a:pt x="118178" y="1146614"/>
                  </a:lnTo>
                  <a:lnTo>
                    <a:pt x="135061" y="1133428"/>
                  </a:lnTo>
                  <a:lnTo>
                    <a:pt x="151944" y="1120242"/>
                  </a:lnTo>
                  <a:lnTo>
                    <a:pt x="168826" y="1107056"/>
                  </a:lnTo>
                  <a:lnTo>
                    <a:pt x="185709" y="1093870"/>
                  </a:lnTo>
                  <a:lnTo>
                    <a:pt x="202592" y="1080685"/>
                  </a:lnTo>
                  <a:lnTo>
                    <a:pt x="219474" y="1067499"/>
                  </a:lnTo>
                  <a:lnTo>
                    <a:pt x="236357" y="1054313"/>
                  </a:lnTo>
                  <a:lnTo>
                    <a:pt x="253240" y="1041127"/>
                  </a:lnTo>
                  <a:lnTo>
                    <a:pt x="270122" y="1027942"/>
                  </a:lnTo>
                  <a:lnTo>
                    <a:pt x="287005" y="1014756"/>
                  </a:lnTo>
                  <a:lnTo>
                    <a:pt x="303888" y="1001570"/>
                  </a:lnTo>
                  <a:lnTo>
                    <a:pt x="320770" y="988384"/>
                  </a:lnTo>
                  <a:lnTo>
                    <a:pt x="337653" y="975198"/>
                  </a:lnTo>
                  <a:lnTo>
                    <a:pt x="354536" y="962013"/>
                  </a:lnTo>
                  <a:lnTo>
                    <a:pt x="371418" y="948827"/>
                  </a:lnTo>
                  <a:lnTo>
                    <a:pt x="388301" y="935641"/>
                  </a:lnTo>
                  <a:lnTo>
                    <a:pt x="405184" y="922455"/>
                  </a:lnTo>
                  <a:lnTo>
                    <a:pt x="422066" y="909270"/>
                  </a:lnTo>
                  <a:lnTo>
                    <a:pt x="438949" y="896084"/>
                  </a:lnTo>
                  <a:lnTo>
                    <a:pt x="455832" y="882898"/>
                  </a:lnTo>
                  <a:lnTo>
                    <a:pt x="472714" y="869712"/>
                  </a:lnTo>
                  <a:lnTo>
                    <a:pt x="489597" y="856526"/>
                  </a:lnTo>
                  <a:lnTo>
                    <a:pt x="506480" y="843341"/>
                  </a:lnTo>
                  <a:lnTo>
                    <a:pt x="523363" y="830155"/>
                  </a:lnTo>
                  <a:lnTo>
                    <a:pt x="540245" y="816969"/>
                  </a:lnTo>
                  <a:lnTo>
                    <a:pt x="557128" y="803783"/>
                  </a:lnTo>
                  <a:lnTo>
                    <a:pt x="574011" y="790598"/>
                  </a:lnTo>
                  <a:lnTo>
                    <a:pt x="590893" y="777412"/>
                  </a:lnTo>
                  <a:lnTo>
                    <a:pt x="607776" y="764226"/>
                  </a:lnTo>
                  <a:lnTo>
                    <a:pt x="624659" y="751040"/>
                  </a:lnTo>
                  <a:lnTo>
                    <a:pt x="641541" y="737854"/>
                  </a:lnTo>
                  <a:lnTo>
                    <a:pt x="658424" y="724669"/>
                  </a:lnTo>
                  <a:lnTo>
                    <a:pt x="675307" y="711483"/>
                  </a:lnTo>
                  <a:lnTo>
                    <a:pt x="692189" y="698297"/>
                  </a:lnTo>
                  <a:lnTo>
                    <a:pt x="709072" y="685111"/>
                  </a:lnTo>
                  <a:lnTo>
                    <a:pt x="725955" y="671926"/>
                  </a:lnTo>
                  <a:lnTo>
                    <a:pt x="742837" y="658740"/>
                  </a:lnTo>
                  <a:lnTo>
                    <a:pt x="759720" y="645554"/>
                  </a:lnTo>
                  <a:lnTo>
                    <a:pt x="776603" y="632368"/>
                  </a:lnTo>
                  <a:lnTo>
                    <a:pt x="793485" y="619182"/>
                  </a:lnTo>
                  <a:lnTo>
                    <a:pt x="810368" y="605997"/>
                  </a:lnTo>
                  <a:lnTo>
                    <a:pt x="827251" y="592811"/>
                  </a:lnTo>
                  <a:lnTo>
                    <a:pt x="844133" y="579625"/>
                  </a:lnTo>
                  <a:lnTo>
                    <a:pt x="861016" y="566439"/>
                  </a:lnTo>
                  <a:lnTo>
                    <a:pt x="877899" y="553254"/>
                  </a:lnTo>
                  <a:lnTo>
                    <a:pt x="894781" y="540068"/>
                  </a:lnTo>
                  <a:lnTo>
                    <a:pt x="911664" y="526882"/>
                  </a:lnTo>
                  <a:lnTo>
                    <a:pt x="928547" y="513696"/>
                  </a:lnTo>
                  <a:lnTo>
                    <a:pt x="945429" y="500510"/>
                  </a:lnTo>
                  <a:lnTo>
                    <a:pt x="962312" y="487325"/>
                  </a:lnTo>
                  <a:lnTo>
                    <a:pt x="979195" y="474139"/>
                  </a:lnTo>
                  <a:lnTo>
                    <a:pt x="996078" y="460953"/>
                  </a:lnTo>
                  <a:lnTo>
                    <a:pt x="1012960" y="447767"/>
                  </a:lnTo>
                  <a:lnTo>
                    <a:pt x="1029843" y="434582"/>
                  </a:lnTo>
                  <a:lnTo>
                    <a:pt x="1046726" y="421396"/>
                  </a:lnTo>
                  <a:lnTo>
                    <a:pt x="1063608" y="408210"/>
                  </a:lnTo>
                  <a:lnTo>
                    <a:pt x="1080491" y="395024"/>
                  </a:lnTo>
                  <a:lnTo>
                    <a:pt x="1097374" y="381838"/>
                  </a:lnTo>
                  <a:lnTo>
                    <a:pt x="1114256" y="368653"/>
                  </a:lnTo>
                  <a:lnTo>
                    <a:pt x="1131139" y="355467"/>
                  </a:lnTo>
                  <a:lnTo>
                    <a:pt x="1148022" y="342281"/>
                  </a:lnTo>
                  <a:lnTo>
                    <a:pt x="1164904" y="329095"/>
                  </a:lnTo>
                  <a:lnTo>
                    <a:pt x="1181787" y="315909"/>
                  </a:lnTo>
                  <a:lnTo>
                    <a:pt x="1198670" y="302724"/>
                  </a:lnTo>
                  <a:lnTo>
                    <a:pt x="1215552" y="289538"/>
                  </a:lnTo>
                  <a:lnTo>
                    <a:pt x="1232435" y="276352"/>
                  </a:lnTo>
                  <a:lnTo>
                    <a:pt x="1249318" y="263166"/>
                  </a:lnTo>
                  <a:lnTo>
                    <a:pt x="1266200" y="249981"/>
                  </a:lnTo>
                  <a:lnTo>
                    <a:pt x="1283083" y="236795"/>
                  </a:lnTo>
                  <a:lnTo>
                    <a:pt x="1299966" y="223609"/>
                  </a:lnTo>
                  <a:lnTo>
                    <a:pt x="1316848" y="210423"/>
                  </a:lnTo>
                  <a:lnTo>
                    <a:pt x="1333731" y="197237"/>
                  </a:lnTo>
                  <a:lnTo>
                    <a:pt x="1350614" y="184052"/>
                  </a:lnTo>
                  <a:lnTo>
                    <a:pt x="1367496" y="170866"/>
                  </a:lnTo>
                  <a:lnTo>
                    <a:pt x="1384379" y="157680"/>
                  </a:lnTo>
                  <a:lnTo>
                    <a:pt x="1401262" y="144494"/>
                  </a:lnTo>
                  <a:lnTo>
                    <a:pt x="1418144" y="131309"/>
                  </a:lnTo>
                  <a:lnTo>
                    <a:pt x="1435027" y="118123"/>
                  </a:lnTo>
                  <a:lnTo>
                    <a:pt x="1451910" y="104937"/>
                  </a:lnTo>
                  <a:lnTo>
                    <a:pt x="1468792" y="91751"/>
                  </a:lnTo>
                  <a:lnTo>
                    <a:pt x="1485675" y="78565"/>
                  </a:lnTo>
                  <a:lnTo>
                    <a:pt x="1502558" y="65380"/>
                  </a:lnTo>
                  <a:lnTo>
                    <a:pt x="1519441" y="52194"/>
                  </a:lnTo>
                  <a:lnTo>
                    <a:pt x="1536323" y="39008"/>
                  </a:lnTo>
                  <a:lnTo>
                    <a:pt x="1553206" y="25822"/>
                  </a:lnTo>
                  <a:lnTo>
                    <a:pt x="1570089" y="12637"/>
                  </a:lnTo>
                  <a:lnTo>
                    <a:pt x="15862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6396877" y="2701788"/>
              <a:ext cx="142601" cy="133505"/>
            </a:xfrm>
            <a:custGeom>
              <a:avLst/>
              <a:pathLst>
                <a:path w="142601" h="133505">
                  <a:moveTo>
                    <a:pt x="88636" y="133505"/>
                  </a:moveTo>
                  <a:lnTo>
                    <a:pt x="142601" y="0"/>
                  </a:lnTo>
                  <a:lnTo>
                    <a:pt x="0" y="200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4089012" y="3401487"/>
              <a:ext cx="1441119" cy="1815299"/>
            </a:xfrm>
            <a:custGeom>
              <a:avLst/>
              <a:pathLst>
                <a:path w="1441119" h="1815299">
                  <a:moveTo>
                    <a:pt x="0" y="0"/>
                  </a:moveTo>
                  <a:lnTo>
                    <a:pt x="15235" y="19190"/>
                  </a:lnTo>
                  <a:lnTo>
                    <a:pt x="30470" y="38381"/>
                  </a:lnTo>
                  <a:lnTo>
                    <a:pt x="45705" y="57572"/>
                  </a:lnTo>
                  <a:lnTo>
                    <a:pt x="60940" y="76763"/>
                  </a:lnTo>
                  <a:lnTo>
                    <a:pt x="76175" y="95953"/>
                  </a:lnTo>
                  <a:lnTo>
                    <a:pt x="91410" y="115144"/>
                  </a:lnTo>
                  <a:lnTo>
                    <a:pt x="106645" y="134335"/>
                  </a:lnTo>
                  <a:lnTo>
                    <a:pt x="121880" y="153526"/>
                  </a:lnTo>
                  <a:lnTo>
                    <a:pt x="137115" y="172716"/>
                  </a:lnTo>
                  <a:lnTo>
                    <a:pt x="152350" y="191907"/>
                  </a:lnTo>
                  <a:lnTo>
                    <a:pt x="167585" y="211098"/>
                  </a:lnTo>
                  <a:lnTo>
                    <a:pt x="182820" y="230289"/>
                  </a:lnTo>
                  <a:lnTo>
                    <a:pt x="198055" y="249479"/>
                  </a:lnTo>
                  <a:lnTo>
                    <a:pt x="213290" y="268670"/>
                  </a:lnTo>
                  <a:lnTo>
                    <a:pt x="228525" y="287861"/>
                  </a:lnTo>
                  <a:lnTo>
                    <a:pt x="243760" y="307052"/>
                  </a:lnTo>
                  <a:lnTo>
                    <a:pt x="258995" y="326243"/>
                  </a:lnTo>
                  <a:lnTo>
                    <a:pt x="274230" y="345433"/>
                  </a:lnTo>
                  <a:lnTo>
                    <a:pt x="289465" y="364624"/>
                  </a:lnTo>
                  <a:lnTo>
                    <a:pt x="304701" y="383815"/>
                  </a:lnTo>
                  <a:lnTo>
                    <a:pt x="319936" y="403006"/>
                  </a:lnTo>
                  <a:lnTo>
                    <a:pt x="335171" y="422196"/>
                  </a:lnTo>
                  <a:lnTo>
                    <a:pt x="350406" y="441387"/>
                  </a:lnTo>
                  <a:lnTo>
                    <a:pt x="365641" y="460578"/>
                  </a:lnTo>
                  <a:lnTo>
                    <a:pt x="380876" y="479769"/>
                  </a:lnTo>
                  <a:lnTo>
                    <a:pt x="396111" y="498959"/>
                  </a:lnTo>
                  <a:lnTo>
                    <a:pt x="411346" y="518150"/>
                  </a:lnTo>
                  <a:lnTo>
                    <a:pt x="426581" y="537341"/>
                  </a:lnTo>
                  <a:lnTo>
                    <a:pt x="441816" y="556532"/>
                  </a:lnTo>
                  <a:lnTo>
                    <a:pt x="457051" y="575722"/>
                  </a:lnTo>
                  <a:lnTo>
                    <a:pt x="472286" y="594913"/>
                  </a:lnTo>
                  <a:lnTo>
                    <a:pt x="487521" y="614104"/>
                  </a:lnTo>
                  <a:lnTo>
                    <a:pt x="502756" y="633295"/>
                  </a:lnTo>
                  <a:lnTo>
                    <a:pt x="517991" y="652486"/>
                  </a:lnTo>
                  <a:lnTo>
                    <a:pt x="533226" y="671676"/>
                  </a:lnTo>
                  <a:lnTo>
                    <a:pt x="548461" y="690867"/>
                  </a:lnTo>
                  <a:lnTo>
                    <a:pt x="563696" y="710058"/>
                  </a:lnTo>
                  <a:lnTo>
                    <a:pt x="578931" y="729249"/>
                  </a:lnTo>
                  <a:lnTo>
                    <a:pt x="594167" y="748439"/>
                  </a:lnTo>
                  <a:lnTo>
                    <a:pt x="609402" y="767630"/>
                  </a:lnTo>
                  <a:lnTo>
                    <a:pt x="624637" y="786821"/>
                  </a:lnTo>
                  <a:lnTo>
                    <a:pt x="639872" y="806012"/>
                  </a:lnTo>
                  <a:lnTo>
                    <a:pt x="655107" y="825202"/>
                  </a:lnTo>
                  <a:lnTo>
                    <a:pt x="670342" y="844393"/>
                  </a:lnTo>
                  <a:lnTo>
                    <a:pt x="685577" y="863584"/>
                  </a:lnTo>
                  <a:lnTo>
                    <a:pt x="700812" y="882775"/>
                  </a:lnTo>
                  <a:lnTo>
                    <a:pt x="716047" y="901966"/>
                  </a:lnTo>
                  <a:lnTo>
                    <a:pt x="731282" y="921156"/>
                  </a:lnTo>
                  <a:lnTo>
                    <a:pt x="746517" y="940347"/>
                  </a:lnTo>
                  <a:lnTo>
                    <a:pt x="761752" y="959538"/>
                  </a:lnTo>
                  <a:lnTo>
                    <a:pt x="776987" y="978729"/>
                  </a:lnTo>
                  <a:lnTo>
                    <a:pt x="792222" y="997919"/>
                  </a:lnTo>
                  <a:lnTo>
                    <a:pt x="807457" y="1017110"/>
                  </a:lnTo>
                  <a:lnTo>
                    <a:pt x="822692" y="1036301"/>
                  </a:lnTo>
                  <a:lnTo>
                    <a:pt x="837927" y="1055492"/>
                  </a:lnTo>
                  <a:lnTo>
                    <a:pt x="853162" y="1074682"/>
                  </a:lnTo>
                  <a:lnTo>
                    <a:pt x="868397" y="1093873"/>
                  </a:lnTo>
                  <a:lnTo>
                    <a:pt x="883633" y="1113064"/>
                  </a:lnTo>
                  <a:lnTo>
                    <a:pt x="898868" y="1132255"/>
                  </a:lnTo>
                  <a:lnTo>
                    <a:pt x="914103" y="1151445"/>
                  </a:lnTo>
                  <a:lnTo>
                    <a:pt x="929338" y="1170636"/>
                  </a:lnTo>
                  <a:lnTo>
                    <a:pt x="944573" y="1189827"/>
                  </a:lnTo>
                  <a:lnTo>
                    <a:pt x="959808" y="1209018"/>
                  </a:lnTo>
                  <a:lnTo>
                    <a:pt x="975043" y="1228209"/>
                  </a:lnTo>
                  <a:lnTo>
                    <a:pt x="990278" y="1247399"/>
                  </a:lnTo>
                  <a:lnTo>
                    <a:pt x="1005513" y="1266590"/>
                  </a:lnTo>
                  <a:lnTo>
                    <a:pt x="1020748" y="1285781"/>
                  </a:lnTo>
                  <a:lnTo>
                    <a:pt x="1035983" y="1304972"/>
                  </a:lnTo>
                  <a:lnTo>
                    <a:pt x="1051218" y="1324162"/>
                  </a:lnTo>
                  <a:lnTo>
                    <a:pt x="1066453" y="1343353"/>
                  </a:lnTo>
                  <a:lnTo>
                    <a:pt x="1081688" y="1362544"/>
                  </a:lnTo>
                  <a:lnTo>
                    <a:pt x="1096923" y="1381735"/>
                  </a:lnTo>
                  <a:lnTo>
                    <a:pt x="1112158" y="1400925"/>
                  </a:lnTo>
                  <a:lnTo>
                    <a:pt x="1127393" y="1420116"/>
                  </a:lnTo>
                  <a:lnTo>
                    <a:pt x="1142628" y="1439307"/>
                  </a:lnTo>
                  <a:lnTo>
                    <a:pt x="1157863" y="1458498"/>
                  </a:lnTo>
                  <a:lnTo>
                    <a:pt x="1173098" y="1477688"/>
                  </a:lnTo>
                  <a:lnTo>
                    <a:pt x="1188334" y="1496879"/>
                  </a:lnTo>
                  <a:lnTo>
                    <a:pt x="1203569" y="1516070"/>
                  </a:lnTo>
                  <a:lnTo>
                    <a:pt x="1218804" y="1535261"/>
                  </a:lnTo>
                  <a:lnTo>
                    <a:pt x="1234039" y="1554452"/>
                  </a:lnTo>
                  <a:lnTo>
                    <a:pt x="1249274" y="1573642"/>
                  </a:lnTo>
                  <a:lnTo>
                    <a:pt x="1264509" y="1592833"/>
                  </a:lnTo>
                  <a:lnTo>
                    <a:pt x="1279744" y="1612024"/>
                  </a:lnTo>
                  <a:lnTo>
                    <a:pt x="1294979" y="1631215"/>
                  </a:lnTo>
                  <a:lnTo>
                    <a:pt x="1310214" y="1650405"/>
                  </a:lnTo>
                  <a:lnTo>
                    <a:pt x="1325449" y="1669596"/>
                  </a:lnTo>
                  <a:lnTo>
                    <a:pt x="1340684" y="1688787"/>
                  </a:lnTo>
                  <a:lnTo>
                    <a:pt x="1355919" y="1707978"/>
                  </a:lnTo>
                  <a:lnTo>
                    <a:pt x="1371154" y="1727168"/>
                  </a:lnTo>
                  <a:lnTo>
                    <a:pt x="1386389" y="1746359"/>
                  </a:lnTo>
                  <a:lnTo>
                    <a:pt x="1401624" y="1765550"/>
                  </a:lnTo>
                  <a:lnTo>
                    <a:pt x="1416859" y="1784741"/>
                  </a:lnTo>
                  <a:lnTo>
                    <a:pt x="1432094" y="1803932"/>
                  </a:lnTo>
                  <a:lnTo>
                    <a:pt x="1441119" y="18152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5396202" y="5074348"/>
              <a:ext cx="133929" cy="142438"/>
            </a:xfrm>
            <a:custGeom>
              <a:avLst/>
              <a:pathLst>
                <a:path w="133929" h="142438">
                  <a:moveTo>
                    <a:pt x="0" y="89534"/>
                  </a:moveTo>
                  <a:lnTo>
                    <a:pt x="133929" y="142438"/>
                  </a:lnTo>
                  <a:lnTo>
                    <a:pt x="1127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089012" y="2786060"/>
              <a:ext cx="225670" cy="615427"/>
            </a:xfrm>
            <a:custGeom>
              <a:avLst/>
              <a:pathLst>
                <a:path w="225670" h="615427">
                  <a:moveTo>
                    <a:pt x="0" y="615427"/>
                  </a:moveTo>
                  <a:lnTo>
                    <a:pt x="2655" y="608186"/>
                  </a:lnTo>
                  <a:lnTo>
                    <a:pt x="5310" y="600946"/>
                  </a:lnTo>
                  <a:lnTo>
                    <a:pt x="7965" y="593705"/>
                  </a:lnTo>
                  <a:lnTo>
                    <a:pt x="10620" y="586464"/>
                  </a:lnTo>
                  <a:lnTo>
                    <a:pt x="13275" y="579224"/>
                  </a:lnTo>
                  <a:lnTo>
                    <a:pt x="15930" y="571983"/>
                  </a:lnTo>
                  <a:lnTo>
                    <a:pt x="18585" y="564742"/>
                  </a:lnTo>
                  <a:lnTo>
                    <a:pt x="21240" y="557502"/>
                  </a:lnTo>
                  <a:lnTo>
                    <a:pt x="23895" y="550261"/>
                  </a:lnTo>
                  <a:lnTo>
                    <a:pt x="26550" y="543020"/>
                  </a:lnTo>
                  <a:lnTo>
                    <a:pt x="29205" y="535780"/>
                  </a:lnTo>
                  <a:lnTo>
                    <a:pt x="31860" y="528539"/>
                  </a:lnTo>
                  <a:lnTo>
                    <a:pt x="34515" y="521298"/>
                  </a:lnTo>
                  <a:lnTo>
                    <a:pt x="37170" y="514058"/>
                  </a:lnTo>
                  <a:lnTo>
                    <a:pt x="39826" y="506817"/>
                  </a:lnTo>
                  <a:lnTo>
                    <a:pt x="42481" y="499576"/>
                  </a:lnTo>
                  <a:lnTo>
                    <a:pt x="45136" y="492336"/>
                  </a:lnTo>
                  <a:lnTo>
                    <a:pt x="47791" y="485095"/>
                  </a:lnTo>
                  <a:lnTo>
                    <a:pt x="50446" y="477855"/>
                  </a:lnTo>
                  <a:lnTo>
                    <a:pt x="53101" y="470614"/>
                  </a:lnTo>
                  <a:lnTo>
                    <a:pt x="55756" y="463373"/>
                  </a:lnTo>
                  <a:lnTo>
                    <a:pt x="58411" y="456133"/>
                  </a:lnTo>
                  <a:lnTo>
                    <a:pt x="61066" y="448892"/>
                  </a:lnTo>
                  <a:lnTo>
                    <a:pt x="63721" y="441651"/>
                  </a:lnTo>
                  <a:lnTo>
                    <a:pt x="66376" y="434411"/>
                  </a:lnTo>
                  <a:lnTo>
                    <a:pt x="69031" y="427170"/>
                  </a:lnTo>
                  <a:lnTo>
                    <a:pt x="71686" y="419929"/>
                  </a:lnTo>
                  <a:lnTo>
                    <a:pt x="74341" y="412689"/>
                  </a:lnTo>
                  <a:lnTo>
                    <a:pt x="76996" y="405448"/>
                  </a:lnTo>
                  <a:lnTo>
                    <a:pt x="79652" y="398207"/>
                  </a:lnTo>
                  <a:lnTo>
                    <a:pt x="82307" y="390967"/>
                  </a:lnTo>
                  <a:lnTo>
                    <a:pt x="84962" y="383726"/>
                  </a:lnTo>
                  <a:lnTo>
                    <a:pt x="87617" y="376485"/>
                  </a:lnTo>
                  <a:lnTo>
                    <a:pt x="90272" y="369245"/>
                  </a:lnTo>
                  <a:lnTo>
                    <a:pt x="92927" y="362004"/>
                  </a:lnTo>
                  <a:lnTo>
                    <a:pt x="95582" y="354763"/>
                  </a:lnTo>
                  <a:lnTo>
                    <a:pt x="98237" y="347523"/>
                  </a:lnTo>
                  <a:lnTo>
                    <a:pt x="100892" y="340282"/>
                  </a:lnTo>
                  <a:lnTo>
                    <a:pt x="103547" y="333041"/>
                  </a:lnTo>
                  <a:lnTo>
                    <a:pt x="106202" y="325801"/>
                  </a:lnTo>
                  <a:lnTo>
                    <a:pt x="108857" y="318560"/>
                  </a:lnTo>
                  <a:lnTo>
                    <a:pt x="111512" y="311319"/>
                  </a:lnTo>
                  <a:lnTo>
                    <a:pt x="114167" y="304079"/>
                  </a:lnTo>
                  <a:lnTo>
                    <a:pt x="116823" y="296838"/>
                  </a:lnTo>
                  <a:lnTo>
                    <a:pt x="119478" y="289597"/>
                  </a:lnTo>
                  <a:lnTo>
                    <a:pt x="122133" y="282357"/>
                  </a:lnTo>
                  <a:lnTo>
                    <a:pt x="124788" y="275116"/>
                  </a:lnTo>
                  <a:lnTo>
                    <a:pt x="127443" y="267875"/>
                  </a:lnTo>
                  <a:lnTo>
                    <a:pt x="130098" y="260635"/>
                  </a:lnTo>
                  <a:lnTo>
                    <a:pt x="132753" y="253394"/>
                  </a:lnTo>
                  <a:lnTo>
                    <a:pt x="135408" y="246153"/>
                  </a:lnTo>
                  <a:lnTo>
                    <a:pt x="138063" y="238913"/>
                  </a:lnTo>
                  <a:lnTo>
                    <a:pt x="140718" y="231672"/>
                  </a:lnTo>
                  <a:lnTo>
                    <a:pt x="143373" y="224431"/>
                  </a:lnTo>
                  <a:lnTo>
                    <a:pt x="146028" y="217191"/>
                  </a:lnTo>
                  <a:lnTo>
                    <a:pt x="148683" y="209950"/>
                  </a:lnTo>
                  <a:lnTo>
                    <a:pt x="151338" y="202709"/>
                  </a:lnTo>
                  <a:lnTo>
                    <a:pt x="153993" y="195469"/>
                  </a:lnTo>
                  <a:lnTo>
                    <a:pt x="156649" y="188228"/>
                  </a:lnTo>
                  <a:lnTo>
                    <a:pt x="159304" y="180987"/>
                  </a:lnTo>
                  <a:lnTo>
                    <a:pt x="161959" y="173747"/>
                  </a:lnTo>
                  <a:lnTo>
                    <a:pt x="164614" y="166506"/>
                  </a:lnTo>
                  <a:lnTo>
                    <a:pt x="167269" y="159265"/>
                  </a:lnTo>
                  <a:lnTo>
                    <a:pt x="169924" y="152025"/>
                  </a:lnTo>
                  <a:lnTo>
                    <a:pt x="172579" y="144784"/>
                  </a:lnTo>
                  <a:lnTo>
                    <a:pt x="175234" y="137543"/>
                  </a:lnTo>
                  <a:lnTo>
                    <a:pt x="177889" y="130303"/>
                  </a:lnTo>
                  <a:lnTo>
                    <a:pt x="180544" y="123062"/>
                  </a:lnTo>
                  <a:lnTo>
                    <a:pt x="183199" y="115821"/>
                  </a:lnTo>
                  <a:lnTo>
                    <a:pt x="185854" y="108581"/>
                  </a:lnTo>
                  <a:lnTo>
                    <a:pt x="188509" y="101340"/>
                  </a:lnTo>
                  <a:lnTo>
                    <a:pt x="191164" y="94099"/>
                  </a:lnTo>
                  <a:lnTo>
                    <a:pt x="193820" y="86859"/>
                  </a:lnTo>
                  <a:lnTo>
                    <a:pt x="196475" y="79618"/>
                  </a:lnTo>
                  <a:lnTo>
                    <a:pt x="199130" y="72377"/>
                  </a:lnTo>
                  <a:lnTo>
                    <a:pt x="201785" y="65137"/>
                  </a:lnTo>
                  <a:lnTo>
                    <a:pt x="204440" y="57896"/>
                  </a:lnTo>
                  <a:lnTo>
                    <a:pt x="207095" y="50655"/>
                  </a:lnTo>
                  <a:lnTo>
                    <a:pt x="209750" y="43415"/>
                  </a:lnTo>
                  <a:lnTo>
                    <a:pt x="212405" y="36174"/>
                  </a:lnTo>
                  <a:lnTo>
                    <a:pt x="215060" y="28933"/>
                  </a:lnTo>
                  <a:lnTo>
                    <a:pt x="217715" y="21693"/>
                  </a:lnTo>
                  <a:lnTo>
                    <a:pt x="220370" y="14452"/>
                  </a:lnTo>
                  <a:lnTo>
                    <a:pt x="223025" y="7212"/>
                  </a:lnTo>
                  <a:lnTo>
                    <a:pt x="22567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204150" y="2786060"/>
              <a:ext cx="135197" cy="141871"/>
            </a:xfrm>
            <a:custGeom>
              <a:avLst/>
              <a:pathLst>
                <a:path w="135197" h="141871">
                  <a:moveTo>
                    <a:pt x="135197" y="141871"/>
                  </a:moveTo>
                  <a:lnTo>
                    <a:pt x="110532" y="0"/>
                  </a:lnTo>
                  <a:lnTo>
                    <a:pt x="0" y="9229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874984" y="3401487"/>
              <a:ext cx="1214027" cy="760935"/>
            </a:xfrm>
            <a:custGeom>
              <a:avLst/>
              <a:pathLst>
                <a:path w="1214027" h="760935">
                  <a:moveTo>
                    <a:pt x="1214027" y="0"/>
                  </a:moveTo>
                  <a:lnTo>
                    <a:pt x="1200840" y="8265"/>
                  </a:lnTo>
                  <a:lnTo>
                    <a:pt x="1187653" y="16531"/>
                  </a:lnTo>
                  <a:lnTo>
                    <a:pt x="1174466" y="24796"/>
                  </a:lnTo>
                  <a:lnTo>
                    <a:pt x="1161278" y="33062"/>
                  </a:lnTo>
                  <a:lnTo>
                    <a:pt x="1148091" y="41327"/>
                  </a:lnTo>
                  <a:lnTo>
                    <a:pt x="1134904" y="49593"/>
                  </a:lnTo>
                  <a:lnTo>
                    <a:pt x="1121717" y="57859"/>
                  </a:lnTo>
                  <a:lnTo>
                    <a:pt x="1108529" y="66124"/>
                  </a:lnTo>
                  <a:lnTo>
                    <a:pt x="1095342" y="74390"/>
                  </a:lnTo>
                  <a:lnTo>
                    <a:pt x="1082155" y="82655"/>
                  </a:lnTo>
                  <a:lnTo>
                    <a:pt x="1068968" y="90921"/>
                  </a:lnTo>
                  <a:lnTo>
                    <a:pt x="1055780" y="99187"/>
                  </a:lnTo>
                  <a:lnTo>
                    <a:pt x="1042593" y="107452"/>
                  </a:lnTo>
                  <a:lnTo>
                    <a:pt x="1029406" y="115718"/>
                  </a:lnTo>
                  <a:lnTo>
                    <a:pt x="1016219" y="123983"/>
                  </a:lnTo>
                  <a:lnTo>
                    <a:pt x="1003031" y="132249"/>
                  </a:lnTo>
                  <a:lnTo>
                    <a:pt x="989844" y="140514"/>
                  </a:lnTo>
                  <a:lnTo>
                    <a:pt x="976657" y="148780"/>
                  </a:lnTo>
                  <a:lnTo>
                    <a:pt x="963470" y="157046"/>
                  </a:lnTo>
                  <a:lnTo>
                    <a:pt x="950282" y="165311"/>
                  </a:lnTo>
                  <a:lnTo>
                    <a:pt x="937095" y="173577"/>
                  </a:lnTo>
                  <a:lnTo>
                    <a:pt x="923908" y="181842"/>
                  </a:lnTo>
                  <a:lnTo>
                    <a:pt x="910721" y="190108"/>
                  </a:lnTo>
                  <a:lnTo>
                    <a:pt x="897533" y="198374"/>
                  </a:lnTo>
                  <a:lnTo>
                    <a:pt x="884346" y="206639"/>
                  </a:lnTo>
                  <a:lnTo>
                    <a:pt x="871159" y="214905"/>
                  </a:lnTo>
                  <a:lnTo>
                    <a:pt x="857972" y="223170"/>
                  </a:lnTo>
                  <a:lnTo>
                    <a:pt x="844784" y="231436"/>
                  </a:lnTo>
                  <a:lnTo>
                    <a:pt x="831597" y="239702"/>
                  </a:lnTo>
                  <a:lnTo>
                    <a:pt x="818410" y="247967"/>
                  </a:lnTo>
                  <a:lnTo>
                    <a:pt x="805223" y="256233"/>
                  </a:lnTo>
                  <a:lnTo>
                    <a:pt x="792035" y="264498"/>
                  </a:lnTo>
                  <a:lnTo>
                    <a:pt x="778848" y="272764"/>
                  </a:lnTo>
                  <a:lnTo>
                    <a:pt x="765661" y="281029"/>
                  </a:lnTo>
                  <a:lnTo>
                    <a:pt x="752473" y="289295"/>
                  </a:lnTo>
                  <a:lnTo>
                    <a:pt x="739286" y="297561"/>
                  </a:lnTo>
                  <a:lnTo>
                    <a:pt x="726099" y="305826"/>
                  </a:lnTo>
                  <a:lnTo>
                    <a:pt x="712912" y="314092"/>
                  </a:lnTo>
                  <a:lnTo>
                    <a:pt x="699724" y="322357"/>
                  </a:lnTo>
                  <a:lnTo>
                    <a:pt x="686537" y="330623"/>
                  </a:lnTo>
                  <a:lnTo>
                    <a:pt x="673350" y="338889"/>
                  </a:lnTo>
                  <a:lnTo>
                    <a:pt x="660163" y="347154"/>
                  </a:lnTo>
                  <a:lnTo>
                    <a:pt x="646975" y="355420"/>
                  </a:lnTo>
                  <a:lnTo>
                    <a:pt x="633788" y="363685"/>
                  </a:lnTo>
                  <a:lnTo>
                    <a:pt x="620601" y="371951"/>
                  </a:lnTo>
                  <a:lnTo>
                    <a:pt x="607414" y="380217"/>
                  </a:lnTo>
                  <a:lnTo>
                    <a:pt x="594226" y="388482"/>
                  </a:lnTo>
                  <a:lnTo>
                    <a:pt x="581039" y="396748"/>
                  </a:lnTo>
                  <a:lnTo>
                    <a:pt x="567852" y="405013"/>
                  </a:lnTo>
                  <a:lnTo>
                    <a:pt x="554665" y="413279"/>
                  </a:lnTo>
                  <a:lnTo>
                    <a:pt x="541477" y="421544"/>
                  </a:lnTo>
                  <a:lnTo>
                    <a:pt x="528290" y="429810"/>
                  </a:lnTo>
                  <a:lnTo>
                    <a:pt x="515103" y="438076"/>
                  </a:lnTo>
                  <a:lnTo>
                    <a:pt x="501916" y="446341"/>
                  </a:lnTo>
                  <a:lnTo>
                    <a:pt x="488728" y="454607"/>
                  </a:lnTo>
                  <a:lnTo>
                    <a:pt x="475541" y="462872"/>
                  </a:lnTo>
                  <a:lnTo>
                    <a:pt x="462354" y="471138"/>
                  </a:lnTo>
                  <a:lnTo>
                    <a:pt x="449167" y="479404"/>
                  </a:lnTo>
                  <a:lnTo>
                    <a:pt x="435979" y="487669"/>
                  </a:lnTo>
                  <a:lnTo>
                    <a:pt x="422792" y="495935"/>
                  </a:lnTo>
                  <a:lnTo>
                    <a:pt x="409605" y="504200"/>
                  </a:lnTo>
                  <a:lnTo>
                    <a:pt x="396418" y="512466"/>
                  </a:lnTo>
                  <a:lnTo>
                    <a:pt x="383230" y="520732"/>
                  </a:lnTo>
                  <a:lnTo>
                    <a:pt x="370043" y="528997"/>
                  </a:lnTo>
                  <a:lnTo>
                    <a:pt x="356856" y="537263"/>
                  </a:lnTo>
                  <a:lnTo>
                    <a:pt x="343669" y="545528"/>
                  </a:lnTo>
                  <a:lnTo>
                    <a:pt x="330481" y="553794"/>
                  </a:lnTo>
                  <a:lnTo>
                    <a:pt x="317294" y="562059"/>
                  </a:lnTo>
                  <a:lnTo>
                    <a:pt x="304107" y="570325"/>
                  </a:lnTo>
                  <a:lnTo>
                    <a:pt x="290920" y="578591"/>
                  </a:lnTo>
                  <a:lnTo>
                    <a:pt x="277732" y="586856"/>
                  </a:lnTo>
                  <a:lnTo>
                    <a:pt x="264545" y="595122"/>
                  </a:lnTo>
                  <a:lnTo>
                    <a:pt x="251358" y="603387"/>
                  </a:lnTo>
                  <a:lnTo>
                    <a:pt x="238171" y="611653"/>
                  </a:lnTo>
                  <a:lnTo>
                    <a:pt x="224983" y="619919"/>
                  </a:lnTo>
                  <a:lnTo>
                    <a:pt x="211796" y="628184"/>
                  </a:lnTo>
                  <a:lnTo>
                    <a:pt x="198609" y="636450"/>
                  </a:lnTo>
                  <a:lnTo>
                    <a:pt x="185422" y="644715"/>
                  </a:lnTo>
                  <a:lnTo>
                    <a:pt x="172234" y="652981"/>
                  </a:lnTo>
                  <a:lnTo>
                    <a:pt x="159047" y="661246"/>
                  </a:lnTo>
                  <a:lnTo>
                    <a:pt x="145860" y="669512"/>
                  </a:lnTo>
                  <a:lnTo>
                    <a:pt x="132673" y="677778"/>
                  </a:lnTo>
                  <a:lnTo>
                    <a:pt x="119485" y="686043"/>
                  </a:lnTo>
                  <a:lnTo>
                    <a:pt x="106298" y="694309"/>
                  </a:lnTo>
                  <a:lnTo>
                    <a:pt x="93111" y="702574"/>
                  </a:lnTo>
                  <a:lnTo>
                    <a:pt x="79924" y="710840"/>
                  </a:lnTo>
                  <a:lnTo>
                    <a:pt x="66736" y="719106"/>
                  </a:lnTo>
                  <a:lnTo>
                    <a:pt x="53549" y="727371"/>
                  </a:lnTo>
                  <a:lnTo>
                    <a:pt x="40362" y="735637"/>
                  </a:lnTo>
                  <a:lnTo>
                    <a:pt x="27175" y="743902"/>
                  </a:lnTo>
                  <a:lnTo>
                    <a:pt x="13987" y="752168"/>
                  </a:lnTo>
                  <a:lnTo>
                    <a:pt x="800" y="760434"/>
                  </a:lnTo>
                  <a:lnTo>
                    <a:pt x="0" y="7609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874984" y="4035186"/>
              <a:ext cx="143905" cy="127237"/>
            </a:xfrm>
            <a:custGeom>
              <a:avLst/>
              <a:pathLst>
                <a:path w="143905" h="127237">
                  <a:moveTo>
                    <a:pt x="67428" y="0"/>
                  </a:moveTo>
                  <a:lnTo>
                    <a:pt x="0" y="127237"/>
                  </a:lnTo>
                  <a:lnTo>
                    <a:pt x="143905" y="1220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587818" y="3401487"/>
              <a:ext cx="501193" cy="636196"/>
            </a:xfrm>
            <a:custGeom>
              <a:avLst/>
              <a:pathLst>
                <a:path w="501193" h="636196">
                  <a:moveTo>
                    <a:pt x="501193" y="0"/>
                  </a:moveTo>
                  <a:lnTo>
                    <a:pt x="495455" y="7283"/>
                  </a:lnTo>
                  <a:lnTo>
                    <a:pt x="489718" y="14566"/>
                  </a:lnTo>
                  <a:lnTo>
                    <a:pt x="483980" y="21849"/>
                  </a:lnTo>
                  <a:lnTo>
                    <a:pt x="478242" y="29132"/>
                  </a:lnTo>
                  <a:lnTo>
                    <a:pt x="472505" y="36415"/>
                  </a:lnTo>
                  <a:lnTo>
                    <a:pt x="466767" y="43698"/>
                  </a:lnTo>
                  <a:lnTo>
                    <a:pt x="461029" y="50982"/>
                  </a:lnTo>
                  <a:lnTo>
                    <a:pt x="455292" y="58265"/>
                  </a:lnTo>
                  <a:lnTo>
                    <a:pt x="449554" y="65548"/>
                  </a:lnTo>
                  <a:lnTo>
                    <a:pt x="443816" y="72831"/>
                  </a:lnTo>
                  <a:lnTo>
                    <a:pt x="438079" y="80114"/>
                  </a:lnTo>
                  <a:lnTo>
                    <a:pt x="432341" y="87397"/>
                  </a:lnTo>
                  <a:lnTo>
                    <a:pt x="426604" y="94681"/>
                  </a:lnTo>
                  <a:lnTo>
                    <a:pt x="420866" y="101964"/>
                  </a:lnTo>
                  <a:lnTo>
                    <a:pt x="415128" y="109247"/>
                  </a:lnTo>
                  <a:lnTo>
                    <a:pt x="409391" y="116530"/>
                  </a:lnTo>
                  <a:lnTo>
                    <a:pt x="403653" y="123813"/>
                  </a:lnTo>
                  <a:lnTo>
                    <a:pt x="397915" y="131096"/>
                  </a:lnTo>
                  <a:lnTo>
                    <a:pt x="392178" y="138380"/>
                  </a:lnTo>
                  <a:lnTo>
                    <a:pt x="386440" y="145663"/>
                  </a:lnTo>
                  <a:lnTo>
                    <a:pt x="380702" y="152946"/>
                  </a:lnTo>
                  <a:lnTo>
                    <a:pt x="374965" y="160229"/>
                  </a:lnTo>
                  <a:lnTo>
                    <a:pt x="369227" y="167512"/>
                  </a:lnTo>
                  <a:lnTo>
                    <a:pt x="363489" y="174795"/>
                  </a:lnTo>
                  <a:lnTo>
                    <a:pt x="357752" y="182078"/>
                  </a:lnTo>
                  <a:lnTo>
                    <a:pt x="352014" y="189362"/>
                  </a:lnTo>
                  <a:lnTo>
                    <a:pt x="346276" y="196645"/>
                  </a:lnTo>
                  <a:lnTo>
                    <a:pt x="340539" y="203928"/>
                  </a:lnTo>
                  <a:lnTo>
                    <a:pt x="334801" y="211211"/>
                  </a:lnTo>
                  <a:lnTo>
                    <a:pt x="329063" y="218494"/>
                  </a:lnTo>
                  <a:lnTo>
                    <a:pt x="323326" y="225777"/>
                  </a:lnTo>
                  <a:lnTo>
                    <a:pt x="317588" y="233061"/>
                  </a:lnTo>
                  <a:lnTo>
                    <a:pt x="311851" y="240344"/>
                  </a:lnTo>
                  <a:lnTo>
                    <a:pt x="306113" y="247627"/>
                  </a:lnTo>
                  <a:lnTo>
                    <a:pt x="300375" y="254910"/>
                  </a:lnTo>
                  <a:lnTo>
                    <a:pt x="294638" y="262193"/>
                  </a:lnTo>
                  <a:lnTo>
                    <a:pt x="288900" y="269476"/>
                  </a:lnTo>
                  <a:lnTo>
                    <a:pt x="283162" y="276760"/>
                  </a:lnTo>
                  <a:lnTo>
                    <a:pt x="277425" y="284043"/>
                  </a:lnTo>
                  <a:lnTo>
                    <a:pt x="271687" y="291326"/>
                  </a:lnTo>
                  <a:lnTo>
                    <a:pt x="265949" y="298609"/>
                  </a:lnTo>
                  <a:lnTo>
                    <a:pt x="260212" y="305892"/>
                  </a:lnTo>
                  <a:lnTo>
                    <a:pt x="254474" y="313175"/>
                  </a:lnTo>
                  <a:lnTo>
                    <a:pt x="248736" y="320459"/>
                  </a:lnTo>
                  <a:lnTo>
                    <a:pt x="242999" y="327742"/>
                  </a:lnTo>
                  <a:lnTo>
                    <a:pt x="237261" y="335025"/>
                  </a:lnTo>
                  <a:lnTo>
                    <a:pt x="231523" y="342308"/>
                  </a:lnTo>
                  <a:lnTo>
                    <a:pt x="225786" y="349591"/>
                  </a:lnTo>
                  <a:lnTo>
                    <a:pt x="220048" y="356874"/>
                  </a:lnTo>
                  <a:lnTo>
                    <a:pt x="214310" y="364157"/>
                  </a:lnTo>
                  <a:lnTo>
                    <a:pt x="208573" y="371441"/>
                  </a:lnTo>
                  <a:lnTo>
                    <a:pt x="202835" y="378724"/>
                  </a:lnTo>
                  <a:lnTo>
                    <a:pt x="197098" y="386007"/>
                  </a:lnTo>
                  <a:lnTo>
                    <a:pt x="191360" y="393290"/>
                  </a:lnTo>
                  <a:lnTo>
                    <a:pt x="185622" y="400573"/>
                  </a:lnTo>
                  <a:lnTo>
                    <a:pt x="179885" y="407856"/>
                  </a:lnTo>
                  <a:lnTo>
                    <a:pt x="174147" y="415140"/>
                  </a:lnTo>
                  <a:lnTo>
                    <a:pt x="168409" y="422423"/>
                  </a:lnTo>
                  <a:lnTo>
                    <a:pt x="162672" y="429706"/>
                  </a:lnTo>
                  <a:lnTo>
                    <a:pt x="156934" y="436989"/>
                  </a:lnTo>
                  <a:lnTo>
                    <a:pt x="151196" y="444272"/>
                  </a:lnTo>
                  <a:lnTo>
                    <a:pt x="145459" y="451555"/>
                  </a:lnTo>
                  <a:lnTo>
                    <a:pt x="139721" y="458839"/>
                  </a:lnTo>
                  <a:lnTo>
                    <a:pt x="133983" y="466122"/>
                  </a:lnTo>
                  <a:lnTo>
                    <a:pt x="128246" y="473405"/>
                  </a:lnTo>
                  <a:lnTo>
                    <a:pt x="122508" y="480688"/>
                  </a:lnTo>
                  <a:lnTo>
                    <a:pt x="116770" y="487971"/>
                  </a:lnTo>
                  <a:lnTo>
                    <a:pt x="111033" y="495254"/>
                  </a:lnTo>
                  <a:lnTo>
                    <a:pt x="105295" y="502537"/>
                  </a:lnTo>
                  <a:lnTo>
                    <a:pt x="99557" y="509821"/>
                  </a:lnTo>
                  <a:lnTo>
                    <a:pt x="93820" y="517104"/>
                  </a:lnTo>
                  <a:lnTo>
                    <a:pt x="88082" y="524387"/>
                  </a:lnTo>
                  <a:lnTo>
                    <a:pt x="82344" y="531670"/>
                  </a:lnTo>
                  <a:lnTo>
                    <a:pt x="76607" y="538953"/>
                  </a:lnTo>
                  <a:lnTo>
                    <a:pt x="70869" y="546236"/>
                  </a:lnTo>
                  <a:lnTo>
                    <a:pt x="65132" y="553520"/>
                  </a:lnTo>
                  <a:lnTo>
                    <a:pt x="59394" y="560803"/>
                  </a:lnTo>
                  <a:lnTo>
                    <a:pt x="53656" y="568086"/>
                  </a:lnTo>
                  <a:lnTo>
                    <a:pt x="47919" y="575369"/>
                  </a:lnTo>
                  <a:lnTo>
                    <a:pt x="42181" y="582652"/>
                  </a:lnTo>
                  <a:lnTo>
                    <a:pt x="36443" y="589935"/>
                  </a:lnTo>
                  <a:lnTo>
                    <a:pt x="30706" y="597219"/>
                  </a:lnTo>
                  <a:lnTo>
                    <a:pt x="24968" y="604502"/>
                  </a:lnTo>
                  <a:lnTo>
                    <a:pt x="19230" y="611785"/>
                  </a:lnTo>
                  <a:lnTo>
                    <a:pt x="13493" y="619068"/>
                  </a:lnTo>
                  <a:lnTo>
                    <a:pt x="7755" y="626351"/>
                  </a:lnTo>
                  <a:lnTo>
                    <a:pt x="2017" y="633634"/>
                  </a:lnTo>
                  <a:lnTo>
                    <a:pt x="0" y="6361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587818" y="3895167"/>
              <a:ext cx="133730" cy="142516"/>
            </a:xfrm>
            <a:custGeom>
              <a:avLst/>
              <a:pathLst>
                <a:path w="133730" h="142516">
                  <a:moveTo>
                    <a:pt x="20615" y="0"/>
                  </a:moveTo>
                  <a:lnTo>
                    <a:pt x="0" y="142516"/>
                  </a:lnTo>
                  <a:lnTo>
                    <a:pt x="133730" y="891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089012" y="1989532"/>
              <a:ext cx="267591" cy="1411955"/>
            </a:xfrm>
            <a:custGeom>
              <a:avLst/>
              <a:pathLst>
                <a:path w="267591" h="1411955">
                  <a:moveTo>
                    <a:pt x="0" y="1411955"/>
                  </a:moveTo>
                  <a:lnTo>
                    <a:pt x="2906" y="1396621"/>
                  </a:lnTo>
                  <a:lnTo>
                    <a:pt x="5812" y="1381287"/>
                  </a:lnTo>
                  <a:lnTo>
                    <a:pt x="8718" y="1365953"/>
                  </a:lnTo>
                  <a:lnTo>
                    <a:pt x="11624" y="1350619"/>
                  </a:lnTo>
                  <a:lnTo>
                    <a:pt x="14530" y="1335285"/>
                  </a:lnTo>
                  <a:lnTo>
                    <a:pt x="17436" y="1319951"/>
                  </a:lnTo>
                  <a:lnTo>
                    <a:pt x="20342" y="1304617"/>
                  </a:lnTo>
                  <a:lnTo>
                    <a:pt x="23248" y="1289283"/>
                  </a:lnTo>
                  <a:lnTo>
                    <a:pt x="26154" y="1273949"/>
                  </a:lnTo>
                  <a:lnTo>
                    <a:pt x="29060" y="1258615"/>
                  </a:lnTo>
                  <a:lnTo>
                    <a:pt x="31966" y="1243281"/>
                  </a:lnTo>
                  <a:lnTo>
                    <a:pt x="34872" y="1227947"/>
                  </a:lnTo>
                  <a:lnTo>
                    <a:pt x="37779" y="1212613"/>
                  </a:lnTo>
                  <a:lnTo>
                    <a:pt x="40685" y="1197279"/>
                  </a:lnTo>
                  <a:lnTo>
                    <a:pt x="43591" y="1181945"/>
                  </a:lnTo>
                  <a:lnTo>
                    <a:pt x="46497" y="1166611"/>
                  </a:lnTo>
                  <a:lnTo>
                    <a:pt x="49403" y="1151277"/>
                  </a:lnTo>
                  <a:lnTo>
                    <a:pt x="52309" y="1135943"/>
                  </a:lnTo>
                  <a:lnTo>
                    <a:pt x="55215" y="1120609"/>
                  </a:lnTo>
                  <a:lnTo>
                    <a:pt x="58121" y="1105275"/>
                  </a:lnTo>
                  <a:lnTo>
                    <a:pt x="61027" y="1089941"/>
                  </a:lnTo>
                  <a:lnTo>
                    <a:pt x="63933" y="1074607"/>
                  </a:lnTo>
                  <a:lnTo>
                    <a:pt x="66839" y="1059273"/>
                  </a:lnTo>
                  <a:lnTo>
                    <a:pt x="69745" y="1043939"/>
                  </a:lnTo>
                  <a:lnTo>
                    <a:pt x="72652" y="1028605"/>
                  </a:lnTo>
                  <a:lnTo>
                    <a:pt x="75558" y="1013271"/>
                  </a:lnTo>
                  <a:lnTo>
                    <a:pt x="78464" y="997937"/>
                  </a:lnTo>
                  <a:lnTo>
                    <a:pt x="81370" y="982603"/>
                  </a:lnTo>
                  <a:lnTo>
                    <a:pt x="84276" y="967269"/>
                  </a:lnTo>
                  <a:lnTo>
                    <a:pt x="87182" y="951935"/>
                  </a:lnTo>
                  <a:lnTo>
                    <a:pt x="90088" y="936601"/>
                  </a:lnTo>
                  <a:lnTo>
                    <a:pt x="92994" y="921267"/>
                  </a:lnTo>
                  <a:lnTo>
                    <a:pt x="95900" y="905933"/>
                  </a:lnTo>
                  <a:lnTo>
                    <a:pt x="98806" y="890598"/>
                  </a:lnTo>
                  <a:lnTo>
                    <a:pt x="101712" y="875264"/>
                  </a:lnTo>
                  <a:lnTo>
                    <a:pt x="104618" y="859930"/>
                  </a:lnTo>
                  <a:lnTo>
                    <a:pt x="107525" y="844596"/>
                  </a:lnTo>
                  <a:lnTo>
                    <a:pt x="110431" y="829262"/>
                  </a:lnTo>
                  <a:lnTo>
                    <a:pt x="113337" y="813928"/>
                  </a:lnTo>
                  <a:lnTo>
                    <a:pt x="116243" y="798594"/>
                  </a:lnTo>
                  <a:lnTo>
                    <a:pt x="119149" y="783260"/>
                  </a:lnTo>
                  <a:lnTo>
                    <a:pt x="122055" y="767926"/>
                  </a:lnTo>
                  <a:lnTo>
                    <a:pt x="124961" y="752592"/>
                  </a:lnTo>
                  <a:lnTo>
                    <a:pt x="127867" y="737258"/>
                  </a:lnTo>
                  <a:lnTo>
                    <a:pt x="130773" y="721924"/>
                  </a:lnTo>
                  <a:lnTo>
                    <a:pt x="133679" y="706590"/>
                  </a:lnTo>
                  <a:lnTo>
                    <a:pt x="136585" y="691256"/>
                  </a:lnTo>
                  <a:lnTo>
                    <a:pt x="139491" y="675922"/>
                  </a:lnTo>
                  <a:lnTo>
                    <a:pt x="142397" y="660588"/>
                  </a:lnTo>
                  <a:lnTo>
                    <a:pt x="145304" y="645254"/>
                  </a:lnTo>
                  <a:lnTo>
                    <a:pt x="148210" y="629920"/>
                  </a:lnTo>
                  <a:lnTo>
                    <a:pt x="151116" y="614586"/>
                  </a:lnTo>
                  <a:lnTo>
                    <a:pt x="154022" y="599252"/>
                  </a:lnTo>
                  <a:lnTo>
                    <a:pt x="156928" y="583918"/>
                  </a:lnTo>
                  <a:lnTo>
                    <a:pt x="159834" y="568584"/>
                  </a:lnTo>
                  <a:lnTo>
                    <a:pt x="162740" y="553250"/>
                  </a:lnTo>
                  <a:lnTo>
                    <a:pt x="165646" y="537916"/>
                  </a:lnTo>
                  <a:lnTo>
                    <a:pt x="168552" y="522582"/>
                  </a:lnTo>
                  <a:lnTo>
                    <a:pt x="171458" y="507248"/>
                  </a:lnTo>
                  <a:lnTo>
                    <a:pt x="174364" y="491914"/>
                  </a:lnTo>
                  <a:lnTo>
                    <a:pt x="177270" y="476580"/>
                  </a:lnTo>
                  <a:lnTo>
                    <a:pt x="180177" y="461246"/>
                  </a:lnTo>
                  <a:lnTo>
                    <a:pt x="183083" y="445912"/>
                  </a:lnTo>
                  <a:lnTo>
                    <a:pt x="185989" y="430578"/>
                  </a:lnTo>
                  <a:lnTo>
                    <a:pt x="188895" y="415244"/>
                  </a:lnTo>
                  <a:lnTo>
                    <a:pt x="191801" y="399910"/>
                  </a:lnTo>
                  <a:lnTo>
                    <a:pt x="194707" y="384576"/>
                  </a:lnTo>
                  <a:lnTo>
                    <a:pt x="197613" y="369242"/>
                  </a:lnTo>
                  <a:lnTo>
                    <a:pt x="200519" y="353908"/>
                  </a:lnTo>
                  <a:lnTo>
                    <a:pt x="203425" y="338574"/>
                  </a:lnTo>
                  <a:lnTo>
                    <a:pt x="206331" y="323240"/>
                  </a:lnTo>
                  <a:lnTo>
                    <a:pt x="209237" y="307906"/>
                  </a:lnTo>
                  <a:lnTo>
                    <a:pt x="212143" y="292572"/>
                  </a:lnTo>
                  <a:lnTo>
                    <a:pt x="215050" y="277238"/>
                  </a:lnTo>
                  <a:lnTo>
                    <a:pt x="217956" y="261904"/>
                  </a:lnTo>
                  <a:lnTo>
                    <a:pt x="220862" y="246570"/>
                  </a:lnTo>
                  <a:lnTo>
                    <a:pt x="223768" y="231236"/>
                  </a:lnTo>
                  <a:lnTo>
                    <a:pt x="226674" y="215902"/>
                  </a:lnTo>
                  <a:lnTo>
                    <a:pt x="229580" y="200568"/>
                  </a:lnTo>
                  <a:lnTo>
                    <a:pt x="232486" y="185234"/>
                  </a:lnTo>
                  <a:lnTo>
                    <a:pt x="235392" y="169900"/>
                  </a:lnTo>
                  <a:lnTo>
                    <a:pt x="238298" y="154566"/>
                  </a:lnTo>
                  <a:lnTo>
                    <a:pt x="241204" y="139232"/>
                  </a:lnTo>
                  <a:lnTo>
                    <a:pt x="244110" y="123898"/>
                  </a:lnTo>
                  <a:lnTo>
                    <a:pt x="247016" y="108564"/>
                  </a:lnTo>
                  <a:lnTo>
                    <a:pt x="249923" y="93230"/>
                  </a:lnTo>
                  <a:lnTo>
                    <a:pt x="252829" y="77896"/>
                  </a:lnTo>
                  <a:lnTo>
                    <a:pt x="255735" y="62562"/>
                  </a:lnTo>
                  <a:lnTo>
                    <a:pt x="258641" y="47228"/>
                  </a:lnTo>
                  <a:lnTo>
                    <a:pt x="261547" y="31894"/>
                  </a:lnTo>
                  <a:lnTo>
                    <a:pt x="264453" y="16560"/>
                  </a:lnTo>
                  <a:lnTo>
                    <a:pt x="267359" y="1226"/>
                  </a:lnTo>
                  <a:lnTo>
                    <a:pt x="26759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262642" y="1989532"/>
              <a:ext cx="141481" cy="135933"/>
            </a:xfrm>
            <a:custGeom>
              <a:avLst/>
              <a:pathLst>
                <a:path w="141481" h="135933">
                  <a:moveTo>
                    <a:pt x="141481" y="135933"/>
                  </a:moveTo>
                  <a:lnTo>
                    <a:pt x="93961" y="0"/>
                  </a:lnTo>
                  <a:lnTo>
                    <a:pt x="0" y="1091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801244" y="4863202"/>
              <a:ext cx="701424" cy="386092"/>
            </a:xfrm>
            <a:custGeom>
              <a:avLst/>
              <a:pathLst>
                <a:path w="701424" h="386092">
                  <a:moveTo>
                    <a:pt x="0" y="0"/>
                  </a:moveTo>
                  <a:lnTo>
                    <a:pt x="8040" y="4425"/>
                  </a:lnTo>
                  <a:lnTo>
                    <a:pt x="16081" y="8851"/>
                  </a:lnTo>
                  <a:lnTo>
                    <a:pt x="24122" y="13277"/>
                  </a:lnTo>
                  <a:lnTo>
                    <a:pt x="32163" y="17703"/>
                  </a:lnTo>
                  <a:lnTo>
                    <a:pt x="40203" y="22129"/>
                  </a:lnTo>
                  <a:lnTo>
                    <a:pt x="48244" y="26555"/>
                  </a:lnTo>
                  <a:lnTo>
                    <a:pt x="56285" y="30981"/>
                  </a:lnTo>
                  <a:lnTo>
                    <a:pt x="64326" y="35407"/>
                  </a:lnTo>
                  <a:lnTo>
                    <a:pt x="72367" y="39833"/>
                  </a:lnTo>
                  <a:lnTo>
                    <a:pt x="80407" y="44259"/>
                  </a:lnTo>
                  <a:lnTo>
                    <a:pt x="88448" y="48685"/>
                  </a:lnTo>
                  <a:lnTo>
                    <a:pt x="96489" y="53111"/>
                  </a:lnTo>
                  <a:lnTo>
                    <a:pt x="104530" y="57537"/>
                  </a:lnTo>
                  <a:lnTo>
                    <a:pt x="112571" y="61963"/>
                  </a:lnTo>
                  <a:lnTo>
                    <a:pt x="120611" y="66389"/>
                  </a:lnTo>
                  <a:lnTo>
                    <a:pt x="128652" y="70815"/>
                  </a:lnTo>
                  <a:lnTo>
                    <a:pt x="136693" y="75241"/>
                  </a:lnTo>
                  <a:lnTo>
                    <a:pt x="144734" y="79667"/>
                  </a:lnTo>
                  <a:lnTo>
                    <a:pt x="152774" y="84093"/>
                  </a:lnTo>
                  <a:lnTo>
                    <a:pt x="160815" y="88519"/>
                  </a:lnTo>
                  <a:lnTo>
                    <a:pt x="168856" y="92945"/>
                  </a:lnTo>
                  <a:lnTo>
                    <a:pt x="176897" y="97371"/>
                  </a:lnTo>
                  <a:lnTo>
                    <a:pt x="184938" y="101797"/>
                  </a:lnTo>
                  <a:lnTo>
                    <a:pt x="192978" y="106223"/>
                  </a:lnTo>
                  <a:lnTo>
                    <a:pt x="201019" y="110649"/>
                  </a:lnTo>
                  <a:lnTo>
                    <a:pt x="209060" y="115075"/>
                  </a:lnTo>
                  <a:lnTo>
                    <a:pt x="217101" y="119501"/>
                  </a:lnTo>
                  <a:lnTo>
                    <a:pt x="225142" y="123927"/>
                  </a:lnTo>
                  <a:lnTo>
                    <a:pt x="233182" y="128353"/>
                  </a:lnTo>
                  <a:lnTo>
                    <a:pt x="241223" y="132779"/>
                  </a:lnTo>
                  <a:lnTo>
                    <a:pt x="249264" y="137205"/>
                  </a:lnTo>
                  <a:lnTo>
                    <a:pt x="257305" y="141631"/>
                  </a:lnTo>
                  <a:lnTo>
                    <a:pt x="265345" y="146057"/>
                  </a:lnTo>
                  <a:lnTo>
                    <a:pt x="273386" y="150483"/>
                  </a:lnTo>
                  <a:lnTo>
                    <a:pt x="281427" y="154909"/>
                  </a:lnTo>
                  <a:lnTo>
                    <a:pt x="289468" y="159335"/>
                  </a:lnTo>
                  <a:lnTo>
                    <a:pt x="297509" y="163761"/>
                  </a:lnTo>
                  <a:lnTo>
                    <a:pt x="305549" y="168187"/>
                  </a:lnTo>
                  <a:lnTo>
                    <a:pt x="313590" y="172612"/>
                  </a:lnTo>
                  <a:lnTo>
                    <a:pt x="321631" y="177038"/>
                  </a:lnTo>
                  <a:lnTo>
                    <a:pt x="329672" y="181464"/>
                  </a:lnTo>
                  <a:lnTo>
                    <a:pt x="337713" y="185890"/>
                  </a:lnTo>
                  <a:lnTo>
                    <a:pt x="345753" y="190316"/>
                  </a:lnTo>
                  <a:lnTo>
                    <a:pt x="353794" y="194742"/>
                  </a:lnTo>
                  <a:lnTo>
                    <a:pt x="361835" y="199168"/>
                  </a:lnTo>
                  <a:lnTo>
                    <a:pt x="369876" y="203594"/>
                  </a:lnTo>
                  <a:lnTo>
                    <a:pt x="377917" y="208020"/>
                  </a:lnTo>
                  <a:lnTo>
                    <a:pt x="385957" y="212446"/>
                  </a:lnTo>
                  <a:lnTo>
                    <a:pt x="393998" y="216872"/>
                  </a:lnTo>
                  <a:lnTo>
                    <a:pt x="402039" y="221298"/>
                  </a:lnTo>
                  <a:lnTo>
                    <a:pt x="410080" y="225724"/>
                  </a:lnTo>
                  <a:lnTo>
                    <a:pt x="418120" y="230150"/>
                  </a:lnTo>
                  <a:lnTo>
                    <a:pt x="426161" y="234576"/>
                  </a:lnTo>
                  <a:lnTo>
                    <a:pt x="434202" y="239002"/>
                  </a:lnTo>
                  <a:lnTo>
                    <a:pt x="442243" y="243428"/>
                  </a:lnTo>
                  <a:lnTo>
                    <a:pt x="450284" y="247854"/>
                  </a:lnTo>
                  <a:lnTo>
                    <a:pt x="458324" y="252280"/>
                  </a:lnTo>
                  <a:lnTo>
                    <a:pt x="466365" y="256706"/>
                  </a:lnTo>
                  <a:lnTo>
                    <a:pt x="474406" y="261132"/>
                  </a:lnTo>
                  <a:lnTo>
                    <a:pt x="482447" y="265558"/>
                  </a:lnTo>
                  <a:lnTo>
                    <a:pt x="490488" y="269984"/>
                  </a:lnTo>
                  <a:lnTo>
                    <a:pt x="498528" y="274410"/>
                  </a:lnTo>
                  <a:lnTo>
                    <a:pt x="506569" y="278836"/>
                  </a:lnTo>
                  <a:lnTo>
                    <a:pt x="514610" y="283262"/>
                  </a:lnTo>
                  <a:lnTo>
                    <a:pt x="522651" y="287688"/>
                  </a:lnTo>
                  <a:lnTo>
                    <a:pt x="530691" y="292114"/>
                  </a:lnTo>
                  <a:lnTo>
                    <a:pt x="538732" y="296540"/>
                  </a:lnTo>
                  <a:lnTo>
                    <a:pt x="546773" y="300966"/>
                  </a:lnTo>
                  <a:lnTo>
                    <a:pt x="554814" y="305392"/>
                  </a:lnTo>
                  <a:lnTo>
                    <a:pt x="562855" y="309818"/>
                  </a:lnTo>
                  <a:lnTo>
                    <a:pt x="570895" y="314244"/>
                  </a:lnTo>
                  <a:lnTo>
                    <a:pt x="578936" y="318670"/>
                  </a:lnTo>
                  <a:lnTo>
                    <a:pt x="586977" y="323096"/>
                  </a:lnTo>
                  <a:lnTo>
                    <a:pt x="595018" y="327522"/>
                  </a:lnTo>
                  <a:lnTo>
                    <a:pt x="603059" y="331948"/>
                  </a:lnTo>
                  <a:lnTo>
                    <a:pt x="611099" y="336374"/>
                  </a:lnTo>
                  <a:lnTo>
                    <a:pt x="619140" y="340800"/>
                  </a:lnTo>
                  <a:lnTo>
                    <a:pt x="627181" y="345225"/>
                  </a:lnTo>
                  <a:lnTo>
                    <a:pt x="635222" y="349651"/>
                  </a:lnTo>
                  <a:lnTo>
                    <a:pt x="643262" y="354077"/>
                  </a:lnTo>
                  <a:lnTo>
                    <a:pt x="651303" y="358503"/>
                  </a:lnTo>
                  <a:lnTo>
                    <a:pt x="659344" y="362929"/>
                  </a:lnTo>
                  <a:lnTo>
                    <a:pt x="667385" y="367355"/>
                  </a:lnTo>
                  <a:lnTo>
                    <a:pt x="675426" y="371781"/>
                  </a:lnTo>
                  <a:lnTo>
                    <a:pt x="683466" y="376207"/>
                  </a:lnTo>
                  <a:lnTo>
                    <a:pt x="691507" y="380633"/>
                  </a:lnTo>
                  <a:lnTo>
                    <a:pt x="699548" y="385059"/>
                  </a:lnTo>
                  <a:lnTo>
                    <a:pt x="701424" y="38609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358698" y="5126082"/>
              <a:ext cx="143969" cy="126151"/>
            </a:xfrm>
            <a:custGeom>
              <a:avLst/>
              <a:pathLst>
                <a:path w="143969" h="126151">
                  <a:moveTo>
                    <a:pt x="0" y="126151"/>
                  </a:moveTo>
                  <a:lnTo>
                    <a:pt x="143969" y="123211"/>
                  </a:lnTo>
                  <a:lnTo>
                    <a:pt x="6943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4801244" y="4213208"/>
              <a:ext cx="865851" cy="649993"/>
            </a:xfrm>
            <a:custGeom>
              <a:avLst/>
              <a:pathLst>
                <a:path w="865851" h="649993">
                  <a:moveTo>
                    <a:pt x="0" y="649993"/>
                  </a:moveTo>
                  <a:lnTo>
                    <a:pt x="9618" y="642772"/>
                  </a:lnTo>
                  <a:lnTo>
                    <a:pt x="19236" y="635552"/>
                  </a:lnTo>
                  <a:lnTo>
                    <a:pt x="28855" y="628331"/>
                  </a:lnTo>
                  <a:lnTo>
                    <a:pt x="38473" y="621111"/>
                  </a:lnTo>
                  <a:lnTo>
                    <a:pt x="48092" y="613890"/>
                  </a:lnTo>
                  <a:lnTo>
                    <a:pt x="57710" y="606670"/>
                  </a:lnTo>
                  <a:lnTo>
                    <a:pt x="67328" y="599449"/>
                  </a:lnTo>
                  <a:lnTo>
                    <a:pt x="76947" y="592229"/>
                  </a:lnTo>
                  <a:lnTo>
                    <a:pt x="86565" y="585008"/>
                  </a:lnTo>
                  <a:lnTo>
                    <a:pt x="96184" y="577788"/>
                  </a:lnTo>
                  <a:lnTo>
                    <a:pt x="105802" y="570567"/>
                  </a:lnTo>
                  <a:lnTo>
                    <a:pt x="115420" y="563347"/>
                  </a:lnTo>
                  <a:lnTo>
                    <a:pt x="125039" y="556126"/>
                  </a:lnTo>
                  <a:lnTo>
                    <a:pt x="134657" y="548906"/>
                  </a:lnTo>
                  <a:lnTo>
                    <a:pt x="144276" y="541685"/>
                  </a:lnTo>
                  <a:lnTo>
                    <a:pt x="153894" y="534464"/>
                  </a:lnTo>
                  <a:lnTo>
                    <a:pt x="163512" y="527244"/>
                  </a:lnTo>
                  <a:lnTo>
                    <a:pt x="173131" y="520023"/>
                  </a:lnTo>
                  <a:lnTo>
                    <a:pt x="182749" y="512803"/>
                  </a:lnTo>
                  <a:lnTo>
                    <a:pt x="192368" y="505582"/>
                  </a:lnTo>
                  <a:lnTo>
                    <a:pt x="201986" y="498362"/>
                  </a:lnTo>
                  <a:lnTo>
                    <a:pt x="211605" y="491141"/>
                  </a:lnTo>
                  <a:lnTo>
                    <a:pt x="221223" y="483921"/>
                  </a:lnTo>
                  <a:lnTo>
                    <a:pt x="230841" y="476700"/>
                  </a:lnTo>
                  <a:lnTo>
                    <a:pt x="240460" y="469480"/>
                  </a:lnTo>
                  <a:lnTo>
                    <a:pt x="250078" y="462259"/>
                  </a:lnTo>
                  <a:lnTo>
                    <a:pt x="259697" y="455039"/>
                  </a:lnTo>
                  <a:lnTo>
                    <a:pt x="269315" y="447818"/>
                  </a:lnTo>
                  <a:lnTo>
                    <a:pt x="278933" y="440598"/>
                  </a:lnTo>
                  <a:lnTo>
                    <a:pt x="288552" y="433377"/>
                  </a:lnTo>
                  <a:lnTo>
                    <a:pt x="298170" y="426157"/>
                  </a:lnTo>
                  <a:lnTo>
                    <a:pt x="307789" y="418936"/>
                  </a:lnTo>
                  <a:lnTo>
                    <a:pt x="317407" y="411716"/>
                  </a:lnTo>
                  <a:lnTo>
                    <a:pt x="327025" y="404495"/>
                  </a:lnTo>
                  <a:lnTo>
                    <a:pt x="336644" y="397275"/>
                  </a:lnTo>
                  <a:lnTo>
                    <a:pt x="346262" y="390054"/>
                  </a:lnTo>
                  <a:lnTo>
                    <a:pt x="355881" y="382833"/>
                  </a:lnTo>
                  <a:lnTo>
                    <a:pt x="365499" y="375613"/>
                  </a:lnTo>
                  <a:lnTo>
                    <a:pt x="375117" y="368392"/>
                  </a:lnTo>
                  <a:lnTo>
                    <a:pt x="384736" y="361172"/>
                  </a:lnTo>
                  <a:lnTo>
                    <a:pt x="394354" y="353951"/>
                  </a:lnTo>
                  <a:lnTo>
                    <a:pt x="403973" y="346731"/>
                  </a:lnTo>
                  <a:lnTo>
                    <a:pt x="413591" y="339510"/>
                  </a:lnTo>
                  <a:lnTo>
                    <a:pt x="423210" y="332290"/>
                  </a:lnTo>
                  <a:lnTo>
                    <a:pt x="432828" y="325069"/>
                  </a:lnTo>
                  <a:lnTo>
                    <a:pt x="442446" y="317849"/>
                  </a:lnTo>
                  <a:lnTo>
                    <a:pt x="452065" y="310628"/>
                  </a:lnTo>
                  <a:lnTo>
                    <a:pt x="461683" y="303408"/>
                  </a:lnTo>
                  <a:lnTo>
                    <a:pt x="471302" y="296187"/>
                  </a:lnTo>
                  <a:lnTo>
                    <a:pt x="480920" y="288967"/>
                  </a:lnTo>
                  <a:lnTo>
                    <a:pt x="490538" y="281746"/>
                  </a:lnTo>
                  <a:lnTo>
                    <a:pt x="500157" y="274526"/>
                  </a:lnTo>
                  <a:lnTo>
                    <a:pt x="509775" y="267305"/>
                  </a:lnTo>
                  <a:lnTo>
                    <a:pt x="519394" y="260085"/>
                  </a:lnTo>
                  <a:lnTo>
                    <a:pt x="529012" y="252864"/>
                  </a:lnTo>
                  <a:lnTo>
                    <a:pt x="538630" y="245643"/>
                  </a:lnTo>
                  <a:lnTo>
                    <a:pt x="548249" y="238423"/>
                  </a:lnTo>
                  <a:lnTo>
                    <a:pt x="557867" y="231202"/>
                  </a:lnTo>
                  <a:lnTo>
                    <a:pt x="567486" y="223982"/>
                  </a:lnTo>
                  <a:lnTo>
                    <a:pt x="577104" y="216761"/>
                  </a:lnTo>
                  <a:lnTo>
                    <a:pt x="586723" y="209541"/>
                  </a:lnTo>
                  <a:lnTo>
                    <a:pt x="596341" y="202320"/>
                  </a:lnTo>
                  <a:lnTo>
                    <a:pt x="605959" y="195100"/>
                  </a:lnTo>
                  <a:lnTo>
                    <a:pt x="615578" y="187879"/>
                  </a:lnTo>
                  <a:lnTo>
                    <a:pt x="625196" y="180659"/>
                  </a:lnTo>
                  <a:lnTo>
                    <a:pt x="634815" y="173438"/>
                  </a:lnTo>
                  <a:lnTo>
                    <a:pt x="644433" y="166218"/>
                  </a:lnTo>
                  <a:lnTo>
                    <a:pt x="654051" y="158997"/>
                  </a:lnTo>
                  <a:lnTo>
                    <a:pt x="663670" y="151777"/>
                  </a:lnTo>
                  <a:lnTo>
                    <a:pt x="673288" y="144556"/>
                  </a:lnTo>
                  <a:lnTo>
                    <a:pt x="682907" y="137336"/>
                  </a:lnTo>
                  <a:lnTo>
                    <a:pt x="692525" y="130115"/>
                  </a:lnTo>
                  <a:lnTo>
                    <a:pt x="702143" y="122895"/>
                  </a:lnTo>
                  <a:lnTo>
                    <a:pt x="711762" y="115674"/>
                  </a:lnTo>
                  <a:lnTo>
                    <a:pt x="721380" y="108454"/>
                  </a:lnTo>
                  <a:lnTo>
                    <a:pt x="730999" y="101233"/>
                  </a:lnTo>
                  <a:lnTo>
                    <a:pt x="740617" y="94012"/>
                  </a:lnTo>
                  <a:lnTo>
                    <a:pt x="750235" y="86792"/>
                  </a:lnTo>
                  <a:lnTo>
                    <a:pt x="759854" y="79571"/>
                  </a:lnTo>
                  <a:lnTo>
                    <a:pt x="769472" y="72351"/>
                  </a:lnTo>
                  <a:lnTo>
                    <a:pt x="779091" y="65130"/>
                  </a:lnTo>
                  <a:lnTo>
                    <a:pt x="788709" y="57910"/>
                  </a:lnTo>
                  <a:lnTo>
                    <a:pt x="798328" y="50689"/>
                  </a:lnTo>
                  <a:lnTo>
                    <a:pt x="807946" y="43469"/>
                  </a:lnTo>
                  <a:lnTo>
                    <a:pt x="817564" y="36248"/>
                  </a:lnTo>
                  <a:lnTo>
                    <a:pt x="827183" y="29028"/>
                  </a:lnTo>
                  <a:lnTo>
                    <a:pt x="836801" y="21807"/>
                  </a:lnTo>
                  <a:lnTo>
                    <a:pt x="846420" y="14587"/>
                  </a:lnTo>
                  <a:lnTo>
                    <a:pt x="856038" y="7366"/>
                  </a:lnTo>
                  <a:lnTo>
                    <a:pt x="865656" y="146"/>
                  </a:lnTo>
                  <a:lnTo>
                    <a:pt x="86585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5524137" y="4213208"/>
              <a:ext cx="142958" cy="132449"/>
            </a:xfrm>
            <a:custGeom>
              <a:avLst/>
              <a:pathLst>
                <a:path w="142958" h="132449">
                  <a:moveTo>
                    <a:pt x="86451" y="132449"/>
                  </a:moveTo>
                  <a:lnTo>
                    <a:pt x="142958" y="0"/>
                  </a:lnTo>
                  <a:lnTo>
                    <a:pt x="0" y="172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801244" y="4047266"/>
              <a:ext cx="134411" cy="815935"/>
            </a:xfrm>
            <a:custGeom>
              <a:avLst/>
              <a:pathLst>
                <a:path w="134411" h="815935">
                  <a:moveTo>
                    <a:pt x="0" y="815935"/>
                  </a:moveTo>
                  <a:lnTo>
                    <a:pt x="1535" y="806616"/>
                  </a:lnTo>
                  <a:lnTo>
                    <a:pt x="3070" y="797298"/>
                  </a:lnTo>
                  <a:lnTo>
                    <a:pt x="4605" y="787980"/>
                  </a:lnTo>
                  <a:lnTo>
                    <a:pt x="6140" y="778662"/>
                  </a:lnTo>
                  <a:lnTo>
                    <a:pt x="7675" y="769344"/>
                  </a:lnTo>
                  <a:lnTo>
                    <a:pt x="9210" y="760026"/>
                  </a:lnTo>
                  <a:lnTo>
                    <a:pt x="10745" y="750707"/>
                  </a:lnTo>
                  <a:lnTo>
                    <a:pt x="12280" y="741389"/>
                  </a:lnTo>
                  <a:lnTo>
                    <a:pt x="13815" y="732071"/>
                  </a:lnTo>
                  <a:lnTo>
                    <a:pt x="15350" y="722753"/>
                  </a:lnTo>
                  <a:lnTo>
                    <a:pt x="16885" y="713435"/>
                  </a:lnTo>
                  <a:lnTo>
                    <a:pt x="18420" y="704117"/>
                  </a:lnTo>
                  <a:lnTo>
                    <a:pt x="19955" y="694798"/>
                  </a:lnTo>
                  <a:lnTo>
                    <a:pt x="21490" y="685480"/>
                  </a:lnTo>
                  <a:lnTo>
                    <a:pt x="23025" y="676162"/>
                  </a:lnTo>
                  <a:lnTo>
                    <a:pt x="24560" y="666844"/>
                  </a:lnTo>
                  <a:lnTo>
                    <a:pt x="26095" y="657526"/>
                  </a:lnTo>
                  <a:lnTo>
                    <a:pt x="27630" y="648208"/>
                  </a:lnTo>
                  <a:lnTo>
                    <a:pt x="29165" y="638889"/>
                  </a:lnTo>
                  <a:lnTo>
                    <a:pt x="30700" y="629571"/>
                  </a:lnTo>
                  <a:lnTo>
                    <a:pt x="32235" y="620253"/>
                  </a:lnTo>
                  <a:lnTo>
                    <a:pt x="33770" y="610935"/>
                  </a:lnTo>
                  <a:lnTo>
                    <a:pt x="35305" y="601617"/>
                  </a:lnTo>
                  <a:lnTo>
                    <a:pt x="36840" y="592299"/>
                  </a:lnTo>
                  <a:lnTo>
                    <a:pt x="38375" y="582980"/>
                  </a:lnTo>
                  <a:lnTo>
                    <a:pt x="39910" y="573662"/>
                  </a:lnTo>
                  <a:lnTo>
                    <a:pt x="41445" y="564344"/>
                  </a:lnTo>
                  <a:lnTo>
                    <a:pt x="42980" y="555026"/>
                  </a:lnTo>
                  <a:lnTo>
                    <a:pt x="44515" y="545708"/>
                  </a:lnTo>
                  <a:lnTo>
                    <a:pt x="46050" y="536390"/>
                  </a:lnTo>
                  <a:lnTo>
                    <a:pt x="47585" y="527071"/>
                  </a:lnTo>
                  <a:lnTo>
                    <a:pt x="49120" y="517753"/>
                  </a:lnTo>
                  <a:lnTo>
                    <a:pt x="50655" y="508435"/>
                  </a:lnTo>
                  <a:lnTo>
                    <a:pt x="52190" y="499117"/>
                  </a:lnTo>
                  <a:lnTo>
                    <a:pt x="53725" y="489799"/>
                  </a:lnTo>
                  <a:lnTo>
                    <a:pt x="55260" y="480481"/>
                  </a:lnTo>
                  <a:lnTo>
                    <a:pt x="56795" y="471162"/>
                  </a:lnTo>
                  <a:lnTo>
                    <a:pt x="58330" y="461844"/>
                  </a:lnTo>
                  <a:lnTo>
                    <a:pt x="59865" y="452526"/>
                  </a:lnTo>
                  <a:lnTo>
                    <a:pt x="61400" y="443208"/>
                  </a:lnTo>
                  <a:lnTo>
                    <a:pt x="62935" y="433890"/>
                  </a:lnTo>
                  <a:lnTo>
                    <a:pt x="64470" y="424571"/>
                  </a:lnTo>
                  <a:lnTo>
                    <a:pt x="66005" y="415253"/>
                  </a:lnTo>
                  <a:lnTo>
                    <a:pt x="67540" y="405935"/>
                  </a:lnTo>
                  <a:lnTo>
                    <a:pt x="69075" y="396617"/>
                  </a:lnTo>
                  <a:lnTo>
                    <a:pt x="70610" y="387299"/>
                  </a:lnTo>
                  <a:lnTo>
                    <a:pt x="72145" y="377981"/>
                  </a:lnTo>
                  <a:lnTo>
                    <a:pt x="73680" y="368662"/>
                  </a:lnTo>
                  <a:lnTo>
                    <a:pt x="75215" y="359344"/>
                  </a:lnTo>
                  <a:lnTo>
                    <a:pt x="76750" y="350026"/>
                  </a:lnTo>
                  <a:lnTo>
                    <a:pt x="78285" y="340708"/>
                  </a:lnTo>
                  <a:lnTo>
                    <a:pt x="79820" y="331390"/>
                  </a:lnTo>
                  <a:lnTo>
                    <a:pt x="81355" y="322072"/>
                  </a:lnTo>
                  <a:lnTo>
                    <a:pt x="82890" y="312753"/>
                  </a:lnTo>
                  <a:lnTo>
                    <a:pt x="84425" y="303435"/>
                  </a:lnTo>
                  <a:lnTo>
                    <a:pt x="85960" y="294117"/>
                  </a:lnTo>
                  <a:lnTo>
                    <a:pt x="87495" y="284799"/>
                  </a:lnTo>
                  <a:lnTo>
                    <a:pt x="89030" y="275481"/>
                  </a:lnTo>
                  <a:lnTo>
                    <a:pt x="90565" y="266163"/>
                  </a:lnTo>
                  <a:lnTo>
                    <a:pt x="92100" y="256844"/>
                  </a:lnTo>
                  <a:lnTo>
                    <a:pt x="93635" y="247526"/>
                  </a:lnTo>
                  <a:lnTo>
                    <a:pt x="95170" y="238208"/>
                  </a:lnTo>
                  <a:lnTo>
                    <a:pt x="96705" y="228890"/>
                  </a:lnTo>
                  <a:lnTo>
                    <a:pt x="98240" y="219572"/>
                  </a:lnTo>
                  <a:lnTo>
                    <a:pt x="99775" y="210254"/>
                  </a:lnTo>
                  <a:lnTo>
                    <a:pt x="101310" y="200935"/>
                  </a:lnTo>
                  <a:lnTo>
                    <a:pt x="102845" y="191617"/>
                  </a:lnTo>
                  <a:lnTo>
                    <a:pt x="104380" y="182299"/>
                  </a:lnTo>
                  <a:lnTo>
                    <a:pt x="105915" y="172981"/>
                  </a:lnTo>
                  <a:lnTo>
                    <a:pt x="107450" y="163663"/>
                  </a:lnTo>
                  <a:lnTo>
                    <a:pt x="108985" y="154345"/>
                  </a:lnTo>
                  <a:lnTo>
                    <a:pt x="110520" y="145026"/>
                  </a:lnTo>
                  <a:lnTo>
                    <a:pt x="112055" y="135708"/>
                  </a:lnTo>
                  <a:lnTo>
                    <a:pt x="113590" y="126390"/>
                  </a:lnTo>
                  <a:lnTo>
                    <a:pt x="115125" y="117072"/>
                  </a:lnTo>
                  <a:lnTo>
                    <a:pt x="116660" y="107754"/>
                  </a:lnTo>
                  <a:lnTo>
                    <a:pt x="118195" y="98435"/>
                  </a:lnTo>
                  <a:lnTo>
                    <a:pt x="119730" y="89117"/>
                  </a:lnTo>
                  <a:lnTo>
                    <a:pt x="121265" y="79799"/>
                  </a:lnTo>
                  <a:lnTo>
                    <a:pt x="122800" y="70481"/>
                  </a:lnTo>
                  <a:lnTo>
                    <a:pt x="124335" y="61163"/>
                  </a:lnTo>
                  <a:lnTo>
                    <a:pt x="125870" y="51845"/>
                  </a:lnTo>
                  <a:lnTo>
                    <a:pt x="127405" y="42526"/>
                  </a:lnTo>
                  <a:lnTo>
                    <a:pt x="128940" y="33208"/>
                  </a:lnTo>
                  <a:lnTo>
                    <a:pt x="130475" y="23890"/>
                  </a:lnTo>
                  <a:lnTo>
                    <a:pt x="132010" y="14572"/>
                  </a:lnTo>
                  <a:lnTo>
                    <a:pt x="133545" y="5254"/>
                  </a:lnTo>
                  <a:lnTo>
                    <a:pt x="13441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844343" y="4047266"/>
              <a:ext cx="142085" cy="134752"/>
            </a:xfrm>
            <a:custGeom>
              <a:avLst/>
              <a:pathLst>
                <a:path w="142085" h="134752">
                  <a:moveTo>
                    <a:pt x="142085" y="134752"/>
                  </a:moveTo>
                  <a:lnTo>
                    <a:pt x="91312" y="0"/>
                  </a:lnTo>
                  <a:lnTo>
                    <a:pt x="0" y="1113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3407225" y="4863202"/>
              <a:ext cx="1394019" cy="725958"/>
            </a:xfrm>
            <a:custGeom>
              <a:avLst/>
              <a:pathLst>
                <a:path w="1394019" h="725958">
                  <a:moveTo>
                    <a:pt x="1394019" y="0"/>
                  </a:moveTo>
                  <a:lnTo>
                    <a:pt x="1378970" y="7836"/>
                  </a:lnTo>
                  <a:lnTo>
                    <a:pt x="1363921" y="15673"/>
                  </a:lnTo>
                  <a:lnTo>
                    <a:pt x="1348873" y="23510"/>
                  </a:lnTo>
                  <a:lnTo>
                    <a:pt x="1333824" y="31347"/>
                  </a:lnTo>
                  <a:lnTo>
                    <a:pt x="1318776" y="39183"/>
                  </a:lnTo>
                  <a:lnTo>
                    <a:pt x="1303727" y="47020"/>
                  </a:lnTo>
                  <a:lnTo>
                    <a:pt x="1288679" y="54857"/>
                  </a:lnTo>
                  <a:lnTo>
                    <a:pt x="1273630" y="62694"/>
                  </a:lnTo>
                  <a:lnTo>
                    <a:pt x="1258581" y="70531"/>
                  </a:lnTo>
                  <a:lnTo>
                    <a:pt x="1243533" y="78367"/>
                  </a:lnTo>
                  <a:lnTo>
                    <a:pt x="1228484" y="86204"/>
                  </a:lnTo>
                  <a:lnTo>
                    <a:pt x="1213436" y="94041"/>
                  </a:lnTo>
                  <a:lnTo>
                    <a:pt x="1198387" y="101878"/>
                  </a:lnTo>
                  <a:lnTo>
                    <a:pt x="1183339" y="109715"/>
                  </a:lnTo>
                  <a:lnTo>
                    <a:pt x="1168290" y="117551"/>
                  </a:lnTo>
                  <a:lnTo>
                    <a:pt x="1153241" y="125388"/>
                  </a:lnTo>
                  <a:lnTo>
                    <a:pt x="1138193" y="133225"/>
                  </a:lnTo>
                  <a:lnTo>
                    <a:pt x="1123144" y="141062"/>
                  </a:lnTo>
                  <a:lnTo>
                    <a:pt x="1108096" y="148898"/>
                  </a:lnTo>
                  <a:lnTo>
                    <a:pt x="1093047" y="156735"/>
                  </a:lnTo>
                  <a:lnTo>
                    <a:pt x="1077999" y="164572"/>
                  </a:lnTo>
                  <a:lnTo>
                    <a:pt x="1062950" y="172409"/>
                  </a:lnTo>
                  <a:lnTo>
                    <a:pt x="1047902" y="180246"/>
                  </a:lnTo>
                  <a:lnTo>
                    <a:pt x="1032853" y="188082"/>
                  </a:lnTo>
                  <a:lnTo>
                    <a:pt x="1017804" y="195919"/>
                  </a:lnTo>
                  <a:lnTo>
                    <a:pt x="1002756" y="203756"/>
                  </a:lnTo>
                  <a:lnTo>
                    <a:pt x="987707" y="211593"/>
                  </a:lnTo>
                  <a:lnTo>
                    <a:pt x="972659" y="219430"/>
                  </a:lnTo>
                  <a:lnTo>
                    <a:pt x="957610" y="227266"/>
                  </a:lnTo>
                  <a:lnTo>
                    <a:pt x="942562" y="235103"/>
                  </a:lnTo>
                  <a:lnTo>
                    <a:pt x="927513" y="242940"/>
                  </a:lnTo>
                  <a:lnTo>
                    <a:pt x="912464" y="250777"/>
                  </a:lnTo>
                  <a:lnTo>
                    <a:pt x="897416" y="258614"/>
                  </a:lnTo>
                  <a:lnTo>
                    <a:pt x="882367" y="266450"/>
                  </a:lnTo>
                  <a:lnTo>
                    <a:pt x="867319" y="274287"/>
                  </a:lnTo>
                  <a:lnTo>
                    <a:pt x="852270" y="282124"/>
                  </a:lnTo>
                  <a:lnTo>
                    <a:pt x="837222" y="289961"/>
                  </a:lnTo>
                  <a:lnTo>
                    <a:pt x="822173" y="297797"/>
                  </a:lnTo>
                  <a:lnTo>
                    <a:pt x="807124" y="305634"/>
                  </a:lnTo>
                  <a:lnTo>
                    <a:pt x="792076" y="313471"/>
                  </a:lnTo>
                  <a:lnTo>
                    <a:pt x="777027" y="321308"/>
                  </a:lnTo>
                  <a:lnTo>
                    <a:pt x="761979" y="329145"/>
                  </a:lnTo>
                  <a:lnTo>
                    <a:pt x="746930" y="336981"/>
                  </a:lnTo>
                  <a:lnTo>
                    <a:pt x="731882" y="344818"/>
                  </a:lnTo>
                  <a:lnTo>
                    <a:pt x="716833" y="352655"/>
                  </a:lnTo>
                  <a:lnTo>
                    <a:pt x="701784" y="360492"/>
                  </a:lnTo>
                  <a:lnTo>
                    <a:pt x="686736" y="368329"/>
                  </a:lnTo>
                  <a:lnTo>
                    <a:pt x="671687" y="376165"/>
                  </a:lnTo>
                  <a:lnTo>
                    <a:pt x="656639" y="384002"/>
                  </a:lnTo>
                  <a:lnTo>
                    <a:pt x="641590" y="391839"/>
                  </a:lnTo>
                  <a:lnTo>
                    <a:pt x="626542" y="399676"/>
                  </a:lnTo>
                  <a:lnTo>
                    <a:pt x="611493" y="407512"/>
                  </a:lnTo>
                  <a:lnTo>
                    <a:pt x="596444" y="415349"/>
                  </a:lnTo>
                  <a:lnTo>
                    <a:pt x="581396" y="423186"/>
                  </a:lnTo>
                  <a:lnTo>
                    <a:pt x="566347" y="431023"/>
                  </a:lnTo>
                  <a:lnTo>
                    <a:pt x="551299" y="438860"/>
                  </a:lnTo>
                  <a:lnTo>
                    <a:pt x="536250" y="446696"/>
                  </a:lnTo>
                  <a:lnTo>
                    <a:pt x="521202" y="454533"/>
                  </a:lnTo>
                  <a:lnTo>
                    <a:pt x="506153" y="462370"/>
                  </a:lnTo>
                  <a:lnTo>
                    <a:pt x="491104" y="470207"/>
                  </a:lnTo>
                  <a:lnTo>
                    <a:pt x="476056" y="478044"/>
                  </a:lnTo>
                  <a:lnTo>
                    <a:pt x="461007" y="485880"/>
                  </a:lnTo>
                  <a:lnTo>
                    <a:pt x="445959" y="493717"/>
                  </a:lnTo>
                  <a:lnTo>
                    <a:pt x="430910" y="501554"/>
                  </a:lnTo>
                  <a:lnTo>
                    <a:pt x="415862" y="509391"/>
                  </a:lnTo>
                  <a:lnTo>
                    <a:pt x="400813" y="517228"/>
                  </a:lnTo>
                  <a:lnTo>
                    <a:pt x="385764" y="525064"/>
                  </a:lnTo>
                  <a:lnTo>
                    <a:pt x="370716" y="532901"/>
                  </a:lnTo>
                  <a:lnTo>
                    <a:pt x="355667" y="540738"/>
                  </a:lnTo>
                  <a:lnTo>
                    <a:pt x="340619" y="548575"/>
                  </a:lnTo>
                  <a:lnTo>
                    <a:pt x="325570" y="556411"/>
                  </a:lnTo>
                  <a:lnTo>
                    <a:pt x="310522" y="564248"/>
                  </a:lnTo>
                  <a:lnTo>
                    <a:pt x="295473" y="572085"/>
                  </a:lnTo>
                  <a:lnTo>
                    <a:pt x="280424" y="579922"/>
                  </a:lnTo>
                  <a:lnTo>
                    <a:pt x="265376" y="587759"/>
                  </a:lnTo>
                  <a:lnTo>
                    <a:pt x="250327" y="595595"/>
                  </a:lnTo>
                  <a:lnTo>
                    <a:pt x="235279" y="603432"/>
                  </a:lnTo>
                  <a:lnTo>
                    <a:pt x="220230" y="611269"/>
                  </a:lnTo>
                  <a:lnTo>
                    <a:pt x="205182" y="619106"/>
                  </a:lnTo>
                  <a:lnTo>
                    <a:pt x="190133" y="626943"/>
                  </a:lnTo>
                  <a:lnTo>
                    <a:pt x="175084" y="634779"/>
                  </a:lnTo>
                  <a:lnTo>
                    <a:pt x="160036" y="642616"/>
                  </a:lnTo>
                  <a:lnTo>
                    <a:pt x="144987" y="650453"/>
                  </a:lnTo>
                  <a:lnTo>
                    <a:pt x="129939" y="658290"/>
                  </a:lnTo>
                  <a:lnTo>
                    <a:pt x="114890" y="666126"/>
                  </a:lnTo>
                  <a:lnTo>
                    <a:pt x="99842" y="673963"/>
                  </a:lnTo>
                  <a:lnTo>
                    <a:pt x="84793" y="681800"/>
                  </a:lnTo>
                  <a:lnTo>
                    <a:pt x="69744" y="689637"/>
                  </a:lnTo>
                  <a:lnTo>
                    <a:pt x="54696" y="697474"/>
                  </a:lnTo>
                  <a:lnTo>
                    <a:pt x="39647" y="705310"/>
                  </a:lnTo>
                  <a:lnTo>
                    <a:pt x="24599" y="713147"/>
                  </a:lnTo>
                  <a:lnTo>
                    <a:pt x="9550" y="720984"/>
                  </a:lnTo>
                  <a:lnTo>
                    <a:pt x="0" y="7259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3407225" y="5467699"/>
              <a:ext cx="143863" cy="127719"/>
            </a:xfrm>
            <a:custGeom>
              <a:avLst/>
              <a:pathLst>
                <a:path w="143863" h="127719">
                  <a:moveTo>
                    <a:pt x="77352" y="0"/>
                  </a:moveTo>
                  <a:lnTo>
                    <a:pt x="0" y="121460"/>
                  </a:lnTo>
                  <a:lnTo>
                    <a:pt x="143863" y="12771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801244" y="3242158"/>
              <a:ext cx="693093" cy="1621043"/>
            </a:xfrm>
            <a:custGeom>
              <a:avLst/>
              <a:pathLst>
                <a:path w="693093" h="1621043">
                  <a:moveTo>
                    <a:pt x="0" y="1621043"/>
                  </a:moveTo>
                  <a:lnTo>
                    <a:pt x="7429" y="1603666"/>
                  </a:lnTo>
                  <a:lnTo>
                    <a:pt x="14859" y="1586289"/>
                  </a:lnTo>
                  <a:lnTo>
                    <a:pt x="22289" y="1568912"/>
                  </a:lnTo>
                  <a:lnTo>
                    <a:pt x="29719" y="1551534"/>
                  </a:lnTo>
                  <a:lnTo>
                    <a:pt x="37149" y="1534157"/>
                  </a:lnTo>
                  <a:lnTo>
                    <a:pt x="44578" y="1516780"/>
                  </a:lnTo>
                  <a:lnTo>
                    <a:pt x="52008" y="1499403"/>
                  </a:lnTo>
                  <a:lnTo>
                    <a:pt x="59438" y="1482025"/>
                  </a:lnTo>
                  <a:lnTo>
                    <a:pt x="66868" y="1464648"/>
                  </a:lnTo>
                  <a:lnTo>
                    <a:pt x="74298" y="1447271"/>
                  </a:lnTo>
                  <a:lnTo>
                    <a:pt x="81728" y="1429894"/>
                  </a:lnTo>
                  <a:lnTo>
                    <a:pt x="89157" y="1412516"/>
                  </a:lnTo>
                  <a:lnTo>
                    <a:pt x="96587" y="1395139"/>
                  </a:lnTo>
                  <a:lnTo>
                    <a:pt x="104017" y="1377762"/>
                  </a:lnTo>
                  <a:lnTo>
                    <a:pt x="111447" y="1360385"/>
                  </a:lnTo>
                  <a:lnTo>
                    <a:pt x="118877" y="1343007"/>
                  </a:lnTo>
                  <a:lnTo>
                    <a:pt x="126306" y="1325630"/>
                  </a:lnTo>
                  <a:lnTo>
                    <a:pt x="133736" y="1308253"/>
                  </a:lnTo>
                  <a:lnTo>
                    <a:pt x="141166" y="1290876"/>
                  </a:lnTo>
                  <a:lnTo>
                    <a:pt x="148596" y="1273498"/>
                  </a:lnTo>
                  <a:lnTo>
                    <a:pt x="156026" y="1256121"/>
                  </a:lnTo>
                  <a:lnTo>
                    <a:pt x="163456" y="1238744"/>
                  </a:lnTo>
                  <a:lnTo>
                    <a:pt x="170885" y="1221367"/>
                  </a:lnTo>
                  <a:lnTo>
                    <a:pt x="178315" y="1203989"/>
                  </a:lnTo>
                  <a:lnTo>
                    <a:pt x="185745" y="1186612"/>
                  </a:lnTo>
                  <a:lnTo>
                    <a:pt x="193175" y="1169235"/>
                  </a:lnTo>
                  <a:lnTo>
                    <a:pt x="200605" y="1151858"/>
                  </a:lnTo>
                  <a:lnTo>
                    <a:pt x="208034" y="1134480"/>
                  </a:lnTo>
                  <a:lnTo>
                    <a:pt x="215464" y="1117103"/>
                  </a:lnTo>
                  <a:lnTo>
                    <a:pt x="222894" y="1099726"/>
                  </a:lnTo>
                  <a:lnTo>
                    <a:pt x="230324" y="1082349"/>
                  </a:lnTo>
                  <a:lnTo>
                    <a:pt x="237754" y="1064971"/>
                  </a:lnTo>
                  <a:lnTo>
                    <a:pt x="245184" y="1047594"/>
                  </a:lnTo>
                  <a:lnTo>
                    <a:pt x="252613" y="1030217"/>
                  </a:lnTo>
                  <a:lnTo>
                    <a:pt x="260043" y="1012840"/>
                  </a:lnTo>
                  <a:lnTo>
                    <a:pt x="267473" y="995462"/>
                  </a:lnTo>
                  <a:lnTo>
                    <a:pt x="274903" y="978085"/>
                  </a:lnTo>
                  <a:lnTo>
                    <a:pt x="282333" y="960708"/>
                  </a:lnTo>
                  <a:lnTo>
                    <a:pt x="289762" y="943331"/>
                  </a:lnTo>
                  <a:lnTo>
                    <a:pt x="297192" y="925953"/>
                  </a:lnTo>
                  <a:lnTo>
                    <a:pt x="304622" y="908576"/>
                  </a:lnTo>
                  <a:lnTo>
                    <a:pt x="312052" y="891199"/>
                  </a:lnTo>
                  <a:lnTo>
                    <a:pt x="319482" y="873822"/>
                  </a:lnTo>
                  <a:lnTo>
                    <a:pt x="326912" y="856444"/>
                  </a:lnTo>
                  <a:lnTo>
                    <a:pt x="334341" y="839067"/>
                  </a:lnTo>
                  <a:lnTo>
                    <a:pt x="341771" y="821690"/>
                  </a:lnTo>
                  <a:lnTo>
                    <a:pt x="349201" y="804313"/>
                  </a:lnTo>
                  <a:lnTo>
                    <a:pt x="356631" y="786935"/>
                  </a:lnTo>
                  <a:lnTo>
                    <a:pt x="364061" y="769558"/>
                  </a:lnTo>
                  <a:lnTo>
                    <a:pt x="371490" y="752181"/>
                  </a:lnTo>
                  <a:lnTo>
                    <a:pt x="378920" y="734804"/>
                  </a:lnTo>
                  <a:lnTo>
                    <a:pt x="386350" y="717426"/>
                  </a:lnTo>
                  <a:lnTo>
                    <a:pt x="393780" y="700049"/>
                  </a:lnTo>
                  <a:lnTo>
                    <a:pt x="401210" y="682672"/>
                  </a:lnTo>
                  <a:lnTo>
                    <a:pt x="408640" y="665295"/>
                  </a:lnTo>
                  <a:lnTo>
                    <a:pt x="416069" y="647917"/>
                  </a:lnTo>
                  <a:lnTo>
                    <a:pt x="423499" y="630540"/>
                  </a:lnTo>
                  <a:lnTo>
                    <a:pt x="430929" y="613163"/>
                  </a:lnTo>
                  <a:lnTo>
                    <a:pt x="438359" y="595786"/>
                  </a:lnTo>
                  <a:lnTo>
                    <a:pt x="445789" y="578408"/>
                  </a:lnTo>
                  <a:lnTo>
                    <a:pt x="453218" y="561031"/>
                  </a:lnTo>
                  <a:lnTo>
                    <a:pt x="460648" y="543654"/>
                  </a:lnTo>
                  <a:lnTo>
                    <a:pt x="468078" y="526277"/>
                  </a:lnTo>
                  <a:lnTo>
                    <a:pt x="475508" y="508899"/>
                  </a:lnTo>
                  <a:lnTo>
                    <a:pt x="482938" y="491522"/>
                  </a:lnTo>
                  <a:lnTo>
                    <a:pt x="490368" y="474145"/>
                  </a:lnTo>
                  <a:lnTo>
                    <a:pt x="497797" y="456768"/>
                  </a:lnTo>
                  <a:lnTo>
                    <a:pt x="505227" y="439390"/>
                  </a:lnTo>
                  <a:lnTo>
                    <a:pt x="512657" y="422013"/>
                  </a:lnTo>
                  <a:lnTo>
                    <a:pt x="520087" y="404636"/>
                  </a:lnTo>
                  <a:lnTo>
                    <a:pt x="527517" y="387259"/>
                  </a:lnTo>
                  <a:lnTo>
                    <a:pt x="534946" y="369881"/>
                  </a:lnTo>
                  <a:lnTo>
                    <a:pt x="542376" y="352504"/>
                  </a:lnTo>
                  <a:lnTo>
                    <a:pt x="549806" y="335127"/>
                  </a:lnTo>
                  <a:lnTo>
                    <a:pt x="557236" y="317750"/>
                  </a:lnTo>
                  <a:lnTo>
                    <a:pt x="564666" y="300372"/>
                  </a:lnTo>
                  <a:lnTo>
                    <a:pt x="572096" y="282995"/>
                  </a:lnTo>
                  <a:lnTo>
                    <a:pt x="579525" y="265618"/>
                  </a:lnTo>
                  <a:lnTo>
                    <a:pt x="586955" y="248241"/>
                  </a:lnTo>
                  <a:lnTo>
                    <a:pt x="594385" y="230863"/>
                  </a:lnTo>
                  <a:lnTo>
                    <a:pt x="601815" y="213486"/>
                  </a:lnTo>
                  <a:lnTo>
                    <a:pt x="609245" y="196109"/>
                  </a:lnTo>
                  <a:lnTo>
                    <a:pt x="616674" y="178732"/>
                  </a:lnTo>
                  <a:lnTo>
                    <a:pt x="624104" y="161354"/>
                  </a:lnTo>
                  <a:lnTo>
                    <a:pt x="631534" y="143977"/>
                  </a:lnTo>
                  <a:lnTo>
                    <a:pt x="638964" y="126600"/>
                  </a:lnTo>
                  <a:lnTo>
                    <a:pt x="646394" y="109223"/>
                  </a:lnTo>
                  <a:lnTo>
                    <a:pt x="653824" y="91845"/>
                  </a:lnTo>
                  <a:lnTo>
                    <a:pt x="661253" y="74468"/>
                  </a:lnTo>
                  <a:lnTo>
                    <a:pt x="668683" y="57091"/>
                  </a:lnTo>
                  <a:lnTo>
                    <a:pt x="676113" y="39714"/>
                  </a:lnTo>
                  <a:lnTo>
                    <a:pt x="683543" y="22336"/>
                  </a:lnTo>
                  <a:lnTo>
                    <a:pt x="690973" y="4959"/>
                  </a:lnTo>
                  <a:lnTo>
                    <a:pt x="69309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5379108" y="3242158"/>
              <a:ext cx="132405" cy="142971"/>
            </a:xfrm>
            <a:custGeom>
              <a:avLst/>
              <a:pathLst>
                <a:path w="132405" h="142971">
                  <a:moveTo>
                    <a:pt x="132405" y="142971"/>
                  </a:moveTo>
                  <a:lnTo>
                    <a:pt x="115229" y="0"/>
                  </a:lnTo>
                  <a:lnTo>
                    <a:pt x="0" y="8636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953210" y="3940703"/>
              <a:ext cx="695719" cy="180539"/>
            </a:xfrm>
            <a:custGeom>
              <a:avLst/>
              <a:pathLst>
                <a:path w="695719" h="180539">
                  <a:moveTo>
                    <a:pt x="0" y="0"/>
                  </a:moveTo>
                  <a:lnTo>
                    <a:pt x="8083" y="2097"/>
                  </a:lnTo>
                  <a:lnTo>
                    <a:pt x="16166" y="4195"/>
                  </a:lnTo>
                  <a:lnTo>
                    <a:pt x="24250" y="6292"/>
                  </a:lnTo>
                  <a:lnTo>
                    <a:pt x="32333" y="8390"/>
                  </a:lnTo>
                  <a:lnTo>
                    <a:pt x="40417" y="10488"/>
                  </a:lnTo>
                  <a:lnTo>
                    <a:pt x="48500" y="12585"/>
                  </a:lnTo>
                  <a:lnTo>
                    <a:pt x="56583" y="14683"/>
                  </a:lnTo>
                  <a:lnTo>
                    <a:pt x="64667" y="16781"/>
                  </a:lnTo>
                  <a:lnTo>
                    <a:pt x="72750" y="18878"/>
                  </a:lnTo>
                  <a:lnTo>
                    <a:pt x="80834" y="20976"/>
                  </a:lnTo>
                  <a:lnTo>
                    <a:pt x="88917" y="23074"/>
                  </a:lnTo>
                  <a:lnTo>
                    <a:pt x="97000" y="25171"/>
                  </a:lnTo>
                  <a:lnTo>
                    <a:pt x="105084" y="27269"/>
                  </a:lnTo>
                  <a:lnTo>
                    <a:pt x="113167" y="29367"/>
                  </a:lnTo>
                  <a:lnTo>
                    <a:pt x="121251" y="31464"/>
                  </a:lnTo>
                  <a:lnTo>
                    <a:pt x="129334" y="33562"/>
                  </a:lnTo>
                  <a:lnTo>
                    <a:pt x="137417" y="35659"/>
                  </a:lnTo>
                  <a:lnTo>
                    <a:pt x="145501" y="37757"/>
                  </a:lnTo>
                  <a:lnTo>
                    <a:pt x="153584" y="39855"/>
                  </a:lnTo>
                  <a:lnTo>
                    <a:pt x="161668" y="41952"/>
                  </a:lnTo>
                  <a:lnTo>
                    <a:pt x="169751" y="44050"/>
                  </a:lnTo>
                  <a:lnTo>
                    <a:pt x="177834" y="46148"/>
                  </a:lnTo>
                  <a:lnTo>
                    <a:pt x="185918" y="48245"/>
                  </a:lnTo>
                  <a:lnTo>
                    <a:pt x="194001" y="50343"/>
                  </a:lnTo>
                  <a:lnTo>
                    <a:pt x="202085" y="52441"/>
                  </a:lnTo>
                  <a:lnTo>
                    <a:pt x="210168" y="54538"/>
                  </a:lnTo>
                  <a:lnTo>
                    <a:pt x="218251" y="56636"/>
                  </a:lnTo>
                  <a:lnTo>
                    <a:pt x="226335" y="58734"/>
                  </a:lnTo>
                  <a:lnTo>
                    <a:pt x="234418" y="60831"/>
                  </a:lnTo>
                  <a:lnTo>
                    <a:pt x="242502" y="62929"/>
                  </a:lnTo>
                  <a:lnTo>
                    <a:pt x="250585" y="65027"/>
                  </a:lnTo>
                  <a:lnTo>
                    <a:pt x="258668" y="67124"/>
                  </a:lnTo>
                  <a:lnTo>
                    <a:pt x="266752" y="69222"/>
                  </a:lnTo>
                  <a:lnTo>
                    <a:pt x="274835" y="71319"/>
                  </a:lnTo>
                  <a:lnTo>
                    <a:pt x="282919" y="73417"/>
                  </a:lnTo>
                  <a:lnTo>
                    <a:pt x="291002" y="75515"/>
                  </a:lnTo>
                  <a:lnTo>
                    <a:pt x="299085" y="77612"/>
                  </a:lnTo>
                  <a:lnTo>
                    <a:pt x="307169" y="79710"/>
                  </a:lnTo>
                  <a:lnTo>
                    <a:pt x="315252" y="81808"/>
                  </a:lnTo>
                  <a:lnTo>
                    <a:pt x="323336" y="83905"/>
                  </a:lnTo>
                  <a:lnTo>
                    <a:pt x="331419" y="86003"/>
                  </a:lnTo>
                  <a:lnTo>
                    <a:pt x="339502" y="88101"/>
                  </a:lnTo>
                  <a:lnTo>
                    <a:pt x="347586" y="90198"/>
                  </a:lnTo>
                  <a:lnTo>
                    <a:pt x="355669" y="92296"/>
                  </a:lnTo>
                  <a:lnTo>
                    <a:pt x="363753" y="94394"/>
                  </a:lnTo>
                  <a:lnTo>
                    <a:pt x="371836" y="96491"/>
                  </a:lnTo>
                  <a:lnTo>
                    <a:pt x="379919" y="98589"/>
                  </a:lnTo>
                  <a:lnTo>
                    <a:pt x="388003" y="100686"/>
                  </a:lnTo>
                  <a:lnTo>
                    <a:pt x="396086" y="102784"/>
                  </a:lnTo>
                  <a:lnTo>
                    <a:pt x="404170" y="104882"/>
                  </a:lnTo>
                  <a:lnTo>
                    <a:pt x="412253" y="106979"/>
                  </a:lnTo>
                  <a:lnTo>
                    <a:pt x="420336" y="109077"/>
                  </a:lnTo>
                  <a:lnTo>
                    <a:pt x="428420" y="111175"/>
                  </a:lnTo>
                  <a:lnTo>
                    <a:pt x="436503" y="113272"/>
                  </a:lnTo>
                  <a:lnTo>
                    <a:pt x="444587" y="115370"/>
                  </a:lnTo>
                  <a:lnTo>
                    <a:pt x="452670" y="117468"/>
                  </a:lnTo>
                  <a:lnTo>
                    <a:pt x="460753" y="119565"/>
                  </a:lnTo>
                  <a:lnTo>
                    <a:pt x="468837" y="121663"/>
                  </a:lnTo>
                  <a:lnTo>
                    <a:pt x="476920" y="123761"/>
                  </a:lnTo>
                  <a:lnTo>
                    <a:pt x="485004" y="125858"/>
                  </a:lnTo>
                  <a:lnTo>
                    <a:pt x="493087" y="127956"/>
                  </a:lnTo>
                  <a:lnTo>
                    <a:pt x="501170" y="130054"/>
                  </a:lnTo>
                  <a:lnTo>
                    <a:pt x="509254" y="132151"/>
                  </a:lnTo>
                  <a:lnTo>
                    <a:pt x="517337" y="134249"/>
                  </a:lnTo>
                  <a:lnTo>
                    <a:pt x="525421" y="136346"/>
                  </a:lnTo>
                  <a:lnTo>
                    <a:pt x="533504" y="138444"/>
                  </a:lnTo>
                  <a:lnTo>
                    <a:pt x="541587" y="140542"/>
                  </a:lnTo>
                  <a:lnTo>
                    <a:pt x="549671" y="142639"/>
                  </a:lnTo>
                  <a:lnTo>
                    <a:pt x="557754" y="144737"/>
                  </a:lnTo>
                  <a:lnTo>
                    <a:pt x="565838" y="146835"/>
                  </a:lnTo>
                  <a:lnTo>
                    <a:pt x="573921" y="148932"/>
                  </a:lnTo>
                  <a:lnTo>
                    <a:pt x="582004" y="151030"/>
                  </a:lnTo>
                  <a:lnTo>
                    <a:pt x="590088" y="153128"/>
                  </a:lnTo>
                  <a:lnTo>
                    <a:pt x="598171" y="155225"/>
                  </a:lnTo>
                  <a:lnTo>
                    <a:pt x="606255" y="157323"/>
                  </a:lnTo>
                  <a:lnTo>
                    <a:pt x="614338" y="159421"/>
                  </a:lnTo>
                  <a:lnTo>
                    <a:pt x="622421" y="161518"/>
                  </a:lnTo>
                  <a:lnTo>
                    <a:pt x="630505" y="163616"/>
                  </a:lnTo>
                  <a:lnTo>
                    <a:pt x="638588" y="165714"/>
                  </a:lnTo>
                  <a:lnTo>
                    <a:pt x="646672" y="167811"/>
                  </a:lnTo>
                  <a:lnTo>
                    <a:pt x="654755" y="169909"/>
                  </a:lnTo>
                  <a:lnTo>
                    <a:pt x="662838" y="172006"/>
                  </a:lnTo>
                  <a:lnTo>
                    <a:pt x="670922" y="174104"/>
                  </a:lnTo>
                  <a:lnTo>
                    <a:pt x="679005" y="176202"/>
                  </a:lnTo>
                  <a:lnTo>
                    <a:pt x="687089" y="178299"/>
                  </a:lnTo>
                  <a:lnTo>
                    <a:pt x="695172" y="180397"/>
                  </a:lnTo>
                  <a:lnTo>
                    <a:pt x="695719" y="18053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5510135" y="4020226"/>
              <a:ext cx="138794" cy="139383"/>
            </a:xfrm>
            <a:custGeom>
              <a:avLst/>
              <a:pathLst>
                <a:path w="138794" h="139383">
                  <a:moveTo>
                    <a:pt x="0" y="139383"/>
                  </a:moveTo>
                  <a:lnTo>
                    <a:pt x="138794" y="101015"/>
                  </a:lnTo>
                  <a:lnTo>
                    <a:pt x="3617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3743989" y="4863202"/>
              <a:ext cx="1057255" cy="1005732"/>
            </a:xfrm>
            <a:custGeom>
              <a:avLst/>
              <a:pathLst>
                <a:path w="1057255" h="1005732">
                  <a:moveTo>
                    <a:pt x="1057255" y="0"/>
                  </a:moveTo>
                  <a:lnTo>
                    <a:pt x="1045785" y="10910"/>
                  </a:lnTo>
                  <a:lnTo>
                    <a:pt x="1034315" y="21821"/>
                  </a:lnTo>
                  <a:lnTo>
                    <a:pt x="1022846" y="32732"/>
                  </a:lnTo>
                  <a:lnTo>
                    <a:pt x="1011376" y="43643"/>
                  </a:lnTo>
                  <a:lnTo>
                    <a:pt x="999906" y="54554"/>
                  </a:lnTo>
                  <a:lnTo>
                    <a:pt x="988436" y="65464"/>
                  </a:lnTo>
                  <a:lnTo>
                    <a:pt x="976967" y="76375"/>
                  </a:lnTo>
                  <a:lnTo>
                    <a:pt x="965497" y="87286"/>
                  </a:lnTo>
                  <a:lnTo>
                    <a:pt x="954027" y="98197"/>
                  </a:lnTo>
                  <a:lnTo>
                    <a:pt x="942557" y="109108"/>
                  </a:lnTo>
                  <a:lnTo>
                    <a:pt x="931088" y="120018"/>
                  </a:lnTo>
                  <a:lnTo>
                    <a:pt x="919618" y="130929"/>
                  </a:lnTo>
                  <a:lnTo>
                    <a:pt x="908148" y="141840"/>
                  </a:lnTo>
                  <a:lnTo>
                    <a:pt x="896678" y="152751"/>
                  </a:lnTo>
                  <a:lnTo>
                    <a:pt x="885209" y="163662"/>
                  </a:lnTo>
                  <a:lnTo>
                    <a:pt x="873739" y="174572"/>
                  </a:lnTo>
                  <a:lnTo>
                    <a:pt x="862269" y="185483"/>
                  </a:lnTo>
                  <a:lnTo>
                    <a:pt x="850799" y="196394"/>
                  </a:lnTo>
                  <a:lnTo>
                    <a:pt x="839330" y="207305"/>
                  </a:lnTo>
                  <a:lnTo>
                    <a:pt x="827860" y="218216"/>
                  </a:lnTo>
                  <a:lnTo>
                    <a:pt x="816390" y="229126"/>
                  </a:lnTo>
                  <a:lnTo>
                    <a:pt x="804920" y="240037"/>
                  </a:lnTo>
                  <a:lnTo>
                    <a:pt x="793451" y="250948"/>
                  </a:lnTo>
                  <a:lnTo>
                    <a:pt x="781981" y="261859"/>
                  </a:lnTo>
                  <a:lnTo>
                    <a:pt x="770511" y="272770"/>
                  </a:lnTo>
                  <a:lnTo>
                    <a:pt x="759041" y="283680"/>
                  </a:lnTo>
                  <a:lnTo>
                    <a:pt x="747572" y="294591"/>
                  </a:lnTo>
                  <a:lnTo>
                    <a:pt x="736102" y="305502"/>
                  </a:lnTo>
                  <a:lnTo>
                    <a:pt x="724632" y="316413"/>
                  </a:lnTo>
                  <a:lnTo>
                    <a:pt x="713162" y="327324"/>
                  </a:lnTo>
                  <a:lnTo>
                    <a:pt x="701692" y="338234"/>
                  </a:lnTo>
                  <a:lnTo>
                    <a:pt x="690223" y="349145"/>
                  </a:lnTo>
                  <a:lnTo>
                    <a:pt x="678753" y="360056"/>
                  </a:lnTo>
                  <a:lnTo>
                    <a:pt x="667283" y="370967"/>
                  </a:lnTo>
                  <a:lnTo>
                    <a:pt x="655813" y="381878"/>
                  </a:lnTo>
                  <a:lnTo>
                    <a:pt x="644344" y="392789"/>
                  </a:lnTo>
                  <a:lnTo>
                    <a:pt x="632874" y="403699"/>
                  </a:lnTo>
                  <a:lnTo>
                    <a:pt x="621404" y="414610"/>
                  </a:lnTo>
                  <a:lnTo>
                    <a:pt x="609934" y="425521"/>
                  </a:lnTo>
                  <a:lnTo>
                    <a:pt x="598465" y="436432"/>
                  </a:lnTo>
                  <a:lnTo>
                    <a:pt x="586995" y="447343"/>
                  </a:lnTo>
                  <a:lnTo>
                    <a:pt x="575525" y="458253"/>
                  </a:lnTo>
                  <a:lnTo>
                    <a:pt x="564055" y="469164"/>
                  </a:lnTo>
                  <a:lnTo>
                    <a:pt x="552586" y="480075"/>
                  </a:lnTo>
                  <a:lnTo>
                    <a:pt x="541116" y="490986"/>
                  </a:lnTo>
                  <a:lnTo>
                    <a:pt x="529646" y="501897"/>
                  </a:lnTo>
                  <a:lnTo>
                    <a:pt x="518176" y="512807"/>
                  </a:lnTo>
                  <a:lnTo>
                    <a:pt x="506707" y="523718"/>
                  </a:lnTo>
                  <a:lnTo>
                    <a:pt x="495237" y="534629"/>
                  </a:lnTo>
                  <a:lnTo>
                    <a:pt x="483767" y="545540"/>
                  </a:lnTo>
                  <a:lnTo>
                    <a:pt x="472297" y="556451"/>
                  </a:lnTo>
                  <a:lnTo>
                    <a:pt x="460828" y="567361"/>
                  </a:lnTo>
                  <a:lnTo>
                    <a:pt x="449358" y="578272"/>
                  </a:lnTo>
                  <a:lnTo>
                    <a:pt x="437888" y="589183"/>
                  </a:lnTo>
                  <a:lnTo>
                    <a:pt x="426418" y="600094"/>
                  </a:lnTo>
                  <a:lnTo>
                    <a:pt x="414949" y="611005"/>
                  </a:lnTo>
                  <a:lnTo>
                    <a:pt x="403479" y="621915"/>
                  </a:lnTo>
                  <a:lnTo>
                    <a:pt x="392009" y="632826"/>
                  </a:lnTo>
                  <a:lnTo>
                    <a:pt x="380539" y="643737"/>
                  </a:lnTo>
                  <a:lnTo>
                    <a:pt x="369070" y="654648"/>
                  </a:lnTo>
                  <a:lnTo>
                    <a:pt x="357600" y="665559"/>
                  </a:lnTo>
                  <a:lnTo>
                    <a:pt x="346130" y="676469"/>
                  </a:lnTo>
                  <a:lnTo>
                    <a:pt x="334660" y="687380"/>
                  </a:lnTo>
                  <a:lnTo>
                    <a:pt x="323191" y="698291"/>
                  </a:lnTo>
                  <a:lnTo>
                    <a:pt x="311721" y="709202"/>
                  </a:lnTo>
                  <a:lnTo>
                    <a:pt x="300251" y="720113"/>
                  </a:lnTo>
                  <a:lnTo>
                    <a:pt x="288781" y="731024"/>
                  </a:lnTo>
                  <a:lnTo>
                    <a:pt x="277312" y="741934"/>
                  </a:lnTo>
                  <a:lnTo>
                    <a:pt x="265842" y="752845"/>
                  </a:lnTo>
                  <a:lnTo>
                    <a:pt x="254372" y="763756"/>
                  </a:lnTo>
                  <a:lnTo>
                    <a:pt x="242902" y="774667"/>
                  </a:lnTo>
                  <a:lnTo>
                    <a:pt x="231433" y="785578"/>
                  </a:lnTo>
                  <a:lnTo>
                    <a:pt x="219963" y="796488"/>
                  </a:lnTo>
                  <a:lnTo>
                    <a:pt x="208493" y="807399"/>
                  </a:lnTo>
                  <a:lnTo>
                    <a:pt x="197023" y="818310"/>
                  </a:lnTo>
                  <a:lnTo>
                    <a:pt x="185553" y="829221"/>
                  </a:lnTo>
                  <a:lnTo>
                    <a:pt x="174084" y="840132"/>
                  </a:lnTo>
                  <a:lnTo>
                    <a:pt x="162614" y="851042"/>
                  </a:lnTo>
                  <a:lnTo>
                    <a:pt x="151144" y="861953"/>
                  </a:lnTo>
                  <a:lnTo>
                    <a:pt x="139674" y="872864"/>
                  </a:lnTo>
                  <a:lnTo>
                    <a:pt x="128205" y="883775"/>
                  </a:lnTo>
                  <a:lnTo>
                    <a:pt x="116735" y="894686"/>
                  </a:lnTo>
                  <a:lnTo>
                    <a:pt x="105265" y="905596"/>
                  </a:lnTo>
                  <a:lnTo>
                    <a:pt x="93795" y="916507"/>
                  </a:lnTo>
                  <a:lnTo>
                    <a:pt x="82326" y="927418"/>
                  </a:lnTo>
                  <a:lnTo>
                    <a:pt x="70856" y="938329"/>
                  </a:lnTo>
                  <a:lnTo>
                    <a:pt x="59386" y="949240"/>
                  </a:lnTo>
                  <a:lnTo>
                    <a:pt x="47916" y="960150"/>
                  </a:lnTo>
                  <a:lnTo>
                    <a:pt x="36447" y="971061"/>
                  </a:lnTo>
                  <a:lnTo>
                    <a:pt x="24977" y="981972"/>
                  </a:lnTo>
                  <a:lnTo>
                    <a:pt x="13507" y="992883"/>
                  </a:lnTo>
                  <a:lnTo>
                    <a:pt x="2037" y="1003794"/>
                  </a:lnTo>
                  <a:lnTo>
                    <a:pt x="0" y="100573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743989" y="5730815"/>
              <a:ext cx="139980" cy="138119"/>
            </a:xfrm>
            <a:custGeom>
              <a:avLst/>
              <a:pathLst>
                <a:path w="139980" h="138119">
                  <a:moveTo>
                    <a:pt x="40731" y="0"/>
                  </a:moveTo>
                  <a:lnTo>
                    <a:pt x="0" y="138119"/>
                  </a:lnTo>
                  <a:lnTo>
                    <a:pt x="139980" y="10433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801244" y="4863202"/>
              <a:ext cx="139026" cy="1293126"/>
            </a:xfrm>
            <a:custGeom>
              <a:avLst/>
              <a:pathLst>
                <a:path w="139026" h="1293126">
                  <a:moveTo>
                    <a:pt x="0" y="0"/>
                  </a:moveTo>
                  <a:lnTo>
                    <a:pt x="1520" y="14146"/>
                  </a:lnTo>
                  <a:lnTo>
                    <a:pt x="3041" y="28293"/>
                  </a:lnTo>
                  <a:lnTo>
                    <a:pt x="4562" y="42439"/>
                  </a:lnTo>
                  <a:lnTo>
                    <a:pt x="6083" y="56586"/>
                  </a:lnTo>
                  <a:lnTo>
                    <a:pt x="7604" y="70732"/>
                  </a:lnTo>
                  <a:lnTo>
                    <a:pt x="9125" y="84879"/>
                  </a:lnTo>
                  <a:lnTo>
                    <a:pt x="10646" y="99025"/>
                  </a:lnTo>
                  <a:lnTo>
                    <a:pt x="12167" y="113172"/>
                  </a:lnTo>
                  <a:lnTo>
                    <a:pt x="13688" y="127318"/>
                  </a:lnTo>
                  <a:lnTo>
                    <a:pt x="15209" y="141465"/>
                  </a:lnTo>
                  <a:lnTo>
                    <a:pt x="16730" y="155611"/>
                  </a:lnTo>
                  <a:lnTo>
                    <a:pt x="18251" y="169758"/>
                  </a:lnTo>
                  <a:lnTo>
                    <a:pt x="19771" y="183905"/>
                  </a:lnTo>
                  <a:lnTo>
                    <a:pt x="21292" y="198051"/>
                  </a:lnTo>
                  <a:lnTo>
                    <a:pt x="22813" y="212198"/>
                  </a:lnTo>
                  <a:lnTo>
                    <a:pt x="24334" y="226344"/>
                  </a:lnTo>
                  <a:lnTo>
                    <a:pt x="25855" y="240491"/>
                  </a:lnTo>
                  <a:lnTo>
                    <a:pt x="27376" y="254637"/>
                  </a:lnTo>
                  <a:lnTo>
                    <a:pt x="28897" y="268784"/>
                  </a:lnTo>
                  <a:lnTo>
                    <a:pt x="30418" y="282930"/>
                  </a:lnTo>
                  <a:lnTo>
                    <a:pt x="31939" y="297077"/>
                  </a:lnTo>
                  <a:lnTo>
                    <a:pt x="33460" y="311223"/>
                  </a:lnTo>
                  <a:lnTo>
                    <a:pt x="34981" y="325370"/>
                  </a:lnTo>
                  <a:lnTo>
                    <a:pt x="36502" y="339517"/>
                  </a:lnTo>
                  <a:lnTo>
                    <a:pt x="38023" y="353663"/>
                  </a:lnTo>
                  <a:lnTo>
                    <a:pt x="39543" y="367810"/>
                  </a:lnTo>
                  <a:lnTo>
                    <a:pt x="41064" y="381956"/>
                  </a:lnTo>
                  <a:lnTo>
                    <a:pt x="42585" y="396103"/>
                  </a:lnTo>
                  <a:lnTo>
                    <a:pt x="44106" y="410249"/>
                  </a:lnTo>
                  <a:lnTo>
                    <a:pt x="45627" y="424396"/>
                  </a:lnTo>
                  <a:lnTo>
                    <a:pt x="47148" y="438542"/>
                  </a:lnTo>
                  <a:lnTo>
                    <a:pt x="48669" y="452689"/>
                  </a:lnTo>
                  <a:lnTo>
                    <a:pt x="50190" y="466835"/>
                  </a:lnTo>
                  <a:lnTo>
                    <a:pt x="51711" y="480982"/>
                  </a:lnTo>
                  <a:lnTo>
                    <a:pt x="53232" y="495129"/>
                  </a:lnTo>
                  <a:lnTo>
                    <a:pt x="54753" y="509275"/>
                  </a:lnTo>
                  <a:lnTo>
                    <a:pt x="56274" y="523422"/>
                  </a:lnTo>
                  <a:lnTo>
                    <a:pt x="57795" y="537568"/>
                  </a:lnTo>
                  <a:lnTo>
                    <a:pt x="59315" y="551715"/>
                  </a:lnTo>
                  <a:lnTo>
                    <a:pt x="60836" y="565861"/>
                  </a:lnTo>
                  <a:lnTo>
                    <a:pt x="62357" y="580008"/>
                  </a:lnTo>
                  <a:lnTo>
                    <a:pt x="63878" y="594154"/>
                  </a:lnTo>
                  <a:lnTo>
                    <a:pt x="65399" y="608301"/>
                  </a:lnTo>
                  <a:lnTo>
                    <a:pt x="66920" y="622447"/>
                  </a:lnTo>
                  <a:lnTo>
                    <a:pt x="68441" y="636594"/>
                  </a:lnTo>
                  <a:lnTo>
                    <a:pt x="69962" y="650741"/>
                  </a:lnTo>
                  <a:lnTo>
                    <a:pt x="71483" y="664887"/>
                  </a:lnTo>
                  <a:lnTo>
                    <a:pt x="73004" y="679034"/>
                  </a:lnTo>
                  <a:lnTo>
                    <a:pt x="74525" y="693180"/>
                  </a:lnTo>
                  <a:lnTo>
                    <a:pt x="76046" y="707327"/>
                  </a:lnTo>
                  <a:lnTo>
                    <a:pt x="77567" y="721473"/>
                  </a:lnTo>
                  <a:lnTo>
                    <a:pt x="79087" y="735620"/>
                  </a:lnTo>
                  <a:lnTo>
                    <a:pt x="80608" y="749766"/>
                  </a:lnTo>
                  <a:lnTo>
                    <a:pt x="82129" y="763913"/>
                  </a:lnTo>
                  <a:lnTo>
                    <a:pt x="83650" y="778059"/>
                  </a:lnTo>
                  <a:lnTo>
                    <a:pt x="85171" y="792206"/>
                  </a:lnTo>
                  <a:lnTo>
                    <a:pt x="86692" y="806353"/>
                  </a:lnTo>
                  <a:lnTo>
                    <a:pt x="88213" y="820499"/>
                  </a:lnTo>
                  <a:lnTo>
                    <a:pt x="89734" y="834646"/>
                  </a:lnTo>
                  <a:lnTo>
                    <a:pt x="91255" y="848792"/>
                  </a:lnTo>
                  <a:lnTo>
                    <a:pt x="92776" y="862939"/>
                  </a:lnTo>
                  <a:lnTo>
                    <a:pt x="94297" y="877085"/>
                  </a:lnTo>
                  <a:lnTo>
                    <a:pt x="95818" y="891232"/>
                  </a:lnTo>
                  <a:lnTo>
                    <a:pt x="97339" y="905378"/>
                  </a:lnTo>
                  <a:lnTo>
                    <a:pt x="98859" y="919525"/>
                  </a:lnTo>
                  <a:lnTo>
                    <a:pt x="100380" y="933671"/>
                  </a:lnTo>
                  <a:lnTo>
                    <a:pt x="101901" y="947818"/>
                  </a:lnTo>
                  <a:lnTo>
                    <a:pt x="103422" y="961965"/>
                  </a:lnTo>
                  <a:lnTo>
                    <a:pt x="104943" y="976111"/>
                  </a:lnTo>
                  <a:lnTo>
                    <a:pt x="106464" y="990258"/>
                  </a:lnTo>
                  <a:lnTo>
                    <a:pt x="107985" y="1004404"/>
                  </a:lnTo>
                  <a:lnTo>
                    <a:pt x="109506" y="1018551"/>
                  </a:lnTo>
                  <a:lnTo>
                    <a:pt x="111027" y="1032697"/>
                  </a:lnTo>
                  <a:lnTo>
                    <a:pt x="112548" y="1046844"/>
                  </a:lnTo>
                  <a:lnTo>
                    <a:pt x="114069" y="1060990"/>
                  </a:lnTo>
                  <a:lnTo>
                    <a:pt x="115590" y="1075137"/>
                  </a:lnTo>
                  <a:lnTo>
                    <a:pt x="117111" y="1089283"/>
                  </a:lnTo>
                  <a:lnTo>
                    <a:pt x="118631" y="1103430"/>
                  </a:lnTo>
                  <a:lnTo>
                    <a:pt x="120152" y="1117577"/>
                  </a:lnTo>
                  <a:lnTo>
                    <a:pt x="121673" y="1131723"/>
                  </a:lnTo>
                  <a:lnTo>
                    <a:pt x="123194" y="1145870"/>
                  </a:lnTo>
                  <a:lnTo>
                    <a:pt x="124715" y="1160016"/>
                  </a:lnTo>
                  <a:lnTo>
                    <a:pt x="126236" y="1174163"/>
                  </a:lnTo>
                  <a:lnTo>
                    <a:pt x="127757" y="1188309"/>
                  </a:lnTo>
                  <a:lnTo>
                    <a:pt x="129278" y="1202456"/>
                  </a:lnTo>
                  <a:lnTo>
                    <a:pt x="130799" y="1216602"/>
                  </a:lnTo>
                  <a:lnTo>
                    <a:pt x="132320" y="1230749"/>
                  </a:lnTo>
                  <a:lnTo>
                    <a:pt x="133841" y="1244895"/>
                  </a:lnTo>
                  <a:lnTo>
                    <a:pt x="135362" y="1259042"/>
                  </a:lnTo>
                  <a:lnTo>
                    <a:pt x="136883" y="1273189"/>
                  </a:lnTo>
                  <a:lnTo>
                    <a:pt x="138403" y="1287335"/>
                  </a:lnTo>
                  <a:lnTo>
                    <a:pt x="139026" y="129312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855352" y="6024639"/>
              <a:ext cx="143174" cy="131689"/>
            </a:xfrm>
            <a:custGeom>
              <a:avLst/>
              <a:pathLst>
                <a:path w="143174" h="131689">
                  <a:moveTo>
                    <a:pt x="0" y="15393"/>
                  </a:moveTo>
                  <a:lnTo>
                    <a:pt x="84918" y="131689"/>
                  </a:lnTo>
                  <a:lnTo>
                    <a:pt x="14317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1492993" y="4863202"/>
              <a:ext cx="3308251" cy="768930"/>
            </a:xfrm>
            <a:custGeom>
              <a:avLst/>
              <a:pathLst>
                <a:path w="3308251" h="768930">
                  <a:moveTo>
                    <a:pt x="3308251" y="0"/>
                  </a:moveTo>
                  <a:lnTo>
                    <a:pt x="3273772" y="8013"/>
                  </a:lnTo>
                  <a:lnTo>
                    <a:pt x="3239292" y="16027"/>
                  </a:lnTo>
                  <a:lnTo>
                    <a:pt x="3204813" y="24041"/>
                  </a:lnTo>
                  <a:lnTo>
                    <a:pt x="3170334" y="32055"/>
                  </a:lnTo>
                  <a:lnTo>
                    <a:pt x="3135855" y="40069"/>
                  </a:lnTo>
                  <a:lnTo>
                    <a:pt x="3101375" y="48083"/>
                  </a:lnTo>
                  <a:lnTo>
                    <a:pt x="3066896" y="56097"/>
                  </a:lnTo>
                  <a:lnTo>
                    <a:pt x="3032417" y="64111"/>
                  </a:lnTo>
                  <a:lnTo>
                    <a:pt x="2997938" y="72125"/>
                  </a:lnTo>
                  <a:lnTo>
                    <a:pt x="2963458" y="80139"/>
                  </a:lnTo>
                  <a:lnTo>
                    <a:pt x="2928979" y="88153"/>
                  </a:lnTo>
                  <a:lnTo>
                    <a:pt x="2894500" y="96167"/>
                  </a:lnTo>
                  <a:lnTo>
                    <a:pt x="2860020" y="104181"/>
                  </a:lnTo>
                  <a:lnTo>
                    <a:pt x="2825541" y="112195"/>
                  </a:lnTo>
                  <a:lnTo>
                    <a:pt x="2791062" y="120209"/>
                  </a:lnTo>
                  <a:lnTo>
                    <a:pt x="2756583" y="128223"/>
                  </a:lnTo>
                  <a:lnTo>
                    <a:pt x="2722103" y="136237"/>
                  </a:lnTo>
                  <a:lnTo>
                    <a:pt x="2687624" y="144251"/>
                  </a:lnTo>
                  <a:lnTo>
                    <a:pt x="2653145" y="152265"/>
                  </a:lnTo>
                  <a:lnTo>
                    <a:pt x="2618666" y="160279"/>
                  </a:lnTo>
                  <a:lnTo>
                    <a:pt x="2584186" y="168292"/>
                  </a:lnTo>
                  <a:lnTo>
                    <a:pt x="2549707" y="176306"/>
                  </a:lnTo>
                  <a:lnTo>
                    <a:pt x="2515228" y="184320"/>
                  </a:lnTo>
                  <a:lnTo>
                    <a:pt x="2480749" y="192334"/>
                  </a:lnTo>
                  <a:lnTo>
                    <a:pt x="2446269" y="200348"/>
                  </a:lnTo>
                  <a:lnTo>
                    <a:pt x="2411790" y="208362"/>
                  </a:lnTo>
                  <a:lnTo>
                    <a:pt x="2377311" y="216376"/>
                  </a:lnTo>
                  <a:lnTo>
                    <a:pt x="2342831" y="224390"/>
                  </a:lnTo>
                  <a:lnTo>
                    <a:pt x="2308352" y="232404"/>
                  </a:lnTo>
                  <a:lnTo>
                    <a:pt x="2273873" y="240418"/>
                  </a:lnTo>
                  <a:lnTo>
                    <a:pt x="2239394" y="248432"/>
                  </a:lnTo>
                  <a:lnTo>
                    <a:pt x="2204914" y="256446"/>
                  </a:lnTo>
                  <a:lnTo>
                    <a:pt x="2170435" y="264460"/>
                  </a:lnTo>
                  <a:lnTo>
                    <a:pt x="2135956" y="272474"/>
                  </a:lnTo>
                  <a:lnTo>
                    <a:pt x="2101477" y="280488"/>
                  </a:lnTo>
                  <a:lnTo>
                    <a:pt x="2066997" y="288502"/>
                  </a:lnTo>
                  <a:lnTo>
                    <a:pt x="2032518" y="296516"/>
                  </a:lnTo>
                  <a:lnTo>
                    <a:pt x="1998039" y="304530"/>
                  </a:lnTo>
                  <a:lnTo>
                    <a:pt x="1963560" y="312544"/>
                  </a:lnTo>
                  <a:lnTo>
                    <a:pt x="1929080" y="320558"/>
                  </a:lnTo>
                  <a:lnTo>
                    <a:pt x="1894601" y="328572"/>
                  </a:lnTo>
                  <a:lnTo>
                    <a:pt x="1860122" y="336585"/>
                  </a:lnTo>
                  <a:lnTo>
                    <a:pt x="1825643" y="344599"/>
                  </a:lnTo>
                  <a:lnTo>
                    <a:pt x="1791163" y="352613"/>
                  </a:lnTo>
                  <a:lnTo>
                    <a:pt x="1756684" y="360627"/>
                  </a:lnTo>
                  <a:lnTo>
                    <a:pt x="1722205" y="368641"/>
                  </a:lnTo>
                  <a:lnTo>
                    <a:pt x="1687725" y="376655"/>
                  </a:lnTo>
                  <a:lnTo>
                    <a:pt x="1653246" y="384669"/>
                  </a:lnTo>
                  <a:lnTo>
                    <a:pt x="1618767" y="392683"/>
                  </a:lnTo>
                  <a:lnTo>
                    <a:pt x="1584288" y="400697"/>
                  </a:lnTo>
                  <a:lnTo>
                    <a:pt x="1549808" y="408711"/>
                  </a:lnTo>
                  <a:lnTo>
                    <a:pt x="1515329" y="416725"/>
                  </a:lnTo>
                  <a:lnTo>
                    <a:pt x="1480850" y="424739"/>
                  </a:lnTo>
                  <a:lnTo>
                    <a:pt x="1446371" y="432753"/>
                  </a:lnTo>
                  <a:lnTo>
                    <a:pt x="1411891" y="440767"/>
                  </a:lnTo>
                  <a:lnTo>
                    <a:pt x="1377412" y="448781"/>
                  </a:lnTo>
                  <a:lnTo>
                    <a:pt x="1342933" y="456795"/>
                  </a:lnTo>
                  <a:lnTo>
                    <a:pt x="1308454" y="464809"/>
                  </a:lnTo>
                  <a:lnTo>
                    <a:pt x="1273974" y="472823"/>
                  </a:lnTo>
                  <a:lnTo>
                    <a:pt x="1239495" y="480837"/>
                  </a:lnTo>
                  <a:lnTo>
                    <a:pt x="1205016" y="488851"/>
                  </a:lnTo>
                  <a:lnTo>
                    <a:pt x="1170536" y="496865"/>
                  </a:lnTo>
                  <a:lnTo>
                    <a:pt x="1136057" y="504878"/>
                  </a:lnTo>
                  <a:lnTo>
                    <a:pt x="1101578" y="512892"/>
                  </a:lnTo>
                  <a:lnTo>
                    <a:pt x="1067099" y="520906"/>
                  </a:lnTo>
                  <a:lnTo>
                    <a:pt x="1032619" y="528920"/>
                  </a:lnTo>
                  <a:lnTo>
                    <a:pt x="998140" y="536934"/>
                  </a:lnTo>
                  <a:lnTo>
                    <a:pt x="963661" y="544948"/>
                  </a:lnTo>
                  <a:lnTo>
                    <a:pt x="929182" y="552962"/>
                  </a:lnTo>
                  <a:lnTo>
                    <a:pt x="894702" y="560976"/>
                  </a:lnTo>
                  <a:lnTo>
                    <a:pt x="860223" y="568990"/>
                  </a:lnTo>
                  <a:lnTo>
                    <a:pt x="825744" y="577004"/>
                  </a:lnTo>
                  <a:lnTo>
                    <a:pt x="791265" y="585018"/>
                  </a:lnTo>
                  <a:lnTo>
                    <a:pt x="756785" y="593032"/>
                  </a:lnTo>
                  <a:lnTo>
                    <a:pt x="722306" y="601046"/>
                  </a:lnTo>
                  <a:lnTo>
                    <a:pt x="687827" y="609060"/>
                  </a:lnTo>
                  <a:lnTo>
                    <a:pt x="653347" y="617074"/>
                  </a:lnTo>
                  <a:lnTo>
                    <a:pt x="618868" y="625088"/>
                  </a:lnTo>
                  <a:lnTo>
                    <a:pt x="584389" y="633102"/>
                  </a:lnTo>
                  <a:lnTo>
                    <a:pt x="549910" y="641116"/>
                  </a:lnTo>
                  <a:lnTo>
                    <a:pt x="515430" y="649130"/>
                  </a:lnTo>
                  <a:lnTo>
                    <a:pt x="480951" y="657144"/>
                  </a:lnTo>
                  <a:lnTo>
                    <a:pt x="446472" y="665158"/>
                  </a:lnTo>
                  <a:lnTo>
                    <a:pt x="411993" y="673171"/>
                  </a:lnTo>
                  <a:lnTo>
                    <a:pt x="377513" y="681185"/>
                  </a:lnTo>
                  <a:lnTo>
                    <a:pt x="343034" y="689199"/>
                  </a:lnTo>
                  <a:lnTo>
                    <a:pt x="308555" y="697213"/>
                  </a:lnTo>
                  <a:lnTo>
                    <a:pt x="274076" y="705227"/>
                  </a:lnTo>
                  <a:lnTo>
                    <a:pt x="239596" y="713241"/>
                  </a:lnTo>
                  <a:lnTo>
                    <a:pt x="205117" y="721255"/>
                  </a:lnTo>
                  <a:lnTo>
                    <a:pt x="170638" y="729269"/>
                  </a:lnTo>
                  <a:lnTo>
                    <a:pt x="136158" y="737283"/>
                  </a:lnTo>
                  <a:lnTo>
                    <a:pt x="101679" y="745297"/>
                  </a:lnTo>
                  <a:lnTo>
                    <a:pt x="67200" y="753311"/>
                  </a:lnTo>
                  <a:lnTo>
                    <a:pt x="32721" y="761325"/>
                  </a:lnTo>
                  <a:lnTo>
                    <a:pt x="0" y="76893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1492993" y="5533769"/>
              <a:ext cx="137770" cy="140261"/>
            </a:xfrm>
            <a:custGeom>
              <a:avLst/>
              <a:pathLst>
                <a:path w="137770" h="140261">
                  <a:moveTo>
                    <a:pt x="105169" y="0"/>
                  </a:moveTo>
                  <a:lnTo>
                    <a:pt x="0" y="98363"/>
                  </a:lnTo>
                  <a:lnTo>
                    <a:pt x="137770" y="14026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5704309" y="5077872"/>
              <a:ext cx="1546869" cy="209038"/>
            </a:xfrm>
            <a:custGeom>
              <a:avLst/>
              <a:pathLst>
                <a:path w="1546869" h="209038">
                  <a:moveTo>
                    <a:pt x="1546869" y="0"/>
                  </a:moveTo>
                  <a:lnTo>
                    <a:pt x="1530163" y="2257"/>
                  </a:lnTo>
                  <a:lnTo>
                    <a:pt x="1513457" y="4515"/>
                  </a:lnTo>
                  <a:lnTo>
                    <a:pt x="1496751" y="6772"/>
                  </a:lnTo>
                  <a:lnTo>
                    <a:pt x="1480045" y="9030"/>
                  </a:lnTo>
                  <a:lnTo>
                    <a:pt x="1463339" y="11287"/>
                  </a:lnTo>
                  <a:lnTo>
                    <a:pt x="1446633" y="13545"/>
                  </a:lnTo>
                  <a:lnTo>
                    <a:pt x="1429927" y="15803"/>
                  </a:lnTo>
                  <a:lnTo>
                    <a:pt x="1413221" y="18060"/>
                  </a:lnTo>
                  <a:lnTo>
                    <a:pt x="1396515" y="20318"/>
                  </a:lnTo>
                  <a:lnTo>
                    <a:pt x="1379809" y="22575"/>
                  </a:lnTo>
                  <a:lnTo>
                    <a:pt x="1363103" y="24833"/>
                  </a:lnTo>
                  <a:lnTo>
                    <a:pt x="1346397" y="27091"/>
                  </a:lnTo>
                  <a:lnTo>
                    <a:pt x="1329691" y="29348"/>
                  </a:lnTo>
                  <a:lnTo>
                    <a:pt x="1312984" y="31606"/>
                  </a:lnTo>
                  <a:lnTo>
                    <a:pt x="1296278" y="33863"/>
                  </a:lnTo>
                  <a:lnTo>
                    <a:pt x="1279572" y="36121"/>
                  </a:lnTo>
                  <a:lnTo>
                    <a:pt x="1262866" y="38379"/>
                  </a:lnTo>
                  <a:lnTo>
                    <a:pt x="1246160" y="40636"/>
                  </a:lnTo>
                  <a:lnTo>
                    <a:pt x="1229454" y="42894"/>
                  </a:lnTo>
                  <a:lnTo>
                    <a:pt x="1212748" y="45151"/>
                  </a:lnTo>
                  <a:lnTo>
                    <a:pt x="1196042" y="47409"/>
                  </a:lnTo>
                  <a:lnTo>
                    <a:pt x="1179336" y="49666"/>
                  </a:lnTo>
                  <a:lnTo>
                    <a:pt x="1162630" y="51924"/>
                  </a:lnTo>
                  <a:lnTo>
                    <a:pt x="1145924" y="54182"/>
                  </a:lnTo>
                  <a:lnTo>
                    <a:pt x="1129218" y="56439"/>
                  </a:lnTo>
                  <a:lnTo>
                    <a:pt x="1112512" y="58697"/>
                  </a:lnTo>
                  <a:lnTo>
                    <a:pt x="1095806" y="60954"/>
                  </a:lnTo>
                  <a:lnTo>
                    <a:pt x="1079100" y="63212"/>
                  </a:lnTo>
                  <a:lnTo>
                    <a:pt x="1062394" y="65470"/>
                  </a:lnTo>
                  <a:lnTo>
                    <a:pt x="1045688" y="67727"/>
                  </a:lnTo>
                  <a:lnTo>
                    <a:pt x="1028982" y="69985"/>
                  </a:lnTo>
                  <a:lnTo>
                    <a:pt x="1012276" y="72242"/>
                  </a:lnTo>
                  <a:lnTo>
                    <a:pt x="995570" y="74500"/>
                  </a:lnTo>
                  <a:lnTo>
                    <a:pt x="978864" y="76758"/>
                  </a:lnTo>
                  <a:lnTo>
                    <a:pt x="962158" y="79015"/>
                  </a:lnTo>
                  <a:lnTo>
                    <a:pt x="945452" y="81273"/>
                  </a:lnTo>
                  <a:lnTo>
                    <a:pt x="928746" y="83530"/>
                  </a:lnTo>
                  <a:lnTo>
                    <a:pt x="912040" y="85788"/>
                  </a:lnTo>
                  <a:lnTo>
                    <a:pt x="895334" y="88046"/>
                  </a:lnTo>
                  <a:lnTo>
                    <a:pt x="878628" y="90303"/>
                  </a:lnTo>
                  <a:lnTo>
                    <a:pt x="861922" y="92561"/>
                  </a:lnTo>
                  <a:lnTo>
                    <a:pt x="845216" y="94818"/>
                  </a:lnTo>
                  <a:lnTo>
                    <a:pt x="828510" y="97076"/>
                  </a:lnTo>
                  <a:lnTo>
                    <a:pt x="811804" y="99333"/>
                  </a:lnTo>
                  <a:lnTo>
                    <a:pt x="795098" y="101591"/>
                  </a:lnTo>
                  <a:lnTo>
                    <a:pt x="778392" y="103849"/>
                  </a:lnTo>
                  <a:lnTo>
                    <a:pt x="761686" y="106106"/>
                  </a:lnTo>
                  <a:lnTo>
                    <a:pt x="744980" y="108364"/>
                  </a:lnTo>
                  <a:lnTo>
                    <a:pt x="728274" y="110621"/>
                  </a:lnTo>
                  <a:lnTo>
                    <a:pt x="711568" y="112879"/>
                  </a:lnTo>
                  <a:lnTo>
                    <a:pt x="694862" y="115137"/>
                  </a:lnTo>
                  <a:lnTo>
                    <a:pt x="678156" y="117394"/>
                  </a:lnTo>
                  <a:lnTo>
                    <a:pt x="661449" y="119652"/>
                  </a:lnTo>
                  <a:lnTo>
                    <a:pt x="644743" y="121909"/>
                  </a:lnTo>
                  <a:lnTo>
                    <a:pt x="628037" y="124167"/>
                  </a:lnTo>
                  <a:lnTo>
                    <a:pt x="611331" y="126425"/>
                  </a:lnTo>
                  <a:lnTo>
                    <a:pt x="594625" y="128682"/>
                  </a:lnTo>
                  <a:lnTo>
                    <a:pt x="577919" y="130940"/>
                  </a:lnTo>
                  <a:lnTo>
                    <a:pt x="561213" y="133197"/>
                  </a:lnTo>
                  <a:lnTo>
                    <a:pt x="544507" y="135455"/>
                  </a:lnTo>
                  <a:lnTo>
                    <a:pt x="527801" y="137713"/>
                  </a:lnTo>
                  <a:lnTo>
                    <a:pt x="511095" y="139970"/>
                  </a:lnTo>
                  <a:lnTo>
                    <a:pt x="494389" y="142228"/>
                  </a:lnTo>
                  <a:lnTo>
                    <a:pt x="477683" y="144485"/>
                  </a:lnTo>
                  <a:lnTo>
                    <a:pt x="460977" y="146743"/>
                  </a:lnTo>
                  <a:lnTo>
                    <a:pt x="444271" y="149000"/>
                  </a:lnTo>
                  <a:lnTo>
                    <a:pt x="427565" y="151258"/>
                  </a:lnTo>
                  <a:lnTo>
                    <a:pt x="410859" y="153516"/>
                  </a:lnTo>
                  <a:lnTo>
                    <a:pt x="394153" y="155773"/>
                  </a:lnTo>
                  <a:lnTo>
                    <a:pt x="377447" y="158031"/>
                  </a:lnTo>
                  <a:lnTo>
                    <a:pt x="360741" y="160288"/>
                  </a:lnTo>
                  <a:lnTo>
                    <a:pt x="344035" y="162546"/>
                  </a:lnTo>
                  <a:lnTo>
                    <a:pt x="327329" y="164804"/>
                  </a:lnTo>
                  <a:lnTo>
                    <a:pt x="310623" y="167061"/>
                  </a:lnTo>
                  <a:lnTo>
                    <a:pt x="293917" y="169319"/>
                  </a:lnTo>
                  <a:lnTo>
                    <a:pt x="277211" y="171576"/>
                  </a:lnTo>
                  <a:lnTo>
                    <a:pt x="260505" y="173834"/>
                  </a:lnTo>
                  <a:lnTo>
                    <a:pt x="243799" y="176092"/>
                  </a:lnTo>
                  <a:lnTo>
                    <a:pt x="227093" y="178349"/>
                  </a:lnTo>
                  <a:lnTo>
                    <a:pt x="210387" y="180607"/>
                  </a:lnTo>
                  <a:lnTo>
                    <a:pt x="193681" y="182864"/>
                  </a:lnTo>
                  <a:lnTo>
                    <a:pt x="176975" y="185122"/>
                  </a:lnTo>
                  <a:lnTo>
                    <a:pt x="160269" y="187380"/>
                  </a:lnTo>
                  <a:lnTo>
                    <a:pt x="143563" y="189637"/>
                  </a:lnTo>
                  <a:lnTo>
                    <a:pt x="126857" y="191895"/>
                  </a:lnTo>
                  <a:lnTo>
                    <a:pt x="110151" y="194152"/>
                  </a:lnTo>
                  <a:lnTo>
                    <a:pt x="93445" y="196410"/>
                  </a:lnTo>
                  <a:lnTo>
                    <a:pt x="76739" y="198667"/>
                  </a:lnTo>
                  <a:lnTo>
                    <a:pt x="60033" y="200925"/>
                  </a:lnTo>
                  <a:lnTo>
                    <a:pt x="43327" y="203183"/>
                  </a:lnTo>
                  <a:lnTo>
                    <a:pt x="26621" y="205440"/>
                  </a:lnTo>
                  <a:lnTo>
                    <a:pt x="9915" y="207698"/>
                  </a:lnTo>
                  <a:lnTo>
                    <a:pt x="0" y="2090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5704309" y="5198858"/>
              <a:ext cx="133226" cy="142702"/>
            </a:xfrm>
            <a:custGeom>
              <a:avLst/>
              <a:pathLst>
                <a:path w="133226" h="142702">
                  <a:moveTo>
                    <a:pt x="113942" y="0"/>
                  </a:moveTo>
                  <a:lnTo>
                    <a:pt x="0" y="88052"/>
                  </a:lnTo>
                  <a:lnTo>
                    <a:pt x="133226" y="1427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6090794" y="5077872"/>
              <a:ext cx="1160384" cy="527824"/>
            </a:xfrm>
            <a:custGeom>
              <a:avLst/>
              <a:pathLst>
                <a:path w="1160384" h="527824">
                  <a:moveTo>
                    <a:pt x="1160384" y="0"/>
                  </a:moveTo>
                  <a:lnTo>
                    <a:pt x="1147670" y="5783"/>
                  </a:lnTo>
                  <a:lnTo>
                    <a:pt x="1134956" y="11566"/>
                  </a:lnTo>
                  <a:lnTo>
                    <a:pt x="1122242" y="17349"/>
                  </a:lnTo>
                  <a:lnTo>
                    <a:pt x="1109528" y="23133"/>
                  </a:lnTo>
                  <a:lnTo>
                    <a:pt x="1096814" y="28916"/>
                  </a:lnTo>
                  <a:lnTo>
                    <a:pt x="1084100" y="34699"/>
                  </a:lnTo>
                  <a:lnTo>
                    <a:pt x="1071385" y="40482"/>
                  </a:lnTo>
                  <a:lnTo>
                    <a:pt x="1058671" y="46266"/>
                  </a:lnTo>
                  <a:lnTo>
                    <a:pt x="1045957" y="52049"/>
                  </a:lnTo>
                  <a:lnTo>
                    <a:pt x="1033243" y="57832"/>
                  </a:lnTo>
                  <a:lnTo>
                    <a:pt x="1020529" y="63615"/>
                  </a:lnTo>
                  <a:lnTo>
                    <a:pt x="1007815" y="69399"/>
                  </a:lnTo>
                  <a:lnTo>
                    <a:pt x="995101" y="75182"/>
                  </a:lnTo>
                  <a:lnTo>
                    <a:pt x="982387" y="80965"/>
                  </a:lnTo>
                  <a:lnTo>
                    <a:pt x="969673" y="86748"/>
                  </a:lnTo>
                  <a:lnTo>
                    <a:pt x="956959" y="92532"/>
                  </a:lnTo>
                  <a:lnTo>
                    <a:pt x="944245" y="98315"/>
                  </a:lnTo>
                  <a:lnTo>
                    <a:pt x="931531" y="104098"/>
                  </a:lnTo>
                  <a:lnTo>
                    <a:pt x="918817" y="109881"/>
                  </a:lnTo>
                  <a:lnTo>
                    <a:pt x="906103" y="115665"/>
                  </a:lnTo>
                  <a:lnTo>
                    <a:pt x="893389" y="121448"/>
                  </a:lnTo>
                  <a:lnTo>
                    <a:pt x="880675" y="127231"/>
                  </a:lnTo>
                  <a:lnTo>
                    <a:pt x="867961" y="133014"/>
                  </a:lnTo>
                  <a:lnTo>
                    <a:pt x="855246" y="138798"/>
                  </a:lnTo>
                  <a:lnTo>
                    <a:pt x="842532" y="144581"/>
                  </a:lnTo>
                  <a:lnTo>
                    <a:pt x="829818" y="150364"/>
                  </a:lnTo>
                  <a:lnTo>
                    <a:pt x="817104" y="156147"/>
                  </a:lnTo>
                  <a:lnTo>
                    <a:pt x="804390" y="161931"/>
                  </a:lnTo>
                  <a:lnTo>
                    <a:pt x="791676" y="167714"/>
                  </a:lnTo>
                  <a:lnTo>
                    <a:pt x="778962" y="173497"/>
                  </a:lnTo>
                  <a:lnTo>
                    <a:pt x="766248" y="179280"/>
                  </a:lnTo>
                  <a:lnTo>
                    <a:pt x="753534" y="185064"/>
                  </a:lnTo>
                  <a:lnTo>
                    <a:pt x="740820" y="190847"/>
                  </a:lnTo>
                  <a:lnTo>
                    <a:pt x="728106" y="196630"/>
                  </a:lnTo>
                  <a:lnTo>
                    <a:pt x="715392" y="202413"/>
                  </a:lnTo>
                  <a:lnTo>
                    <a:pt x="702678" y="208197"/>
                  </a:lnTo>
                  <a:lnTo>
                    <a:pt x="689964" y="213980"/>
                  </a:lnTo>
                  <a:lnTo>
                    <a:pt x="677250" y="219763"/>
                  </a:lnTo>
                  <a:lnTo>
                    <a:pt x="664536" y="225546"/>
                  </a:lnTo>
                  <a:lnTo>
                    <a:pt x="651821" y="231330"/>
                  </a:lnTo>
                  <a:lnTo>
                    <a:pt x="639107" y="237113"/>
                  </a:lnTo>
                  <a:lnTo>
                    <a:pt x="626393" y="242896"/>
                  </a:lnTo>
                  <a:lnTo>
                    <a:pt x="613679" y="248679"/>
                  </a:lnTo>
                  <a:lnTo>
                    <a:pt x="600965" y="254463"/>
                  </a:lnTo>
                  <a:lnTo>
                    <a:pt x="588251" y="260246"/>
                  </a:lnTo>
                  <a:lnTo>
                    <a:pt x="575537" y="266029"/>
                  </a:lnTo>
                  <a:lnTo>
                    <a:pt x="562823" y="271812"/>
                  </a:lnTo>
                  <a:lnTo>
                    <a:pt x="550109" y="277596"/>
                  </a:lnTo>
                  <a:lnTo>
                    <a:pt x="537395" y="283379"/>
                  </a:lnTo>
                  <a:lnTo>
                    <a:pt x="524681" y="289162"/>
                  </a:lnTo>
                  <a:lnTo>
                    <a:pt x="511967" y="294945"/>
                  </a:lnTo>
                  <a:lnTo>
                    <a:pt x="499253" y="300729"/>
                  </a:lnTo>
                  <a:lnTo>
                    <a:pt x="486539" y="306512"/>
                  </a:lnTo>
                  <a:lnTo>
                    <a:pt x="473825" y="312295"/>
                  </a:lnTo>
                  <a:lnTo>
                    <a:pt x="461111" y="318078"/>
                  </a:lnTo>
                  <a:lnTo>
                    <a:pt x="448397" y="323862"/>
                  </a:lnTo>
                  <a:lnTo>
                    <a:pt x="435682" y="329645"/>
                  </a:lnTo>
                  <a:lnTo>
                    <a:pt x="422968" y="335428"/>
                  </a:lnTo>
                  <a:lnTo>
                    <a:pt x="410254" y="341212"/>
                  </a:lnTo>
                  <a:lnTo>
                    <a:pt x="397540" y="346995"/>
                  </a:lnTo>
                  <a:lnTo>
                    <a:pt x="384826" y="352778"/>
                  </a:lnTo>
                  <a:lnTo>
                    <a:pt x="372112" y="358561"/>
                  </a:lnTo>
                  <a:lnTo>
                    <a:pt x="359398" y="364345"/>
                  </a:lnTo>
                  <a:lnTo>
                    <a:pt x="346684" y="370128"/>
                  </a:lnTo>
                  <a:lnTo>
                    <a:pt x="333970" y="375911"/>
                  </a:lnTo>
                  <a:lnTo>
                    <a:pt x="321256" y="381694"/>
                  </a:lnTo>
                  <a:lnTo>
                    <a:pt x="308542" y="387478"/>
                  </a:lnTo>
                  <a:lnTo>
                    <a:pt x="295828" y="393261"/>
                  </a:lnTo>
                  <a:lnTo>
                    <a:pt x="283114" y="399044"/>
                  </a:lnTo>
                  <a:lnTo>
                    <a:pt x="270400" y="404827"/>
                  </a:lnTo>
                  <a:lnTo>
                    <a:pt x="257686" y="410611"/>
                  </a:lnTo>
                  <a:lnTo>
                    <a:pt x="244972" y="416394"/>
                  </a:lnTo>
                  <a:lnTo>
                    <a:pt x="232258" y="422177"/>
                  </a:lnTo>
                  <a:lnTo>
                    <a:pt x="219543" y="427960"/>
                  </a:lnTo>
                  <a:lnTo>
                    <a:pt x="206829" y="433744"/>
                  </a:lnTo>
                  <a:lnTo>
                    <a:pt x="194115" y="439527"/>
                  </a:lnTo>
                  <a:lnTo>
                    <a:pt x="181401" y="445310"/>
                  </a:lnTo>
                  <a:lnTo>
                    <a:pt x="168687" y="451093"/>
                  </a:lnTo>
                  <a:lnTo>
                    <a:pt x="155973" y="456877"/>
                  </a:lnTo>
                  <a:lnTo>
                    <a:pt x="143259" y="462660"/>
                  </a:lnTo>
                  <a:lnTo>
                    <a:pt x="130545" y="468443"/>
                  </a:lnTo>
                  <a:lnTo>
                    <a:pt x="117831" y="474226"/>
                  </a:lnTo>
                  <a:lnTo>
                    <a:pt x="105117" y="480010"/>
                  </a:lnTo>
                  <a:lnTo>
                    <a:pt x="92403" y="485793"/>
                  </a:lnTo>
                  <a:lnTo>
                    <a:pt x="79689" y="491576"/>
                  </a:lnTo>
                  <a:lnTo>
                    <a:pt x="66975" y="497359"/>
                  </a:lnTo>
                  <a:lnTo>
                    <a:pt x="54261" y="503143"/>
                  </a:lnTo>
                  <a:lnTo>
                    <a:pt x="41547" y="508926"/>
                  </a:lnTo>
                  <a:lnTo>
                    <a:pt x="28833" y="514709"/>
                  </a:lnTo>
                  <a:lnTo>
                    <a:pt x="16119" y="520492"/>
                  </a:lnTo>
                  <a:lnTo>
                    <a:pt x="3404" y="526276"/>
                  </a:lnTo>
                  <a:lnTo>
                    <a:pt x="0" y="52782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6090794" y="5488523"/>
              <a:ext cx="143327" cy="131076"/>
            </a:xfrm>
            <a:custGeom>
              <a:avLst/>
              <a:pathLst>
                <a:path w="143327" h="131076">
                  <a:moveTo>
                    <a:pt x="83704" y="0"/>
                  </a:moveTo>
                  <a:lnTo>
                    <a:pt x="0" y="117173"/>
                  </a:lnTo>
                  <a:lnTo>
                    <a:pt x="143327" y="13107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3915701" y="4749381"/>
              <a:ext cx="3335477" cy="328490"/>
            </a:xfrm>
            <a:custGeom>
              <a:avLst/>
              <a:pathLst>
                <a:path w="3335477" h="328490">
                  <a:moveTo>
                    <a:pt x="3335477" y="328490"/>
                  </a:moveTo>
                  <a:lnTo>
                    <a:pt x="3300700" y="325065"/>
                  </a:lnTo>
                  <a:lnTo>
                    <a:pt x="3265923" y="321640"/>
                  </a:lnTo>
                  <a:lnTo>
                    <a:pt x="3231145" y="318215"/>
                  </a:lnTo>
                  <a:lnTo>
                    <a:pt x="3196368" y="314790"/>
                  </a:lnTo>
                  <a:lnTo>
                    <a:pt x="3161590" y="311365"/>
                  </a:lnTo>
                  <a:lnTo>
                    <a:pt x="3126813" y="307940"/>
                  </a:lnTo>
                  <a:lnTo>
                    <a:pt x="3092036" y="304515"/>
                  </a:lnTo>
                  <a:lnTo>
                    <a:pt x="3057258" y="301090"/>
                  </a:lnTo>
                  <a:lnTo>
                    <a:pt x="3022481" y="297665"/>
                  </a:lnTo>
                  <a:lnTo>
                    <a:pt x="2987704" y="294240"/>
                  </a:lnTo>
                  <a:lnTo>
                    <a:pt x="2952926" y="290815"/>
                  </a:lnTo>
                  <a:lnTo>
                    <a:pt x="2918149" y="287390"/>
                  </a:lnTo>
                  <a:lnTo>
                    <a:pt x="2883372" y="283965"/>
                  </a:lnTo>
                  <a:lnTo>
                    <a:pt x="2848594" y="280540"/>
                  </a:lnTo>
                  <a:lnTo>
                    <a:pt x="2813817" y="277115"/>
                  </a:lnTo>
                  <a:lnTo>
                    <a:pt x="2779040" y="273690"/>
                  </a:lnTo>
                  <a:lnTo>
                    <a:pt x="2744262" y="270265"/>
                  </a:lnTo>
                  <a:lnTo>
                    <a:pt x="2709485" y="266840"/>
                  </a:lnTo>
                  <a:lnTo>
                    <a:pt x="2674708" y="263415"/>
                  </a:lnTo>
                  <a:lnTo>
                    <a:pt x="2639930" y="259990"/>
                  </a:lnTo>
                  <a:lnTo>
                    <a:pt x="2605153" y="256565"/>
                  </a:lnTo>
                  <a:lnTo>
                    <a:pt x="2570376" y="253140"/>
                  </a:lnTo>
                  <a:lnTo>
                    <a:pt x="2535598" y="249715"/>
                  </a:lnTo>
                  <a:lnTo>
                    <a:pt x="2500821" y="246290"/>
                  </a:lnTo>
                  <a:lnTo>
                    <a:pt x="2466043" y="242865"/>
                  </a:lnTo>
                  <a:lnTo>
                    <a:pt x="2431266" y="239440"/>
                  </a:lnTo>
                  <a:lnTo>
                    <a:pt x="2396489" y="236015"/>
                  </a:lnTo>
                  <a:lnTo>
                    <a:pt x="2361711" y="232590"/>
                  </a:lnTo>
                  <a:lnTo>
                    <a:pt x="2326934" y="229165"/>
                  </a:lnTo>
                  <a:lnTo>
                    <a:pt x="2292157" y="225740"/>
                  </a:lnTo>
                  <a:lnTo>
                    <a:pt x="2257379" y="222315"/>
                  </a:lnTo>
                  <a:lnTo>
                    <a:pt x="2222602" y="218890"/>
                  </a:lnTo>
                  <a:lnTo>
                    <a:pt x="2187825" y="215465"/>
                  </a:lnTo>
                  <a:lnTo>
                    <a:pt x="2153047" y="212040"/>
                  </a:lnTo>
                  <a:lnTo>
                    <a:pt x="2118270" y="208615"/>
                  </a:lnTo>
                  <a:lnTo>
                    <a:pt x="2083493" y="205190"/>
                  </a:lnTo>
                  <a:lnTo>
                    <a:pt x="2048715" y="201765"/>
                  </a:lnTo>
                  <a:lnTo>
                    <a:pt x="2013938" y="198340"/>
                  </a:lnTo>
                  <a:lnTo>
                    <a:pt x="1979161" y="194915"/>
                  </a:lnTo>
                  <a:lnTo>
                    <a:pt x="1944383" y="191490"/>
                  </a:lnTo>
                  <a:lnTo>
                    <a:pt x="1909606" y="188065"/>
                  </a:lnTo>
                  <a:lnTo>
                    <a:pt x="1874828" y="184640"/>
                  </a:lnTo>
                  <a:lnTo>
                    <a:pt x="1840051" y="181215"/>
                  </a:lnTo>
                  <a:lnTo>
                    <a:pt x="1805274" y="177790"/>
                  </a:lnTo>
                  <a:lnTo>
                    <a:pt x="1770496" y="174365"/>
                  </a:lnTo>
                  <a:lnTo>
                    <a:pt x="1735719" y="170940"/>
                  </a:lnTo>
                  <a:lnTo>
                    <a:pt x="1700942" y="167515"/>
                  </a:lnTo>
                  <a:lnTo>
                    <a:pt x="1666164" y="164090"/>
                  </a:lnTo>
                  <a:lnTo>
                    <a:pt x="1631387" y="160665"/>
                  </a:lnTo>
                  <a:lnTo>
                    <a:pt x="1596610" y="157240"/>
                  </a:lnTo>
                  <a:lnTo>
                    <a:pt x="1561832" y="153815"/>
                  </a:lnTo>
                  <a:lnTo>
                    <a:pt x="1527055" y="150390"/>
                  </a:lnTo>
                  <a:lnTo>
                    <a:pt x="1492278" y="146965"/>
                  </a:lnTo>
                  <a:lnTo>
                    <a:pt x="1457500" y="143540"/>
                  </a:lnTo>
                  <a:lnTo>
                    <a:pt x="1422723" y="140115"/>
                  </a:lnTo>
                  <a:lnTo>
                    <a:pt x="1387946" y="136690"/>
                  </a:lnTo>
                  <a:lnTo>
                    <a:pt x="1353168" y="133265"/>
                  </a:lnTo>
                  <a:lnTo>
                    <a:pt x="1318391" y="129840"/>
                  </a:lnTo>
                  <a:lnTo>
                    <a:pt x="1283614" y="126415"/>
                  </a:lnTo>
                  <a:lnTo>
                    <a:pt x="1248836" y="122990"/>
                  </a:lnTo>
                  <a:lnTo>
                    <a:pt x="1214059" y="119565"/>
                  </a:lnTo>
                  <a:lnTo>
                    <a:pt x="1179281" y="116140"/>
                  </a:lnTo>
                  <a:lnTo>
                    <a:pt x="1144504" y="112715"/>
                  </a:lnTo>
                  <a:lnTo>
                    <a:pt x="1109727" y="109290"/>
                  </a:lnTo>
                  <a:lnTo>
                    <a:pt x="1074949" y="105865"/>
                  </a:lnTo>
                  <a:lnTo>
                    <a:pt x="1040172" y="102440"/>
                  </a:lnTo>
                  <a:lnTo>
                    <a:pt x="1005395" y="99015"/>
                  </a:lnTo>
                  <a:lnTo>
                    <a:pt x="970617" y="95590"/>
                  </a:lnTo>
                  <a:lnTo>
                    <a:pt x="935840" y="92165"/>
                  </a:lnTo>
                  <a:lnTo>
                    <a:pt x="901063" y="88740"/>
                  </a:lnTo>
                  <a:lnTo>
                    <a:pt x="866285" y="85315"/>
                  </a:lnTo>
                  <a:lnTo>
                    <a:pt x="831508" y="81890"/>
                  </a:lnTo>
                  <a:lnTo>
                    <a:pt x="796731" y="78465"/>
                  </a:lnTo>
                  <a:lnTo>
                    <a:pt x="761953" y="75040"/>
                  </a:lnTo>
                  <a:lnTo>
                    <a:pt x="727176" y="71615"/>
                  </a:lnTo>
                  <a:lnTo>
                    <a:pt x="692399" y="68190"/>
                  </a:lnTo>
                  <a:lnTo>
                    <a:pt x="657621" y="64765"/>
                  </a:lnTo>
                  <a:lnTo>
                    <a:pt x="622844" y="61340"/>
                  </a:lnTo>
                  <a:lnTo>
                    <a:pt x="588066" y="57915"/>
                  </a:lnTo>
                  <a:lnTo>
                    <a:pt x="553289" y="54490"/>
                  </a:lnTo>
                  <a:lnTo>
                    <a:pt x="518512" y="51065"/>
                  </a:lnTo>
                  <a:lnTo>
                    <a:pt x="483734" y="47640"/>
                  </a:lnTo>
                  <a:lnTo>
                    <a:pt x="448957" y="44215"/>
                  </a:lnTo>
                  <a:lnTo>
                    <a:pt x="414180" y="40790"/>
                  </a:lnTo>
                  <a:lnTo>
                    <a:pt x="379402" y="37365"/>
                  </a:lnTo>
                  <a:lnTo>
                    <a:pt x="344625" y="33940"/>
                  </a:lnTo>
                  <a:lnTo>
                    <a:pt x="309848" y="30515"/>
                  </a:lnTo>
                  <a:lnTo>
                    <a:pt x="275070" y="27090"/>
                  </a:lnTo>
                  <a:lnTo>
                    <a:pt x="240293" y="23665"/>
                  </a:lnTo>
                  <a:lnTo>
                    <a:pt x="205516" y="20239"/>
                  </a:lnTo>
                  <a:lnTo>
                    <a:pt x="170738" y="16814"/>
                  </a:lnTo>
                  <a:lnTo>
                    <a:pt x="135961" y="13389"/>
                  </a:lnTo>
                  <a:lnTo>
                    <a:pt x="101184" y="9964"/>
                  </a:lnTo>
                  <a:lnTo>
                    <a:pt x="66406" y="6539"/>
                  </a:lnTo>
                  <a:lnTo>
                    <a:pt x="31629" y="311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915701" y="4689950"/>
              <a:ext cx="131163" cy="143306"/>
            </a:xfrm>
            <a:custGeom>
              <a:avLst/>
              <a:pathLst>
                <a:path w="131163" h="143306">
                  <a:moveTo>
                    <a:pt x="131163" y="0"/>
                  </a:moveTo>
                  <a:lnTo>
                    <a:pt x="0" y="59430"/>
                  </a:lnTo>
                  <a:lnTo>
                    <a:pt x="117050" y="1433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000550" y="3385856"/>
              <a:ext cx="705375" cy="923883"/>
            </a:xfrm>
            <a:custGeom>
              <a:avLst/>
              <a:pathLst>
                <a:path w="705375" h="923883">
                  <a:moveTo>
                    <a:pt x="0" y="923883"/>
                  </a:moveTo>
                  <a:lnTo>
                    <a:pt x="7787" y="913684"/>
                  </a:lnTo>
                  <a:lnTo>
                    <a:pt x="15574" y="903485"/>
                  </a:lnTo>
                  <a:lnTo>
                    <a:pt x="23361" y="893286"/>
                  </a:lnTo>
                  <a:lnTo>
                    <a:pt x="31148" y="883086"/>
                  </a:lnTo>
                  <a:lnTo>
                    <a:pt x="38935" y="872887"/>
                  </a:lnTo>
                  <a:lnTo>
                    <a:pt x="46722" y="862688"/>
                  </a:lnTo>
                  <a:lnTo>
                    <a:pt x="54509" y="852489"/>
                  </a:lnTo>
                  <a:lnTo>
                    <a:pt x="62296" y="842289"/>
                  </a:lnTo>
                  <a:lnTo>
                    <a:pt x="70083" y="832090"/>
                  </a:lnTo>
                  <a:lnTo>
                    <a:pt x="77870" y="821891"/>
                  </a:lnTo>
                  <a:lnTo>
                    <a:pt x="85657" y="811692"/>
                  </a:lnTo>
                  <a:lnTo>
                    <a:pt x="93444" y="801492"/>
                  </a:lnTo>
                  <a:lnTo>
                    <a:pt x="101231" y="791293"/>
                  </a:lnTo>
                  <a:lnTo>
                    <a:pt x="109018" y="781094"/>
                  </a:lnTo>
                  <a:lnTo>
                    <a:pt x="116805" y="770895"/>
                  </a:lnTo>
                  <a:lnTo>
                    <a:pt x="124592" y="760695"/>
                  </a:lnTo>
                  <a:lnTo>
                    <a:pt x="132379" y="750496"/>
                  </a:lnTo>
                  <a:lnTo>
                    <a:pt x="140166" y="740297"/>
                  </a:lnTo>
                  <a:lnTo>
                    <a:pt x="147953" y="730098"/>
                  </a:lnTo>
                  <a:lnTo>
                    <a:pt x="155740" y="719898"/>
                  </a:lnTo>
                  <a:lnTo>
                    <a:pt x="163527" y="709699"/>
                  </a:lnTo>
                  <a:lnTo>
                    <a:pt x="171314" y="699500"/>
                  </a:lnTo>
                  <a:lnTo>
                    <a:pt x="179101" y="689301"/>
                  </a:lnTo>
                  <a:lnTo>
                    <a:pt x="186888" y="679101"/>
                  </a:lnTo>
                  <a:lnTo>
                    <a:pt x="194675" y="668902"/>
                  </a:lnTo>
                  <a:lnTo>
                    <a:pt x="202462" y="658703"/>
                  </a:lnTo>
                  <a:lnTo>
                    <a:pt x="210249" y="648504"/>
                  </a:lnTo>
                  <a:lnTo>
                    <a:pt x="218036" y="638305"/>
                  </a:lnTo>
                  <a:lnTo>
                    <a:pt x="225823" y="628105"/>
                  </a:lnTo>
                  <a:lnTo>
                    <a:pt x="233610" y="617906"/>
                  </a:lnTo>
                  <a:lnTo>
                    <a:pt x="241397" y="607707"/>
                  </a:lnTo>
                  <a:lnTo>
                    <a:pt x="249184" y="597508"/>
                  </a:lnTo>
                  <a:lnTo>
                    <a:pt x="256971" y="587308"/>
                  </a:lnTo>
                  <a:lnTo>
                    <a:pt x="264758" y="577109"/>
                  </a:lnTo>
                  <a:lnTo>
                    <a:pt x="272545" y="566910"/>
                  </a:lnTo>
                  <a:lnTo>
                    <a:pt x="280332" y="556711"/>
                  </a:lnTo>
                  <a:lnTo>
                    <a:pt x="288119" y="546511"/>
                  </a:lnTo>
                  <a:lnTo>
                    <a:pt x="295906" y="536312"/>
                  </a:lnTo>
                  <a:lnTo>
                    <a:pt x="303693" y="526113"/>
                  </a:lnTo>
                  <a:lnTo>
                    <a:pt x="311480" y="515914"/>
                  </a:lnTo>
                  <a:lnTo>
                    <a:pt x="319267" y="505714"/>
                  </a:lnTo>
                  <a:lnTo>
                    <a:pt x="327054" y="495515"/>
                  </a:lnTo>
                  <a:lnTo>
                    <a:pt x="334841" y="485316"/>
                  </a:lnTo>
                  <a:lnTo>
                    <a:pt x="342628" y="475117"/>
                  </a:lnTo>
                  <a:lnTo>
                    <a:pt x="350415" y="464917"/>
                  </a:lnTo>
                  <a:lnTo>
                    <a:pt x="358202" y="454718"/>
                  </a:lnTo>
                  <a:lnTo>
                    <a:pt x="365989" y="444519"/>
                  </a:lnTo>
                  <a:lnTo>
                    <a:pt x="373776" y="434320"/>
                  </a:lnTo>
                  <a:lnTo>
                    <a:pt x="381563" y="424120"/>
                  </a:lnTo>
                  <a:lnTo>
                    <a:pt x="389350" y="413921"/>
                  </a:lnTo>
                  <a:lnTo>
                    <a:pt x="397137" y="403722"/>
                  </a:lnTo>
                  <a:lnTo>
                    <a:pt x="404924" y="393523"/>
                  </a:lnTo>
                  <a:lnTo>
                    <a:pt x="412711" y="383324"/>
                  </a:lnTo>
                  <a:lnTo>
                    <a:pt x="420498" y="373124"/>
                  </a:lnTo>
                  <a:lnTo>
                    <a:pt x="428285" y="362925"/>
                  </a:lnTo>
                  <a:lnTo>
                    <a:pt x="436072" y="352726"/>
                  </a:lnTo>
                  <a:lnTo>
                    <a:pt x="443859" y="342527"/>
                  </a:lnTo>
                  <a:lnTo>
                    <a:pt x="451646" y="332327"/>
                  </a:lnTo>
                  <a:lnTo>
                    <a:pt x="459433" y="322128"/>
                  </a:lnTo>
                  <a:lnTo>
                    <a:pt x="467220" y="311929"/>
                  </a:lnTo>
                  <a:lnTo>
                    <a:pt x="475007" y="301730"/>
                  </a:lnTo>
                  <a:lnTo>
                    <a:pt x="482794" y="291530"/>
                  </a:lnTo>
                  <a:lnTo>
                    <a:pt x="490581" y="281331"/>
                  </a:lnTo>
                  <a:lnTo>
                    <a:pt x="498368" y="271132"/>
                  </a:lnTo>
                  <a:lnTo>
                    <a:pt x="506155" y="260933"/>
                  </a:lnTo>
                  <a:lnTo>
                    <a:pt x="513942" y="250733"/>
                  </a:lnTo>
                  <a:lnTo>
                    <a:pt x="521729" y="240534"/>
                  </a:lnTo>
                  <a:lnTo>
                    <a:pt x="529516" y="230335"/>
                  </a:lnTo>
                  <a:lnTo>
                    <a:pt x="537303" y="220136"/>
                  </a:lnTo>
                  <a:lnTo>
                    <a:pt x="545090" y="209936"/>
                  </a:lnTo>
                  <a:lnTo>
                    <a:pt x="552877" y="199737"/>
                  </a:lnTo>
                  <a:lnTo>
                    <a:pt x="560664" y="189538"/>
                  </a:lnTo>
                  <a:lnTo>
                    <a:pt x="568451" y="179339"/>
                  </a:lnTo>
                  <a:lnTo>
                    <a:pt x="576238" y="169139"/>
                  </a:lnTo>
                  <a:lnTo>
                    <a:pt x="584025" y="158940"/>
                  </a:lnTo>
                  <a:lnTo>
                    <a:pt x="591812" y="148741"/>
                  </a:lnTo>
                  <a:lnTo>
                    <a:pt x="599599" y="138542"/>
                  </a:lnTo>
                  <a:lnTo>
                    <a:pt x="607386" y="128343"/>
                  </a:lnTo>
                  <a:lnTo>
                    <a:pt x="615173" y="118143"/>
                  </a:lnTo>
                  <a:lnTo>
                    <a:pt x="622960" y="107944"/>
                  </a:lnTo>
                  <a:lnTo>
                    <a:pt x="630747" y="97745"/>
                  </a:lnTo>
                  <a:lnTo>
                    <a:pt x="638534" y="87546"/>
                  </a:lnTo>
                  <a:lnTo>
                    <a:pt x="646321" y="77346"/>
                  </a:lnTo>
                  <a:lnTo>
                    <a:pt x="654108" y="67147"/>
                  </a:lnTo>
                  <a:lnTo>
                    <a:pt x="661895" y="56948"/>
                  </a:lnTo>
                  <a:lnTo>
                    <a:pt x="669682" y="46749"/>
                  </a:lnTo>
                  <a:lnTo>
                    <a:pt x="677469" y="36549"/>
                  </a:lnTo>
                  <a:lnTo>
                    <a:pt x="685256" y="26350"/>
                  </a:lnTo>
                  <a:lnTo>
                    <a:pt x="693044" y="16151"/>
                  </a:lnTo>
                  <a:lnTo>
                    <a:pt x="700831" y="5952"/>
                  </a:lnTo>
                  <a:lnTo>
                    <a:pt x="7053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573020" y="3385856"/>
              <a:ext cx="132904" cy="142813"/>
            </a:xfrm>
            <a:custGeom>
              <a:avLst/>
              <a:pathLst>
                <a:path w="132904" h="142813">
                  <a:moveTo>
                    <a:pt x="114454" y="142813"/>
                  </a:moveTo>
                  <a:lnTo>
                    <a:pt x="132904" y="0"/>
                  </a:lnTo>
                  <a:lnTo>
                    <a:pt x="0" y="554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3192068" y="4309739"/>
              <a:ext cx="808481" cy="538523"/>
            </a:xfrm>
            <a:custGeom>
              <a:avLst/>
              <a:pathLst>
                <a:path w="808481" h="538523">
                  <a:moveTo>
                    <a:pt x="808481" y="0"/>
                  </a:moveTo>
                  <a:lnTo>
                    <a:pt x="799406" y="6044"/>
                  </a:lnTo>
                  <a:lnTo>
                    <a:pt x="790332" y="12088"/>
                  </a:lnTo>
                  <a:lnTo>
                    <a:pt x="781258" y="18133"/>
                  </a:lnTo>
                  <a:lnTo>
                    <a:pt x="772183" y="24177"/>
                  </a:lnTo>
                  <a:lnTo>
                    <a:pt x="763109" y="30221"/>
                  </a:lnTo>
                  <a:lnTo>
                    <a:pt x="754034" y="36266"/>
                  </a:lnTo>
                  <a:lnTo>
                    <a:pt x="744960" y="42310"/>
                  </a:lnTo>
                  <a:lnTo>
                    <a:pt x="735885" y="48355"/>
                  </a:lnTo>
                  <a:lnTo>
                    <a:pt x="726811" y="54399"/>
                  </a:lnTo>
                  <a:lnTo>
                    <a:pt x="717737" y="60443"/>
                  </a:lnTo>
                  <a:lnTo>
                    <a:pt x="708662" y="66488"/>
                  </a:lnTo>
                  <a:lnTo>
                    <a:pt x="699588" y="72532"/>
                  </a:lnTo>
                  <a:lnTo>
                    <a:pt x="690513" y="78577"/>
                  </a:lnTo>
                  <a:lnTo>
                    <a:pt x="681439" y="84621"/>
                  </a:lnTo>
                  <a:lnTo>
                    <a:pt x="672365" y="90665"/>
                  </a:lnTo>
                  <a:lnTo>
                    <a:pt x="663290" y="96710"/>
                  </a:lnTo>
                  <a:lnTo>
                    <a:pt x="654216" y="102754"/>
                  </a:lnTo>
                  <a:lnTo>
                    <a:pt x="645141" y="108799"/>
                  </a:lnTo>
                  <a:lnTo>
                    <a:pt x="636067" y="114843"/>
                  </a:lnTo>
                  <a:lnTo>
                    <a:pt x="626993" y="120887"/>
                  </a:lnTo>
                  <a:lnTo>
                    <a:pt x="617918" y="126932"/>
                  </a:lnTo>
                  <a:lnTo>
                    <a:pt x="608844" y="132976"/>
                  </a:lnTo>
                  <a:lnTo>
                    <a:pt x="599769" y="139021"/>
                  </a:lnTo>
                  <a:lnTo>
                    <a:pt x="590695" y="145065"/>
                  </a:lnTo>
                  <a:lnTo>
                    <a:pt x="581621" y="151109"/>
                  </a:lnTo>
                  <a:lnTo>
                    <a:pt x="572546" y="157154"/>
                  </a:lnTo>
                  <a:lnTo>
                    <a:pt x="563472" y="163198"/>
                  </a:lnTo>
                  <a:lnTo>
                    <a:pt x="554397" y="169243"/>
                  </a:lnTo>
                  <a:lnTo>
                    <a:pt x="545323" y="175287"/>
                  </a:lnTo>
                  <a:lnTo>
                    <a:pt x="536248" y="181331"/>
                  </a:lnTo>
                  <a:lnTo>
                    <a:pt x="527174" y="187376"/>
                  </a:lnTo>
                  <a:lnTo>
                    <a:pt x="518100" y="193420"/>
                  </a:lnTo>
                  <a:lnTo>
                    <a:pt x="509025" y="199465"/>
                  </a:lnTo>
                  <a:lnTo>
                    <a:pt x="499951" y="205509"/>
                  </a:lnTo>
                  <a:lnTo>
                    <a:pt x="490876" y="211553"/>
                  </a:lnTo>
                  <a:lnTo>
                    <a:pt x="481802" y="217598"/>
                  </a:lnTo>
                  <a:lnTo>
                    <a:pt x="472728" y="223642"/>
                  </a:lnTo>
                  <a:lnTo>
                    <a:pt x="463653" y="229687"/>
                  </a:lnTo>
                  <a:lnTo>
                    <a:pt x="454579" y="235731"/>
                  </a:lnTo>
                  <a:lnTo>
                    <a:pt x="445504" y="241775"/>
                  </a:lnTo>
                  <a:lnTo>
                    <a:pt x="436430" y="247820"/>
                  </a:lnTo>
                  <a:lnTo>
                    <a:pt x="427356" y="253864"/>
                  </a:lnTo>
                  <a:lnTo>
                    <a:pt x="418281" y="259909"/>
                  </a:lnTo>
                  <a:lnTo>
                    <a:pt x="409207" y="265953"/>
                  </a:lnTo>
                  <a:lnTo>
                    <a:pt x="400132" y="271997"/>
                  </a:lnTo>
                  <a:lnTo>
                    <a:pt x="391058" y="278042"/>
                  </a:lnTo>
                  <a:lnTo>
                    <a:pt x="381984" y="284086"/>
                  </a:lnTo>
                  <a:lnTo>
                    <a:pt x="372909" y="290131"/>
                  </a:lnTo>
                  <a:lnTo>
                    <a:pt x="363835" y="296175"/>
                  </a:lnTo>
                  <a:lnTo>
                    <a:pt x="354760" y="302219"/>
                  </a:lnTo>
                  <a:lnTo>
                    <a:pt x="345686" y="308264"/>
                  </a:lnTo>
                  <a:lnTo>
                    <a:pt x="336611" y="314308"/>
                  </a:lnTo>
                  <a:lnTo>
                    <a:pt x="327537" y="320353"/>
                  </a:lnTo>
                  <a:lnTo>
                    <a:pt x="318463" y="326397"/>
                  </a:lnTo>
                  <a:lnTo>
                    <a:pt x="309388" y="332441"/>
                  </a:lnTo>
                  <a:lnTo>
                    <a:pt x="300314" y="338486"/>
                  </a:lnTo>
                  <a:lnTo>
                    <a:pt x="291239" y="344530"/>
                  </a:lnTo>
                  <a:lnTo>
                    <a:pt x="282165" y="350575"/>
                  </a:lnTo>
                  <a:lnTo>
                    <a:pt x="273091" y="356619"/>
                  </a:lnTo>
                  <a:lnTo>
                    <a:pt x="264016" y="362663"/>
                  </a:lnTo>
                  <a:lnTo>
                    <a:pt x="254942" y="368708"/>
                  </a:lnTo>
                  <a:lnTo>
                    <a:pt x="245867" y="374752"/>
                  </a:lnTo>
                  <a:lnTo>
                    <a:pt x="236793" y="380797"/>
                  </a:lnTo>
                  <a:lnTo>
                    <a:pt x="227719" y="386841"/>
                  </a:lnTo>
                  <a:lnTo>
                    <a:pt x="218644" y="392885"/>
                  </a:lnTo>
                  <a:lnTo>
                    <a:pt x="209570" y="398930"/>
                  </a:lnTo>
                  <a:lnTo>
                    <a:pt x="200495" y="404974"/>
                  </a:lnTo>
                  <a:lnTo>
                    <a:pt x="191421" y="411018"/>
                  </a:lnTo>
                  <a:lnTo>
                    <a:pt x="182347" y="417063"/>
                  </a:lnTo>
                  <a:lnTo>
                    <a:pt x="173272" y="423107"/>
                  </a:lnTo>
                  <a:lnTo>
                    <a:pt x="164198" y="429152"/>
                  </a:lnTo>
                  <a:lnTo>
                    <a:pt x="155123" y="435196"/>
                  </a:lnTo>
                  <a:lnTo>
                    <a:pt x="146049" y="441240"/>
                  </a:lnTo>
                  <a:lnTo>
                    <a:pt x="136974" y="447285"/>
                  </a:lnTo>
                  <a:lnTo>
                    <a:pt x="127900" y="453329"/>
                  </a:lnTo>
                  <a:lnTo>
                    <a:pt x="118826" y="459374"/>
                  </a:lnTo>
                  <a:lnTo>
                    <a:pt x="109751" y="465418"/>
                  </a:lnTo>
                  <a:lnTo>
                    <a:pt x="100677" y="471462"/>
                  </a:lnTo>
                  <a:lnTo>
                    <a:pt x="91602" y="477507"/>
                  </a:lnTo>
                  <a:lnTo>
                    <a:pt x="82528" y="483551"/>
                  </a:lnTo>
                  <a:lnTo>
                    <a:pt x="73454" y="489596"/>
                  </a:lnTo>
                  <a:lnTo>
                    <a:pt x="64379" y="495640"/>
                  </a:lnTo>
                  <a:lnTo>
                    <a:pt x="55305" y="501684"/>
                  </a:lnTo>
                  <a:lnTo>
                    <a:pt x="46230" y="507729"/>
                  </a:lnTo>
                  <a:lnTo>
                    <a:pt x="37156" y="513773"/>
                  </a:lnTo>
                  <a:lnTo>
                    <a:pt x="28082" y="519818"/>
                  </a:lnTo>
                  <a:lnTo>
                    <a:pt x="19007" y="525862"/>
                  </a:lnTo>
                  <a:lnTo>
                    <a:pt x="9933" y="531906"/>
                  </a:lnTo>
                  <a:lnTo>
                    <a:pt x="858" y="537951"/>
                  </a:lnTo>
                  <a:lnTo>
                    <a:pt x="0" y="53852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3192068" y="4719205"/>
              <a:ext cx="143705" cy="129057"/>
            </a:xfrm>
            <a:custGeom>
              <a:avLst/>
              <a:pathLst>
                <a:path w="143705" h="129057">
                  <a:moveTo>
                    <a:pt x="63875" y="0"/>
                  </a:moveTo>
                  <a:lnTo>
                    <a:pt x="0" y="129057"/>
                  </a:lnTo>
                  <a:lnTo>
                    <a:pt x="143705" y="1198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000550" y="4309739"/>
              <a:ext cx="2543329" cy="955994"/>
            </a:xfrm>
            <a:custGeom>
              <a:avLst/>
              <a:pathLst>
                <a:path w="2543329" h="955994">
                  <a:moveTo>
                    <a:pt x="0" y="0"/>
                  </a:moveTo>
                  <a:lnTo>
                    <a:pt x="26711" y="10040"/>
                  </a:lnTo>
                  <a:lnTo>
                    <a:pt x="53422" y="20080"/>
                  </a:lnTo>
                  <a:lnTo>
                    <a:pt x="80134" y="30121"/>
                  </a:lnTo>
                  <a:lnTo>
                    <a:pt x="106845" y="40161"/>
                  </a:lnTo>
                  <a:lnTo>
                    <a:pt x="133556" y="50201"/>
                  </a:lnTo>
                  <a:lnTo>
                    <a:pt x="160268" y="60242"/>
                  </a:lnTo>
                  <a:lnTo>
                    <a:pt x="186979" y="70282"/>
                  </a:lnTo>
                  <a:lnTo>
                    <a:pt x="213690" y="80322"/>
                  </a:lnTo>
                  <a:lnTo>
                    <a:pt x="240402" y="90363"/>
                  </a:lnTo>
                  <a:lnTo>
                    <a:pt x="267113" y="100403"/>
                  </a:lnTo>
                  <a:lnTo>
                    <a:pt x="293824" y="110443"/>
                  </a:lnTo>
                  <a:lnTo>
                    <a:pt x="320536" y="120484"/>
                  </a:lnTo>
                  <a:lnTo>
                    <a:pt x="347247" y="130524"/>
                  </a:lnTo>
                  <a:lnTo>
                    <a:pt x="373958" y="140564"/>
                  </a:lnTo>
                  <a:lnTo>
                    <a:pt x="400670" y="150605"/>
                  </a:lnTo>
                  <a:lnTo>
                    <a:pt x="427381" y="160645"/>
                  </a:lnTo>
                  <a:lnTo>
                    <a:pt x="454092" y="170685"/>
                  </a:lnTo>
                  <a:lnTo>
                    <a:pt x="480804" y="180726"/>
                  </a:lnTo>
                  <a:lnTo>
                    <a:pt x="507515" y="190766"/>
                  </a:lnTo>
                  <a:lnTo>
                    <a:pt x="534227" y="200806"/>
                  </a:lnTo>
                  <a:lnTo>
                    <a:pt x="560938" y="210847"/>
                  </a:lnTo>
                  <a:lnTo>
                    <a:pt x="587649" y="220887"/>
                  </a:lnTo>
                  <a:lnTo>
                    <a:pt x="614361" y="230927"/>
                  </a:lnTo>
                  <a:lnTo>
                    <a:pt x="641072" y="240968"/>
                  </a:lnTo>
                  <a:lnTo>
                    <a:pt x="667783" y="251008"/>
                  </a:lnTo>
                  <a:lnTo>
                    <a:pt x="694495" y="261048"/>
                  </a:lnTo>
                  <a:lnTo>
                    <a:pt x="721206" y="271089"/>
                  </a:lnTo>
                  <a:lnTo>
                    <a:pt x="747917" y="281129"/>
                  </a:lnTo>
                  <a:lnTo>
                    <a:pt x="774629" y="291169"/>
                  </a:lnTo>
                  <a:lnTo>
                    <a:pt x="801340" y="301210"/>
                  </a:lnTo>
                  <a:lnTo>
                    <a:pt x="828051" y="311250"/>
                  </a:lnTo>
                  <a:lnTo>
                    <a:pt x="854763" y="321290"/>
                  </a:lnTo>
                  <a:lnTo>
                    <a:pt x="881474" y="331331"/>
                  </a:lnTo>
                  <a:lnTo>
                    <a:pt x="908185" y="341371"/>
                  </a:lnTo>
                  <a:lnTo>
                    <a:pt x="934897" y="351411"/>
                  </a:lnTo>
                  <a:lnTo>
                    <a:pt x="961608" y="361452"/>
                  </a:lnTo>
                  <a:lnTo>
                    <a:pt x="988319" y="371492"/>
                  </a:lnTo>
                  <a:lnTo>
                    <a:pt x="1015031" y="381532"/>
                  </a:lnTo>
                  <a:lnTo>
                    <a:pt x="1041742" y="391573"/>
                  </a:lnTo>
                  <a:lnTo>
                    <a:pt x="1068454" y="401613"/>
                  </a:lnTo>
                  <a:lnTo>
                    <a:pt x="1095165" y="411653"/>
                  </a:lnTo>
                  <a:lnTo>
                    <a:pt x="1121876" y="421694"/>
                  </a:lnTo>
                  <a:lnTo>
                    <a:pt x="1148588" y="431734"/>
                  </a:lnTo>
                  <a:lnTo>
                    <a:pt x="1175299" y="441774"/>
                  </a:lnTo>
                  <a:lnTo>
                    <a:pt x="1202010" y="451815"/>
                  </a:lnTo>
                  <a:lnTo>
                    <a:pt x="1228722" y="461855"/>
                  </a:lnTo>
                  <a:lnTo>
                    <a:pt x="1255433" y="471895"/>
                  </a:lnTo>
                  <a:lnTo>
                    <a:pt x="1282144" y="481936"/>
                  </a:lnTo>
                  <a:lnTo>
                    <a:pt x="1308856" y="491976"/>
                  </a:lnTo>
                  <a:lnTo>
                    <a:pt x="1335567" y="502016"/>
                  </a:lnTo>
                  <a:lnTo>
                    <a:pt x="1362278" y="512057"/>
                  </a:lnTo>
                  <a:lnTo>
                    <a:pt x="1388990" y="522097"/>
                  </a:lnTo>
                  <a:lnTo>
                    <a:pt x="1415701" y="532138"/>
                  </a:lnTo>
                  <a:lnTo>
                    <a:pt x="1442412" y="542178"/>
                  </a:lnTo>
                  <a:lnTo>
                    <a:pt x="1469124" y="552218"/>
                  </a:lnTo>
                  <a:lnTo>
                    <a:pt x="1495835" y="562259"/>
                  </a:lnTo>
                  <a:lnTo>
                    <a:pt x="1522546" y="572299"/>
                  </a:lnTo>
                  <a:lnTo>
                    <a:pt x="1549258" y="582339"/>
                  </a:lnTo>
                  <a:lnTo>
                    <a:pt x="1575969" y="592380"/>
                  </a:lnTo>
                  <a:lnTo>
                    <a:pt x="1602681" y="602420"/>
                  </a:lnTo>
                  <a:lnTo>
                    <a:pt x="1629392" y="612460"/>
                  </a:lnTo>
                  <a:lnTo>
                    <a:pt x="1656103" y="622501"/>
                  </a:lnTo>
                  <a:lnTo>
                    <a:pt x="1682815" y="632541"/>
                  </a:lnTo>
                  <a:lnTo>
                    <a:pt x="1709526" y="642581"/>
                  </a:lnTo>
                  <a:lnTo>
                    <a:pt x="1736237" y="652622"/>
                  </a:lnTo>
                  <a:lnTo>
                    <a:pt x="1762949" y="662662"/>
                  </a:lnTo>
                  <a:lnTo>
                    <a:pt x="1789660" y="672702"/>
                  </a:lnTo>
                  <a:lnTo>
                    <a:pt x="1816371" y="682743"/>
                  </a:lnTo>
                  <a:lnTo>
                    <a:pt x="1843083" y="692783"/>
                  </a:lnTo>
                  <a:lnTo>
                    <a:pt x="1869794" y="702823"/>
                  </a:lnTo>
                  <a:lnTo>
                    <a:pt x="1896505" y="712864"/>
                  </a:lnTo>
                  <a:lnTo>
                    <a:pt x="1923217" y="722904"/>
                  </a:lnTo>
                  <a:lnTo>
                    <a:pt x="1949928" y="732944"/>
                  </a:lnTo>
                  <a:lnTo>
                    <a:pt x="1976639" y="742985"/>
                  </a:lnTo>
                  <a:lnTo>
                    <a:pt x="2003351" y="753025"/>
                  </a:lnTo>
                  <a:lnTo>
                    <a:pt x="2030062" y="763065"/>
                  </a:lnTo>
                  <a:lnTo>
                    <a:pt x="2056773" y="773106"/>
                  </a:lnTo>
                  <a:lnTo>
                    <a:pt x="2083485" y="783146"/>
                  </a:lnTo>
                  <a:lnTo>
                    <a:pt x="2110196" y="793186"/>
                  </a:lnTo>
                  <a:lnTo>
                    <a:pt x="2136908" y="803227"/>
                  </a:lnTo>
                  <a:lnTo>
                    <a:pt x="2163619" y="813267"/>
                  </a:lnTo>
                  <a:lnTo>
                    <a:pt x="2190330" y="823307"/>
                  </a:lnTo>
                  <a:lnTo>
                    <a:pt x="2217042" y="833348"/>
                  </a:lnTo>
                  <a:lnTo>
                    <a:pt x="2243753" y="843388"/>
                  </a:lnTo>
                  <a:lnTo>
                    <a:pt x="2270464" y="853428"/>
                  </a:lnTo>
                  <a:lnTo>
                    <a:pt x="2297176" y="863469"/>
                  </a:lnTo>
                  <a:lnTo>
                    <a:pt x="2323887" y="873509"/>
                  </a:lnTo>
                  <a:lnTo>
                    <a:pt x="2350598" y="883549"/>
                  </a:lnTo>
                  <a:lnTo>
                    <a:pt x="2377310" y="893590"/>
                  </a:lnTo>
                  <a:lnTo>
                    <a:pt x="2404021" y="903630"/>
                  </a:lnTo>
                  <a:lnTo>
                    <a:pt x="2430732" y="913670"/>
                  </a:lnTo>
                  <a:lnTo>
                    <a:pt x="2457444" y="923711"/>
                  </a:lnTo>
                  <a:lnTo>
                    <a:pt x="2484155" y="933751"/>
                  </a:lnTo>
                  <a:lnTo>
                    <a:pt x="2510866" y="943791"/>
                  </a:lnTo>
                  <a:lnTo>
                    <a:pt x="2537578" y="953832"/>
                  </a:lnTo>
                  <a:lnTo>
                    <a:pt x="2543329" y="955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6401813" y="5154459"/>
              <a:ext cx="142066" cy="134792"/>
            </a:xfrm>
            <a:custGeom>
              <a:avLst/>
              <a:pathLst>
                <a:path w="142066" h="134792">
                  <a:moveTo>
                    <a:pt x="0" y="134792"/>
                  </a:moveTo>
                  <a:lnTo>
                    <a:pt x="142066" y="111274"/>
                  </a:lnTo>
                  <a:lnTo>
                    <a:pt x="506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409650" y="4309739"/>
              <a:ext cx="1590899" cy="524951"/>
            </a:xfrm>
            <a:custGeom>
              <a:avLst/>
              <a:pathLst>
                <a:path w="1590899" h="524951">
                  <a:moveTo>
                    <a:pt x="1590899" y="0"/>
                  </a:moveTo>
                  <a:lnTo>
                    <a:pt x="1573793" y="5644"/>
                  </a:lnTo>
                  <a:lnTo>
                    <a:pt x="1556688" y="11288"/>
                  </a:lnTo>
                  <a:lnTo>
                    <a:pt x="1539582" y="16933"/>
                  </a:lnTo>
                  <a:lnTo>
                    <a:pt x="1522476" y="22577"/>
                  </a:lnTo>
                  <a:lnTo>
                    <a:pt x="1505371" y="28221"/>
                  </a:lnTo>
                  <a:lnTo>
                    <a:pt x="1488265" y="33866"/>
                  </a:lnTo>
                  <a:lnTo>
                    <a:pt x="1471159" y="39510"/>
                  </a:lnTo>
                  <a:lnTo>
                    <a:pt x="1454054" y="45154"/>
                  </a:lnTo>
                  <a:lnTo>
                    <a:pt x="1436948" y="50799"/>
                  </a:lnTo>
                  <a:lnTo>
                    <a:pt x="1419842" y="56443"/>
                  </a:lnTo>
                  <a:lnTo>
                    <a:pt x="1402737" y="62088"/>
                  </a:lnTo>
                  <a:lnTo>
                    <a:pt x="1385631" y="67732"/>
                  </a:lnTo>
                  <a:lnTo>
                    <a:pt x="1368525" y="73376"/>
                  </a:lnTo>
                  <a:lnTo>
                    <a:pt x="1351420" y="79021"/>
                  </a:lnTo>
                  <a:lnTo>
                    <a:pt x="1334314" y="84665"/>
                  </a:lnTo>
                  <a:lnTo>
                    <a:pt x="1317208" y="90309"/>
                  </a:lnTo>
                  <a:lnTo>
                    <a:pt x="1300103" y="95954"/>
                  </a:lnTo>
                  <a:lnTo>
                    <a:pt x="1282997" y="101598"/>
                  </a:lnTo>
                  <a:lnTo>
                    <a:pt x="1265891" y="107243"/>
                  </a:lnTo>
                  <a:lnTo>
                    <a:pt x="1248786" y="112887"/>
                  </a:lnTo>
                  <a:lnTo>
                    <a:pt x="1231680" y="118531"/>
                  </a:lnTo>
                  <a:lnTo>
                    <a:pt x="1214575" y="124176"/>
                  </a:lnTo>
                  <a:lnTo>
                    <a:pt x="1197469" y="129820"/>
                  </a:lnTo>
                  <a:lnTo>
                    <a:pt x="1180363" y="135464"/>
                  </a:lnTo>
                  <a:lnTo>
                    <a:pt x="1163258" y="141109"/>
                  </a:lnTo>
                  <a:lnTo>
                    <a:pt x="1146152" y="146753"/>
                  </a:lnTo>
                  <a:lnTo>
                    <a:pt x="1129046" y="152398"/>
                  </a:lnTo>
                  <a:lnTo>
                    <a:pt x="1111941" y="158042"/>
                  </a:lnTo>
                  <a:lnTo>
                    <a:pt x="1094835" y="163686"/>
                  </a:lnTo>
                  <a:lnTo>
                    <a:pt x="1077729" y="169331"/>
                  </a:lnTo>
                  <a:lnTo>
                    <a:pt x="1060624" y="174975"/>
                  </a:lnTo>
                  <a:lnTo>
                    <a:pt x="1043518" y="180619"/>
                  </a:lnTo>
                  <a:lnTo>
                    <a:pt x="1026412" y="186264"/>
                  </a:lnTo>
                  <a:lnTo>
                    <a:pt x="1009307" y="191908"/>
                  </a:lnTo>
                  <a:lnTo>
                    <a:pt x="992201" y="197553"/>
                  </a:lnTo>
                  <a:lnTo>
                    <a:pt x="975095" y="203197"/>
                  </a:lnTo>
                  <a:lnTo>
                    <a:pt x="957990" y="208841"/>
                  </a:lnTo>
                  <a:lnTo>
                    <a:pt x="940884" y="214486"/>
                  </a:lnTo>
                  <a:lnTo>
                    <a:pt x="923778" y="220130"/>
                  </a:lnTo>
                  <a:lnTo>
                    <a:pt x="906673" y="225774"/>
                  </a:lnTo>
                  <a:lnTo>
                    <a:pt x="889567" y="231419"/>
                  </a:lnTo>
                  <a:lnTo>
                    <a:pt x="872461" y="237063"/>
                  </a:lnTo>
                  <a:lnTo>
                    <a:pt x="855356" y="242708"/>
                  </a:lnTo>
                  <a:lnTo>
                    <a:pt x="838250" y="248352"/>
                  </a:lnTo>
                  <a:lnTo>
                    <a:pt x="821144" y="253996"/>
                  </a:lnTo>
                  <a:lnTo>
                    <a:pt x="804039" y="259641"/>
                  </a:lnTo>
                  <a:lnTo>
                    <a:pt x="786933" y="265285"/>
                  </a:lnTo>
                  <a:lnTo>
                    <a:pt x="769827" y="270929"/>
                  </a:lnTo>
                  <a:lnTo>
                    <a:pt x="752722" y="276574"/>
                  </a:lnTo>
                  <a:lnTo>
                    <a:pt x="735616" y="282218"/>
                  </a:lnTo>
                  <a:lnTo>
                    <a:pt x="718510" y="287863"/>
                  </a:lnTo>
                  <a:lnTo>
                    <a:pt x="701405" y="293507"/>
                  </a:lnTo>
                  <a:lnTo>
                    <a:pt x="684299" y="299151"/>
                  </a:lnTo>
                  <a:lnTo>
                    <a:pt x="667193" y="304796"/>
                  </a:lnTo>
                  <a:lnTo>
                    <a:pt x="650088" y="310440"/>
                  </a:lnTo>
                  <a:lnTo>
                    <a:pt x="632982" y="316084"/>
                  </a:lnTo>
                  <a:lnTo>
                    <a:pt x="615876" y="321729"/>
                  </a:lnTo>
                  <a:lnTo>
                    <a:pt x="598771" y="327373"/>
                  </a:lnTo>
                  <a:lnTo>
                    <a:pt x="581665" y="333018"/>
                  </a:lnTo>
                  <a:lnTo>
                    <a:pt x="564559" y="338662"/>
                  </a:lnTo>
                  <a:lnTo>
                    <a:pt x="547454" y="344306"/>
                  </a:lnTo>
                  <a:lnTo>
                    <a:pt x="530348" y="349951"/>
                  </a:lnTo>
                  <a:lnTo>
                    <a:pt x="513242" y="355595"/>
                  </a:lnTo>
                  <a:lnTo>
                    <a:pt x="496137" y="361239"/>
                  </a:lnTo>
                  <a:lnTo>
                    <a:pt x="479031" y="366884"/>
                  </a:lnTo>
                  <a:lnTo>
                    <a:pt x="461925" y="372528"/>
                  </a:lnTo>
                  <a:lnTo>
                    <a:pt x="444820" y="378173"/>
                  </a:lnTo>
                  <a:lnTo>
                    <a:pt x="427714" y="383817"/>
                  </a:lnTo>
                  <a:lnTo>
                    <a:pt x="410609" y="389461"/>
                  </a:lnTo>
                  <a:lnTo>
                    <a:pt x="393503" y="395106"/>
                  </a:lnTo>
                  <a:lnTo>
                    <a:pt x="376397" y="400750"/>
                  </a:lnTo>
                  <a:lnTo>
                    <a:pt x="359292" y="406394"/>
                  </a:lnTo>
                  <a:lnTo>
                    <a:pt x="342186" y="412039"/>
                  </a:lnTo>
                  <a:lnTo>
                    <a:pt x="325080" y="417683"/>
                  </a:lnTo>
                  <a:lnTo>
                    <a:pt x="307975" y="423328"/>
                  </a:lnTo>
                  <a:lnTo>
                    <a:pt x="290869" y="428972"/>
                  </a:lnTo>
                  <a:lnTo>
                    <a:pt x="273763" y="434616"/>
                  </a:lnTo>
                  <a:lnTo>
                    <a:pt x="256658" y="440261"/>
                  </a:lnTo>
                  <a:lnTo>
                    <a:pt x="239552" y="445905"/>
                  </a:lnTo>
                  <a:lnTo>
                    <a:pt x="222446" y="451549"/>
                  </a:lnTo>
                  <a:lnTo>
                    <a:pt x="205341" y="457194"/>
                  </a:lnTo>
                  <a:lnTo>
                    <a:pt x="188235" y="462838"/>
                  </a:lnTo>
                  <a:lnTo>
                    <a:pt x="171129" y="468483"/>
                  </a:lnTo>
                  <a:lnTo>
                    <a:pt x="154024" y="474127"/>
                  </a:lnTo>
                  <a:lnTo>
                    <a:pt x="136918" y="479771"/>
                  </a:lnTo>
                  <a:lnTo>
                    <a:pt x="119812" y="485416"/>
                  </a:lnTo>
                  <a:lnTo>
                    <a:pt x="102707" y="491060"/>
                  </a:lnTo>
                  <a:lnTo>
                    <a:pt x="85601" y="496704"/>
                  </a:lnTo>
                  <a:lnTo>
                    <a:pt x="68495" y="502349"/>
                  </a:lnTo>
                  <a:lnTo>
                    <a:pt x="51390" y="507993"/>
                  </a:lnTo>
                  <a:lnTo>
                    <a:pt x="34284" y="513638"/>
                  </a:lnTo>
                  <a:lnTo>
                    <a:pt x="17178" y="519282"/>
                  </a:lnTo>
                  <a:lnTo>
                    <a:pt x="73" y="524926"/>
                  </a:lnTo>
                  <a:lnTo>
                    <a:pt x="0" y="524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409650" y="4727239"/>
              <a:ext cx="140988" cy="136747"/>
            </a:xfrm>
            <a:custGeom>
              <a:avLst/>
              <a:pathLst>
                <a:path w="140988" h="136747">
                  <a:moveTo>
                    <a:pt x="95865" y="0"/>
                  </a:moveTo>
                  <a:lnTo>
                    <a:pt x="0" y="107451"/>
                  </a:lnTo>
                  <a:lnTo>
                    <a:pt x="140988" y="1367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000550" y="4309739"/>
              <a:ext cx="75313" cy="1184660"/>
            </a:xfrm>
            <a:custGeom>
              <a:avLst/>
              <a:pathLst>
                <a:path w="75313" h="1184660">
                  <a:moveTo>
                    <a:pt x="0" y="0"/>
                  </a:moveTo>
                  <a:lnTo>
                    <a:pt x="829" y="13054"/>
                  </a:lnTo>
                  <a:lnTo>
                    <a:pt x="1659" y="26109"/>
                  </a:lnTo>
                  <a:lnTo>
                    <a:pt x="2489" y="39164"/>
                  </a:lnTo>
                  <a:lnTo>
                    <a:pt x="3319" y="52219"/>
                  </a:lnTo>
                  <a:lnTo>
                    <a:pt x="4149" y="65274"/>
                  </a:lnTo>
                  <a:lnTo>
                    <a:pt x="4979" y="78329"/>
                  </a:lnTo>
                  <a:lnTo>
                    <a:pt x="5809" y="91384"/>
                  </a:lnTo>
                  <a:lnTo>
                    <a:pt x="6639" y="104439"/>
                  </a:lnTo>
                  <a:lnTo>
                    <a:pt x="7469" y="117494"/>
                  </a:lnTo>
                  <a:lnTo>
                    <a:pt x="8299" y="130549"/>
                  </a:lnTo>
                  <a:lnTo>
                    <a:pt x="9129" y="143604"/>
                  </a:lnTo>
                  <a:lnTo>
                    <a:pt x="9959" y="156659"/>
                  </a:lnTo>
                  <a:lnTo>
                    <a:pt x="10789" y="169714"/>
                  </a:lnTo>
                  <a:lnTo>
                    <a:pt x="11619" y="182769"/>
                  </a:lnTo>
                  <a:lnTo>
                    <a:pt x="12449" y="195824"/>
                  </a:lnTo>
                  <a:lnTo>
                    <a:pt x="13279" y="208879"/>
                  </a:lnTo>
                  <a:lnTo>
                    <a:pt x="14109" y="221934"/>
                  </a:lnTo>
                  <a:lnTo>
                    <a:pt x="14939" y="234989"/>
                  </a:lnTo>
                  <a:lnTo>
                    <a:pt x="15769" y="248044"/>
                  </a:lnTo>
                  <a:lnTo>
                    <a:pt x="16599" y="261099"/>
                  </a:lnTo>
                  <a:lnTo>
                    <a:pt x="17428" y="274154"/>
                  </a:lnTo>
                  <a:lnTo>
                    <a:pt x="18258" y="287209"/>
                  </a:lnTo>
                  <a:lnTo>
                    <a:pt x="19088" y="300264"/>
                  </a:lnTo>
                  <a:lnTo>
                    <a:pt x="19918" y="313319"/>
                  </a:lnTo>
                  <a:lnTo>
                    <a:pt x="20748" y="326374"/>
                  </a:lnTo>
                  <a:lnTo>
                    <a:pt x="21578" y="339429"/>
                  </a:lnTo>
                  <a:lnTo>
                    <a:pt x="22408" y="352484"/>
                  </a:lnTo>
                  <a:lnTo>
                    <a:pt x="23238" y="365539"/>
                  </a:lnTo>
                  <a:lnTo>
                    <a:pt x="24068" y="378594"/>
                  </a:lnTo>
                  <a:lnTo>
                    <a:pt x="24898" y="391649"/>
                  </a:lnTo>
                  <a:lnTo>
                    <a:pt x="25728" y="404704"/>
                  </a:lnTo>
                  <a:lnTo>
                    <a:pt x="26558" y="417759"/>
                  </a:lnTo>
                  <a:lnTo>
                    <a:pt x="27388" y="430814"/>
                  </a:lnTo>
                  <a:lnTo>
                    <a:pt x="28218" y="443869"/>
                  </a:lnTo>
                  <a:lnTo>
                    <a:pt x="29048" y="456924"/>
                  </a:lnTo>
                  <a:lnTo>
                    <a:pt x="29878" y="469979"/>
                  </a:lnTo>
                  <a:lnTo>
                    <a:pt x="30708" y="483034"/>
                  </a:lnTo>
                  <a:lnTo>
                    <a:pt x="31538" y="496089"/>
                  </a:lnTo>
                  <a:lnTo>
                    <a:pt x="32368" y="509144"/>
                  </a:lnTo>
                  <a:lnTo>
                    <a:pt x="33198" y="522199"/>
                  </a:lnTo>
                  <a:lnTo>
                    <a:pt x="34027" y="535254"/>
                  </a:lnTo>
                  <a:lnTo>
                    <a:pt x="34857" y="548309"/>
                  </a:lnTo>
                  <a:lnTo>
                    <a:pt x="35687" y="561364"/>
                  </a:lnTo>
                  <a:lnTo>
                    <a:pt x="36517" y="574419"/>
                  </a:lnTo>
                  <a:lnTo>
                    <a:pt x="37347" y="587474"/>
                  </a:lnTo>
                  <a:lnTo>
                    <a:pt x="38177" y="600529"/>
                  </a:lnTo>
                  <a:lnTo>
                    <a:pt x="39007" y="613584"/>
                  </a:lnTo>
                  <a:lnTo>
                    <a:pt x="39837" y="626639"/>
                  </a:lnTo>
                  <a:lnTo>
                    <a:pt x="40667" y="639694"/>
                  </a:lnTo>
                  <a:lnTo>
                    <a:pt x="41497" y="652749"/>
                  </a:lnTo>
                  <a:lnTo>
                    <a:pt x="42327" y="665804"/>
                  </a:lnTo>
                  <a:lnTo>
                    <a:pt x="43157" y="678859"/>
                  </a:lnTo>
                  <a:lnTo>
                    <a:pt x="43987" y="691913"/>
                  </a:lnTo>
                  <a:lnTo>
                    <a:pt x="44817" y="704968"/>
                  </a:lnTo>
                  <a:lnTo>
                    <a:pt x="45647" y="718023"/>
                  </a:lnTo>
                  <a:lnTo>
                    <a:pt x="46477" y="731078"/>
                  </a:lnTo>
                  <a:lnTo>
                    <a:pt x="47307" y="744133"/>
                  </a:lnTo>
                  <a:lnTo>
                    <a:pt x="48137" y="757188"/>
                  </a:lnTo>
                  <a:lnTo>
                    <a:pt x="48967" y="770243"/>
                  </a:lnTo>
                  <a:lnTo>
                    <a:pt x="49797" y="783298"/>
                  </a:lnTo>
                  <a:lnTo>
                    <a:pt x="50627" y="796353"/>
                  </a:lnTo>
                  <a:lnTo>
                    <a:pt x="51456" y="809408"/>
                  </a:lnTo>
                  <a:lnTo>
                    <a:pt x="52286" y="822463"/>
                  </a:lnTo>
                  <a:lnTo>
                    <a:pt x="53116" y="835518"/>
                  </a:lnTo>
                  <a:lnTo>
                    <a:pt x="53946" y="848573"/>
                  </a:lnTo>
                  <a:lnTo>
                    <a:pt x="54776" y="861628"/>
                  </a:lnTo>
                  <a:lnTo>
                    <a:pt x="55606" y="874683"/>
                  </a:lnTo>
                  <a:lnTo>
                    <a:pt x="56436" y="887738"/>
                  </a:lnTo>
                  <a:lnTo>
                    <a:pt x="57266" y="900793"/>
                  </a:lnTo>
                  <a:lnTo>
                    <a:pt x="58096" y="913848"/>
                  </a:lnTo>
                  <a:lnTo>
                    <a:pt x="58926" y="926903"/>
                  </a:lnTo>
                  <a:lnTo>
                    <a:pt x="59756" y="939958"/>
                  </a:lnTo>
                  <a:lnTo>
                    <a:pt x="60586" y="953013"/>
                  </a:lnTo>
                  <a:lnTo>
                    <a:pt x="61416" y="966068"/>
                  </a:lnTo>
                  <a:lnTo>
                    <a:pt x="62246" y="979123"/>
                  </a:lnTo>
                  <a:lnTo>
                    <a:pt x="63076" y="992178"/>
                  </a:lnTo>
                  <a:lnTo>
                    <a:pt x="63906" y="1005233"/>
                  </a:lnTo>
                  <a:lnTo>
                    <a:pt x="64736" y="1018288"/>
                  </a:lnTo>
                  <a:lnTo>
                    <a:pt x="65566" y="1031343"/>
                  </a:lnTo>
                  <a:lnTo>
                    <a:pt x="66396" y="1044398"/>
                  </a:lnTo>
                  <a:lnTo>
                    <a:pt x="67226" y="1057453"/>
                  </a:lnTo>
                  <a:lnTo>
                    <a:pt x="68055" y="1070508"/>
                  </a:lnTo>
                  <a:lnTo>
                    <a:pt x="68885" y="1083563"/>
                  </a:lnTo>
                  <a:lnTo>
                    <a:pt x="69715" y="1096618"/>
                  </a:lnTo>
                  <a:lnTo>
                    <a:pt x="70545" y="1109673"/>
                  </a:lnTo>
                  <a:lnTo>
                    <a:pt x="71375" y="1122728"/>
                  </a:lnTo>
                  <a:lnTo>
                    <a:pt x="72205" y="1135783"/>
                  </a:lnTo>
                  <a:lnTo>
                    <a:pt x="73035" y="1148838"/>
                  </a:lnTo>
                  <a:lnTo>
                    <a:pt x="73865" y="1161893"/>
                  </a:lnTo>
                  <a:lnTo>
                    <a:pt x="74695" y="1174948"/>
                  </a:lnTo>
                  <a:lnTo>
                    <a:pt x="75313" y="11846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3996096" y="5365375"/>
              <a:ext cx="143709" cy="129024"/>
            </a:xfrm>
            <a:custGeom>
              <a:avLst/>
              <a:pathLst>
                <a:path w="143709" h="129024">
                  <a:moveTo>
                    <a:pt x="0" y="9136"/>
                  </a:moveTo>
                  <a:lnTo>
                    <a:pt x="79767" y="129024"/>
                  </a:lnTo>
                  <a:lnTo>
                    <a:pt x="14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000550" y="4041503"/>
              <a:ext cx="174804" cy="268236"/>
            </a:xfrm>
            <a:custGeom>
              <a:avLst/>
              <a:pathLst>
                <a:path w="174804" h="268236">
                  <a:moveTo>
                    <a:pt x="0" y="268236"/>
                  </a:moveTo>
                  <a:lnTo>
                    <a:pt x="2361" y="264613"/>
                  </a:lnTo>
                  <a:lnTo>
                    <a:pt x="4722" y="260989"/>
                  </a:lnTo>
                  <a:lnTo>
                    <a:pt x="7083" y="257366"/>
                  </a:lnTo>
                  <a:lnTo>
                    <a:pt x="9445" y="253742"/>
                  </a:lnTo>
                  <a:lnTo>
                    <a:pt x="11806" y="250119"/>
                  </a:lnTo>
                  <a:lnTo>
                    <a:pt x="14167" y="246496"/>
                  </a:lnTo>
                  <a:lnTo>
                    <a:pt x="16529" y="242872"/>
                  </a:lnTo>
                  <a:lnTo>
                    <a:pt x="18890" y="239249"/>
                  </a:lnTo>
                  <a:lnTo>
                    <a:pt x="21251" y="235625"/>
                  </a:lnTo>
                  <a:lnTo>
                    <a:pt x="23613" y="232002"/>
                  </a:lnTo>
                  <a:lnTo>
                    <a:pt x="25974" y="228378"/>
                  </a:lnTo>
                  <a:lnTo>
                    <a:pt x="28335" y="224755"/>
                  </a:lnTo>
                  <a:lnTo>
                    <a:pt x="30697" y="221132"/>
                  </a:lnTo>
                  <a:lnTo>
                    <a:pt x="33058" y="217508"/>
                  </a:lnTo>
                  <a:lnTo>
                    <a:pt x="35419" y="213885"/>
                  </a:lnTo>
                  <a:lnTo>
                    <a:pt x="37780" y="210261"/>
                  </a:lnTo>
                  <a:lnTo>
                    <a:pt x="40142" y="206638"/>
                  </a:lnTo>
                  <a:lnTo>
                    <a:pt x="42503" y="203014"/>
                  </a:lnTo>
                  <a:lnTo>
                    <a:pt x="44864" y="199391"/>
                  </a:lnTo>
                  <a:lnTo>
                    <a:pt x="47226" y="195768"/>
                  </a:lnTo>
                  <a:lnTo>
                    <a:pt x="49587" y="192144"/>
                  </a:lnTo>
                  <a:lnTo>
                    <a:pt x="51948" y="188521"/>
                  </a:lnTo>
                  <a:lnTo>
                    <a:pt x="54310" y="184897"/>
                  </a:lnTo>
                  <a:lnTo>
                    <a:pt x="56671" y="181274"/>
                  </a:lnTo>
                  <a:lnTo>
                    <a:pt x="59032" y="177651"/>
                  </a:lnTo>
                  <a:lnTo>
                    <a:pt x="61394" y="174027"/>
                  </a:lnTo>
                  <a:lnTo>
                    <a:pt x="63755" y="170404"/>
                  </a:lnTo>
                  <a:lnTo>
                    <a:pt x="66116" y="166780"/>
                  </a:lnTo>
                  <a:lnTo>
                    <a:pt x="68477" y="163157"/>
                  </a:lnTo>
                  <a:lnTo>
                    <a:pt x="70839" y="159533"/>
                  </a:lnTo>
                  <a:lnTo>
                    <a:pt x="73200" y="155910"/>
                  </a:lnTo>
                  <a:lnTo>
                    <a:pt x="75561" y="152287"/>
                  </a:lnTo>
                  <a:lnTo>
                    <a:pt x="77923" y="148663"/>
                  </a:lnTo>
                  <a:lnTo>
                    <a:pt x="80284" y="145040"/>
                  </a:lnTo>
                  <a:lnTo>
                    <a:pt x="82645" y="141416"/>
                  </a:lnTo>
                  <a:lnTo>
                    <a:pt x="85007" y="137793"/>
                  </a:lnTo>
                  <a:lnTo>
                    <a:pt x="87368" y="134169"/>
                  </a:lnTo>
                  <a:lnTo>
                    <a:pt x="89729" y="130546"/>
                  </a:lnTo>
                  <a:lnTo>
                    <a:pt x="92091" y="126923"/>
                  </a:lnTo>
                  <a:lnTo>
                    <a:pt x="94452" y="123299"/>
                  </a:lnTo>
                  <a:lnTo>
                    <a:pt x="96813" y="119676"/>
                  </a:lnTo>
                  <a:lnTo>
                    <a:pt x="99174" y="116052"/>
                  </a:lnTo>
                  <a:lnTo>
                    <a:pt x="101536" y="112429"/>
                  </a:lnTo>
                  <a:lnTo>
                    <a:pt x="103897" y="108805"/>
                  </a:lnTo>
                  <a:lnTo>
                    <a:pt x="106258" y="105182"/>
                  </a:lnTo>
                  <a:lnTo>
                    <a:pt x="108620" y="101559"/>
                  </a:lnTo>
                  <a:lnTo>
                    <a:pt x="110981" y="97935"/>
                  </a:lnTo>
                  <a:lnTo>
                    <a:pt x="113342" y="94312"/>
                  </a:lnTo>
                  <a:lnTo>
                    <a:pt x="115704" y="90688"/>
                  </a:lnTo>
                  <a:lnTo>
                    <a:pt x="118065" y="87065"/>
                  </a:lnTo>
                  <a:lnTo>
                    <a:pt x="120426" y="83441"/>
                  </a:lnTo>
                  <a:lnTo>
                    <a:pt x="122788" y="79818"/>
                  </a:lnTo>
                  <a:lnTo>
                    <a:pt x="125149" y="76195"/>
                  </a:lnTo>
                  <a:lnTo>
                    <a:pt x="127510" y="72571"/>
                  </a:lnTo>
                  <a:lnTo>
                    <a:pt x="129871" y="68948"/>
                  </a:lnTo>
                  <a:lnTo>
                    <a:pt x="132233" y="65324"/>
                  </a:lnTo>
                  <a:lnTo>
                    <a:pt x="134594" y="61701"/>
                  </a:lnTo>
                  <a:lnTo>
                    <a:pt x="136955" y="58077"/>
                  </a:lnTo>
                  <a:lnTo>
                    <a:pt x="139317" y="54454"/>
                  </a:lnTo>
                  <a:lnTo>
                    <a:pt x="141678" y="50831"/>
                  </a:lnTo>
                  <a:lnTo>
                    <a:pt x="144039" y="47207"/>
                  </a:lnTo>
                  <a:lnTo>
                    <a:pt x="146401" y="43584"/>
                  </a:lnTo>
                  <a:lnTo>
                    <a:pt x="148762" y="39960"/>
                  </a:lnTo>
                  <a:lnTo>
                    <a:pt x="151123" y="36337"/>
                  </a:lnTo>
                  <a:lnTo>
                    <a:pt x="153485" y="32714"/>
                  </a:lnTo>
                  <a:lnTo>
                    <a:pt x="155846" y="29090"/>
                  </a:lnTo>
                  <a:lnTo>
                    <a:pt x="158207" y="25467"/>
                  </a:lnTo>
                  <a:lnTo>
                    <a:pt x="160569" y="21843"/>
                  </a:lnTo>
                  <a:lnTo>
                    <a:pt x="162930" y="18220"/>
                  </a:lnTo>
                  <a:lnTo>
                    <a:pt x="165291" y="14596"/>
                  </a:lnTo>
                  <a:lnTo>
                    <a:pt x="167652" y="10973"/>
                  </a:lnTo>
                  <a:lnTo>
                    <a:pt x="170014" y="7350"/>
                  </a:lnTo>
                  <a:lnTo>
                    <a:pt x="172375" y="3726"/>
                  </a:lnTo>
                  <a:lnTo>
                    <a:pt x="174736" y="103"/>
                  </a:lnTo>
                  <a:lnTo>
                    <a:pt x="17480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046945" y="4041503"/>
              <a:ext cx="128409" cy="143790"/>
            </a:xfrm>
            <a:custGeom>
              <a:avLst/>
              <a:pathLst>
                <a:path w="128409" h="143790">
                  <a:moveTo>
                    <a:pt x="120643" y="143790"/>
                  </a:moveTo>
                  <a:lnTo>
                    <a:pt x="128409" y="0"/>
                  </a:lnTo>
                  <a:lnTo>
                    <a:pt x="0" y="6516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4000550" y="4309739"/>
              <a:ext cx="504568" cy="116217"/>
            </a:xfrm>
            <a:custGeom>
              <a:avLst/>
              <a:pathLst>
                <a:path w="504568" h="116217">
                  <a:moveTo>
                    <a:pt x="0" y="0"/>
                  </a:moveTo>
                  <a:lnTo>
                    <a:pt x="6159" y="1418"/>
                  </a:lnTo>
                  <a:lnTo>
                    <a:pt x="12319" y="2837"/>
                  </a:lnTo>
                  <a:lnTo>
                    <a:pt x="18479" y="4256"/>
                  </a:lnTo>
                  <a:lnTo>
                    <a:pt x="24638" y="5675"/>
                  </a:lnTo>
                  <a:lnTo>
                    <a:pt x="30798" y="7093"/>
                  </a:lnTo>
                  <a:lnTo>
                    <a:pt x="36958" y="8512"/>
                  </a:lnTo>
                  <a:lnTo>
                    <a:pt x="43118" y="9931"/>
                  </a:lnTo>
                  <a:lnTo>
                    <a:pt x="49277" y="11350"/>
                  </a:lnTo>
                  <a:lnTo>
                    <a:pt x="55437" y="12768"/>
                  </a:lnTo>
                  <a:lnTo>
                    <a:pt x="61597" y="14187"/>
                  </a:lnTo>
                  <a:lnTo>
                    <a:pt x="67756" y="15606"/>
                  </a:lnTo>
                  <a:lnTo>
                    <a:pt x="73916" y="17025"/>
                  </a:lnTo>
                  <a:lnTo>
                    <a:pt x="80076" y="18443"/>
                  </a:lnTo>
                  <a:lnTo>
                    <a:pt x="86236" y="19862"/>
                  </a:lnTo>
                  <a:lnTo>
                    <a:pt x="92395" y="21281"/>
                  </a:lnTo>
                  <a:lnTo>
                    <a:pt x="98555" y="22700"/>
                  </a:lnTo>
                  <a:lnTo>
                    <a:pt x="104715" y="24119"/>
                  </a:lnTo>
                  <a:lnTo>
                    <a:pt x="110875" y="25537"/>
                  </a:lnTo>
                  <a:lnTo>
                    <a:pt x="117034" y="26956"/>
                  </a:lnTo>
                  <a:lnTo>
                    <a:pt x="123194" y="28375"/>
                  </a:lnTo>
                  <a:lnTo>
                    <a:pt x="129354" y="29794"/>
                  </a:lnTo>
                  <a:lnTo>
                    <a:pt x="135513" y="31212"/>
                  </a:lnTo>
                  <a:lnTo>
                    <a:pt x="141673" y="32631"/>
                  </a:lnTo>
                  <a:lnTo>
                    <a:pt x="147833" y="34050"/>
                  </a:lnTo>
                  <a:lnTo>
                    <a:pt x="153993" y="35469"/>
                  </a:lnTo>
                  <a:lnTo>
                    <a:pt x="160152" y="36887"/>
                  </a:lnTo>
                  <a:lnTo>
                    <a:pt x="166312" y="38306"/>
                  </a:lnTo>
                  <a:lnTo>
                    <a:pt x="172472" y="39725"/>
                  </a:lnTo>
                  <a:lnTo>
                    <a:pt x="178632" y="41144"/>
                  </a:lnTo>
                  <a:lnTo>
                    <a:pt x="184791" y="42563"/>
                  </a:lnTo>
                  <a:lnTo>
                    <a:pt x="190951" y="43981"/>
                  </a:lnTo>
                  <a:lnTo>
                    <a:pt x="197111" y="45400"/>
                  </a:lnTo>
                  <a:lnTo>
                    <a:pt x="203270" y="46819"/>
                  </a:lnTo>
                  <a:lnTo>
                    <a:pt x="209430" y="48238"/>
                  </a:lnTo>
                  <a:lnTo>
                    <a:pt x="215590" y="49656"/>
                  </a:lnTo>
                  <a:lnTo>
                    <a:pt x="221750" y="51075"/>
                  </a:lnTo>
                  <a:lnTo>
                    <a:pt x="227909" y="52494"/>
                  </a:lnTo>
                  <a:lnTo>
                    <a:pt x="234069" y="53913"/>
                  </a:lnTo>
                  <a:lnTo>
                    <a:pt x="240229" y="55331"/>
                  </a:lnTo>
                  <a:lnTo>
                    <a:pt x="246388" y="56750"/>
                  </a:lnTo>
                  <a:lnTo>
                    <a:pt x="252548" y="58169"/>
                  </a:lnTo>
                  <a:lnTo>
                    <a:pt x="258708" y="59588"/>
                  </a:lnTo>
                  <a:lnTo>
                    <a:pt x="264868" y="61006"/>
                  </a:lnTo>
                  <a:lnTo>
                    <a:pt x="271027" y="62425"/>
                  </a:lnTo>
                  <a:lnTo>
                    <a:pt x="277187" y="63844"/>
                  </a:lnTo>
                  <a:lnTo>
                    <a:pt x="283347" y="65263"/>
                  </a:lnTo>
                  <a:lnTo>
                    <a:pt x="289507" y="66682"/>
                  </a:lnTo>
                  <a:lnTo>
                    <a:pt x="295666" y="68100"/>
                  </a:lnTo>
                  <a:lnTo>
                    <a:pt x="301826" y="69519"/>
                  </a:lnTo>
                  <a:lnTo>
                    <a:pt x="307986" y="70938"/>
                  </a:lnTo>
                  <a:lnTo>
                    <a:pt x="314145" y="72357"/>
                  </a:lnTo>
                  <a:lnTo>
                    <a:pt x="320305" y="73775"/>
                  </a:lnTo>
                  <a:lnTo>
                    <a:pt x="326465" y="75194"/>
                  </a:lnTo>
                  <a:lnTo>
                    <a:pt x="332625" y="76613"/>
                  </a:lnTo>
                  <a:lnTo>
                    <a:pt x="338784" y="78032"/>
                  </a:lnTo>
                  <a:lnTo>
                    <a:pt x="344944" y="79450"/>
                  </a:lnTo>
                  <a:lnTo>
                    <a:pt x="351104" y="80869"/>
                  </a:lnTo>
                  <a:lnTo>
                    <a:pt x="357264" y="82288"/>
                  </a:lnTo>
                  <a:lnTo>
                    <a:pt x="363423" y="83707"/>
                  </a:lnTo>
                  <a:lnTo>
                    <a:pt x="369583" y="85126"/>
                  </a:lnTo>
                  <a:lnTo>
                    <a:pt x="375743" y="86544"/>
                  </a:lnTo>
                  <a:lnTo>
                    <a:pt x="381902" y="87963"/>
                  </a:lnTo>
                  <a:lnTo>
                    <a:pt x="388062" y="89382"/>
                  </a:lnTo>
                  <a:lnTo>
                    <a:pt x="394222" y="90801"/>
                  </a:lnTo>
                  <a:lnTo>
                    <a:pt x="400382" y="92219"/>
                  </a:lnTo>
                  <a:lnTo>
                    <a:pt x="406541" y="93638"/>
                  </a:lnTo>
                  <a:lnTo>
                    <a:pt x="412701" y="95057"/>
                  </a:lnTo>
                  <a:lnTo>
                    <a:pt x="418861" y="96476"/>
                  </a:lnTo>
                  <a:lnTo>
                    <a:pt x="425021" y="97894"/>
                  </a:lnTo>
                  <a:lnTo>
                    <a:pt x="431180" y="99313"/>
                  </a:lnTo>
                  <a:lnTo>
                    <a:pt x="437340" y="100732"/>
                  </a:lnTo>
                  <a:lnTo>
                    <a:pt x="443500" y="102151"/>
                  </a:lnTo>
                  <a:lnTo>
                    <a:pt x="449659" y="103569"/>
                  </a:lnTo>
                  <a:lnTo>
                    <a:pt x="455819" y="104988"/>
                  </a:lnTo>
                  <a:lnTo>
                    <a:pt x="461979" y="106407"/>
                  </a:lnTo>
                  <a:lnTo>
                    <a:pt x="468139" y="107826"/>
                  </a:lnTo>
                  <a:lnTo>
                    <a:pt x="474298" y="109245"/>
                  </a:lnTo>
                  <a:lnTo>
                    <a:pt x="480458" y="110663"/>
                  </a:lnTo>
                  <a:lnTo>
                    <a:pt x="486618" y="112082"/>
                  </a:lnTo>
                  <a:lnTo>
                    <a:pt x="492777" y="113501"/>
                  </a:lnTo>
                  <a:lnTo>
                    <a:pt x="498937" y="114920"/>
                  </a:lnTo>
                  <a:lnTo>
                    <a:pt x="504568" y="1162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4367432" y="4327802"/>
              <a:ext cx="137686" cy="140325"/>
            </a:xfrm>
            <a:custGeom>
              <a:avLst/>
              <a:pathLst>
                <a:path w="137686" h="140325">
                  <a:moveTo>
                    <a:pt x="0" y="140325"/>
                  </a:moveTo>
                  <a:lnTo>
                    <a:pt x="137686" y="98153"/>
                  </a:lnTo>
                  <a:lnTo>
                    <a:pt x="323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852398" y="4309739"/>
              <a:ext cx="148152" cy="330505"/>
            </a:xfrm>
            <a:custGeom>
              <a:avLst/>
              <a:pathLst>
                <a:path w="148152" h="330505">
                  <a:moveTo>
                    <a:pt x="148152" y="0"/>
                  </a:moveTo>
                  <a:lnTo>
                    <a:pt x="146209" y="4333"/>
                  </a:lnTo>
                  <a:lnTo>
                    <a:pt x="144266" y="8667"/>
                  </a:lnTo>
                  <a:lnTo>
                    <a:pt x="142323" y="13001"/>
                  </a:lnTo>
                  <a:lnTo>
                    <a:pt x="140381" y="17335"/>
                  </a:lnTo>
                  <a:lnTo>
                    <a:pt x="138438" y="21669"/>
                  </a:lnTo>
                  <a:lnTo>
                    <a:pt x="136495" y="26003"/>
                  </a:lnTo>
                  <a:lnTo>
                    <a:pt x="134553" y="30337"/>
                  </a:lnTo>
                  <a:lnTo>
                    <a:pt x="132610" y="34671"/>
                  </a:lnTo>
                  <a:lnTo>
                    <a:pt x="130667" y="39005"/>
                  </a:lnTo>
                  <a:lnTo>
                    <a:pt x="128724" y="43339"/>
                  </a:lnTo>
                  <a:lnTo>
                    <a:pt x="126782" y="47672"/>
                  </a:lnTo>
                  <a:lnTo>
                    <a:pt x="124839" y="52006"/>
                  </a:lnTo>
                  <a:lnTo>
                    <a:pt x="122896" y="56340"/>
                  </a:lnTo>
                  <a:lnTo>
                    <a:pt x="120954" y="60674"/>
                  </a:lnTo>
                  <a:lnTo>
                    <a:pt x="119011" y="65008"/>
                  </a:lnTo>
                  <a:lnTo>
                    <a:pt x="117068" y="69342"/>
                  </a:lnTo>
                  <a:lnTo>
                    <a:pt x="115125" y="73676"/>
                  </a:lnTo>
                  <a:lnTo>
                    <a:pt x="113183" y="78010"/>
                  </a:lnTo>
                  <a:lnTo>
                    <a:pt x="111240" y="82344"/>
                  </a:lnTo>
                  <a:lnTo>
                    <a:pt x="109297" y="86678"/>
                  </a:lnTo>
                  <a:lnTo>
                    <a:pt x="107355" y="91012"/>
                  </a:lnTo>
                  <a:lnTo>
                    <a:pt x="105412" y="95345"/>
                  </a:lnTo>
                  <a:lnTo>
                    <a:pt x="103469" y="99679"/>
                  </a:lnTo>
                  <a:lnTo>
                    <a:pt x="101526" y="104013"/>
                  </a:lnTo>
                  <a:lnTo>
                    <a:pt x="99584" y="108347"/>
                  </a:lnTo>
                  <a:lnTo>
                    <a:pt x="97641" y="112681"/>
                  </a:lnTo>
                  <a:lnTo>
                    <a:pt x="95698" y="117015"/>
                  </a:lnTo>
                  <a:lnTo>
                    <a:pt x="93756" y="121349"/>
                  </a:lnTo>
                  <a:lnTo>
                    <a:pt x="91813" y="125683"/>
                  </a:lnTo>
                  <a:lnTo>
                    <a:pt x="89870" y="130017"/>
                  </a:lnTo>
                  <a:lnTo>
                    <a:pt x="87927" y="134351"/>
                  </a:lnTo>
                  <a:lnTo>
                    <a:pt x="85985" y="138685"/>
                  </a:lnTo>
                  <a:lnTo>
                    <a:pt x="84042" y="143018"/>
                  </a:lnTo>
                  <a:lnTo>
                    <a:pt x="82099" y="147352"/>
                  </a:lnTo>
                  <a:lnTo>
                    <a:pt x="80157" y="151686"/>
                  </a:lnTo>
                  <a:lnTo>
                    <a:pt x="78214" y="156020"/>
                  </a:lnTo>
                  <a:lnTo>
                    <a:pt x="76271" y="160354"/>
                  </a:lnTo>
                  <a:lnTo>
                    <a:pt x="74328" y="164688"/>
                  </a:lnTo>
                  <a:lnTo>
                    <a:pt x="72386" y="169022"/>
                  </a:lnTo>
                  <a:lnTo>
                    <a:pt x="70443" y="173356"/>
                  </a:lnTo>
                  <a:lnTo>
                    <a:pt x="68500" y="177690"/>
                  </a:lnTo>
                  <a:lnTo>
                    <a:pt x="66558" y="182024"/>
                  </a:lnTo>
                  <a:lnTo>
                    <a:pt x="64615" y="186358"/>
                  </a:lnTo>
                  <a:lnTo>
                    <a:pt x="62672" y="190691"/>
                  </a:lnTo>
                  <a:lnTo>
                    <a:pt x="60729" y="195025"/>
                  </a:lnTo>
                  <a:lnTo>
                    <a:pt x="58787" y="199359"/>
                  </a:lnTo>
                  <a:lnTo>
                    <a:pt x="56844" y="203693"/>
                  </a:lnTo>
                  <a:lnTo>
                    <a:pt x="54901" y="208027"/>
                  </a:lnTo>
                  <a:lnTo>
                    <a:pt x="52959" y="212361"/>
                  </a:lnTo>
                  <a:lnTo>
                    <a:pt x="51016" y="216695"/>
                  </a:lnTo>
                  <a:lnTo>
                    <a:pt x="49073" y="221029"/>
                  </a:lnTo>
                  <a:lnTo>
                    <a:pt x="47130" y="225363"/>
                  </a:lnTo>
                  <a:lnTo>
                    <a:pt x="45188" y="229697"/>
                  </a:lnTo>
                  <a:lnTo>
                    <a:pt x="43245" y="234031"/>
                  </a:lnTo>
                  <a:lnTo>
                    <a:pt x="41302" y="238364"/>
                  </a:lnTo>
                  <a:lnTo>
                    <a:pt x="39360" y="242698"/>
                  </a:lnTo>
                  <a:lnTo>
                    <a:pt x="37417" y="247032"/>
                  </a:lnTo>
                  <a:lnTo>
                    <a:pt x="35474" y="251366"/>
                  </a:lnTo>
                  <a:lnTo>
                    <a:pt x="33531" y="255700"/>
                  </a:lnTo>
                  <a:lnTo>
                    <a:pt x="31589" y="260034"/>
                  </a:lnTo>
                  <a:lnTo>
                    <a:pt x="29646" y="264368"/>
                  </a:lnTo>
                  <a:lnTo>
                    <a:pt x="27703" y="268702"/>
                  </a:lnTo>
                  <a:lnTo>
                    <a:pt x="25761" y="273036"/>
                  </a:lnTo>
                  <a:lnTo>
                    <a:pt x="23818" y="277370"/>
                  </a:lnTo>
                  <a:lnTo>
                    <a:pt x="21875" y="281704"/>
                  </a:lnTo>
                  <a:lnTo>
                    <a:pt x="19932" y="286037"/>
                  </a:lnTo>
                  <a:lnTo>
                    <a:pt x="17990" y="290371"/>
                  </a:lnTo>
                  <a:lnTo>
                    <a:pt x="16047" y="294705"/>
                  </a:lnTo>
                  <a:lnTo>
                    <a:pt x="14104" y="299039"/>
                  </a:lnTo>
                  <a:lnTo>
                    <a:pt x="12162" y="303373"/>
                  </a:lnTo>
                  <a:lnTo>
                    <a:pt x="10219" y="307707"/>
                  </a:lnTo>
                  <a:lnTo>
                    <a:pt x="8276" y="312041"/>
                  </a:lnTo>
                  <a:lnTo>
                    <a:pt x="6333" y="316375"/>
                  </a:lnTo>
                  <a:lnTo>
                    <a:pt x="4391" y="320709"/>
                  </a:lnTo>
                  <a:lnTo>
                    <a:pt x="2448" y="325043"/>
                  </a:lnTo>
                  <a:lnTo>
                    <a:pt x="505" y="329377"/>
                  </a:lnTo>
                  <a:lnTo>
                    <a:pt x="0" y="3305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837707" y="4496996"/>
              <a:ext cx="131402" cy="143248"/>
            </a:xfrm>
            <a:custGeom>
              <a:avLst/>
              <a:pathLst>
                <a:path w="131402" h="143248">
                  <a:moveTo>
                    <a:pt x="0" y="0"/>
                  </a:moveTo>
                  <a:lnTo>
                    <a:pt x="14690" y="143248"/>
                  </a:lnTo>
                  <a:lnTo>
                    <a:pt x="131402" y="589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000550" y="4309739"/>
              <a:ext cx="200027" cy="541720"/>
            </a:xfrm>
            <a:custGeom>
              <a:avLst/>
              <a:pathLst>
                <a:path w="200027" h="541720">
                  <a:moveTo>
                    <a:pt x="0" y="0"/>
                  </a:moveTo>
                  <a:lnTo>
                    <a:pt x="2398" y="6495"/>
                  </a:lnTo>
                  <a:lnTo>
                    <a:pt x="4796" y="12990"/>
                  </a:lnTo>
                  <a:lnTo>
                    <a:pt x="7195" y="19485"/>
                  </a:lnTo>
                  <a:lnTo>
                    <a:pt x="9593" y="25981"/>
                  </a:lnTo>
                  <a:lnTo>
                    <a:pt x="11991" y="32476"/>
                  </a:lnTo>
                  <a:lnTo>
                    <a:pt x="14390" y="38971"/>
                  </a:lnTo>
                  <a:lnTo>
                    <a:pt x="16788" y="45467"/>
                  </a:lnTo>
                  <a:lnTo>
                    <a:pt x="19186" y="51962"/>
                  </a:lnTo>
                  <a:lnTo>
                    <a:pt x="21585" y="58457"/>
                  </a:lnTo>
                  <a:lnTo>
                    <a:pt x="23983" y="64952"/>
                  </a:lnTo>
                  <a:lnTo>
                    <a:pt x="26381" y="71448"/>
                  </a:lnTo>
                  <a:lnTo>
                    <a:pt x="28780" y="77943"/>
                  </a:lnTo>
                  <a:lnTo>
                    <a:pt x="31178" y="84438"/>
                  </a:lnTo>
                  <a:lnTo>
                    <a:pt x="33576" y="90934"/>
                  </a:lnTo>
                  <a:lnTo>
                    <a:pt x="35975" y="97429"/>
                  </a:lnTo>
                  <a:lnTo>
                    <a:pt x="38373" y="103924"/>
                  </a:lnTo>
                  <a:lnTo>
                    <a:pt x="40772" y="110420"/>
                  </a:lnTo>
                  <a:lnTo>
                    <a:pt x="43170" y="116915"/>
                  </a:lnTo>
                  <a:lnTo>
                    <a:pt x="45568" y="123410"/>
                  </a:lnTo>
                  <a:lnTo>
                    <a:pt x="47967" y="129905"/>
                  </a:lnTo>
                  <a:lnTo>
                    <a:pt x="50365" y="136401"/>
                  </a:lnTo>
                  <a:lnTo>
                    <a:pt x="52763" y="142896"/>
                  </a:lnTo>
                  <a:lnTo>
                    <a:pt x="55162" y="149391"/>
                  </a:lnTo>
                  <a:lnTo>
                    <a:pt x="57560" y="155887"/>
                  </a:lnTo>
                  <a:lnTo>
                    <a:pt x="59958" y="162382"/>
                  </a:lnTo>
                  <a:lnTo>
                    <a:pt x="62357" y="168877"/>
                  </a:lnTo>
                  <a:lnTo>
                    <a:pt x="64755" y="175372"/>
                  </a:lnTo>
                  <a:lnTo>
                    <a:pt x="67153" y="181868"/>
                  </a:lnTo>
                  <a:lnTo>
                    <a:pt x="69552" y="188363"/>
                  </a:lnTo>
                  <a:lnTo>
                    <a:pt x="71950" y="194858"/>
                  </a:lnTo>
                  <a:lnTo>
                    <a:pt x="74349" y="201354"/>
                  </a:lnTo>
                  <a:lnTo>
                    <a:pt x="76747" y="207849"/>
                  </a:lnTo>
                  <a:lnTo>
                    <a:pt x="79145" y="214344"/>
                  </a:lnTo>
                  <a:lnTo>
                    <a:pt x="81544" y="220840"/>
                  </a:lnTo>
                  <a:lnTo>
                    <a:pt x="83942" y="227335"/>
                  </a:lnTo>
                  <a:lnTo>
                    <a:pt x="86340" y="233830"/>
                  </a:lnTo>
                  <a:lnTo>
                    <a:pt x="88739" y="240325"/>
                  </a:lnTo>
                  <a:lnTo>
                    <a:pt x="91137" y="246821"/>
                  </a:lnTo>
                  <a:lnTo>
                    <a:pt x="93535" y="253316"/>
                  </a:lnTo>
                  <a:lnTo>
                    <a:pt x="95934" y="259811"/>
                  </a:lnTo>
                  <a:lnTo>
                    <a:pt x="98332" y="266307"/>
                  </a:lnTo>
                  <a:lnTo>
                    <a:pt x="100730" y="272802"/>
                  </a:lnTo>
                  <a:lnTo>
                    <a:pt x="103129" y="279297"/>
                  </a:lnTo>
                  <a:lnTo>
                    <a:pt x="105527" y="285793"/>
                  </a:lnTo>
                  <a:lnTo>
                    <a:pt x="107926" y="292288"/>
                  </a:lnTo>
                  <a:lnTo>
                    <a:pt x="110324" y="298783"/>
                  </a:lnTo>
                  <a:lnTo>
                    <a:pt x="112722" y="305278"/>
                  </a:lnTo>
                  <a:lnTo>
                    <a:pt x="115121" y="311774"/>
                  </a:lnTo>
                  <a:lnTo>
                    <a:pt x="117519" y="318269"/>
                  </a:lnTo>
                  <a:lnTo>
                    <a:pt x="119917" y="324764"/>
                  </a:lnTo>
                  <a:lnTo>
                    <a:pt x="122316" y="331260"/>
                  </a:lnTo>
                  <a:lnTo>
                    <a:pt x="124714" y="337755"/>
                  </a:lnTo>
                  <a:lnTo>
                    <a:pt x="127112" y="344250"/>
                  </a:lnTo>
                  <a:lnTo>
                    <a:pt x="129511" y="350745"/>
                  </a:lnTo>
                  <a:lnTo>
                    <a:pt x="131909" y="357241"/>
                  </a:lnTo>
                  <a:lnTo>
                    <a:pt x="134307" y="363736"/>
                  </a:lnTo>
                  <a:lnTo>
                    <a:pt x="136706" y="370231"/>
                  </a:lnTo>
                  <a:lnTo>
                    <a:pt x="139104" y="376727"/>
                  </a:lnTo>
                  <a:lnTo>
                    <a:pt x="141503" y="383222"/>
                  </a:lnTo>
                  <a:lnTo>
                    <a:pt x="143901" y="389717"/>
                  </a:lnTo>
                  <a:lnTo>
                    <a:pt x="146299" y="396213"/>
                  </a:lnTo>
                  <a:lnTo>
                    <a:pt x="148698" y="402708"/>
                  </a:lnTo>
                  <a:lnTo>
                    <a:pt x="151096" y="409203"/>
                  </a:lnTo>
                  <a:lnTo>
                    <a:pt x="153494" y="415698"/>
                  </a:lnTo>
                  <a:lnTo>
                    <a:pt x="155893" y="422194"/>
                  </a:lnTo>
                  <a:lnTo>
                    <a:pt x="158291" y="428689"/>
                  </a:lnTo>
                  <a:lnTo>
                    <a:pt x="160689" y="435184"/>
                  </a:lnTo>
                  <a:lnTo>
                    <a:pt x="163088" y="441680"/>
                  </a:lnTo>
                  <a:lnTo>
                    <a:pt x="165486" y="448175"/>
                  </a:lnTo>
                  <a:lnTo>
                    <a:pt x="167884" y="454670"/>
                  </a:lnTo>
                  <a:lnTo>
                    <a:pt x="170283" y="461166"/>
                  </a:lnTo>
                  <a:lnTo>
                    <a:pt x="172681" y="467661"/>
                  </a:lnTo>
                  <a:lnTo>
                    <a:pt x="175080" y="474156"/>
                  </a:lnTo>
                  <a:lnTo>
                    <a:pt x="177478" y="480651"/>
                  </a:lnTo>
                  <a:lnTo>
                    <a:pt x="179876" y="487147"/>
                  </a:lnTo>
                  <a:lnTo>
                    <a:pt x="182275" y="493642"/>
                  </a:lnTo>
                  <a:lnTo>
                    <a:pt x="184673" y="500137"/>
                  </a:lnTo>
                  <a:lnTo>
                    <a:pt x="187071" y="506633"/>
                  </a:lnTo>
                  <a:lnTo>
                    <a:pt x="189470" y="513128"/>
                  </a:lnTo>
                  <a:lnTo>
                    <a:pt x="191868" y="519623"/>
                  </a:lnTo>
                  <a:lnTo>
                    <a:pt x="194266" y="526118"/>
                  </a:lnTo>
                  <a:lnTo>
                    <a:pt x="196665" y="532614"/>
                  </a:lnTo>
                  <a:lnTo>
                    <a:pt x="199063" y="539109"/>
                  </a:lnTo>
                  <a:lnTo>
                    <a:pt x="200027" y="5417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089838" y="4709533"/>
              <a:ext cx="135085" cy="141927"/>
            </a:xfrm>
            <a:custGeom>
              <a:avLst/>
              <a:pathLst>
                <a:path w="135085" h="141927">
                  <a:moveTo>
                    <a:pt x="0" y="49879"/>
                  </a:moveTo>
                  <a:lnTo>
                    <a:pt x="110739" y="141927"/>
                  </a:lnTo>
                  <a:lnTo>
                    <a:pt x="1350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3663298" y="4309739"/>
              <a:ext cx="337251" cy="856601"/>
            </a:xfrm>
            <a:custGeom>
              <a:avLst/>
              <a:pathLst>
                <a:path w="337251" h="856601">
                  <a:moveTo>
                    <a:pt x="337251" y="0"/>
                  </a:moveTo>
                  <a:lnTo>
                    <a:pt x="333445" y="9667"/>
                  </a:lnTo>
                  <a:lnTo>
                    <a:pt x="329638" y="19335"/>
                  </a:lnTo>
                  <a:lnTo>
                    <a:pt x="325832" y="29002"/>
                  </a:lnTo>
                  <a:lnTo>
                    <a:pt x="322026" y="38670"/>
                  </a:lnTo>
                  <a:lnTo>
                    <a:pt x="318220" y="48338"/>
                  </a:lnTo>
                  <a:lnTo>
                    <a:pt x="314414" y="58005"/>
                  </a:lnTo>
                  <a:lnTo>
                    <a:pt x="310607" y="67673"/>
                  </a:lnTo>
                  <a:lnTo>
                    <a:pt x="306801" y="77340"/>
                  </a:lnTo>
                  <a:lnTo>
                    <a:pt x="302995" y="87008"/>
                  </a:lnTo>
                  <a:lnTo>
                    <a:pt x="299189" y="96676"/>
                  </a:lnTo>
                  <a:lnTo>
                    <a:pt x="295382" y="106343"/>
                  </a:lnTo>
                  <a:lnTo>
                    <a:pt x="291576" y="116011"/>
                  </a:lnTo>
                  <a:lnTo>
                    <a:pt x="287770" y="125678"/>
                  </a:lnTo>
                  <a:lnTo>
                    <a:pt x="283964" y="135346"/>
                  </a:lnTo>
                  <a:lnTo>
                    <a:pt x="280158" y="145014"/>
                  </a:lnTo>
                  <a:lnTo>
                    <a:pt x="276351" y="154681"/>
                  </a:lnTo>
                  <a:lnTo>
                    <a:pt x="272545" y="164349"/>
                  </a:lnTo>
                  <a:lnTo>
                    <a:pt x="268739" y="174016"/>
                  </a:lnTo>
                  <a:lnTo>
                    <a:pt x="264933" y="183684"/>
                  </a:lnTo>
                  <a:lnTo>
                    <a:pt x="261126" y="193352"/>
                  </a:lnTo>
                  <a:lnTo>
                    <a:pt x="257320" y="203019"/>
                  </a:lnTo>
                  <a:lnTo>
                    <a:pt x="253514" y="212687"/>
                  </a:lnTo>
                  <a:lnTo>
                    <a:pt x="249708" y="222355"/>
                  </a:lnTo>
                  <a:lnTo>
                    <a:pt x="245902" y="232022"/>
                  </a:lnTo>
                  <a:lnTo>
                    <a:pt x="242095" y="241690"/>
                  </a:lnTo>
                  <a:lnTo>
                    <a:pt x="238289" y="251357"/>
                  </a:lnTo>
                  <a:lnTo>
                    <a:pt x="234483" y="261025"/>
                  </a:lnTo>
                  <a:lnTo>
                    <a:pt x="230677" y="270693"/>
                  </a:lnTo>
                  <a:lnTo>
                    <a:pt x="226870" y="280360"/>
                  </a:lnTo>
                  <a:lnTo>
                    <a:pt x="223064" y="290028"/>
                  </a:lnTo>
                  <a:lnTo>
                    <a:pt x="219258" y="299695"/>
                  </a:lnTo>
                  <a:lnTo>
                    <a:pt x="215452" y="309363"/>
                  </a:lnTo>
                  <a:lnTo>
                    <a:pt x="211646" y="319031"/>
                  </a:lnTo>
                  <a:lnTo>
                    <a:pt x="207839" y="328698"/>
                  </a:lnTo>
                  <a:lnTo>
                    <a:pt x="204033" y="338366"/>
                  </a:lnTo>
                  <a:lnTo>
                    <a:pt x="200227" y="348033"/>
                  </a:lnTo>
                  <a:lnTo>
                    <a:pt x="196421" y="357701"/>
                  </a:lnTo>
                  <a:lnTo>
                    <a:pt x="192614" y="367369"/>
                  </a:lnTo>
                  <a:lnTo>
                    <a:pt x="188808" y="377036"/>
                  </a:lnTo>
                  <a:lnTo>
                    <a:pt x="185002" y="386704"/>
                  </a:lnTo>
                  <a:lnTo>
                    <a:pt x="181196" y="396372"/>
                  </a:lnTo>
                  <a:lnTo>
                    <a:pt x="177390" y="406039"/>
                  </a:lnTo>
                  <a:lnTo>
                    <a:pt x="173583" y="415707"/>
                  </a:lnTo>
                  <a:lnTo>
                    <a:pt x="169777" y="425374"/>
                  </a:lnTo>
                  <a:lnTo>
                    <a:pt x="165971" y="435042"/>
                  </a:lnTo>
                  <a:lnTo>
                    <a:pt x="162165" y="444710"/>
                  </a:lnTo>
                  <a:lnTo>
                    <a:pt x="158358" y="454377"/>
                  </a:lnTo>
                  <a:lnTo>
                    <a:pt x="154552" y="464045"/>
                  </a:lnTo>
                  <a:lnTo>
                    <a:pt x="150746" y="473712"/>
                  </a:lnTo>
                  <a:lnTo>
                    <a:pt x="146940" y="483380"/>
                  </a:lnTo>
                  <a:lnTo>
                    <a:pt x="143134" y="493048"/>
                  </a:lnTo>
                  <a:lnTo>
                    <a:pt x="139327" y="502715"/>
                  </a:lnTo>
                  <a:lnTo>
                    <a:pt x="135521" y="512383"/>
                  </a:lnTo>
                  <a:lnTo>
                    <a:pt x="131715" y="522050"/>
                  </a:lnTo>
                  <a:lnTo>
                    <a:pt x="127909" y="531718"/>
                  </a:lnTo>
                  <a:lnTo>
                    <a:pt x="124102" y="541386"/>
                  </a:lnTo>
                  <a:lnTo>
                    <a:pt x="120296" y="551053"/>
                  </a:lnTo>
                  <a:lnTo>
                    <a:pt x="116490" y="560721"/>
                  </a:lnTo>
                  <a:lnTo>
                    <a:pt x="112684" y="570389"/>
                  </a:lnTo>
                  <a:lnTo>
                    <a:pt x="108878" y="580056"/>
                  </a:lnTo>
                  <a:lnTo>
                    <a:pt x="105071" y="589724"/>
                  </a:lnTo>
                  <a:lnTo>
                    <a:pt x="101265" y="599391"/>
                  </a:lnTo>
                  <a:lnTo>
                    <a:pt x="97459" y="609059"/>
                  </a:lnTo>
                  <a:lnTo>
                    <a:pt x="93653" y="618727"/>
                  </a:lnTo>
                  <a:lnTo>
                    <a:pt x="89846" y="628394"/>
                  </a:lnTo>
                  <a:lnTo>
                    <a:pt x="86040" y="638062"/>
                  </a:lnTo>
                  <a:lnTo>
                    <a:pt x="82234" y="647729"/>
                  </a:lnTo>
                  <a:lnTo>
                    <a:pt x="78428" y="657397"/>
                  </a:lnTo>
                  <a:lnTo>
                    <a:pt x="74622" y="667065"/>
                  </a:lnTo>
                  <a:lnTo>
                    <a:pt x="70815" y="676732"/>
                  </a:lnTo>
                  <a:lnTo>
                    <a:pt x="67009" y="686400"/>
                  </a:lnTo>
                  <a:lnTo>
                    <a:pt x="63203" y="696067"/>
                  </a:lnTo>
                  <a:lnTo>
                    <a:pt x="59397" y="705735"/>
                  </a:lnTo>
                  <a:lnTo>
                    <a:pt x="55590" y="715403"/>
                  </a:lnTo>
                  <a:lnTo>
                    <a:pt x="51784" y="725070"/>
                  </a:lnTo>
                  <a:lnTo>
                    <a:pt x="47978" y="734738"/>
                  </a:lnTo>
                  <a:lnTo>
                    <a:pt x="44172" y="744406"/>
                  </a:lnTo>
                  <a:lnTo>
                    <a:pt x="40366" y="754073"/>
                  </a:lnTo>
                  <a:lnTo>
                    <a:pt x="36559" y="763741"/>
                  </a:lnTo>
                  <a:lnTo>
                    <a:pt x="32753" y="773408"/>
                  </a:lnTo>
                  <a:lnTo>
                    <a:pt x="28947" y="783076"/>
                  </a:lnTo>
                  <a:lnTo>
                    <a:pt x="25141" y="792744"/>
                  </a:lnTo>
                  <a:lnTo>
                    <a:pt x="21334" y="802411"/>
                  </a:lnTo>
                  <a:lnTo>
                    <a:pt x="17528" y="812079"/>
                  </a:lnTo>
                  <a:lnTo>
                    <a:pt x="13722" y="821746"/>
                  </a:lnTo>
                  <a:lnTo>
                    <a:pt x="9916" y="831414"/>
                  </a:lnTo>
                  <a:lnTo>
                    <a:pt x="6110" y="841082"/>
                  </a:lnTo>
                  <a:lnTo>
                    <a:pt x="2303" y="850749"/>
                  </a:lnTo>
                  <a:lnTo>
                    <a:pt x="0" y="8566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3641989" y="5023926"/>
              <a:ext cx="133989" cy="142414"/>
            </a:xfrm>
            <a:custGeom>
              <a:avLst/>
              <a:pathLst>
                <a:path w="133989" h="142414">
                  <a:moveTo>
                    <a:pt x="0" y="0"/>
                  </a:moveTo>
                  <a:lnTo>
                    <a:pt x="21309" y="142414"/>
                  </a:lnTo>
                  <a:lnTo>
                    <a:pt x="133989" y="527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4000550" y="2448904"/>
              <a:ext cx="1401151" cy="1860835"/>
            </a:xfrm>
            <a:custGeom>
              <a:avLst/>
              <a:pathLst>
                <a:path w="1401151" h="1860835">
                  <a:moveTo>
                    <a:pt x="0" y="1860835"/>
                  </a:moveTo>
                  <a:lnTo>
                    <a:pt x="14809" y="1841167"/>
                  </a:lnTo>
                  <a:lnTo>
                    <a:pt x="29618" y="1821499"/>
                  </a:lnTo>
                  <a:lnTo>
                    <a:pt x="44427" y="1801831"/>
                  </a:lnTo>
                  <a:lnTo>
                    <a:pt x="59236" y="1782164"/>
                  </a:lnTo>
                  <a:lnTo>
                    <a:pt x="74046" y="1762496"/>
                  </a:lnTo>
                  <a:lnTo>
                    <a:pt x="88855" y="1742828"/>
                  </a:lnTo>
                  <a:lnTo>
                    <a:pt x="103664" y="1723160"/>
                  </a:lnTo>
                  <a:lnTo>
                    <a:pt x="118473" y="1703492"/>
                  </a:lnTo>
                  <a:lnTo>
                    <a:pt x="133283" y="1683825"/>
                  </a:lnTo>
                  <a:lnTo>
                    <a:pt x="148092" y="1664157"/>
                  </a:lnTo>
                  <a:lnTo>
                    <a:pt x="162901" y="1644489"/>
                  </a:lnTo>
                  <a:lnTo>
                    <a:pt x="177710" y="1624821"/>
                  </a:lnTo>
                  <a:lnTo>
                    <a:pt x="192520" y="1605153"/>
                  </a:lnTo>
                  <a:lnTo>
                    <a:pt x="207329" y="1585486"/>
                  </a:lnTo>
                  <a:lnTo>
                    <a:pt x="222138" y="1565818"/>
                  </a:lnTo>
                  <a:lnTo>
                    <a:pt x="236947" y="1546150"/>
                  </a:lnTo>
                  <a:lnTo>
                    <a:pt x="251757" y="1526482"/>
                  </a:lnTo>
                  <a:lnTo>
                    <a:pt x="266566" y="1506814"/>
                  </a:lnTo>
                  <a:lnTo>
                    <a:pt x="281375" y="1487147"/>
                  </a:lnTo>
                  <a:lnTo>
                    <a:pt x="296184" y="1467479"/>
                  </a:lnTo>
                  <a:lnTo>
                    <a:pt x="310994" y="1447811"/>
                  </a:lnTo>
                  <a:lnTo>
                    <a:pt x="325803" y="1428143"/>
                  </a:lnTo>
                  <a:lnTo>
                    <a:pt x="340612" y="1408475"/>
                  </a:lnTo>
                  <a:lnTo>
                    <a:pt x="355421" y="1388808"/>
                  </a:lnTo>
                  <a:lnTo>
                    <a:pt x="370231" y="1369140"/>
                  </a:lnTo>
                  <a:lnTo>
                    <a:pt x="385040" y="1349472"/>
                  </a:lnTo>
                  <a:lnTo>
                    <a:pt x="399849" y="1329804"/>
                  </a:lnTo>
                  <a:lnTo>
                    <a:pt x="414658" y="1310136"/>
                  </a:lnTo>
                  <a:lnTo>
                    <a:pt x="429468" y="1290469"/>
                  </a:lnTo>
                  <a:lnTo>
                    <a:pt x="444277" y="1270801"/>
                  </a:lnTo>
                  <a:lnTo>
                    <a:pt x="459086" y="1251133"/>
                  </a:lnTo>
                  <a:lnTo>
                    <a:pt x="473895" y="1231465"/>
                  </a:lnTo>
                  <a:lnTo>
                    <a:pt x="488705" y="1211797"/>
                  </a:lnTo>
                  <a:lnTo>
                    <a:pt x="503514" y="1192130"/>
                  </a:lnTo>
                  <a:lnTo>
                    <a:pt x="518323" y="1172462"/>
                  </a:lnTo>
                  <a:lnTo>
                    <a:pt x="533132" y="1152794"/>
                  </a:lnTo>
                  <a:lnTo>
                    <a:pt x="547942" y="1133126"/>
                  </a:lnTo>
                  <a:lnTo>
                    <a:pt x="562751" y="1113458"/>
                  </a:lnTo>
                  <a:lnTo>
                    <a:pt x="577560" y="1093791"/>
                  </a:lnTo>
                  <a:lnTo>
                    <a:pt x="592369" y="1074123"/>
                  </a:lnTo>
                  <a:lnTo>
                    <a:pt x="607179" y="1054455"/>
                  </a:lnTo>
                  <a:lnTo>
                    <a:pt x="621988" y="1034787"/>
                  </a:lnTo>
                  <a:lnTo>
                    <a:pt x="636797" y="1015119"/>
                  </a:lnTo>
                  <a:lnTo>
                    <a:pt x="651606" y="995452"/>
                  </a:lnTo>
                  <a:lnTo>
                    <a:pt x="666416" y="975784"/>
                  </a:lnTo>
                  <a:lnTo>
                    <a:pt x="681225" y="956116"/>
                  </a:lnTo>
                  <a:lnTo>
                    <a:pt x="696034" y="936448"/>
                  </a:lnTo>
                  <a:lnTo>
                    <a:pt x="710843" y="916780"/>
                  </a:lnTo>
                  <a:lnTo>
                    <a:pt x="725653" y="897113"/>
                  </a:lnTo>
                  <a:lnTo>
                    <a:pt x="740462" y="877445"/>
                  </a:lnTo>
                  <a:lnTo>
                    <a:pt x="755271" y="857777"/>
                  </a:lnTo>
                  <a:lnTo>
                    <a:pt x="770080" y="838109"/>
                  </a:lnTo>
                  <a:lnTo>
                    <a:pt x="784890" y="818441"/>
                  </a:lnTo>
                  <a:lnTo>
                    <a:pt x="799699" y="798774"/>
                  </a:lnTo>
                  <a:lnTo>
                    <a:pt x="814508" y="779106"/>
                  </a:lnTo>
                  <a:lnTo>
                    <a:pt x="829317" y="759438"/>
                  </a:lnTo>
                  <a:lnTo>
                    <a:pt x="844127" y="739770"/>
                  </a:lnTo>
                  <a:lnTo>
                    <a:pt x="858936" y="720102"/>
                  </a:lnTo>
                  <a:lnTo>
                    <a:pt x="873745" y="700435"/>
                  </a:lnTo>
                  <a:lnTo>
                    <a:pt x="888554" y="680767"/>
                  </a:lnTo>
                  <a:lnTo>
                    <a:pt x="903364" y="661099"/>
                  </a:lnTo>
                  <a:lnTo>
                    <a:pt x="918173" y="641431"/>
                  </a:lnTo>
                  <a:lnTo>
                    <a:pt x="932982" y="621763"/>
                  </a:lnTo>
                  <a:lnTo>
                    <a:pt x="947791" y="602096"/>
                  </a:lnTo>
                  <a:lnTo>
                    <a:pt x="962601" y="582428"/>
                  </a:lnTo>
                  <a:lnTo>
                    <a:pt x="977410" y="562760"/>
                  </a:lnTo>
                  <a:lnTo>
                    <a:pt x="992219" y="543092"/>
                  </a:lnTo>
                  <a:lnTo>
                    <a:pt x="1007028" y="523424"/>
                  </a:lnTo>
                  <a:lnTo>
                    <a:pt x="1021838" y="503757"/>
                  </a:lnTo>
                  <a:lnTo>
                    <a:pt x="1036647" y="484089"/>
                  </a:lnTo>
                  <a:lnTo>
                    <a:pt x="1051456" y="464421"/>
                  </a:lnTo>
                  <a:lnTo>
                    <a:pt x="1066265" y="444753"/>
                  </a:lnTo>
                  <a:lnTo>
                    <a:pt x="1081075" y="425085"/>
                  </a:lnTo>
                  <a:lnTo>
                    <a:pt x="1095884" y="405418"/>
                  </a:lnTo>
                  <a:lnTo>
                    <a:pt x="1110693" y="385750"/>
                  </a:lnTo>
                  <a:lnTo>
                    <a:pt x="1125502" y="366082"/>
                  </a:lnTo>
                  <a:lnTo>
                    <a:pt x="1140311" y="346414"/>
                  </a:lnTo>
                  <a:lnTo>
                    <a:pt x="1155121" y="326746"/>
                  </a:lnTo>
                  <a:lnTo>
                    <a:pt x="1169930" y="307079"/>
                  </a:lnTo>
                  <a:lnTo>
                    <a:pt x="1184739" y="287411"/>
                  </a:lnTo>
                  <a:lnTo>
                    <a:pt x="1199548" y="267743"/>
                  </a:lnTo>
                  <a:lnTo>
                    <a:pt x="1214358" y="248075"/>
                  </a:lnTo>
                  <a:lnTo>
                    <a:pt x="1229167" y="228407"/>
                  </a:lnTo>
                  <a:lnTo>
                    <a:pt x="1243976" y="208740"/>
                  </a:lnTo>
                  <a:lnTo>
                    <a:pt x="1258785" y="189072"/>
                  </a:lnTo>
                  <a:lnTo>
                    <a:pt x="1273595" y="169404"/>
                  </a:lnTo>
                  <a:lnTo>
                    <a:pt x="1288404" y="149736"/>
                  </a:lnTo>
                  <a:lnTo>
                    <a:pt x="1303213" y="130068"/>
                  </a:lnTo>
                  <a:lnTo>
                    <a:pt x="1318022" y="110401"/>
                  </a:lnTo>
                  <a:lnTo>
                    <a:pt x="1332832" y="90733"/>
                  </a:lnTo>
                  <a:lnTo>
                    <a:pt x="1347641" y="71065"/>
                  </a:lnTo>
                  <a:lnTo>
                    <a:pt x="1362450" y="51397"/>
                  </a:lnTo>
                  <a:lnTo>
                    <a:pt x="1377259" y="31729"/>
                  </a:lnTo>
                  <a:lnTo>
                    <a:pt x="1392069" y="12062"/>
                  </a:lnTo>
                  <a:lnTo>
                    <a:pt x="1401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269170" y="2448904"/>
              <a:ext cx="132531" cy="142933"/>
            </a:xfrm>
            <a:custGeom>
              <a:avLst/>
              <a:pathLst>
                <a:path w="132531" h="142933">
                  <a:moveTo>
                    <a:pt x="115035" y="142933"/>
                  </a:moveTo>
                  <a:lnTo>
                    <a:pt x="132531" y="0"/>
                  </a:lnTo>
                  <a:lnTo>
                    <a:pt x="0" y="563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1477690" y="4283576"/>
              <a:ext cx="2522859" cy="26163"/>
            </a:xfrm>
            <a:custGeom>
              <a:avLst/>
              <a:pathLst>
                <a:path w="2522859" h="26163">
                  <a:moveTo>
                    <a:pt x="2522859" y="26163"/>
                  </a:moveTo>
                  <a:lnTo>
                    <a:pt x="2496285" y="25888"/>
                  </a:lnTo>
                  <a:lnTo>
                    <a:pt x="2469711" y="25612"/>
                  </a:lnTo>
                  <a:lnTo>
                    <a:pt x="2443136" y="25336"/>
                  </a:lnTo>
                  <a:lnTo>
                    <a:pt x="2416562" y="25061"/>
                  </a:lnTo>
                  <a:lnTo>
                    <a:pt x="2389988" y="24785"/>
                  </a:lnTo>
                  <a:lnTo>
                    <a:pt x="2363413" y="24510"/>
                  </a:lnTo>
                  <a:lnTo>
                    <a:pt x="2336839" y="24234"/>
                  </a:lnTo>
                  <a:lnTo>
                    <a:pt x="2310265" y="23958"/>
                  </a:lnTo>
                  <a:lnTo>
                    <a:pt x="2283691" y="23683"/>
                  </a:lnTo>
                  <a:lnTo>
                    <a:pt x="2257116" y="23407"/>
                  </a:lnTo>
                  <a:lnTo>
                    <a:pt x="2230542" y="23132"/>
                  </a:lnTo>
                  <a:lnTo>
                    <a:pt x="2203968" y="22856"/>
                  </a:lnTo>
                  <a:lnTo>
                    <a:pt x="2177393" y="22581"/>
                  </a:lnTo>
                  <a:lnTo>
                    <a:pt x="2150819" y="22305"/>
                  </a:lnTo>
                  <a:lnTo>
                    <a:pt x="2124245" y="22029"/>
                  </a:lnTo>
                  <a:lnTo>
                    <a:pt x="2097671" y="21754"/>
                  </a:lnTo>
                  <a:lnTo>
                    <a:pt x="2071096" y="21478"/>
                  </a:lnTo>
                  <a:lnTo>
                    <a:pt x="2044522" y="21203"/>
                  </a:lnTo>
                  <a:lnTo>
                    <a:pt x="2017948" y="20927"/>
                  </a:lnTo>
                  <a:lnTo>
                    <a:pt x="1991373" y="20651"/>
                  </a:lnTo>
                  <a:lnTo>
                    <a:pt x="1964799" y="20376"/>
                  </a:lnTo>
                  <a:lnTo>
                    <a:pt x="1938225" y="20100"/>
                  </a:lnTo>
                  <a:lnTo>
                    <a:pt x="1911651" y="19825"/>
                  </a:lnTo>
                  <a:lnTo>
                    <a:pt x="1885076" y="19549"/>
                  </a:lnTo>
                  <a:lnTo>
                    <a:pt x="1858502" y="19273"/>
                  </a:lnTo>
                  <a:lnTo>
                    <a:pt x="1831928" y="18998"/>
                  </a:lnTo>
                  <a:lnTo>
                    <a:pt x="1805354" y="18722"/>
                  </a:lnTo>
                  <a:lnTo>
                    <a:pt x="1778779" y="18447"/>
                  </a:lnTo>
                  <a:lnTo>
                    <a:pt x="1752205" y="18171"/>
                  </a:lnTo>
                  <a:lnTo>
                    <a:pt x="1725631" y="17895"/>
                  </a:lnTo>
                  <a:lnTo>
                    <a:pt x="1699056" y="17620"/>
                  </a:lnTo>
                  <a:lnTo>
                    <a:pt x="1672482" y="17344"/>
                  </a:lnTo>
                  <a:lnTo>
                    <a:pt x="1645908" y="17069"/>
                  </a:lnTo>
                  <a:lnTo>
                    <a:pt x="1619334" y="16793"/>
                  </a:lnTo>
                  <a:lnTo>
                    <a:pt x="1592759" y="16517"/>
                  </a:lnTo>
                  <a:lnTo>
                    <a:pt x="1566185" y="16242"/>
                  </a:lnTo>
                  <a:lnTo>
                    <a:pt x="1539611" y="15966"/>
                  </a:lnTo>
                  <a:lnTo>
                    <a:pt x="1513036" y="15691"/>
                  </a:lnTo>
                  <a:lnTo>
                    <a:pt x="1486462" y="15415"/>
                  </a:lnTo>
                  <a:lnTo>
                    <a:pt x="1459888" y="15140"/>
                  </a:lnTo>
                  <a:lnTo>
                    <a:pt x="1433314" y="14864"/>
                  </a:lnTo>
                  <a:lnTo>
                    <a:pt x="1406739" y="14588"/>
                  </a:lnTo>
                  <a:lnTo>
                    <a:pt x="1380165" y="14313"/>
                  </a:lnTo>
                  <a:lnTo>
                    <a:pt x="1353591" y="14037"/>
                  </a:lnTo>
                  <a:lnTo>
                    <a:pt x="1327016" y="13762"/>
                  </a:lnTo>
                  <a:lnTo>
                    <a:pt x="1300442" y="13486"/>
                  </a:lnTo>
                  <a:lnTo>
                    <a:pt x="1273868" y="13210"/>
                  </a:lnTo>
                  <a:lnTo>
                    <a:pt x="1247294" y="12935"/>
                  </a:lnTo>
                  <a:lnTo>
                    <a:pt x="1220719" y="12659"/>
                  </a:lnTo>
                  <a:lnTo>
                    <a:pt x="1194145" y="12384"/>
                  </a:lnTo>
                  <a:lnTo>
                    <a:pt x="1167571" y="12108"/>
                  </a:lnTo>
                  <a:lnTo>
                    <a:pt x="1140996" y="11832"/>
                  </a:lnTo>
                  <a:lnTo>
                    <a:pt x="1114422" y="11557"/>
                  </a:lnTo>
                  <a:lnTo>
                    <a:pt x="1087848" y="11281"/>
                  </a:lnTo>
                  <a:lnTo>
                    <a:pt x="1061274" y="11006"/>
                  </a:lnTo>
                  <a:lnTo>
                    <a:pt x="1034699" y="10730"/>
                  </a:lnTo>
                  <a:lnTo>
                    <a:pt x="1008125" y="10454"/>
                  </a:lnTo>
                  <a:lnTo>
                    <a:pt x="981551" y="10179"/>
                  </a:lnTo>
                  <a:lnTo>
                    <a:pt x="954977" y="9903"/>
                  </a:lnTo>
                  <a:lnTo>
                    <a:pt x="928402" y="9628"/>
                  </a:lnTo>
                  <a:lnTo>
                    <a:pt x="901828" y="9352"/>
                  </a:lnTo>
                  <a:lnTo>
                    <a:pt x="875254" y="9076"/>
                  </a:lnTo>
                  <a:lnTo>
                    <a:pt x="848679" y="8801"/>
                  </a:lnTo>
                  <a:lnTo>
                    <a:pt x="822105" y="8525"/>
                  </a:lnTo>
                  <a:lnTo>
                    <a:pt x="795531" y="8250"/>
                  </a:lnTo>
                  <a:lnTo>
                    <a:pt x="768957" y="7974"/>
                  </a:lnTo>
                  <a:lnTo>
                    <a:pt x="742382" y="7699"/>
                  </a:lnTo>
                  <a:lnTo>
                    <a:pt x="715808" y="7423"/>
                  </a:lnTo>
                  <a:lnTo>
                    <a:pt x="689234" y="7147"/>
                  </a:lnTo>
                  <a:lnTo>
                    <a:pt x="662659" y="6872"/>
                  </a:lnTo>
                  <a:lnTo>
                    <a:pt x="636085" y="6596"/>
                  </a:lnTo>
                  <a:lnTo>
                    <a:pt x="609511" y="6321"/>
                  </a:lnTo>
                  <a:lnTo>
                    <a:pt x="582937" y="6045"/>
                  </a:lnTo>
                  <a:lnTo>
                    <a:pt x="556362" y="5769"/>
                  </a:lnTo>
                  <a:lnTo>
                    <a:pt x="529788" y="5494"/>
                  </a:lnTo>
                  <a:lnTo>
                    <a:pt x="503214" y="5218"/>
                  </a:lnTo>
                  <a:lnTo>
                    <a:pt x="476639" y="4943"/>
                  </a:lnTo>
                  <a:lnTo>
                    <a:pt x="450065" y="4667"/>
                  </a:lnTo>
                  <a:lnTo>
                    <a:pt x="423491" y="4391"/>
                  </a:lnTo>
                  <a:lnTo>
                    <a:pt x="396917" y="4116"/>
                  </a:lnTo>
                  <a:lnTo>
                    <a:pt x="370342" y="3840"/>
                  </a:lnTo>
                  <a:lnTo>
                    <a:pt x="343768" y="3565"/>
                  </a:lnTo>
                  <a:lnTo>
                    <a:pt x="317194" y="3289"/>
                  </a:lnTo>
                  <a:lnTo>
                    <a:pt x="290620" y="3013"/>
                  </a:lnTo>
                  <a:lnTo>
                    <a:pt x="264045" y="2738"/>
                  </a:lnTo>
                  <a:lnTo>
                    <a:pt x="237471" y="2462"/>
                  </a:lnTo>
                  <a:lnTo>
                    <a:pt x="210897" y="2187"/>
                  </a:lnTo>
                  <a:lnTo>
                    <a:pt x="184322" y="1911"/>
                  </a:lnTo>
                  <a:lnTo>
                    <a:pt x="157748" y="1635"/>
                  </a:lnTo>
                  <a:lnTo>
                    <a:pt x="131174" y="1360"/>
                  </a:lnTo>
                  <a:lnTo>
                    <a:pt x="104600" y="1084"/>
                  </a:lnTo>
                  <a:lnTo>
                    <a:pt x="78025" y="809"/>
                  </a:lnTo>
                  <a:lnTo>
                    <a:pt x="51451" y="533"/>
                  </a:lnTo>
                  <a:lnTo>
                    <a:pt x="24877" y="25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1477690" y="4212873"/>
              <a:ext cx="125447" cy="143992"/>
            </a:xfrm>
            <a:custGeom>
              <a:avLst/>
              <a:pathLst>
                <a:path w="125447" h="143992">
                  <a:moveTo>
                    <a:pt x="125447" y="0"/>
                  </a:moveTo>
                  <a:lnTo>
                    <a:pt x="0" y="70702"/>
                  </a:lnTo>
                  <a:lnTo>
                    <a:pt x="123954" y="1439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4000550" y="4276872"/>
              <a:ext cx="2245402" cy="32867"/>
            </a:xfrm>
            <a:custGeom>
              <a:avLst/>
              <a:pathLst>
                <a:path w="2245402" h="32867">
                  <a:moveTo>
                    <a:pt x="0" y="32867"/>
                  </a:moveTo>
                  <a:lnTo>
                    <a:pt x="23771" y="32519"/>
                  </a:lnTo>
                  <a:lnTo>
                    <a:pt x="47543" y="32171"/>
                  </a:lnTo>
                  <a:lnTo>
                    <a:pt x="71314" y="31823"/>
                  </a:lnTo>
                  <a:lnTo>
                    <a:pt x="95086" y="31475"/>
                  </a:lnTo>
                  <a:lnTo>
                    <a:pt x="118858" y="31127"/>
                  </a:lnTo>
                  <a:lnTo>
                    <a:pt x="142629" y="30779"/>
                  </a:lnTo>
                  <a:lnTo>
                    <a:pt x="166401" y="30431"/>
                  </a:lnTo>
                  <a:lnTo>
                    <a:pt x="190172" y="30083"/>
                  </a:lnTo>
                  <a:lnTo>
                    <a:pt x="213944" y="29735"/>
                  </a:lnTo>
                  <a:lnTo>
                    <a:pt x="237716" y="29387"/>
                  </a:lnTo>
                  <a:lnTo>
                    <a:pt x="261487" y="29039"/>
                  </a:lnTo>
                  <a:lnTo>
                    <a:pt x="285259" y="28691"/>
                  </a:lnTo>
                  <a:lnTo>
                    <a:pt x="309031" y="28343"/>
                  </a:lnTo>
                  <a:lnTo>
                    <a:pt x="332802" y="27996"/>
                  </a:lnTo>
                  <a:lnTo>
                    <a:pt x="356574" y="27648"/>
                  </a:lnTo>
                  <a:lnTo>
                    <a:pt x="380345" y="27300"/>
                  </a:lnTo>
                  <a:lnTo>
                    <a:pt x="404117" y="26952"/>
                  </a:lnTo>
                  <a:lnTo>
                    <a:pt x="427889" y="26604"/>
                  </a:lnTo>
                  <a:lnTo>
                    <a:pt x="451660" y="26256"/>
                  </a:lnTo>
                  <a:lnTo>
                    <a:pt x="475432" y="25908"/>
                  </a:lnTo>
                  <a:lnTo>
                    <a:pt x="499204" y="25560"/>
                  </a:lnTo>
                  <a:lnTo>
                    <a:pt x="522975" y="25212"/>
                  </a:lnTo>
                  <a:lnTo>
                    <a:pt x="546747" y="24864"/>
                  </a:lnTo>
                  <a:lnTo>
                    <a:pt x="570518" y="24516"/>
                  </a:lnTo>
                  <a:lnTo>
                    <a:pt x="594290" y="24168"/>
                  </a:lnTo>
                  <a:lnTo>
                    <a:pt x="618062" y="23820"/>
                  </a:lnTo>
                  <a:lnTo>
                    <a:pt x="641833" y="23472"/>
                  </a:lnTo>
                  <a:lnTo>
                    <a:pt x="665605" y="23124"/>
                  </a:lnTo>
                  <a:lnTo>
                    <a:pt x="689377" y="22776"/>
                  </a:lnTo>
                  <a:lnTo>
                    <a:pt x="713148" y="22428"/>
                  </a:lnTo>
                  <a:lnTo>
                    <a:pt x="736920" y="22080"/>
                  </a:lnTo>
                  <a:lnTo>
                    <a:pt x="760691" y="21732"/>
                  </a:lnTo>
                  <a:lnTo>
                    <a:pt x="784463" y="21384"/>
                  </a:lnTo>
                  <a:lnTo>
                    <a:pt x="808235" y="21036"/>
                  </a:lnTo>
                  <a:lnTo>
                    <a:pt x="832006" y="20688"/>
                  </a:lnTo>
                  <a:lnTo>
                    <a:pt x="855778" y="20340"/>
                  </a:lnTo>
                  <a:lnTo>
                    <a:pt x="879550" y="19992"/>
                  </a:lnTo>
                  <a:lnTo>
                    <a:pt x="903321" y="19644"/>
                  </a:lnTo>
                  <a:lnTo>
                    <a:pt x="927093" y="19296"/>
                  </a:lnTo>
                  <a:lnTo>
                    <a:pt x="950864" y="18949"/>
                  </a:lnTo>
                  <a:lnTo>
                    <a:pt x="974636" y="18601"/>
                  </a:lnTo>
                  <a:lnTo>
                    <a:pt x="998408" y="18253"/>
                  </a:lnTo>
                  <a:lnTo>
                    <a:pt x="1022179" y="17905"/>
                  </a:lnTo>
                  <a:lnTo>
                    <a:pt x="1045951" y="17557"/>
                  </a:lnTo>
                  <a:lnTo>
                    <a:pt x="1069723" y="17209"/>
                  </a:lnTo>
                  <a:lnTo>
                    <a:pt x="1093494" y="16861"/>
                  </a:lnTo>
                  <a:lnTo>
                    <a:pt x="1117266" y="16513"/>
                  </a:lnTo>
                  <a:lnTo>
                    <a:pt x="1141037" y="16165"/>
                  </a:lnTo>
                  <a:lnTo>
                    <a:pt x="1164809" y="15817"/>
                  </a:lnTo>
                  <a:lnTo>
                    <a:pt x="1188581" y="15469"/>
                  </a:lnTo>
                  <a:lnTo>
                    <a:pt x="1212352" y="15121"/>
                  </a:lnTo>
                  <a:lnTo>
                    <a:pt x="1236124" y="14773"/>
                  </a:lnTo>
                  <a:lnTo>
                    <a:pt x="1259896" y="14425"/>
                  </a:lnTo>
                  <a:lnTo>
                    <a:pt x="1283667" y="14077"/>
                  </a:lnTo>
                  <a:lnTo>
                    <a:pt x="1307439" y="13729"/>
                  </a:lnTo>
                  <a:lnTo>
                    <a:pt x="1331210" y="13381"/>
                  </a:lnTo>
                  <a:lnTo>
                    <a:pt x="1354982" y="13033"/>
                  </a:lnTo>
                  <a:lnTo>
                    <a:pt x="1378754" y="12685"/>
                  </a:lnTo>
                  <a:lnTo>
                    <a:pt x="1402525" y="12337"/>
                  </a:lnTo>
                  <a:lnTo>
                    <a:pt x="1426297" y="11989"/>
                  </a:lnTo>
                  <a:lnTo>
                    <a:pt x="1450069" y="11641"/>
                  </a:lnTo>
                  <a:lnTo>
                    <a:pt x="1473840" y="11293"/>
                  </a:lnTo>
                  <a:lnTo>
                    <a:pt x="1497612" y="10945"/>
                  </a:lnTo>
                  <a:lnTo>
                    <a:pt x="1521383" y="10597"/>
                  </a:lnTo>
                  <a:lnTo>
                    <a:pt x="1545155" y="10249"/>
                  </a:lnTo>
                  <a:lnTo>
                    <a:pt x="1568927" y="9902"/>
                  </a:lnTo>
                  <a:lnTo>
                    <a:pt x="1592698" y="9554"/>
                  </a:lnTo>
                  <a:lnTo>
                    <a:pt x="1616470" y="9206"/>
                  </a:lnTo>
                  <a:lnTo>
                    <a:pt x="1640242" y="8858"/>
                  </a:lnTo>
                  <a:lnTo>
                    <a:pt x="1664013" y="8510"/>
                  </a:lnTo>
                  <a:lnTo>
                    <a:pt x="1687785" y="8162"/>
                  </a:lnTo>
                  <a:lnTo>
                    <a:pt x="1711556" y="7814"/>
                  </a:lnTo>
                  <a:lnTo>
                    <a:pt x="1735328" y="7466"/>
                  </a:lnTo>
                  <a:lnTo>
                    <a:pt x="1759100" y="7118"/>
                  </a:lnTo>
                  <a:lnTo>
                    <a:pt x="1782871" y="6770"/>
                  </a:lnTo>
                  <a:lnTo>
                    <a:pt x="1806643" y="6422"/>
                  </a:lnTo>
                  <a:lnTo>
                    <a:pt x="1830415" y="6074"/>
                  </a:lnTo>
                  <a:lnTo>
                    <a:pt x="1854186" y="5726"/>
                  </a:lnTo>
                  <a:lnTo>
                    <a:pt x="1877958" y="5378"/>
                  </a:lnTo>
                  <a:lnTo>
                    <a:pt x="1901729" y="5030"/>
                  </a:lnTo>
                  <a:lnTo>
                    <a:pt x="1925501" y="4682"/>
                  </a:lnTo>
                  <a:lnTo>
                    <a:pt x="1949273" y="4334"/>
                  </a:lnTo>
                  <a:lnTo>
                    <a:pt x="1973044" y="3986"/>
                  </a:lnTo>
                  <a:lnTo>
                    <a:pt x="1996816" y="3638"/>
                  </a:lnTo>
                  <a:lnTo>
                    <a:pt x="2020588" y="3290"/>
                  </a:lnTo>
                  <a:lnTo>
                    <a:pt x="2044359" y="2942"/>
                  </a:lnTo>
                  <a:lnTo>
                    <a:pt x="2068131" y="2594"/>
                  </a:lnTo>
                  <a:lnTo>
                    <a:pt x="2091902" y="2246"/>
                  </a:lnTo>
                  <a:lnTo>
                    <a:pt x="2115674" y="1898"/>
                  </a:lnTo>
                  <a:lnTo>
                    <a:pt x="2139446" y="1550"/>
                  </a:lnTo>
                  <a:lnTo>
                    <a:pt x="2163217" y="1202"/>
                  </a:lnTo>
                  <a:lnTo>
                    <a:pt x="2186989" y="855"/>
                  </a:lnTo>
                  <a:lnTo>
                    <a:pt x="2210761" y="507"/>
                  </a:lnTo>
                  <a:lnTo>
                    <a:pt x="2234532" y="159"/>
                  </a:lnTo>
                  <a:lnTo>
                    <a:pt x="224540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6120204" y="4206705"/>
              <a:ext cx="125748" cy="143984"/>
            </a:xfrm>
            <a:custGeom>
              <a:avLst/>
              <a:pathLst>
                <a:path w="125748" h="143984">
                  <a:moveTo>
                    <a:pt x="2107" y="143984"/>
                  </a:moveTo>
                  <a:lnTo>
                    <a:pt x="125748" y="701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953210" y="3940703"/>
              <a:ext cx="129311" cy="1269183"/>
            </a:xfrm>
            <a:custGeom>
              <a:avLst/>
              <a:pathLst>
                <a:path w="129311" h="1269183">
                  <a:moveTo>
                    <a:pt x="0" y="0"/>
                  </a:moveTo>
                  <a:lnTo>
                    <a:pt x="1416" y="13905"/>
                  </a:lnTo>
                  <a:lnTo>
                    <a:pt x="2833" y="27810"/>
                  </a:lnTo>
                  <a:lnTo>
                    <a:pt x="4250" y="41715"/>
                  </a:lnTo>
                  <a:lnTo>
                    <a:pt x="5667" y="55621"/>
                  </a:lnTo>
                  <a:lnTo>
                    <a:pt x="7083" y="69526"/>
                  </a:lnTo>
                  <a:lnTo>
                    <a:pt x="8500" y="83431"/>
                  </a:lnTo>
                  <a:lnTo>
                    <a:pt x="9917" y="97337"/>
                  </a:lnTo>
                  <a:lnTo>
                    <a:pt x="11334" y="111242"/>
                  </a:lnTo>
                  <a:lnTo>
                    <a:pt x="12750" y="125147"/>
                  </a:lnTo>
                  <a:lnTo>
                    <a:pt x="14167" y="139053"/>
                  </a:lnTo>
                  <a:lnTo>
                    <a:pt x="15584" y="152958"/>
                  </a:lnTo>
                  <a:lnTo>
                    <a:pt x="17001" y="166863"/>
                  </a:lnTo>
                  <a:lnTo>
                    <a:pt x="18417" y="180769"/>
                  </a:lnTo>
                  <a:lnTo>
                    <a:pt x="19834" y="194674"/>
                  </a:lnTo>
                  <a:lnTo>
                    <a:pt x="21251" y="208579"/>
                  </a:lnTo>
                  <a:lnTo>
                    <a:pt x="22668" y="222485"/>
                  </a:lnTo>
                  <a:lnTo>
                    <a:pt x="24084" y="236390"/>
                  </a:lnTo>
                  <a:lnTo>
                    <a:pt x="25501" y="250295"/>
                  </a:lnTo>
                  <a:lnTo>
                    <a:pt x="26918" y="264201"/>
                  </a:lnTo>
                  <a:lnTo>
                    <a:pt x="28335" y="278106"/>
                  </a:lnTo>
                  <a:lnTo>
                    <a:pt x="29751" y="292011"/>
                  </a:lnTo>
                  <a:lnTo>
                    <a:pt x="31168" y="305917"/>
                  </a:lnTo>
                  <a:lnTo>
                    <a:pt x="32585" y="319822"/>
                  </a:lnTo>
                  <a:lnTo>
                    <a:pt x="34002" y="333727"/>
                  </a:lnTo>
                  <a:lnTo>
                    <a:pt x="35418" y="347633"/>
                  </a:lnTo>
                  <a:lnTo>
                    <a:pt x="36835" y="361538"/>
                  </a:lnTo>
                  <a:lnTo>
                    <a:pt x="38252" y="375443"/>
                  </a:lnTo>
                  <a:lnTo>
                    <a:pt x="39669" y="389349"/>
                  </a:lnTo>
                  <a:lnTo>
                    <a:pt x="41085" y="403254"/>
                  </a:lnTo>
                  <a:lnTo>
                    <a:pt x="42502" y="417159"/>
                  </a:lnTo>
                  <a:lnTo>
                    <a:pt x="43919" y="431065"/>
                  </a:lnTo>
                  <a:lnTo>
                    <a:pt x="45336" y="444970"/>
                  </a:lnTo>
                  <a:lnTo>
                    <a:pt x="46752" y="458875"/>
                  </a:lnTo>
                  <a:lnTo>
                    <a:pt x="48169" y="472781"/>
                  </a:lnTo>
                  <a:lnTo>
                    <a:pt x="49586" y="486686"/>
                  </a:lnTo>
                  <a:lnTo>
                    <a:pt x="51003" y="500591"/>
                  </a:lnTo>
                  <a:lnTo>
                    <a:pt x="52419" y="514497"/>
                  </a:lnTo>
                  <a:lnTo>
                    <a:pt x="53836" y="528402"/>
                  </a:lnTo>
                  <a:lnTo>
                    <a:pt x="55253" y="542307"/>
                  </a:lnTo>
                  <a:lnTo>
                    <a:pt x="56670" y="556213"/>
                  </a:lnTo>
                  <a:lnTo>
                    <a:pt x="58086" y="570118"/>
                  </a:lnTo>
                  <a:lnTo>
                    <a:pt x="59503" y="584023"/>
                  </a:lnTo>
                  <a:lnTo>
                    <a:pt x="60920" y="597929"/>
                  </a:lnTo>
                  <a:lnTo>
                    <a:pt x="62337" y="611834"/>
                  </a:lnTo>
                  <a:lnTo>
                    <a:pt x="63753" y="625739"/>
                  </a:lnTo>
                  <a:lnTo>
                    <a:pt x="65170" y="639645"/>
                  </a:lnTo>
                  <a:lnTo>
                    <a:pt x="66587" y="653550"/>
                  </a:lnTo>
                  <a:lnTo>
                    <a:pt x="68004" y="667455"/>
                  </a:lnTo>
                  <a:lnTo>
                    <a:pt x="69421" y="681361"/>
                  </a:lnTo>
                  <a:lnTo>
                    <a:pt x="70837" y="695266"/>
                  </a:lnTo>
                  <a:lnTo>
                    <a:pt x="72254" y="709171"/>
                  </a:lnTo>
                  <a:lnTo>
                    <a:pt x="73671" y="723076"/>
                  </a:lnTo>
                  <a:lnTo>
                    <a:pt x="75088" y="736982"/>
                  </a:lnTo>
                  <a:lnTo>
                    <a:pt x="76504" y="750887"/>
                  </a:lnTo>
                  <a:lnTo>
                    <a:pt x="77921" y="764792"/>
                  </a:lnTo>
                  <a:lnTo>
                    <a:pt x="79338" y="778698"/>
                  </a:lnTo>
                  <a:lnTo>
                    <a:pt x="80755" y="792603"/>
                  </a:lnTo>
                  <a:lnTo>
                    <a:pt x="82171" y="806508"/>
                  </a:lnTo>
                  <a:lnTo>
                    <a:pt x="83588" y="820414"/>
                  </a:lnTo>
                  <a:lnTo>
                    <a:pt x="85005" y="834319"/>
                  </a:lnTo>
                  <a:lnTo>
                    <a:pt x="86422" y="848224"/>
                  </a:lnTo>
                  <a:lnTo>
                    <a:pt x="87838" y="862130"/>
                  </a:lnTo>
                  <a:lnTo>
                    <a:pt x="89255" y="876035"/>
                  </a:lnTo>
                  <a:lnTo>
                    <a:pt x="90672" y="889940"/>
                  </a:lnTo>
                  <a:lnTo>
                    <a:pt x="92089" y="903846"/>
                  </a:lnTo>
                  <a:lnTo>
                    <a:pt x="93505" y="917751"/>
                  </a:lnTo>
                  <a:lnTo>
                    <a:pt x="94922" y="931656"/>
                  </a:lnTo>
                  <a:lnTo>
                    <a:pt x="96339" y="945562"/>
                  </a:lnTo>
                  <a:lnTo>
                    <a:pt x="97756" y="959467"/>
                  </a:lnTo>
                  <a:lnTo>
                    <a:pt x="99172" y="973372"/>
                  </a:lnTo>
                  <a:lnTo>
                    <a:pt x="100589" y="987278"/>
                  </a:lnTo>
                  <a:lnTo>
                    <a:pt x="102006" y="1001183"/>
                  </a:lnTo>
                  <a:lnTo>
                    <a:pt x="103423" y="1015088"/>
                  </a:lnTo>
                  <a:lnTo>
                    <a:pt x="104839" y="1028994"/>
                  </a:lnTo>
                  <a:lnTo>
                    <a:pt x="106256" y="1042899"/>
                  </a:lnTo>
                  <a:lnTo>
                    <a:pt x="107673" y="1056804"/>
                  </a:lnTo>
                  <a:lnTo>
                    <a:pt x="109090" y="1070710"/>
                  </a:lnTo>
                  <a:lnTo>
                    <a:pt x="110506" y="1084615"/>
                  </a:lnTo>
                  <a:lnTo>
                    <a:pt x="111923" y="1098520"/>
                  </a:lnTo>
                  <a:lnTo>
                    <a:pt x="113340" y="1112426"/>
                  </a:lnTo>
                  <a:lnTo>
                    <a:pt x="114757" y="1126331"/>
                  </a:lnTo>
                  <a:lnTo>
                    <a:pt x="116173" y="1140236"/>
                  </a:lnTo>
                  <a:lnTo>
                    <a:pt x="117590" y="1154142"/>
                  </a:lnTo>
                  <a:lnTo>
                    <a:pt x="119007" y="1168047"/>
                  </a:lnTo>
                  <a:lnTo>
                    <a:pt x="120424" y="1181952"/>
                  </a:lnTo>
                  <a:lnTo>
                    <a:pt x="121840" y="1195858"/>
                  </a:lnTo>
                  <a:lnTo>
                    <a:pt x="123257" y="1209763"/>
                  </a:lnTo>
                  <a:lnTo>
                    <a:pt x="124674" y="1223668"/>
                  </a:lnTo>
                  <a:lnTo>
                    <a:pt x="126091" y="1237574"/>
                  </a:lnTo>
                  <a:lnTo>
                    <a:pt x="127507" y="1251479"/>
                  </a:lnTo>
                  <a:lnTo>
                    <a:pt x="128924" y="1265384"/>
                  </a:lnTo>
                  <a:lnTo>
                    <a:pt x="129311" y="12691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998252" y="5078523"/>
              <a:ext cx="143258" cy="131363"/>
            </a:xfrm>
            <a:custGeom>
              <a:avLst/>
              <a:pathLst>
                <a:path w="143258" h="131363">
                  <a:moveTo>
                    <a:pt x="0" y="14595"/>
                  </a:moveTo>
                  <a:lnTo>
                    <a:pt x="84269" y="131363"/>
                  </a:lnTo>
                  <a:lnTo>
                    <a:pt x="1432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4000550" y="4309739"/>
              <a:ext cx="2511455" cy="384036"/>
            </a:xfrm>
            <a:custGeom>
              <a:avLst/>
              <a:pathLst>
                <a:path w="2511455" h="384036">
                  <a:moveTo>
                    <a:pt x="0" y="0"/>
                  </a:moveTo>
                  <a:lnTo>
                    <a:pt x="26446" y="4044"/>
                  </a:lnTo>
                  <a:lnTo>
                    <a:pt x="52893" y="8088"/>
                  </a:lnTo>
                  <a:lnTo>
                    <a:pt x="79339" y="12132"/>
                  </a:lnTo>
                  <a:lnTo>
                    <a:pt x="105786" y="16176"/>
                  </a:lnTo>
                  <a:lnTo>
                    <a:pt x="132233" y="20220"/>
                  </a:lnTo>
                  <a:lnTo>
                    <a:pt x="158679" y="24264"/>
                  </a:lnTo>
                  <a:lnTo>
                    <a:pt x="185126" y="28308"/>
                  </a:lnTo>
                  <a:lnTo>
                    <a:pt x="211572" y="32352"/>
                  </a:lnTo>
                  <a:lnTo>
                    <a:pt x="238019" y="36396"/>
                  </a:lnTo>
                  <a:lnTo>
                    <a:pt x="264466" y="40440"/>
                  </a:lnTo>
                  <a:lnTo>
                    <a:pt x="290912" y="44484"/>
                  </a:lnTo>
                  <a:lnTo>
                    <a:pt x="317359" y="48528"/>
                  </a:lnTo>
                  <a:lnTo>
                    <a:pt x="343805" y="52572"/>
                  </a:lnTo>
                  <a:lnTo>
                    <a:pt x="370252" y="56616"/>
                  </a:lnTo>
                  <a:lnTo>
                    <a:pt x="396699" y="60660"/>
                  </a:lnTo>
                  <a:lnTo>
                    <a:pt x="423145" y="64704"/>
                  </a:lnTo>
                  <a:lnTo>
                    <a:pt x="449592" y="68748"/>
                  </a:lnTo>
                  <a:lnTo>
                    <a:pt x="476038" y="72793"/>
                  </a:lnTo>
                  <a:lnTo>
                    <a:pt x="502485" y="76837"/>
                  </a:lnTo>
                  <a:lnTo>
                    <a:pt x="528932" y="80881"/>
                  </a:lnTo>
                  <a:lnTo>
                    <a:pt x="555378" y="84925"/>
                  </a:lnTo>
                  <a:lnTo>
                    <a:pt x="581825" y="88969"/>
                  </a:lnTo>
                  <a:lnTo>
                    <a:pt x="608272" y="93013"/>
                  </a:lnTo>
                  <a:lnTo>
                    <a:pt x="634718" y="97057"/>
                  </a:lnTo>
                  <a:lnTo>
                    <a:pt x="661165" y="101101"/>
                  </a:lnTo>
                  <a:lnTo>
                    <a:pt x="687611" y="105145"/>
                  </a:lnTo>
                  <a:lnTo>
                    <a:pt x="714058" y="109189"/>
                  </a:lnTo>
                  <a:lnTo>
                    <a:pt x="740505" y="113233"/>
                  </a:lnTo>
                  <a:lnTo>
                    <a:pt x="766951" y="117277"/>
                  </a:lnTo>
                  <a:lnTo>
                    <a:pt x="793398" y="121321"/>
                  </a:lnTo>
                  <a:lnTo>
                    <a:pt x="819844" y="125365"/>
                  </a:lnTo>
                  <a:lnTo>
                    <a:pt x="846291" y="129409"/>
                  </a:lnTo>
                  <a:lnTo>
                    <a:pt x="872738" y="133453"/>
                  </a:lnTo>
                  <a:lnTo>
                    <a:pt x="899184" y="137497"/>
                  </a:lnTo>
                  <a:lnTo>
                    <a:pt x="925631" y="141541"/>
                  </a:lnTo>
                  <a:lnTo>
                    <a:pt x="952077" y="145586"/>
                  </a:lnTo>
                  <a:lnTo>
                    <a:pt x="978524" y="149630"/>
                  </a:lnTo>
                  <a:lnTo>
                    <a:pt x="1004971" y="153674"/>
                  </a:lnTo>
                  <a:lnTo>
                    <a:pt x="1031417" y="157718"/>
                  </a:lnTo>
                  <a:lnTo>
                    <a:pt x="1057864" y="161762"/>
                  </a:lnTo>
                  <a:lnTo>
                    <a:pt x="1084310" y="165806"/>
                  </a:lnTo>
                  <a:lnTo>
                    <a:pt x="1110757" y="169850"/>
                  </a:lnTo>
                  <a:lnTo>
                    <a:pt x="1137204" y="173894"/>
                  </a:lnTo>
                  <a:lnTo>
                    <a:pt x="1163650" y="177938"/>
                  </a:lnTo>
                  <a:lnTo>
                    <a:pt x="1190097" y="181982"/>
                  </a:lnTo>
                  <a:lnTo>
                    <a:pt x="1216544" y="186026"/>
                  </a:lnTo>
                  <a:lnTo>
                    <a:pt x="1242990" y="190070"/>
                  </a:lnTo>
                  <a:lnTo>
                    <a:pt x="1269437" y="194114"/>
                  </a:lnTo>
                  <a:lnTo>
                    <a:pt x="1295883" y="198158"/>
                  </a:lnTo>
                  <a:lnTo>
                    <a:pt x="1322330" y="202202"/>
                  </a:lnTo>
                  <a:lnTo>
                    <a:pt x="1348777" y="206246"/>
                  </a:lnTo>
                  <a:lnTo>
                    <a:pt x="1375223" y="210290"/>
                  </a:lnTo>
                  <a:lnTo>
                    <a:pt x="1401670" y="214334"/>
                  </a:lnTo>
                  <a:lnTo>
                    <a:pt x="1428116" y="218379"/>
                  </a:lnTo>
                  <a:lnTo>
                    <a:pt x="1454563" y="222423"/>
                  </a:lnTo>
                  <a:lnTo>
                    <a:pt x="1481010" y="226467"/>
                  </a:lnTo>
                  <a:lnTo>
                    <a:pt x="1507456" y="230511"/>
                  </a:lnTo>
                  <a:lnTo>
                    <a:pt x="1533903" y="234555"/>
                  </a:lnTo>
                  <a:lnTo>
                    <a:pt x="1560349" y="238599"/>
                  </a:lnTo>
                  <a:lnTo>
                    <a:pt x="1586796" y="242643"/>
                  </a:lnTo>
                  <a:lnTo>
                    <a:pt x="1613243" y="246687"/>
                  </a:lnTo>
                  <a:lnTo>
                    <a:pt x="1639689" y="250731"/>
                  </a:lnTo>
                  <a:lnTo>
                    <a:pt x="1666136" y="254775"/>
                  </a:lnTo>
                  <a:lnTo>
                    <a:pt x="1692582" y="258819"/>
                  </a:lnTo>
                  <a:lnTo>
                    <a:pt x="1719029" y="262863"/>
                  </a:lnTo>
                  <a:lnTo>
                    <a:pt x="1745476" y="266907"/>
                  </a:lnTo>
                  <a:lnTo>
                    <a:pt x="1771922" y="270951"/>
                  </a:lnTo>
                  <a:lnTo>
                    <a:pt x="1798369" y="274995"/>
                  </a:lnTo>
                  <a:lnTo>
                    <a:pt x="1824816" y="279039"/>
                  </a:lnTo>
                  <a:lnTo>
                    <a:pt x="1851262" y="283083"/>
                  </a:lnTo>
                  <a:lnTo>
                    <a:pt x="1877709" y="287127"/>
                  </a:lnTo>
                  <a:lnTo>
                    <a:pt x="1904155" y="291172"/>
                  </a:lnTo>
                  <a:lnTo>
                    <a:pt x="1930602" y="295216"/>
                  </a:lnTo>
                  <a:lnTo>
                    <a:pt x="1957049" y="299260"/>
                  </a:lnTo>
                  <a:lnTo>
                    <a:pt x="1983495" y="303304"/>
                  </a:lnTo>
                  <a:lnTo>
                    <a:pt x="2009942" y="307348"/>
                  </a:lnTo>
                  <a:lnTo>
                    <a:pt x="2036388" y="311392"/>
                  </a:lnTo>
                  <a:lnTo>
                    <a:pt x="2062835" y="315436"/>
                  </a:lnTo>
                  <a:lnTo>
                    <a:pt x="2089282" y="319480"/>
                  </a:lnTo>
                  <a:lnTo>
                    <a:pt x="2115728" y="323524"/>
                  </a:lnTo>
                  <a:lnTo>
                    <a:pt x="2142175" y="327568"/>
                  </a:lnTo>
                  <a:lnTo>
                    <a:pt x="2168621" y="331612"/>
                  </a:lnTo>
                  <a:lnTo>
                    <a:pt x="2195068" y="335656"/>
                  </a:lnTo>
                  <a:lnTo>
                    <a:pt x="2221515" y="339700"/>
                  </a:lnTo>
                  <a:lnTo>
                    <a:pt x="2247961" y="343744"/>
                  </a:lnTo>
                  <a:lnTo>
                    <a:pt x="2274408" y="347788"/>
                  </a:lnTo>
                  <a:lnTo>
                    <a:pt x="2300855" y="351832"/>
                  </a:lnTo>
                  <a:lnTo>
                    <a:pt x="2327301" y="355876"/>
                  </a:lnTo>
                  <a:lnTo>
                    <a:pt x="2353748" y="359921"/>
                  </a:lnTo>
                  <a:lnTo>
                    <a:pt x="2380194" y="363965"/>
                  </a:lnTo>
                  <a:lnTo>
                    <a:pt x="2406641" y="368009"/>
                  </a:lnTo>
                  <a:lnTo>
                    <a:pt x="2433088" y="372053"/>
                  </a:lnTo>
                  <a:lnTo>
                    <a:pt x="2459534" y="376097"/>
                  </a:lnTo>
                  <a:lnTo>
                    <a:pt x="2485981" y="380141"/>
                  </a:lnTo>
                  <a:lnTo>
                    <a:pt x="2511455" y="3840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6377847" y="4603753"/>
              <a:ext cx="134158" cy="142345"/>
            </a:xfrm>
            <a:custGeom>
              <a:avLst/>
              <a:pathLst>
                <a:path w="134158" h="142345">
                  <a:moveTo>
                    <a:pt x="0" y="142345"/>
                  </a:moveTo>
                  <a:lnTo>
                    <a:pt x="134158" y="90023"/>
                  </a:lnTo>
                  <a:lnTo>
                    <a:pt x="217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3409541" y="2318216"/>
              <a:ext cx="591008" cy="1991523"/>
            </a:xfrm>
            <a:custGeom>
              <a:avLst/>
              <a:pathLst>
                <a:path w="591008" h="1991523">
                  <a:moveTo>
                    <a:pt x="591008" y="1991523"/>
                  </a:moveTo>
                  <a:lnTo>
                    <a:pt x="584728" y="1970360"/>
                  </a:lnTo>
                  <a:lnTo>
                    <a:pt x="578448" y="1949198"/>
                  </a:lnTo>
                  <a:lnTo>
                    <a:pt x="572168" y="1928036"/>
                  </a:lnTo>
                  <a:lnTo>
                    <a:pt x="565887" y="1906874"/>
                  </a:lnTo>
                  <a:lnTo>
                    <a:pt x="559607" y="1885711"/>
                  </a:lnTo>
                  <a:lnTo>
                    <a:pt x="553327" y="1864549"/>
                  </a:lnTo>
                  <a:lnTo>
                    <a:pt x="547047" y="1843387"/>
                  </a:lnTo>
                  <a:lnTo>
                    <a:pt x="540767" y="1822225"/>
                  </a:lnTo>
                  <a:lnTo>
                    <a:pt x="534487" y="1801063"/>
                  </a:lnTo>
                  <a:lnTo>
                    <a:pt x="528207" y="1779900"/>
                  </a:lnTo>
                  <a:lnTo>
                    <a:pt x="521926" y="1758738"/>
                  </a:lnTo>
                  <a:lnTo>
                    <a:pt x="515646" y="1737576"/>
                  </a:lnTo>
                  <a:lnTo>
                    <a:pt x="509366" y="1716414"/>
                  </a:lnTo>
                  <a:lnTo>
                    <a:pt x="503086" y="1695251"/>
                  </a:lnTo>
                  <a:lnTo>
                    <a:pt x="496806" y="1674089"/>
                  </a:lnTo>
                  <a:lnTo>
                    <a:pt x="490526" y="1652927"/>
                  </a:lnTo>
                  <a:lnTo>
                    <a:pt x="484246" y="1631765"/>
                  </a:lnTo>
                  <a:lnTo>
                    <a:pt x="477965" y="1610603"/>
                  </a:lnTo>
                  <a:lnTo>
                    <a:pt x="471685" y="1589440"/>
                  </a:lnTo>
                  <a:lnTo>
                    <a:pt x="465405" y="1568278"/>
                  </a:lnTo>
                  <a:lnTo>
                    <a:pt x="459125" y="1547116"/>
                  </a:lnTo>
                  <a:lnTo>
                    <a:pt x="452845" y="1525954"/>
                  </a:lnTo>
                  <a:lnTo>
                    <a:pt x="446565" y="1504791"/>
                  </a:lnTo>
                  <a:lnTo>
                    <a:pt x="440285" y="1483629"/>
                  </a:lnTo>
                  <a:lnTo>
                    <a:pt x="434004" y="1462467"/>
                  </a:lnTo>
                  <a:lnTo>
                    <a:pt x="427724" y="1441305"/>
                  </a:lnTo>
                  <a:lnTo>
                    <a:pt x="421444" y="1420143"/>
                  </a:lnTo>
                  <a:lnTo>
                    <a:pt x="415164" y="1398980"/>
                  </a:lnTo>
                  <a:lnTo>
                    <a:pt x="408884" y="1377818"/>
                  </a:lnTo>
                  <a:lnTo>
                    <a:pt x="402604" y="1356656"/>
                  </a:lnTo>
                  <a:lnTo>
                    <a:pt x="396324" y="1335494"/>
                  </a:lnTo>
                  <a:lnTo>
                    <a:pt x="390043" y="1314331"/>
                  </a:lnTo>
                  <a:lnTo>
                    <a:pt x="383763" y="1293169"/>
                  </a:lnTo>
                  <a:lnTo>
                    <a:pt x="377483" y="1272007"/>
                  </a:lnTo>
                  <a:lnTo>
                    <a:pt x="371203" y="1250845"/>
                  </a:lnTo>
                  <a:lnTo>
                    <a:pt x="364923" y="1229683"/>
                  </a:lnTo>
                  <a:lnTo>
                    <a:pt x="358643" y="1208520"/>
                  </a:lnTo>
                  <a:lnTo>
                    <a:pt x="352363" y="1187358"/>
                  </a:lnTo>
                  <a:lnTo>
                    <a:pt x="346082" y="1166196"/>
                  </a:lnTo>
                  <a:lnTo>
                    <a:pt x="339802" y="1145034"/>
                  </a:lnTo>
                  <a:lnTo>
                    <a:pt x="333522" y="1123871"/>
                  </a:lnTo>
                  <a:lnTo>
                    <a:pt x="327242" y="1102709"/>
                  </a:lnTo>
                  <a:lnTo>
                    <a:pt x="320962" y="1081547"/>
                  </a:lnTo>
                  <a:lnTo>
                    <a:pt x="314682" y="1060385"/>
                  </a:lnTo>
                  <a:lnTo>
                    <a:pt x="308402" y="1039223"/>
                  </a:lnTo>
                  <a:lnTo>
                    <a:pt x="302121" y="1018060"/>
                  </a:lnTo>
                  <a:lnTo>
                    <a:pt x="295841" y="996898"/>
                  </a:lnTo>
                  <a:lnTo>
                    <a:pt x="289561" y="975736"/>
                  </a:lnTo>
                  <a:lnTo>
                    <a:pt x="283281" y="954574"/>
                  </a:lnTo>
                  <a:lnTo>
                    <a:pt x="277001" y="933411"/>
                  </a:lnTo>
                  <a:lnTo>
                    <a:pt x="270721" y="912249"/>
                  </a:lnTo>
                  <a:lnTo>
                    <a:pt x="264440" y="891087"/>
                  </a:lnTo>
                  <a:lnTo>
                    <a:pt x="258160" y="869925"/>
                  </a:lnTo>
                  <a:lnTo>
                    <a:pt x="251880" y="848763"/>
                  </a:lnTo>
                  <a:lnTo>
                    <a:pt x="245600" y="827600"/>
                  </a:lnTo>
                  <a:lnTo>
                    <a:pt x="239320" y="806438"/>
                  </a:lnTo>
                  <a:lnTo>
                    <a:pt x="233040" y="785276"/>
                  </a:lnTo>
                  <a:lnTo>
                    <a:pt x="226760" y="764114"/>
                  </a:lnTo>
                  <a:lnTo>
                    <a:pt x="220479" y="742951"/>
                  </a:lnTo>
                  <a:lnTo>
                    <a:pt x="214199" y="721789"/>
                  </a:lnTo>
                  <a:lnTo>
                    <a:pt x="207919" y="700627"/>
                  </a:lnTo>
                  <a:lnTo>
                    <a:pt x="201639" y="679465"/>
                  </a:lnTo>
                  <a:lnTo>
                    <a:pt x="195359" y="658302"/>
                  </a:lnTo>
                  <a:lnTo>
                    <a:pt x="189079" y="637140"/>
                  </a:lnTo>
                  <a:lnTo>
                    <a:pt x="182799" y="615978"/>
                  </a:lnTo>
                  <a:lnTo>
                    <a:pt x="176518" y="594816"/>
                  </a:lnTo>
                  <a:lnTo>
                    <a:pt x="170238" y="573654"/>
                  </a:lnTo>
                  <a:lnTo>
                    <a:pt x="163958" y="552491"/>
                  </a:lnTo>
                  <a:lnTo>
                    <a:pt x="157678" y="531329"/>
                  </a:lnTo>
                  <a:lnTo>
                    <a:pt x="151398" y="510167"/>
                  </a:lnTo>
                  <a:lnTo>
                    <a:pt x="145118" y="489005"/>
                  </a:lnTo>
                  <a:lnTo>
                    <a:pt x="138838" y="467842"/>
                  </a:lnTo>
                  <a:lnTo>
                    <a:pt x="132557" y="446680"/>
                  </a:lnTo>
                  <a:lnTo>
                    <a:pt x="126277" y="425518"/>
                  </a:lnTo>
                  <a:lnTo>
                    <a:pt x="119997" y="404356"/>
                  </a:lnTo>
                  <a:lnTo>
                    <a:pt x="113717" y="383194"/>
                  </a:lnTo>
                  <a:lnTo>
                    <a:pt x="107437" y="362031"/>
                  </a:lnTo>
                  <a:lnTo>
                    <a:pt x="101157" y="340869"/>
                  </a:lnTo>
                  <a:lnTo>
                    <a:pt x="94877" y="319707"/>
                  </a:lnTo>
                  <a:lnTo>
                    <a:pt x="88596" y="298545"/>
                  </a:lnTo>
                  <a:lnTo>
                    <a:pt x="82316" y="277382"/>
                  </a:lnTo>
                  <a:lnTo>
                    <a:pt x="76036" y="256220"/>
                  </a:lnTo>
                  <a:lnTo>
                    <a:pt x="69756" y="235058"/>
                  </a:lnTo>
                  <a:lnTo>
                    <a:pt x="63476" y="213896"/>
                  </a:lnTo>
                  <a:lnTo>
                    <a:pt x="57196" y="192734"/>
                  </a:lnTo>
                  <a:lnTo>
                    <a:pt x="50916" y="171571"/>
                  </a:lnTo>
                  <a:lnTo>
                    <a:pt x="44635" y="150409"/>
                  </a:lnTo>
                  <a:lnTo>
                    <a:pt x="38355" y="129247"/>
                  </a:lnTo>
                  <a:lnTo>
                    <a:pt x="32075" y="108085"/>
                  </a:lnTo>
                  <a:lnTo>
                    <a:pt x="25795" y="86922"/>
                  </a:lnTo>
                  <a:lnTo>
                    <a:pt x="19515" y="65760"/>
                  </a:lnTo>
                  <a:lnTo>
                    <a:pt x="13235" y="44598"/>
                  </a:lnTo>
                  <a:lnTo>
                    <a:pt x="6955" y="23436"/>
                  </a:lnTo>
                  <a:lnTo>
                    <a:pt x="674" y="227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3375996" y="2318216"/>
              <a:ext cx="138049" cy="140038"/>
            </a:xfrm>
            <a:custGeom>
              <a:avLst/>
              <a:pathLst>
                <a:path w="138049" h="140038">
                  <a:moveTo>
                    <a:pt x="138049" y="99070"/>
                  </a:moveTo>
                  <a:lnTo>
                    <a:pt x="33545" y="0"/>
                  </a:lnTo>
                  <a:lnTo>
                    <a:pt x="0" y="1400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4000550" y="2790223"/>
              <a:ext cx="328493" cy="1519516"/>
            </a:xfrm>
            <a:custGeom>
              <a:avLst/>
              <a:pathLst>
                <a:path w="328493" h="1519516">
                  <a:moveTo>
                    <a:pt x="0" y="1519516"/>
                  </a:moveTo>
                  <a:lnTo>
                    <a:pt x="3548" y="1503101"/>
                  </a:lnTo>
                  <a:lnTo>
                    <a:pt x="7097" y="1486686"/>
                  </a:lnTo>
                  <a:lnTo>
                    <a:pt x="10645" y="1470271"/>
                  </a:lnTo>
                  <a:lnTo>
                    <a:pt x="14194" y="1453856"/>
                  </a:lnTo>
                  <a:lnTo>
                    <a:pt x="17743" y="1437441"/>
                  </a:lnTo>
                  <a:lnTo>
                    <a:pt x="21291" y="1421026"/>
                  </a:lnTo>
                  <a:lnTo>
                    <a:pt x="24840" y="1404611"/>
                  </a:lnTo>
                  <a:lnTo>
                    <a:pt x="28389" y="1388196"/>
                  </a:lnTo>
                  <a:lnTo>
                    <a:pt x="31937" y="1371781"/>
                  </a:lnTo>
                  <a:lnTo>
                    <a:pt x="35486" y="1355366"/>
                  </a:lnTo>
                  <a:lnTo>
                    <a:pt x="39034" y="1338951"/>
                  </a:lnTo>
                  <a:lnTo>
                    <a:pt x="42583" y="1322536"/>
                  </a:lnTo>
                  <a:lnTo>
                    <a:pt x="46132" y="1306122"/>
                  </a:lnTo>
                  <a:lnTo>
                    <a:pt x="49680" y="1289707"/>
                  </a:lnTo>
                  <a:lnTo>
                    <a:pt x="53229" y="1273292"/>
                  </a:lnTo>
                  <a:lnTo>
                    <a:pt x="56778" y="1256877"/>
                  </a:lnTo>
                  <a:lnTo>
                    <a:pt x="60326" y="1240462"/>
                  </a:lnTo>
                  <a:lnTo>
                    <a:pt x="63875" y="1224047"/>
                  </a:lnTo>
                  <a:lnTo>
                    <a:pt x="67423" y="1207632"/>
                  </a:lnTo>
                  <a:lnTo>
                    <a:pt x="70972" y="1191217"/>
                  </a:lnTo>
                  <a:lnTo>
                    <a:pt x="74521" y="1174802"/>
                  </a:lnTo>
                  <a:lnTo>
                    <a:pt x="78069" y="1158387"/>
                  </a:lnTo>
                  <a:lnTo>
                    <a:pt x="81618" y="1141972"/>
                  </a:lnTo>
                  <a:lnTo>
                    <a:pt x="85167" y="1125557"/>
                  </a:lnTo>
                  <a:lnTo>
                    <a:pt x="88715" y="1109142"/>
                  </a:lnTo>
                  <a:lnTo>
                    <a:pt x="92264" y="1092728"/>
                  </a:lnTo>
                  <a:lnTo>
                    <a:pt x="95812" y="1076313"/>
                  </a:lnTo>
                  <a:lnTo>
                    <a:pt x="99361" y="1059898"/>
                  </a:lnTo>
                  <a:lnTo>
                    <a:pt x="102910" y="1043483"/>
                  </a:lnTo>
                  <a:lnTo>
                    <a:pt x="106458" y="1027068"/>
                  </a:lnTo>
                  <a:lnTo>
                    <a:pt x="110007" y="1010653"/>
                  </a:lnTo>
                  <a:lnTo>
                    <a:pt x="113556" y="994238"/>
                  </a:lnTo>
                  <a:lnTo>
                    <a:pt x="117104" y="977823"/>
                  </a:lnTo>
                  <a:lnTo>
                    <a:pt x="120653" y="961408"/>
                  </a:lnTo>
                  <a:lnTo>
                    <a:pt x="124201" y="944993"/>
                  </a:lnTo>
                  <a:lnTo>
                    <a:pt x="127750" y="928578"/>
                  </a:lnTo>
                  <a:lnTo>
                    <a:pt x="131299" y="912163"/>
                  </a:lnTo>
                  <a:lnTo>
                    <a:pt x="134847" y="895748"/>
                  </a:lnTo>
                  <a:lnTo>
                    <a:pt x="138396" y="879334"/>
                  </a:lnTo>
                  <a:lnTo>
                    <a:pt x="141945" y="862919"/>
                  </a:lnTo>
                  <a:lnTo>
                    <a:pt x="145493" y="846504"/>
                  </a:lnTo>
                  <a:lnTo>
                    <a:pt x="149042" y="830089"/>
                  </a:lnTo>
                  <a:lnTo>
                    <a:pt x="152590" y="813674"/>
                  </a:lnTo>
                  <a:lnTo>
                    <a:pt x="156139" y="797259"/>
                  </a:lnTo>
                  <a:lnTo>
                    <a:pt x="159688" y="780844"/>
                  </a:lnTo>
                  <a:lnTo>
                    <a:pt x="163236" y="764429"/>
                  </a:lnTo>
                  <a:lnTo>
                    <a:pt x="166785" y="748014"/>
                  </a:lnTo>
                  <a:lnTo>
                    <a:pt x="170334" y="731599"/>
                  </a:lnTo>
                  <a:lnTo>
                    <a:pt x="173882" y="715184"/>
                  </a:lnTo>
                  <a:lnTo>
                    <a:pt x="177431" y="698769"/>
                  </a:lnTo>
                  <a:lnTo>
                    <a:pt x="180980" y="682354"/>
                  </a:lnTo>
                  <a:lnTo>
                    <a:pt x="184528" y="665940"/>
                  </a:lnTo>
                  <a:lnTo>
                    <a:pt x="188077" y="649525"/>
                  </a:lnTo>
                  <a:lnTo>
                    <a:pt x="191625" y="633110"/>
                  </a:lnTo>
                  <a:lnTo>
                    <a:pt x="195174" y="616695"/>
                  </a:lnTo>
                  <a:lnTo>
                    <a:pt x="198723" y="600280"/>
                  </a:lnTo>
                  <a:lnTo>
                    <a:pt x="202271" y="583865"/>
                  </a:lnTo>
                  <a:lnTo>
                    <a:pt x="205820" y="567450"/>
                  </a:lnTo>
                  <a:lnTo>
                    <a:pt x="209369" y="551035"/>
                  </a:lnTo>
                  <a:lnTo>
                    <a:pt x="212917" y="534620"/>
                  </a:lnTo>
                  <a:lnTo>
                    <a:pt x="216466" y="518205"/>
                  </a:lnTo>
                  <a:lnTo>
                    <a:pt x="220014" y="501790"/>
                  </a:lnTo>
                  <a:lnTo>
                    <a:pt x="223563" y="485375"/>
                  </a:lnTo>
                  <a:lnTo>
                    <a:pt x="227112" y="468960"/>
                  </a:lnTo>
                  <a:lnTo>
                    <a:pt x="230660" y="452545"/>
                  </a:lnTo>
                  <a:lnTo>
                    <a:pt x="234209" y="436131"/>
                  </a:lnTo>
                  <a:lnTo>
                    <a:pt x="237758" y="419716"/>
                  </a:lnTo>
                  <a:lnTo>
                    <a:pt x="241306" y="403301"/>
                  </a:lnTo>
                  <a:lnTo>
                    <a:pt x="244855" y="386886"/>
                  </a:lnTo>
                  <a:lnTo>
                    <a:pt x="248403" y="370471"/>
                  </a:lnTo>
                  <a:lnTo>
                    <a:pt x="251952" y="354056"/>
                  </a:lnTo>
                  <a:lnTo>
                    <a:pt x="255501" y="337641"/>
                  </a:lnTo>
                  <a:lnTo>
                    <a:pt x="259049" y="321226"/>
                  </a:lnTo>
                  <a:lnTo>
                    <a:pt x="262598" y="304811"/>
                  </a:lnTo>
                  <a:lnTo>
                    <a:pt x="266147" y="288396"/>
                  </a:lnTo>
                  <a:lnTo>
                    <a:pt x="269695" y="271981"/>
                  </a:lnTo>
                  <a:lnTo>
                    <a:pt x="273244" y="255566"/>
                  </a:lnTo>
                  <a:lnTo>
                    <a:pt x="276792" y="239151"/>
                  </a:lnTo>
                  <a:lnTo>
                    <a:pt x="280341" y="222737"/>
                  </a:lnTo>
                  <a:lnTo>
                    <a:pt x="283890" y="206322"/>
                  </a:lnTo>
                  <a:lnTo>
                    <a:pt x="287438" y="189907"/>
                  </a:lnTo>
                  <a:lnTo>
                    <a:pt x="290987" y="173492"/>
                  </a:lnTo>
                  <a:lnTo>
                    <a:pt x="294536" y="157077"/>
                  </a:lnTo>
                  <a:lnTo>
                    <a:pt x="298084" y="140662"/>
                  </a:lnTo>
                  <a:lnTo>
                    <a:pt x="301633" y="124247"/>
                  </a:lnTo>
                  <a:lnTo>
                    <a:pt x="305181" y="107832"/>
                  </a:lnTo>
                  <a:lnTo>
                    <a:pt x="308730" y="91417"/>
                  </a:lnTo>
                  <a:lnTo>
                    <a:pt x="312279" y="75002"/>
                  </a:lnTo>
                  <a:lnTo>
                    <a:pt x="315827" y="58587"/>
                  </a:lnTo>
                  <a:lnTo>
                    <a:pt x="319376" y="42172"/>
                  </a:lnTo>
                  <a:lnTo>
                    <a:pt x="322925" y="25757"/>
                  </a:lnTo>
                  <a:lnTo>
                    <a:pt x="326473" y="9343"/>
                  </a:lnTo>
                  <a:lnTo>
                    <a:pt x="32849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4232318" y="2790223"/>
              <a:ext cx="140748" cy="137105"/>
            </a:xfrm>
            <a:custGeom>
              <a:avLst/>
              <a:pathLst>
                <a:path w="140748" h="137105">
                  <a:moveTo>
                    <a:pt x="140748" y="137105"/>
                  </a:moveTo>
                  <a:lnTo>
                    <a:pt x="96725" y="0"/>
                  </a:lnTo>
                  <a:lnTo>
                    <a:pt x="0" y="10667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4000550" y="3208179"/>
              <a:ext cx="1450243" cy="1101560"/>
            </a:xfrm>
            <a:custGeom>
              <a:avLst/>
              <a:pathLst>
                <a:path w="1450243" h="1101560">
                  <a:moveTo>
                    <a:pt x="0" y="1101560"/>
                  </a:moveTo>
                  <a:lnTo>
                    <a:pt x="15517" y="1089773"/>
                  </a:lnTo>
                  <a:lnTo>
                    <a:pt x="31035" y="1077986"/>
                  </a:lnTo>
                  <a:lnTo>
                    <a:pt x="46552" y="1066199"/>
                  </a:lnTo>
                  <a:lnTo>
                    <a:pt x="62070" y="1054413"/>
                  </a:lnTo>
                  <a:lnTo>
                    <a:pt x="77588" y="1042626"/>
                  </a:lnTo>
                  <a:lnTo>
                    <a:pt x="93105" y="1030839"/>
                  </a:lnTo>
                  <a:lnTo>
                    <a:pt x="108623" y="1019052"/>
                  </a:lnTo>
                  <a:lnTo>
                    <a:pt x="124141" y="1007266"/>
                  </a:lnTo>
                  <a:lnTo>
                    <a:pt x="139658" y="995479"/>
                  </a:lnTo>
                  <a:lnTo>
                    <a:pt x="155176" y="983692"/>
                  </a:lnTo>
                  <a:lnTo>
                    <a:pt x="170694" y="971906"/>
                  </a:lnTo>
                  <a:lnTo>
                    <a:pt x="186211" y="960119"/>
                  </a:lnTo>
                  <a:lnTo>
                    <a:pt x="201729" y="948332"/>
                  </a:lnTo>
                  <a:lnTo>
                    <a:pt x="217246" y="936545"/>
                  </a:lnTo>
                  <a:lnTo>
                    <a:pt x="232764" y="924759"/>
                  </a:lnTo>
                  <a:lnTo>
                    <a:pt x="248282" y="912972"/>
                  </a:lnTo>
                  <a:lnTo>
                    <a:pt x="263799" y="901185"/>
                  </a:lnTo>
                  <a:lnTo>
                    <a:pt x="279317" y="889399"/>
                  </a:lnTo>
                  <a:lnTo>
                    <a:pt x="294835" y="877612"/>
                  </a:lnTo>
                  <a:lnTo>
                    <a:pt x="310352" y="865825"/>
                  </a:lnTo>
                  <a:lnTo>
                    <a:pt x="325870" y="854038"/>
                  </a:lnTo>
                  <a:lnTo>
                    <a:pt x="341388" y="842252"/>
                  </a:lnTo>
                  <a:lnTo>
                    <a:pt x="356905" y="830465"/>
                  </a:lnTo>
                  <a:lnTo>
                    <a:pt x="372423" y="818678"/>
                  </a:lnTo>
                  <a:lnTo>
                    <a:pt x="387941" y="806891"/>
                  </a:lnTo>
                  <a:lnTo>
                    <a:pt x="403458" y="795105"/>
                  </a:lnTo>
                  <a:lnTo>
                    <a:pt x="418976" y="783318"/>
                  </a:lnTo>
                  <a:lnTo>
                    <a:pt x="434493" y="771531"/>
                  </a:lnTo>
                  <a:lnTo>
                    <a:pt x="450011" y="759745"/>
                  </a:lnTo>
                  <a:lnTo>
                    <a:pt x="465529" y="747958"/>
                  </a:lnTo>
                  <a:lnTo>
                    <a:pt x="481046" y="736171"/>
                  </a:lnTo>
                  <a:lnTo>
                    <a:pt x="496564" y="724384"/>
                  </a:lnTo>
                  <a:lnTo>
                    <a:pt x="512082" y="712598"/>
                  </a:lnTo>
                  <a:lnTo>
                    <a:pt x="527599" y="700811"/>
                  </a:lnTo>
                  <a:lnTo>
                    <a:pt x="543117" y="689024"/>
                  </a:lnTo>
                  <a:lnTo>
                    <a:pt x="558635" y="677238"/>
                  </a:lnTo>
                  <a:lnTo>
                    <a:pt x="574152" y="665451"/>
                  </a:lnTo>
                  <a:lnTo>
                    <a:pt x="589670" y="653664"/>
                  </a:lnTo>
                  <a:lnTo>
                    <a:pt x="605188" y="641877"/>
                  </a:lnTo>
                  <a:lnTo>
                    <a:pt x="620705" y="630091"/>
                  </a:lnTo>
                  <a:lnTo>
                    <a:pt x="636223" y="618304"/>
                  </a:lnTo>
                  <a:lnTo>
                    <a:pt x="651740" y="606517"/>
                  </a:lnTo>
                  <a:lnTo>
                    <a:pt x="667258" y="594730"/>
                  </a:lnTo>
                  <a:lnTo>
                    <a:pt x="682776" y="582944"/>
                  </a:lnTo>
                  <a:lnTo>
                    <a:pt x="698293" y="571157"/>
                  </a:lnTo>
                  <a:lnTo>
                    <a:pt x="713811" y="559370"/>
                  </a:lnTo>
                  <a:lnTo>
                    <a:pt x="729329" y="547584"/>
                  </a:lnTo>
                  <a:lnTo>
                    <a:pt x="744846" y="535797"/>
                  </a:lnTo>
                  <a:lnTo>
                    <a:pt x="760364" y="524010"/>
                  </a:lnTo>
                  <a:lnTo>
                    <a:pt x="775882" y="512223"/>
                  </a:lnTo>
                  <a:lnTo>
                    <a:pt x="791399" y="500437"/>
                  </a:lnTo>
                  <a:lnTo>
                    <a:pt x="806917" y="488650"/>
                  </a:lnTo>
                  <a:lnTo>
                    <a:pt x="822435" y="476863"/>
                  </a:lnTo>
                  <a:lnTo>
                    <a:pt x="837952" y="465077"/>
                  </a:lnTo>
                  <a:lnTo>
                    <a:pt x="853470" y="453290"/>
                  </a:lnTo>
                  <a:lnTo>
                    <a:pt x="868987" y="441503"/>
                  </a:lnTo>
                  <a:lnTo>
                    <a:pt x="884505" y="429716"/>
                  </a:lnTo>
                  <a:lnTo>
                    <a:pt x="900023" y="417930"/>
                  </a:lnTo>
                  <a:lnTo>
                    <a:pt x="915540" y="406143"/>
                  </a:lnTo>
                  <a:lnTo>
                    <a:pt x="931058" y="394356"/>
                  </a:lnTo>
                  <a:lnTo>
                    <a:pt x="946576" y="382569"/>
                  </a:lnTo>
                  <a:lnTo>
                    <a:pt x="962093" y="370783"/>
                  </a:lnTo>
                  <a:lnTo>
                    <a:pt x="977611" y="358996"/>
                  </a:lnTo>
                  <a:lnTo>
                    <a:pt x="993129" y="347209"/>
                  </a:lnTo>
                  <a:lnTo>
                    <a:pt x="1008646" y="335423"/>
                  </a:lnTo>
                  <a:lnTo>
                    <a:pt x="1024164" y="323636"/>
                  </a:lnTo>
                  <a:lnTo>
                    <a:pt x="1039681" y="311849"/>
                  </a:lnTo>
                  <a:lnTo>
                    <a:pt x="1055199" y="300062"/>
                  </a:lnTo>
                  <a:lnTo>
                    <a:pt x="1070717" y="288276"/>
                  </a:lnTo>
                  <a:lnTo>
                    <a:pt x="1086234" y="276489"/>
                  </a:lnTo>
                  <a:lnTo>
                    <a:pt x="1101752" y="264702"/>
                  </a:lnTo>
                  <a:lnTo>
                    <a:pt x="1117270" y="252916"/>
                  </a:lnTo>
                  <a:lnTo>
                    <a:pt x="1132787" y="241129"/>
                  </a:lnTo>
                  <a:lnTo>
                    <a:pt x="1148305" y="229342"/>
                  </a:lnTo>
                  <a:lnTo>
                    <a:pt x="1163823" y="217555"/>
                  </a:lnTo>
                  <a:lnTo>
                    <a:pt x="1179340" y="205769"/>
                  </a:lnTo>
                  <a:lnTo>
                    <a:pt x="1194858" y="193982"/>
                  </a:lnTo>
                  <a:lnTo>
                    <a:pt x="1210376" y="182195"/>
                  </a:lnTo>
                  <a:lnTo>
                    <a:pt x="1225893" y="170408"/>
                  </a:lnTo>
                  <a:lnTo>
                    <a:pt x="1241411" y="158622"/>
                  </a:lnTo>
                  <a:lnTo>
                    <a:pt x="1256928" y="146835"/>
                  </a:lnTo>
                  <a:lnTo>
                    <a:pt x="1272446" y="135048"/>
                  </a:lnTo>
                  <a:lnTo>
                    <a:pt x="1287964" y="123262"/>
                  </a:lnTo>
                  <a:lnTo>
                    <a:pt x="1303481" y="111475"/>
                  </a:lnTo>
                  <a:lnTo>
                    <a:pt x="1318999" y="99688"/>
                  </a:lnTo>
                  <a:lnTo>
                    <a:pt x="1334517" y="87901"/>
                  </a:lnTo>
                  <a:lnTo>
                    <a:pt x="1350034" y="76115"/>
                  </a:lnTo>
                  <a:lnTo>
                    <a:pt x="1365552" y="64328"/>
                  </a:lnTo>
                  <a:lnTo>
                    <a:pt x="1381070" y="52541"/>
                  </a:lnTo>
                  <a:lnTo>
                    <a:pt x="1396587" y="40754"/>
                  </a:lnTo>
                  <a:lnTo>
                    <a:pt x="1412105" y="28968"/>
                  </a:lnTo>
                  <a:lnTo>
                    <a:pt x="1427623" y="17181"/>
                  </a:lnTo>
                  <a:lnTo>
                    <a:pt x="1443140" y="5394"/>
                  </a:lnTo>
                  <a:lnTo>
                    <a:pt x="14502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5307934" y="3208179"/>
              <a:ext cx="142858" cy="132766"/>
            </a:xfrm>
            <a:custGeom>
              <a:avLst/>
              <a:pathLst>
                <a:path w="142858" h="132766">
                  <a:moveTo>
                    <a:pt x="87100" y="132766"/>
                  </a:moveTo>
                  <a:lnTo>
                    <a:pt x="142858" y="0"/>
                  </a:lnTo>
                  <a:lnTo>
                    <a:pt x="0" y="180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3768070" y="4309739"/>
              <a:ext cx="232479" cy="2367430"/>
            </a:xfrm>
            <a:custGeom>
              <a:avLst/>
              <a:pathLst>
                <a:path w="232479" h="2367430">
                  <a:moveTo>
                    <a:pt x="232479" y="0"/>
                  </a:moveTo>
                  <a:lnTo>
                    <a:pt x="230025" y="24999"/>
                  </a:lnTo>
                  <a:lnTo>
                    <a:pt x="227570" y="49998"/>
                  </a:lnTo>
                  <a:lnTo>
                    <a:pt x="225115" y="74997"/>
                  </a:lnTo>
                  <a:lnTo>
                    <a:pt x="222660" y="99996"/>
                  </a:lnTo>
                  <a:lnTo>
                    <a:pt x="220205" y="124995"/>
                  </a:lnTo>
                  <a:lnTo>
                    <a:pt x="217750" y="149994"/>
                  </a:lnTo>
                  <a:lnTo>
                    <a:pt x="215295" y="174993"/>
                  </a:lnTo>
                  <a:lnTo>
                    <a:pt x="212840" y="199993"/>
                  </a:lnTo>
                  <a:lnTo>
                    <a:pt x="210385" y="224992"/>
                  </a:lnTo>
                  <a:lnTo>
                    <a:pt x="207930" y="249991"/>
                  </a:lnTo>
                  <a:lnTo>
                    <a:pt x="205476" y="274990"/>
                  </a:lnTo>
                  <a:lnTo>
                    <a:pt x="203021" y="299989"/>
                  </a:lnTo>
                  <a:lnTo>
                    <a:pt x="200566" y="324988"/>
                  </a:lnTo>
                  <a:lnTo>
                    <a:pt x="198111" y="349987"/>
                  </a:lnTo>
                  <a:lnTo>
                    <a:pt x="195656" y="374986"/>
                  </a:lnTo>
                  <a:lnTo>
                    <a:pt x="193201" y="399986"/>
                  </a:lnTo>
                  <a:lnTo>
                    <a:pt x="190746" y="424985"/>
                  </a:lnTo>
                  <a:lnTo>
                    <a:pt x="188291" y="449984"/>
                  </a:lnTo>
                  <a:lnTo>
                    <a:pt x="185836" y="474983"/>
                  </a:lnTo>
                  <a:lnTo>
                    <a:pt x="183382" y="499982"/>
                  </a:lnTo>
                  <a:lnTo>
                    <a:pt x="180927" y="524981"/>
                  </a:lnTo>
                  <a:lnTo>
                    <a:pt x="178472" y="549980"/>
                  </a:lnTo>
                  <a:lnTo>
                    <a:pt x="176017" y="574979"/>
                  </a:lnTo>
                  <a:lnTo>
                    <a:pt x="173562" y="599979"/>
                  </a:lnTo>
                  <a:lnTo>
                    <a:pt x="171107" y="624978"/>
                  </a:lnTo>
                  <a:lnTo>
                    <a:pt x="168652" y="649977"/>
                  </a:lnTo>
                  <a:lnTo>
                    <a:pt x="166197" y="674976"/>
                  </a:lnTo>
                  <a:lnTo>
                    <a:pt x="163742" y="699975"/>
                  </a:lnTo>
                  <a:lnTo>
                    <a:pt x="161287" y="724974"/>
                  </a:lnTo>
                  <a:lnTo>
                    <a:pt x="158833" y="749973"/>
                  </a:lnTo>
                  <a:lnTo>
                    <a:pt x="156378" y="774972"/>
                  </a:lnTo>
                  <a:lnTo>
                    <a:pt x="153923" y="799972"/>
                  </a:lnTo>
                  <a:lnTo>
                    <a:pt x="151468" y="824971"/>
                  </a:lnTo>
                  <a:lnTo>
                    <a:pt x="149013" y="849970"/>
                  </a:lnTo>
                  <a:lnTo>
                    <a:pt x="146558" y="874969"/>
                  </a:lnTo>
                  <a:lnTo>
                    <a:pt x="144103" y="899968"/>
                  </a:lnTo>
                  <a:lnTo>
                    <a:pt x="141648" y="924967"/>
                  </a:lnTo>
                  <a:lnTo>
                    <a:pt x="139193" y="949966"/>
                  </a:lnTo>
                  <a:lnTo>
                    <a:pt x="136738" y="974965"/>
                  </a:lnTo>
                  <a:lnTo>
                    <a:pt x="134284" y="999965"/>
                  </a:lnTo>
                  <a:lnTo>
                    <a:pt x="131829" y="1024964"/>
                  </a:lnTo>
                  <a:lnTo>
                    <a:pt x="129374" y="1049963"/>
                  </a:lnTo>
                  <a:lnTo>
                    <a:pt x="126919" y="1074962"/>
                  </a:lnTo>
                  <a:lnTo>
                    <a:pt x="124464" y="1099961"/>
                  </a:lnTo>
                  <a:lnTo>
                    <a:pt x="122009" y="1124960"/>
                  </a:lnTo>
                  <a:lnTo>
                    <a:pt x="119554" y="1149959"/>
                  </a:lnTo>
                  <a:lnTo>
                    <a:pt x="117099" y="1174959"/>
                  </a:lnTo>
                  <a:lnTo>
                    <a:pt x="114644" y="1199958"/>
                  </a:lnTo>
                  <a:lnTo>
                    <a:pt x="112190" y="1224957"/>
                  </a:lnTo>
                  <a:lnTo>
                    <a:pt x="109735" y="1249956"/>
                  </a:lnTo>
                  <a:lnTo>
                    <a:pt x="107280" y="1274955"/>
                  </a:lnTo>
                  <a:lnTo>
                    <a:pt x="104825" y="1299954"/>
                  </a:lnTo>
                  <a:lnTo>
                    <a:pt x="102370" y="1324953"/>
                  </a:lnTo>
                  <a:lnTo>
                    <a:pt x="99915" y="1349952"/>
                  </a:lnTo>
                  <a:lnTo>
                    <a:pt x="97460" y="1374952"/>
                  </a:lnTo>
                  <a:lnTo>
                    <a:pt x="95005" y="1399951"/>
                  </a:lnTo>
                  <a:lnTo>
                    <a:pt x="92550" y="1424950"/>
                  </a:lnTo>
                  <a:lnTo>
                    <a:pt x="90095" y="1449949"/>
                  </a:lnTo>
                  <a:lnTo>
                    <a:pt x="87641" y="1474948"/>
                  </a:lnTo>
                  <a:lnTo>
                    <a:pt x="85186" y="1499947"/>
                  </a:lnTo>
                  <a:lnTo>
                    <a:pt x="82731" y="1524946"/>
                  </a:lnTo>
                  <a:lnTo>
                    <a:pt x="80276" y="1549945"/>
                  </a:lnTo>
                  <a:lnTo>
                    <a:pt x="77821" y="1574945"/>
                  </a:lnTo>
                  <a:lnTo>
                    <a:pt x="75366" y="1599944"/>
                  </a:lnTo>
                  <a:lnTo>
                    <a:pt x="72911" y="1624943"/>
                  </a:lnTo>
                  <a:lnTo>
                    <a:pt x="70456" y="1649942"/>
                  </a:lnTo>
                  <a:lnTo>
                    <a:pt x="68001" y="1674941"/>
                  </a:lnTo>
                  <a:lnTo>
                    <a:pt x="65547" y="1699940"/>
                  </a:lnTo>
                  <a:lnTo>
                    <a:pt x="63092" y="1724939"/>
                  </a:lnTo>
                  <a:lnTo>
                    <a:pt x="60637" y="1749938"/>
                  </a:lnTo>
                  <a:lnTo>
                    <a:pt x="58182" y="1774938"/>
                  </a:lnTo>
                  <a:lnTo>
                    <a:pt x="55727" y="1799937"/>
                  </a:lnTo>
                  <a:lnTo>
                    <a:pt x="53272" y="1824936"/>
                  </a:lnTo>
                  <a:lnTo>
                    <a:pt x="50817" y="1849935"/>
                  </a:lnTo>
                  <a:lnTo>
                    <a:pt x="48362" y="1874934"/>
                  </a:lnTo>
                  <a:lnTo>
                    <a:pt x="45907" y="1899933"/>
                  </a:lnTo>
                  <a:lnTo>
                    <a:pt x="43452" y="1924932"/>
                  </a:lnTo>
                  <a:lnTo>
                    <a:pt x="40998" y="1949931"/>
                  </a:lnTo>
                  <a:lnTo>
                    <a:pt x="38543" y="1974931"/>
                  </a:lnTo>
                  <a:lnTo>
                    <a:pt x="36088" y="1999930"/>
                  </a:lnTo>
                  <a:lnTo>
                    <a:pt x="33633" y="2024929"/>
                  </a:lnTo>
                  <a:lnTo>
                    <a:pt x="31178" y="2049928"/>
                  </a:lnTo>
                  <a:lnTo>
                    <a:pt x="28723" y="2074927"/>
                  </a:lnTo>
                  <a:lnTo>
                    <a:pt x="26268" y="2099926"/>
                  </a:lnTo>
                  <a:lnTo>
                    <a:pt x="23813" y="2124925"/>
                  </a:lnTo>
                  <a:lnTo>
                    <a:pt x="21358" y="2149925"/>
                  </a:lnTo>
                  <a:lnTo>
                    <a:pt x="18903" y="2174924"/>
                  </a:lnTo>
                  <a:lnTo>
                    <a:pt x="16449" y="2199923"/>
                  </a:lnTo>
                  <a:lnTo>
                    <a:pt x="13994" y="2224922"/>
                  </a:lnTo>
                  <a:lnTo>
                    <a:pt x="11539" y="2249921"/>
                  </a:lnTo>
                  <a:lnTo>
                    <a:pt x="9084" y="2274920"/>
                  </a:lnTo>
                  <a:lnTo>
                    <a:pt x="6629" y="2299919"/>
                  </a:lnTo>
                  <a:lnTo>
                    <a:pt x="4174" y="2324918"/>
                  </a:lnTo>
                  <a:lnTo>
                    <a:pt x="1719" y="2349918"/>
                  </a:lnTo>
                  <a:lnTo>
                    <a:pt x="0" y="23674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3708602" y="6546023"/>
              <a:ext cx="143310" cy="131147"/>
            </a:xfrm>
            <a:custGeom>
              <a:avLst/>
              <a:pathLst>
                <a:path w="143310" h="131147">
                  <a:moveTo>
                    <a:pt x="0" y="0"/>
                  </a:moveTo>
                  <a:lnTo>
                    <a:pt x="59467" y="131147"/>
                  </a:lnTo>
                  <a:lnTo>
                    <a:pt x="143310" y="140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1778245" y="3672702"/>
              <a:ext cx="2222304" cy="637037"/>
            </a:xfrm>
            <a:custGeom>
              <a:avLst/>
              <a:pathLst>
                <a:path w="2222304" h="637037">
                  <a:moveTo>
                    <a:pt x="2222304" y="637037"/>
                  </a:moveTo>
                  <a:lnTo>
                    <a:pt x="2198808" y="630302"/>
                  </a:lnTo>
                  <a:lnTo>
                    <a:pt x="2175312" y="623567"/>
                  </a:lnTo>
                  <a:lnTo>
                    <a:pt x="2151815" y="616831"/>
                  </a:lnTo>
                  <a:lnTo>
                    <a:pt x="2128319" y="610096"/>
                  </a:lnTo>
                  <a:lnTo>
                    <a:pt x="2104823" y="603361"/>
                  </a:lnTo>
                  <a:lnTo>
                    <a:pt x="2081327" y="596625"/>
                  </a:lnTo>
                  <a:lnTo>
                    <a:pt x="2057831" y="589890"/>
                  </a:lnTo>
                  <a:lnTo>
                    <a:pt x="2034334" y="583155"/>
                  </a:lnTo>
                  <a:lnTo>
                    <a:pt x="2010838" y="576419"/>
                  </a:lnTo>
                  <a:lnTo>
                    <a:pt x="1987342" y="569684"/>
                  </a:lnTo>
                  <a:lnTo>
                    <a:pt x="1963846" y="562949"/>
                  </a:lnTo>
                  <a:lnTo>
                    <a:pt x="1940350" y="556213"/>
                  </a:lnTo>
                  <a:lnTo>
                    <a:pt x="1916854" y="549478"/>
                  </a:lnTo>
                  <a:lnTo>
                    <a:pt x="1893357" y="542743"/>
                  </a:lnTo>
                  <a:lnTo>
                    <a:pt x="1869861" y="536007"/>
                  </a:lnTo>
                  <a:lnTo>
                    <a:pt x="1846365" y="529272"/>
                  </a:lnTo>
                  <a:lnTo>
                    <a:pt x="1822869" y="522537"/>
                  </a:lnTo>
                  <a:lnTo>
                    <a:pt x="1799373" y="515801"/>
                  </a:lnTo>
                  <a:lnTo>
                    <a:pt x="1775876" y="509066"/>
                  </a:lnTo>
                  <a:lnTo>
                    <a:pt x="1752380" y="502331"/>
                  </a:lnTo>
                  <a:lnTo>
                    <a:pt x="1728884" y="495595"/>
                  </a:lnTo>
                  <a:lnTo>
                    <a:pt x="1705388" y="488860"/>
                  </a:lnTo>
                  <a:lnTo>
                    <a:pt x="1681892" y="482125"/>
                  </a:lnTo>
                  <a:lnTo>
                    <a:pt x="1658395" y="475389"/>
                  </a:lnTo>
                  <a:lnTo>
                    <a:pt x="1634899" y="468654"/>
                  </a:lnTo>
                  <a:lnTo>
                    <a:pt x="1611403" y="461919"/>
                  </a:lnTo>
                  <a:lnTo>
                    <a:pt x="1587907" y="455183"/>
                  </a:lnTo>
                  <a:lnTo>
                    <a:pt x="1564411" y="448448"/>
                  </a:lnTo>
                  <a:lnTo>
                    <a:pt x="1540914" y="441713"/>
                  </a:lnTo>
                  <a:lnTo>
                    <a:pt x="1517418" y="434977"/>
                  </a:lnTo>
                  <a:lnTo>
                    <a:pt x="1493922" y="428242"/>
                  </a:lnTo>
                  <a:lnTo>
                    <a:pt x="1470426" y="421507"/>
                  </a:lnTo>
                  <a:lnTo>
                    <a:pt x="1446930" y="414771"/>
                  </a:lnTo>
                  <a:lnTo>
                    <a:pt x="1423433" y="408036"/>
                  </a:lnTo>
                  <a:lnTo>
                    <a:pt x="1399937" y="401301"/>
                  </a:lnTo>
                  <a:lnTo>
                    <a:pt x="1376441" y="394565"/>
                  </a:lnTo>
                  <a:lnTo>
                    <a:pt x="1352945" y="387830"/>
                  </a:lnTo>
                  <a:lnTo>
                    <a:pt x="1329449" y="381095"/>
                  </a:lnTo>
                  <a:lnTo>
                    <a:pt x="1305952" y="374359"/>
                  </a:lnTo>
                  <a:lnTo>
                    <a:pt x="1282456" y="367624"/>
                  </a:lnTo>
                  <a:lnTo>
                    <a:pt x="1258960" y="360889"/>
                  </a:lnTo>
                  <a:lnTo>
                    <a:pt x="1235464" y="354153"/>
                  </a:lnTo>
                  <a:lnTo>
                    <a:pt x="1211968" y="347418"/>
                  </a:lnTo>
                  <a:lnTo>
                    <a:pt x="1188471" y="340683"/>
                  </a:lnTo>
                  <a:lnTo>
                    <a:pt x="1164975" y="333947"/>
                  </a:lnTo>
                  <a:lnTo>
                    <a:pt x="1141479" y="327212"/>
                  </a:lnTo>
                  <a:lnTo>
                    <a:pt x="1117983" y="320477"/>
                  </a:lnTo>
                  <a:lnTo>
                    <a:pt x="1094487" y="313741"/>
                  </a:lnTo>
                  <a:lnTo>
                    <a:pt x="1070991" y="307006"/>
                  </a:lnTo>
                  <a:lnTo>
                    <a:pt x="1047494" y="300271"/>
                  </a:lnTo>
                  <a:lnTo>
                    <a:pt x="1023998" y="293535"/>
                  </a:lnTo>
                  <a:lnTo>
                    <a:pt x="1000502" y="286800"/>
                  </a:lnTo>
                  <a:lnTo>
                    <a:pt x="977006" y="280065"/>
                  </a:lnTo>
                  <a:lnTo>
                    <a:pt x="953510" y="273329"/>
                  </a:lnTo>
                  <a:lnTo>
                    <a:pt x="930013" y="266594"/>
                  </a:lnTo>
                  <a:lnTo>
                    <a:pt x="906517" y="259859"/>
                  </a:lnTo>
                  <a:lnTo>
                    <a:pt x="883021" y="253123"/>
                  </a:lnTo>
                  <a:lnTo>
                    <a:pt x="859525" y="246388"/>
                  </a:lnTo>
                  <a:lnTo>
                    <a:pt x="836029" y="239653"/>
                  </a:lnTo>
                  <a:lnTo>
                    <a:pt x="812532" y="232917"/>
                  </a:lnTo>
                  <a:lnTo>
                    <a:pt x="789036" y="226182"/>
                  </a:lnTo>
                  <a:lnTo>
                    <a:pt x="765540" y="219447"/>
                  </a:lnTo>
                  <a:lnTo>
                    <a:pt x="742044" y="212711"/>
                  </a:lnTo>
                  <a:lnTo>
                    <a:pt x="718548" y="205976"/>
                  </a:lnTo>
                  <a:lnTo>
                    <a:pt x="695051" y="199241"/>
                  </a:lnTo>
                  <a:lnTo>
                    <a:pt x="671555" y="192505"/>
                  </a:lnTo>
                  <a:lnTo>
                    <a:pt x="648059" y="185770"/>
                  </a:lnTo>
                  <a:lnTo>
                    <a:pt x="624563" y="179035"/>
                  </a:lnTo>
                  <a:lnTo>
                    <a:pt x="601067" y="172299"/>
                  </a:lnTo>
                  <a:lnTo>
                    <a:pt x="577570" y="165564"/>
                  </a:lnTo>
                  <a:lnTo>
                    <a:pt x="554074" y="158829"/>
                  </a:lnTo>
                  <a:lnTo>
                    <a:pt x="530578" y="152093"/>
                  </a:lnTo>
                  <a:lnTo>
                    <a:pt x="507082" y="145358"/>
                  </a:lnTo>
                  <a:lnTo>
                    <a:pt x="483586" y="138623"/>
                  </a:lnTo>
                  <a:lnTo>
                    <a:pt x="460089" y="131887"/>
                  </a:lnTo>
                  <a:lnTo>
                    <a:pt x="436593" y="125152"/>
                  </a:lnTo>
                  <a:lnTo>
                    <a:pt x="413097" y="118417"/>
                  </a:lnTo>
                  <a:lnTo>
                    <a:pt x="389601" y="111681"/>
                  </a:lnTo>
                  <a:lnTo>
                    <a:pt x="366105" y="104946"/>
                  </a:lnTo>
                  <a:lnTo>
                    <a:pt x="342608" y="98211"/>
                  </a:lnTo>
                  <a:lnTo>
                    <a:pt x="319112" y="91475"/>
                  </a:lnTo>
                  <a:lnTo>
                    <a:pt x="295616" y="84740"/>
                  </a:lnTo>
                  <a:lnTo>
                    <a:pt x="272120" y="78005"/>
                  </a:lnTo>
                  <a:lnTo>
                    <a:pt x="248624" y="71269"/>
                  </a:lnTo>
                  <a:lnTo>
                    <a:pt x="225128" y="64534"/>
                  </a:lnTo>
                  <a:lnTo>
                    <a:pt x="201631" y="57799"/>
                  </a:lnTo>
                  <a:lnTo>
                    <a:pt x="178135" y="51063"/>
                  </a:lnTo>
                  <a:lnTo>
                    <a:pt x="154639" y="44328"/>
                  </a:lnTo>
                  <a:lnTo>
                    <a:pt x="131143" y="37593"/>
                  </a:lnTo>
                  <a:lnTo>
                    <a:pt x="107647" y="30857"/>
                  </a:lnTo>
                  <a:lnTo>
                    <a:pt x="84150" y="24122"/>
                  </a:lnTo>
                  <a:lnTo>
                    <a:pt x="60654" y="17387"/>
                  </a:lnTo>
                  <a:lnTo>
                    <a:pt x="37158" y="10651"/>
                  </a:lnTo>
                  <a:lnTo>
                    <a:pt x="13662" y="39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1778245" y="3637853"/>
              <a:ext cx="139719" cy="138424"/>
            </a:xfrm>
            <a:custGeom>
              <a:avLst/>
              <a:pathLst>
                <a:path w="139719" h="138424">
                  <a:moveTo>
                    <a:pt x="139719" y="0"/>
                  </a:moveTo>
                  <a:lnTo>
                    <a:pt x="0" y="34848"/>
                  </a:lnTo>
                  <a:lnTo>
                    <a:pt x="100039" y="1384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2891180" y="4227741"/>
              <a:ext cx="1109369" cy="81997"/>
            </a:xfrm>
            <a:custGeom>
              <a:avLst/>
              <a:pathLst>
                <a:path w="1109369" h="81997">
                  <a:moveTo>
                    <a:pt x="1109369" y="81997"/>
                  </a:moveTo>
                  <a:lnTo>
                    <a:pt x="1097075" y="81089"/>
                  </a:lnTo>
                  <a:lnTo>
                    <a:pt x="1084782" y="80180"/>
                  </a:lnTo>
                  <a:lnTo>
                    <a:pt x="1072488" y="79271"/>
                  </a:lnTo>
                  <a:lnTo>
                    <a:pt x="1060194" y="78363"/>
                  </a:lnTo>
                  <a:lnTo>
                    <a:pt x="1047901" y="77454"/>
                  </a:lnTo>
                  <a:lnTo>
                    <a:pt x="1035607" y="76545"/>
                  </a:lnTo>
                  <a:lnTo>
                    <a:pt x="1023313" y="75637"/>
                  </a:lnTo>
                  <a:lnTo>
                    <a:pt x="1011020" y="74728"/>
                  </a:lnTo>
                  <a:lnTo>
                    <a:pt x="998726" y="73819"/>
                  </a:lnTo>
                  <a:lnTo>
                    <a:pt x="986432" y="72911"/>
                  </a:lnTo>
                  <a:lnTo>
                    <a:pt x="974139" y="72002"/>
                  </a:lnTo>
                  <a:lnTo>
                    <a:pt x="961845" y="71093"/>
                  </a:lnTo>
                  <a:lnTo>
                    <a:pt x="949551" y="70185"/>
                  </a:lnTo>
                  <a:lnTo>
                    <a:pt x="937257" y="69276"/>
                  </a:lnTo>
                  <a:lnTo>
                    <a:pt x="924964" y="68367"/>
                  </a:lnTo>
                  <a:lnTo>
                    <a:pt x="912670" y="67459"/>
                  </a:lnTo>
                  <a:lnTo>
                    <a:pt x="900376" y="66550"/>
                  </a:lnTo>
                  <a:lnTo>
                    <a:pt x="888083" y="65641"/>
                  </a:lnTo>
                  <a:lnTo>
                    <a:pt x="875789" y="64733"/>
                  </a:lnTo>
                  <a:lnTo>
                    <a:pt x="863495" y="63824"/>
                  </a:lnTo>
                  <a:lnTo>
                    <a:pt x="851202" y="62915"/>
                  </a:lnTo>
                  <a:lnTo>
                    <a:pt x="838908" y="62007"/>
                  </a:lnTo>
                  <a:lnTo>
                    <a:pt x="826614" y="61098"/>
                  </a:lnTo>
                  <a:lnTo>
                    <a:pt x="814320" y="60189"/>
                  </a:lnTo>
                  <a:lnTo>
                    <a:pt x="802027" y="59281"/>
                  </a:lnTo>
                  <a:lnTo>
                    <a:pt x="789733" y="58372"/>
                  </a:lnTo>
                  <a:lnTo>
                    <a:pt x="777439" y="57463"/>
                  </a:lnTo>
                  <a:lnTo>
                    <a:pt x="765146" y="56554"/>
                  </a:lnTo>
                  <a:lnTo>
                    <a:pt x="752852" y="55646"/>
                  </a:lnTo>
                  <a:lnTo>
                    <a:pt x="740558" y="54737"/>
                  </a:lnTo>
                  <a:lnTo>
                    <a:pt x="728265" y="53828"/>
                  </a:lnTo>
                  <a:lnTo>
                    <a:pt x="715971" y="52920"/>
                  </a:lnTo>
                  <a:lnTo>
                    <a:pt x="703677" y="52011"/>
                  </a:lnTo>
                  <a:lnTo>
                    <a:pt x="691384" y="51102"/>
                  </a:lnTo>
                  <a:lnTo>
                    <a:pt x="679090" y="50194"/>
                  </a:lnTo>
                  <a:lnTo>
                    <a:pt x="666796" y="49285"/>
                  </a:lnTo>
                  <a:lnTo>
                    <a:pt x="654502" y="48376"/>
                  </a:lnTo>
                  <a:lnTo>
                    <a:pt x="642209" y="47468"/>
                  </a:lnTo>
                  <a:lnTo>
                    <a:pt x="629915" y="46559"/>
                  </a:lnTo>
                  <a:lnTo>
                    <a:pt x="617621" y="45650"/>
                  </a:lnTo>
                  <a:lnTo>
                    <a:pt x="605328" y="44742"/>
                  </a:lnTo>
                  <a:lnTo>
                    <a:pt x="593034" y="43833"/>
                  </a:lnTo>
                  <a:lnTo>
                    <a:pt x="580740" y="42924"/>
                  </a:lnTo>
                  <a:lnTo>
                    <a:pt x="568447" y="42016"/>
                  </a:lnTo>
                  <a:lnTo>
                    <a:pt x="556153" y="41107"/>
                  </a:lnTo>
                  <a:lnTo>
                    <a:pt x="543859" y="40198"/>
                  </a:lnTo>
                  <a:lnTo>
                    <a:pt x="531565" y="39290"/>
                  </a:lnTo>
                  <a:lnTo>
                    <a:pt x="519272" y="38381"/>
                  </a:lnTo>
                  <a:lnTo>
                    <a:pt x="506978" y="37472"/>
                  </a:lnTo>
                  <a:lnTo>
                    <a:pt x="494684" y="36564"/>
                  </a:lnTo>
                  <a:lnTo>
                    <a:pt x="482391" y="35655"/>
                  </a:lnTo>
                  <a:lnTo>
                    <a:pt x="470097" y="34746"/>
                  </a:lnTo>
                  <a:lnTo>
                    <a:pt x="457803" y="33838"/>
                  </a:lnTo>
                  <a:lnTo>
                    <a:pt x="445510" y="32929"/>
                  </a:lnTo>
                  <a:lnTo>
                    <a:pt x="433216" y="32020"/>
                  </a:lnTo>
                  <a:lnTo>
                    <a:pt x="420922" y="31112"/>
                  </a:lnTo>
                  <a:lnTo>
                    <a:pt x="408629" y="30203"/>
                  </a:lnTo>
                  <a:lnTo>
                    <a:pt x="396335" y="29294"/>
                  </a:lnTo>
                  <a:lnTo>
                    <a:pt x="384041" y="28386"/>
                  </a:lnTo>
                  <a:lnTo>
                    <a:pt x="371747" y="27477"/>
                  </a:lnTo>
                  <a:lnTo>
                    <a:pt x="359454" y="26568"/>
                  </a:lnTo>
                  <a:lnTo>
                    <a:pt x="347160" y="25660"/>
                  </a:lnTo>
                  <a:lnTo>
                    <a:pt x="334866" y="24751"/>
                  </a:lnTo>
                  <a:lnTo>
                    <a:pt x="322573" y="23842"/>
                  </a:lnTo>
                  <a:lnTo>
                    <a:pt x="310279" y="22933"/>
                  </a:lnTo>
                  <a:lnTo>
                    <a:pt x="297985" y="22025"/>
                  </a:lnTo>
                  <a:lnTo>
                    <a:pt x="285692" y="21116"/>
                  </a:lnTo>
                  <a:lnTo>
                    <a:pt x="273398" y="20207"/>
                  </a:lnTo>
                  <a:lnTo>
                    <a:pt x="261104" y="19299"/>
                  </a:lnTo>
                  <a:lnTo>
                    <a:pt x="248810" y="18390"/>
                  </a:lnTo>
                  <a:lnTo>
                    <a:pt x="236517" y="17481"/>
                  </a:lnTo>
                  <a:lnTo>
                    <a:pt x="224223" y="16573"/>
                  </a:lnTo>
                  <a:lnTo>
                    <a:pt x="211929" y="15664"/>
                  </a:lnTo>
                  <a:lnTo>
                    <a:pt x="199636" y="14755"/>
                  </a:lnTo>
                  <a:lnTo>
                    <a:pt x="187342" y="13847"/>
                  </a:lnTo>
                  <a:lnTo>
                    <a:pt x="175048" y="12938"/>
                  </a:lnTo>
                  <a:lnTo>
                    <a:pt x="162755" y="12029"/>
                  </a:lnTo>
                  <a:lnTo>
                    <a:pt x="150461" y="11121"/>
                  </a:lnTo>
                  <a:lnTo>
                    <a:pt x="138167" y="10212"/>
                  </a:lnTo>
                  <a:lnTo>
                    <a:pt x="125874" y="9303"/>
                  </a:lnTo>
                  <a:lnTo>
                    <a:pt x="113580" y="8395"/>
                  </a:lnTo>
                  <a:lnTo>
                    <a:pt x="101286" y="7486"/>
                  </a:lnTo>
                  <a:lnTo>
                    <a:pt x="88992" y="6577"/>
                  </a:lnTo>
                  <a:lnTo>
                    <a:pt x="76699" y="5669"/>
                  </a:lnTo>
                  <a:lnTo>
                    <a:pt x="64405" y="4760"/>
                  </a:lnTo>
                  <a:lnTo>
                    <a:pt x="52111" y="3851"/>
                  </a:lnTo>
                  <a:lnTo>
                    <a:pt x="39818" y="2943"/>
                  </a:lnTo>
                  <a:lnTo>
                    <a:pt x="27524" y="2034"/>
                  </a:lnTo>
                  <a:lnTo>
                    <a:pt x="15230" y="1125"/>
                  </a:lnTo>
                  <a:lnTo>
                    <a:pt x="2937" y="2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2891180" y="4165130"/>
              <a:ext cx="129675" cy="143608"/>
            </a:xfrm>
            <a:custGeom>
              <a:avLst/>
              <a:pathLst>
                <a:path w="129675" h="143608">
                  <a:moveTo>
                    <a:pt x="129675" y="0"/>
                  </a:moveTo>
                  <a:lnTo>
                    <a:pt x="0" y="62611"/>
                  </a:lnTo>
                  <a:lnTo>
                    <a:pt x="119061" y="1436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5694254" y="5348917"/>
              <a:ext cx="2094395" cy="1026843"/>
            </a:xfrm>
            <a:custGeom>
              <a:avLst/>
              <a:pathLst>
                <a:path w="2094395" h="1026843">
                  <a:moveTo>
                    <a:pt x="2094395" y="1026843"/>
                  </a:moveTo>
                  <a:lnTo>
                    <a:pt x="2072260" y="1015991"/>
                  </a:lnTo>
                  <a:lnTo>
                    <a:pt x="2050125" y="1005138"/>
                  </a:lnTo>
                  <a:lnTo>
                    <a:pt x="2027990" y="994286"/>
                  </a:lnTo>
                  <a:lnTo>
                    <a:pt x="2005855" y="983434"/>
                  </a:lnTo>
                  <a:lnTo>
                    <a:pt x="1983720" y="972581"/>
                  </a:lnTo>
                  <a:lnTo>
                    <a:pt x="1961584" y="961729"/>
                  </a:lnTo>
                  <a:lnTo>
                    <a:pt x="1939449" y="950876"/>
                  </a:lnTo>
                  <a:lnTo>
                    <a:pt x="1917314" y="940024"/>
                  </a:lnTo>
                  <a:lnTo>
                    <a:pt x="1895179" y="929172"/>
                  </a:lnTo>
                  <a:lnTo>
                    <a:pt x="1873044" y="918319"/>
                  </a:lnTo>
                  <a:lnTo>
                    <a:pt x="1850909" y="907467"/>
                  </a:lnTo>
                  <a:lnTo>
                    <a:pt x="1828774" y="896614"/>
                  </a:lnTo>
                  <a:lnTo>
                    <a:pt x="1806639" y="885762"/>
                  </a:lnTo>
                  <a:lnTo>
                    <a:pt x="1784504" y="874910"/>
                  </a:lnTo>
                  <a:lnTo>
                    <a:pt x="1762369" y="864057"/>
                  </a:lnTo>
                  <a:lnTo>
                    <a:pt x="1740234" y="853205"/>
                  </a:lnTo>
                  <a:lnTo>
                    <a:pt x="1718099" y="842352"/>
                  </a:lnTo>
                  <a:lnTo>
                    <a:pt x="1695964" y="831500"/>
                  </a:lnTo>
                  <a:lnTo>
                    <a:pt x="1673829" y="820648"/>
                  </a:lnTo>
                  <a:lnTo>
                    <a:pt x="1651694" y="809795"/>
                  </a:lnTo>
                  <a:lnTo>
                    <a:pt x="1629559" y="798943"/>
                  </a:lnTo>
                  <a:lnTo>
                    <a:pt x="1607424" y="788090"/>
                  </a:lnTo>
                  <a:lnTo>
                    <a:pt x="1585289" y="777238"/>
                  </a:lnTo>
                  <a:lnTo>
                    <a:pt x="1563154" y="766386"/>
                  </a:lnTo>
                  <a:lnTo>
                    <a:pt x="1541019" y="755533"/>
                  </a:lnTo>
                  <a:lnTo>
                    <a:pt x="1518884" y="744681"/>
                  </a:lnTo>
                  <a:lnTo>
                    <a:pt x="1496749" y="733828"/>
                  </a:lnTo>
                  <a:lnTo>
                    <a:pt x="1474614" y="722976"/>
                  </a:lnTo>
                  <a:lnTo>
                    <a:pt x="1452479" y="712124"/>
                  </a:lnTo>
                  <a:lnTo>
                    <a:pt x="1430344" y="701271"/>
                  </a:lnTo>
                  <a:lnTo>
                    <a:pt x="1408209" y="690419"/>
                  </a:lnTo>
                  <a:lnTo>
                    <a:pt x="1386074" y="679566"/>
                  </a:lnTo>
                  <a:lnTo>
                    <a:pt x="1363939" y="668714"/>
                  </a:lnTo>
                  <a:lnTo>
                    <a:pt x="1341804" y="657862"/>
                  </a:lnTo>
                  <a:lnTo>
                    <a:pt x="1319669" y="647009"/>
                  </a:lnTo>
                  <a:lnTo>
                    <a:pt x="1297534" y="636157"/>
                  </a:lnTo>
                  <a:lnTo>
                    <a:pt x="1275399" y="625304"/>
                  </a:lnTo>
                  <a:lnTo>
                    <a:pt x="1253264" y="614452"/>
                  </a:lnTo>
                  <a:lnTo>
                    <a:pt x="1231129" y="603600"/>
                  </a:lnTo>
                  <a:lnTo>
                    <a:pt x="1208994" y="592747"/>
                  </a:lnTo>
                  <a:lnTo>
                    <a:pt x="1186859" y="581895"/>
                  </a:lnTo>
                  <a:lnTo>
                    <a:pt x="1164724" y="571042"/>
                  </a:lnTo>
                  <a:lnTo>
                    <a:pt x="1142589" y="560190"/>
                  </a:lnTo>
                  <a:lnTo>
                    <a:pt x="1120454" y="549338"/>
                  </a:lnTo>
                  <a:lnTo>
                    <a:pt x="1098319" y="538485"/>
                  </a:lnTo>
                  <a:lnTo>
                    <a:pt x="1076184" y="527633"/>
                  </a:lnTo>
                  <a:lnTo>
                    <a:pt x="1054049" y="516780"/>
                  </a:lnTo>
                  <a:lnTo>
                    <a:pt x="1031914" y="505928"/>
                  </a:lnTo>
                  <a:lnTo>
                    <a:pt x="1009779" y="495076"/>
                  </a:lnTo>
                  <a:lnTo>
                    <a:pt x="987643" y="484223"/>
                  </a:lnTo>
                  <a:lnTo>
                    <a:pt x="965508" y="473371"/>
                  </a:lnTo>
                  <a:lnTo>
                    <a:pt x="943373" y="462518"/>
                  </a:lnTo>
                  <a:lnTo>
                    <a:pt x="921238" y="451666"/>
                  </a:lnTo>
                  <a:lnTo>
                    <a:pt x="899103" y="440814"/>
                  </a:lnTo>
                  <a:lnTo>
                    <a:pt x="876968" y="429961"/>
                  </a:lnTo>
                  <a:lnTo>
                    <a:pt x="854833" y="419109"/>
                  </a:lnTo>
                  <a:lnTo>
                    <a:pt x="832698" y="408257"/>
                  </a:lnTo>
                  <a:lnTo>
                    <a:pt x="810563" y="397404"/>
                  </a:lnTo>
                  <a:lnTo>
                    <a:pt x="788428" y="386552"/>
                  </a:lnTo>
                  <a:lnTo>
                    <a:pt x="766293" y="375699"/>
                  </a:lnTo>
                  <a:lnTo>
                    <a:pt x="744158" y="364847"/>
                  </a:lnTo>
                  <a:lnTo>
                    <a:pt x="722023" y="353995"/>
                  </a:lnTo>
                  <a:lnTo>
                    <a:pt x="699888" y="343142"/>
                  </a:lnTo>
                  <a:lnTo>
                    <a:pt x="677753" y="332290"/>
                  </a:lnTo>
                  <a:lnTo>
                    <a:pt x="655618" y="321437"/>
                  </a:lnTo>
                  <a:lnTo>
                    <a:pt x="633483" y="310585"/>
                  </a:lnTo>
                  <a:lnTo>
                    <a:pt x="611348" y="299733"/>
                  </a:lnTo>
                  <a:lnTo>
                    <a:pt x="589213" y="288880"/>
                  </a:lnTo>
                  <a:lnTo>
                    <a:pt x="567078" y="278028"/>
                  </a:lnTo>
                  <a:lnTo>
                    <a:pt x="544943" y="267175"/>
                  </a:lnTo>
                  <a:lnTo>
                    <a:pt x="522808" y="256323"/>
                  </a:lnTo>
                  <a:lnTo>
                    <a:pt x="500673" y="245471"/>
                  </a:lnTo>
                  <a:lnTo>
                    <a:pt x="478538" y="234618"/>
                  </a:lnTo>
                  <a:lnTo>
                    <a:pt x="456403" y="223766"/>
                  </a:lnTo>
                  <a:lnTo>
                    <a:pt x="434268" y="212913"/>
                  </a:lnTo>
                  <a:lnTo>
                    <a:pt x="412133" y="202061"/>
                  </a:lnTo>
                  <a:lnTo>
                    <a:pt x="389998" y="191209"/>
                  </a:lnTo>
                  <a:lnTo>
                    <a:pt x="367863" y="180356"/>
                  </a:lnTo>
                  <a:lnTo>
                    <a:pt x="345728" y="169504"/>
                  </a:lnTo>
                  <a:lnTo>
                    <a:pt x="323593" y="158651"/>
                  </a:lnTo>
                  <a:lnTo>
                    <a:pt x="301458" y="147799"/>
                  </a:lnTo>
                  <a:lnTo>
                    <a:pt x="279323" y="136947"/>
                  </a:lnTo>
                  <a:lnTo>
                    <a:pt x="257188" y="126094"/>
                  </a:lnTo>
                  <a:lnTo>
                    <a:pt x="235053" y="115242"/>
                  </a:lnTo>
                  <a:lnTo>
                    <a:pt x="212918" y="104389"/>
                  </a:lnTo>
                  <a:lnTo>
                    <a:pt x="190783" y="93537"/>
                  </a:lnTo>
                  <a:lnTo>
                    <a:pt x="168648" y="82685"/>
                  </a:lnTo>
                  <a:lnTo>
                    <a:pt x="146513" y="71832"/>
                  </a:lnTo>
                  <a:lnTo>
                    <a:pt x="124378" y="60980"/>
                  </a:lnTo>
                  <a:lnTo>
                    <a:pt x="102243" y="50127"/>
                  </a:lnTo>
                  <a:lnTo>
                    <a:pt x="80108" y="39275"/>
                  </a:lnTo>
                  <a:lnTo>
                    <a:pt x="57973" y="28423"/>
                  </a:lnTo>
                  <a:lnTo>
                    <a:pt x="35837" y="17570"/>
                  </a:lnTo>
                  <a:lnTo>
                    <a:pt x="13702" y="67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5694254" y="5339167"/>
              <a:ext cx="143669" cy="129296"/>
            </a:xfrm>
            <a:custGeom>
              <a:avLst/>
              <a:pathLst>
                <a:path w="143669" h="129296">
                  <a:moveTo>
                    <a:pt x="143669" y="0"/>
                  </a:moveTo>
                  <a:lnTo>
                    <a:pt x="0" y="9749"/>
                  </a:lnTo>
                  <a:lnTo>
                    <a:pt x="80278" y="1292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4135886" y="5696187"/>
              <a:ext cx="801480" cy="1416972"/>
            </a:xfrm>
            <a:custGeom>
              <a:avLst/>
              <a:pathLst>
                <a:path w="801480" h="1416972">
                  <a:moveTo>
                    <a:pt x="801480" y="1416972"/>
                  </a:moveTo>
                  <a:lnTo>
                    <a:pt x="792847" y="1401709"/>
                  </a:lnTo>
                  <a:lnTo>
                    <a:pt x="784214" y="1386447"/>
                  </a:lnTo>
                  <a:lnTo>
                    <a:pt x="775581" y="1371184"/>
                  </a:lnTo>
                  <a:lnTo>
                    <a:pt x="766949" y="1355922"/>
                  </a:lnTo>
                  <a:lnTo>
                    <a:pt x="758316" y="1340660"/>
                  </a:lnTo>
                  <a:lnTo>
                    <a:pt x="749683" y="1325397"/>
                  </a:lnTo>
                  <a:lnTo>
                    <a:pt x="741050" y="1310135"/>
                  </a:lnTo>
                  <a:lnTo>
                    <a:pt x="732417" y="1294872"/>
                  </a:lnTo>
                  <a:lnTo>
                    <a:pt x="723784" y="1279610"/>
                  </a:lnTo>
                  <a:lnTo>
                    <a:pt x="715151" y="1264348"/>
                  </a:lnTo>
                  <a:lnTo>
                    <a:pt x="706519" y="1249085"/>
                  </a:lnTo>
                  <a:lnTo>
                    <a:pt x="697886" y="1233823"/>
                  </a:lnTo>
                  <a:lnTo>
                    <a:pt x="689253" y="1218561"/>
                  </a:lnTo>
                  <a:lnTo>
                    <a:pt x="680620" y="1203298"/>
                  </a:lnTo>
                  <a:lnTo>
                    <a:pt x="671987" y="1188036"/>
                  </a:lnTo>
                  <a:lnTo>
                    <a:pt x="663354" y="1172773"/>
                  </a:lnTo>
                  <a:lnTo>
                    <a:pt x="654722" y="1157511"/>
                  </a:lnTo>
                  <a:lnTo>
                    <a:pt x="646089" y="1142249"/>
                  </a:lnTo>
                  <a:lnTo>
                    <a:pt x="637456" y="1126986"/>
                  </a:lnTo>
                  <a:lnTo>
                    <a:pt x="628823" y="1111724"/>
                  </a:lnTo>
                  <a:lnTo>
                    <a:pt x="620190" y="1096461"/>
                  </a:lnTo>
                  <a:lnTo>
                    <a:pt x="611557" y="1081199"/>
                  </a:lnTo>
                  <a:lnTo>
                    <a:pt x="602924" y="1065937"/>
                  </a:lnTo>
                  <a:lnTo>
                    <a:pt x="594292" y="1050674"/>
                  </a:lnTo>
                  <a:lnTo>
                    <a:pt x="585659" y="1035412"/>
                  </a:lnTo>
                  <a:lnTo>
                    <a:pt x="577026" y="1020149"/>
                  </a:lnTo>
                  <a:lnTo>
                    <a:pt x="568393" y="1004887"/>
                  </a:lnTo>
                  <a:lnTo>
                    <a:pt x="559760" y="989625"/>
                  </a:lnTo>
                  <a:lnTo>
                    <a:pt x="551127" y="974362"/>
                  </a:lnTo>
                  <a:lnTo>
                    <a:pt x="542494" y="959100"/>
                  </a:lnTo>
                  <a:lnTo>
                    <a:pt x="533862" y="943838"/>
                  </a:lnTo>
                  <a:lnTo>
                    <a:pt x="525229" y="928575"/>
                  </a:lnTo>
                  <a:lnTo>
                    <a:pt x="516596" y="913313"/>
                  </a:lnTo>
                  <a:lnTo>
                    <a:pt x="507963" y="898050"/>
                  </a:lnTo>
                  <a:lnTo>
                    <a:pt x="499330" y="882788"/>
                  </a:lnTo>
                  <a:lnTo>
                    <a:pt x="490697" y="867526"/>
                  </a:lnTo>
                  <a:lnTo>
                    <a:pt x="482065" y="852263"/>
                  </a:lnTo>
                  <a:lnTo>
                    <a:pt x="473432" y="837001"/>
                  </a:lnTo>
                  <a:lnTo>
                    <a:pt x="464799" y="821738"/>
                  </a:lnTo>
                  <a:lnTo>
                    <a:pt x="456166" y="806476"/>
                  </a:lnTo>
                  <a:lnTo>
                    <a:pt x="447533" y="791214"/>
                  </a:lnTo>
                  <a:lnTo>
                    <a:pt x="438900" y="775951"/>
                  </a:lnTo>
                  <a:lnTo>
                    <a:pt x="430267" y="760689"/>
                  </a:lnTo>
                  <a:lnTo>
                    <a:pt x="421635" y="745427"/>
                  </a:lnTo>
                  <a:lnTo>
                    <a:pt x="413002" y="730164"/>
                  </a:lnTo>
                  <a:lnTo>
                    <a:pt x="404369" y="714902"/>
                  </a:lnTo>
                  <a:lnTo>
                    <a:pt x="395736" y="699639"/>
                  </a:lnTo>
                  <a:lnTo>
                    <a:pt x="387103" y="684377"/>
                  </a:lnTo>
                  <a:lnTo>
                    <a:pt x="378470" y="669115"/>
                  </a:lnTo>
                  <a:lnTo>
                    <a:pt x="369838" y="653852"/>
                  </a:lnTo>
                  <a:lnTo>
                    <a:pt x="361205" y="638590"/>
                  </a:lnTo>
                  <a:lnTo>
                    <a:pt x="352572" y="623327"/>
                  </a:lnTo>
                  <a:lnTo>
                    <a:pt x="343939" y="608065"/>
                  </a:lnTo>
                  <a:lnTo>
                    <a:pt x="335306" y="592803"/>
                  </a:lnTo>
                  <a:lnTo>
                    <a:pt x="326673" y="577540"/>
                  </a:lnTo>
                  <a:lnTo>
                    <a:pt x="318040" y="562278"/>
                  </a:lnTo>
                  <a:lnTo>
                    <a:pt x="309408" y="547016"/>
                  </a:lnTo>
                  <a:lnTo>
                    <a:pt x="300775" y="531753"/>
                  </a:lnTo>
                  <a:lnTo>
                    <a:pt x="292142" y="516491"/>
                  </a:lnTo>
                  <a:lnTo>
                    <a:pt x="283509" y="501228"/>
                  </a:lnTo>
                  <a:lnTo>
                    <a:pt x="274876" y="485966"/>
                  </a:lnTo>
                  <a:lnTo>
                    <a:pt x="266243" y="470704"/>
                  </a:lnTo>
                  <a:lnTo>
                    <a:pt x="257611" y="455441"/>
                  </a:lnTo>
                  <a:lnTo>
                    <a:pt x="248978" y="440179"/>
                  </a:lnTo>
                  <a:lnTo>
                    <a:pt x="240345" y="424916"/>
                  </a:lnTo>
                  <a:lnTo>
                    <a:pt x="231712" y="409654"/>
                  </a:lnTo>
                  <a:lnTo>
                    <a:pt x="223079" y="394392"/>
                  </a:lnTo>
                  <a:lnTo>
                    <a:pt x="214446" y="379129"/>
                  </a:lnTo>
                  <a:lnTo>
                    <a:pt x="205813" y="363867"/>
                  </a:lnTo>
                  <a:lnTo>
                    <a:pt x="197181" y="348604"/>
                  </a:lnTo>
                  <a:lnTo>
                    <a:pt x="188548" y="333342"/>
                  </a:lnTo>
                  <a:lnTo>
                    <a:pt x="179915" y="318080"/>
                  </a:lnTo>
                  <a:lnTo>
                    <a:pt x="171282" y="302817"/>
                  </a:lnTo>
                  <a:lnTo>
                    <a:pt x="162649" y="287555"/>
                  </a:lnTo>
                  <a:lnTo>
                    <a:pt x="154016" y="272293"/>
                  </a:lnTo>
                  <a:lnTo>
                    <a:pt x="145383" y="257030"/>
                  </a:lnTo>
                  <a:lnTo>
                    <a:pt x="136751" y="241768"/>
                  </a:lnTo>
                  <a:lnTo>
                    <a:pt x="128118" y="226505"/>
                  </a:lnTo>
                  <a:lnTo>
                    <a:pt x="119485" y="211243"/>
                  </a:lnTo>
                  <a:lnTo>
                    <a:pt x="110852" y="195981"/>
                  </a:lnTo>
                  <a:lnTo>
                    <a:pt x="102219" y="180718"/>
                  </a:lnTo>
                  <a:lnTo>
                    <a:pt x="93586" y="165456"/>
                  </a:lnTo>
                  <a:lnTo>
                    <a:pt x="84954" y="150193"/>
                  </a:lnTo>
                  <a:lnTo>
                    <a:pt x="76321" y="134931"/>
                  </a:lnTo>
                  <a:lnTo>
                    <a:pt x="67688" y="119669"/>
                  </a:lnTo>
                  <a:lnTo>
                    <a:pt x="59055" y="104406"/>
                  </a:lnTo>
                  <a:lnTo>
                    <a:pt x="50422" y="89144"/>
                  </a:lnTo>
                  <a:lnTo>
                    <a:pt x="41789" y="73882"/>
                  </a:lnTo>
                  <a:lnTo>
                    <a:pt x="33156" y="58619"/>
                  </a:lnTo>
                  <a:lnTo>
                    <a:pt x="24524" y="43357"/>
                  </a:lnTo>
                  <a:lnTo>
                    <a:pt x="15891" y="28094"/>
                  </a:lnTo>
                  <a:lnTo>
                    <a:pt x="7258" y="1283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4134614" y="5696187"/>
              <a:ext cx="125338" cy="143994"/>
            </a:xfrm>
            <a:custGeom>
              <a:avLst/>
              <a:pathLst>
                <a:path w="125338" h="143994">
                  <a:moveTo>
                    <a:pt x="125338" y="73099"/>
                  </a:moveTo>
                  <a:lnTo>
                    <a:pt x="1272" y="0"/>
                  </a:lnTo>
                  <a:lnTo>
                    <a:pt x="0" y="143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4953210" y="3940703"/>
              <a:ext cx="1607663" cy="1295271"/>
            </a:xfrm>
            <a:custGeom>
              <a:avLst/>
              <a:pathLst>
                <a:path w="1607663" h="1295271">
                  <a:moveTo>
                    <a:pt x="0" y="0"/>
                  </a:moveTo>
                  <a:lnTo>
                    <a:pt x="17088" y="13767"/>
                  </a:lnTo>
                  <a:lnTo>
                    <a:pt x="34177" y="27535"/>
                  </a:lnTo>
                  <a:lnTo>
                    <a:pt x="51265" y="41303"/>
                  </a:lnTo>
                  <a:lnTo>
                    <a:pt x="68354" y="55071"/>
                  </a:lnTo>
                  <a:lnTo>
                    <a:pt x="85442" y="68839"/>
                  </a:lnTo>
                  <a:lnTo>
                    <a:pt x="102531" y="82607"/>
                  </a:lnTo>
                  <a:lnTo>
                    <a:pt x="119619" y="96375"/>
                  </a:lnTo>
                  <a:lnTo>
                    <a:pt x="136708" y="110143"/>
                  </a:lnTo>
                  <a:lnTo>
                    <a:pt x="153796" y="123911"/>
                  </a:lnTo>
                  <a:lnTo>
                    <a:pt x="170885" y="137679"/>
                  </a:lnTo>
                  <a:lnTo>
                    <a:pt x="187973" y="151447"/>
                  </a:lnTo>
                  <a:lnTo>
                    <a:pt x="205062" y="165215"/>
                  </a:lnTo>
                  <a:lnTo>
                    <a:pt x="222150" y="178983"/>
                  </a:lnTo>
                  <a:lnTo>
                    <a:pt x="239239" y="192751"/>
                  </a:lnTo>
                  <a:lnTo>
                    <a:pt x="256327" y="206519"/>
                  </a:lnTo>
                  <a:lnTo>
                    <a:pt x="273416" y="220287"/>
                  </a:lnTo>
                  <a:lnTo>
                    <a:pt x="290504" y="234055"/>
                  </a:lnTo>
                  <a:lnTo>
                    <a:pt x="307593" y="247823"/>
                  </a:lnTo>
                  <a:lnTo>
                    <a:pt x="324681" y="261591"/>
                  </a:lnTo>
                  <a:lnTo>
                    <a:pt x="341770" y="275359"/>
                  </a:lnTo>
                  <a:lnTo>
                    <a:pt x="358858" y="289127"/>
                  </a:lnTo>
                  <a:lnTo>
                    <a:pt x="375947" y="302895"/>
                  </a:lnTo>
                  <a:lnTo>
                    <a:pt x="393035" y="316663"/>
                  </a:lnTo>
                  <a:lnTo>
                    <a:pt x="410124" y="330431"/>
                  </a:lnTo>
                  <a:lnTo>
                    <a:pt x="427212" y="344199"/>
                  </a:lnTo>
                  <a:lnTo>
                    <a:pt x="444301" y="357967"/>
                  </a:lnTo>
                  <a:lnTo>
                    <a:pt x="461389" y="371735"/>
                  </a:lnTo>
                  <a:lnTo>
                    <a:pt x="478478" y="385503"/>
                  </a:lnTo>
                  <a:lnTo>
                    <a:pt x="495567" y="399271"/>
                  </a:lnTo>
                  <a:lnTo>
                    <a:pt x="512655" y="413039"/>
                  </a:lnTo>
                  <a:lnTo>
                    <a:pt x="529744" y="426807"/>
                  </a:lnTo>
                  <a:lnTo>
                    <a:pt x="546832" y="440575"/>
                  </a:lnTo>
                  <a:lnTo>
                    <a:pt x="563921" y="454343"/>
                  </a:lnTo>
                  <a:lnTo>
                    <a:pt x="581009" y="468111"/>
                  </a:lnTo>
                  <a:lnTo>
                    <a:pt x="598098" y="481879"/>
                  </a:lnTo>
                  <a:lnTo>
                    <a:pt x="615186" y="495647"/>
                  </a:lnTo>
                  <a:lnTo>
                    <a:pt x="632275" y="509415"/>
                  </a:lnTo>
                  <a:lnTo>
                    <a:pt x="649363" y="523183"/>
                  </a:lnTo>
                  <a:lnTo>
                    <a:pt x="666452" y="536951"/>
                  </a:lnTo>
                  <a:lnTo>
                    <a:pt x="683540" y="550719"/>
                  </a:lnTo>
                  <a:lnTo>
                    <a:pt x="700629" y="564487"/>
                  </a:lnTo>
                  <a:lnTo>
                    <a:pt x="717717" y="578255"/>
                  </a:lnTo>
                  <a:lnTo>
                    <a:pt x="734806" y="592023"/>
                  </a:lnTo>
                  <a:lnTo>
                    <a:pt x="751894" y="605791"/>
                  </a:lnTo>
                  <a:lnTo>
                    <a:pt x="768983" y="619559"/>
                  </a:lnTo>
                  <a:lnTo>
                    <a:pt x="786071" y="633327"/>
                  </a:lnTo>
                  <a:lnTo>
                    <a:pt x="803160" y="647095"/>
                  </a:lnTo>
                  <a:lnTo>
                    <a:pt x="820248" y="660863"/>
                  </a:lnTo>
                  <a:lnTo>
                    <a:pt x="837337" y="674631"/>
                  </a:lnTo>
                  <a:lnTo>
                    <a:pt x="854425" y="688399"/>
                  </a:lnTo>
                  <a:lnTo>
                    <a:pt x="871514" y="702167"/>
                  </a:lnTo>
                  <a:lnTo>
                    <a:pt x="888602" y="715935"/>
                  </a:lnTo>
                  <a:lnTo>
                    <a:pt x="905691" y="729703"/>
                  </a:lnTo>
                  <a:lnTo>
                    <a:pt x="922779" y="743471"/>
                  </a:lnTo>
                  <a:lnTo>
                    <a:pt x="939868" y="757239"/>
                  </a:lnTo>
                  <a:lnTo>
                    <a:pt x="956957" y="771007"/>
                  </a:lnTo>
                  <a:lnTo>
                    <a:pt x="974045" y="784774"/>
                  </a:lnTo>
                  <a:lnTo>
                    <a:pt x="991134" y="798542"/>
                  </a:lnTo>
                  <a:lnTo>
                    <a:pt x="1008222" y="812310"/>
                  </a:lnTo>
                  <a:lnTo>
                    <a:pt x="1025311" y="826078"/>
                  </a:lnTo>
                  <a:lnTo>
                    <a:pt x="1042399" y="839846"/>
                  </a:lnTo>
                  <a:lnTo>
                    <a:pt x="1059488" y="853614"/>
                  </a:lnTo>
                  <a:lnTo>
                    <a:pt x="1076576" y="867382"/>
                  </a:lnTo>
                  <a:lnTo>
                    <a:pt x="1093665" y="881150"/>
                  </a:lnTo>
                  <a:lnTo>
                    <a:pt x="1110753" y="894918"/>
                  </a:lnTo>
                  <a:lnTo>
                    <a:pt x="1127842" y="908686"/>
                  </a:lnTo>
                  <a:lnTo>
                    <a:pt x="1144930" y="922454"/>
                  </a:lnTo>
                  <a:lnTo>
                    <a:pt x="1162019" y="936222"/>
                  </a:lnTo>
                  <a:lnTo>
                    <a:pt x="1179107" y="949990"/>
                  </a:lnTo>
                  <a:lnTo>
                    <a:pt x="1196196" y="963758"/>
                  </a:lnTo>
                  <a:lnTo>
                    <a:pt x="1213284" y="977526"/>
                  </a:lnTo>
                  <a:lnTo>
                    <a:pt x="1230373" y="991294"/>
                  </a:lnTo>
                  <a:lnTo>
                    <a:pt x="1247461" y="1005062"/>
                  </a:lnTo>
                  <a:lnTo>
                    <a:pt x="1264550" y="1018830"/>
                  </a:lnTo>
                  <a:lnTo>
                    <a:pt x="1281638" y="1032598"/>
                  </a:lnTo>
                  <a:lnTo>
                    <a:pt x="1298727" y="1046366"/>
                  </a:lnTo>
                  <a:lnTo>
                    <a:pt x="1315815" y="1060134"/>
                  </a:lnTo>
                  <a:lnTo>
                    <a:pt x="1332904" y="1073902"/>
                  </a:lnTo>
                  <a:lnTo>
                    <a:pt x="1349992" y="1087670"/>
                  </a:lnTo>
                  <a:lnTo>
                    <a:pt x="1367081" y="1101438"/>
                  </a:lnTo>
                  <a:lnTo>
                    <a:pt x="1384169" y="1115206"/>
                  </a:lnTo>
                  <a:lnTo>
                    <a:pt x="1401258" y="1128974"/>
                  </a:lnTo>
                  <a:lnTo>
                    <a:pt x="1418346" y="1142742"/>
                  </a:lnTo>
                  <a:lnTo>
                    <a:pt x="1435435" y="1156510"/>
                  </a:lnTo>
                  <a:lnTo>
                    <a:pt x="1452524" y="1170278"/>
                  </a:lnTo>
                  <a:lnTo>
                    <a:pt x="1469612" y="1184046"/>
                  </a:lnTo>
                  <a:lnTo>
                    <a:pt x="1486701" y="1197814"/>
                  </a:lnTo>
                  <a:lnTo>
                    <a:pt x="1503789" y="1211582"/>
                  </a:lnTo>
                  <a:lnTo>
                    <a:pt x="1520878" y="1225350"/>
                  </a:lnTo>
                  <a:lnTo>
                    <a:pt x="1537966" y="1239118"/>
                  </a:lnTo>
                  <a:lnTo>
                    <a:pt x="1555055" y="1252886"/>
                  </a:lnTo>
                  <a:lnTo>
                    <a:pt x="1572143" y="1266654"/>
                  </a:lnTo>
                  <a:lnTo>
                    <a:pt x="1589232" y="1280422"/>
                  </a:lnTo>
                  <a:lnTo>
                    <a:pt x="1606320" y="1294190"/>
                  </a:lnTo>
                  <a:lnTo>
                    <a:pt x="1607663" y="12952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6418591" y="5101667"/>
              <a:ext cx="142282" cy="134307"/>
            </a:xfrm>
            <a:custGeom>
              <a:avLst/>
              <a:pathLst>
                <a:path w="142282" h="134307">
                  <a:moveTo>
                    <a:pt x="0" y="112133"/>
                  </a:moveTo>
                  <a:lnTo>
                    <a:pt x="142282" y="134307"/>
                  </a:lnTo>
                  <a:lnTo>
                    <a:pt x="903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3861557" y="6813621"/>
              <a:ext cx="1075809" cy="299537"/>
            </a:xfrm>
            <a:custGeom>
              <a:avLst/>
              <a:pathLst>
                <a:path w="1075809" h="299537">
                  <a:moveTo>
                    <a:pt x="1075809" y="299537"/>
                  </a:moveTo>
                  <a:lnTo>
                    <a:pt x="1063891" y="296218"/>
                  </a:lnTo>
                  <a:lnTo>
                    <a:pt x="1051973" y="292900"/>
                  </a:lnTo>
                  <a:lnTo>
                    <a:pt x="1040056" y="289582"/>
                  </a:lnTo>
                  <a:lnTo>
                    <a:pt x="1028138" y="286264"/>
                  </a:lnTo>
                  <a:lnTo>
                    <a:pt x="1016220" y="282946"/>
                  </a:lnTo>
                  <a:lnTo>
                    <a:pt x="1004303" y="279627"/>
                  </a:lnTo>
                  <a:lnTo>
                    <a:pt x="992385" y="276309"/>
                  </a:lnTo>
                  <a:lnTo>
                    <a:pt x="980467" y="272991"/>
                  </a:lnTo>
                  <a:lnTo>
                    <a:pt x="968550" y="269673"/>
                  </a:lnTo>
                  <a:lnTo>
                    <a:pt x="956632" y="266354"/>
                  </a:lnTo>
                  <a:lnTo>
                    <a:pt x="944714" y="263036"/>
                  </a:lnTo>
                  <a:lnTo>
                    <a:pt x="932797" y="259718"/>
                  </a:lnTo>
                  <a:lnTo>
                    <a:pt x="920879" y="256400"/>
                  </a:lnTo>
                  <a:lnTo>
                    <a:pt x="908961" y="253081"/>
                  </a:lnTo>
                  <a:lnTo>
                    <a:pt x="897043" y="249763"/>
                  </a:lnTo>
                  <a:lnTo>
                    <a:pt x="885126" y="246445"/>
                  </a:lnTo>
                  <a:lnTo>
                    <a:pt x="873208" y="243127"/>
                  </a:lnTo>
                  <a:lnTo>
                    <a:pt x="861290" y="239808"/>
                  </a:lnTo>
                  <a:lnTo>
                    <a:pt x="849373" y="236490"/>
                  </a:lnTo>
                  <a:lnTo>
                    <a:pt x="837455" y="233172"/>
                  </a:lnTo>
                  <a:lnTo>
                    <a:pt x="825537" y="229854"/>
                  </a:lnTo>
                  <a:lnTo>
                    <a:pt x="813620" y="226535"/>
                  </a:lnTo>
                  <a:lnTo>
                    <a:pt x="801702" y="223217"/>
                  </a:lnTo>
                  <a:lnTo>
                    <a:pt x="789784" y="219899"/>
                  </a:lnTo>
                  <a:lnTo>
                    <a:pt x="777866" y="216581"/>
                  </a:lnTo>
                  <a:lnTo>
                    <a:pt x="765949" y="213262"/>
                  </a:lnTo>
                  <a:lnTo>
                    <a:pt x="754031" y="209944"/>
                  </a:lnTo>
                  <a:lnTo>
                    <a:pt x="742113" y="206626"/>
                  </a:lnTo>
                  <a:lnTo>
                    <a:pt x="730196" y="203308"/>
                  </a:lnTo>
                  <a:lnTo>
                    <a:pt x="718278" y="199990"/>
                  </a:lnTo>
                  <a:lnTo>
                    <a:pt x="706360" y="196671"/>
                  </a:lnTo>
                  <a:lnTo>
                    <a:pt x="694443" y="193353"/>
                  </a:lnTo>
                  <a:lnTo>
                    <a:pt x="682525" y="190035"/>
                  </a:lnTo>
                  <a:lnTo>
                    <a:pt x="670607" y="186717"/>
                  </a:lnTo>
                  <a:lnTo>
                    <a:pt x="658690" y="183398"/>
                  </a:lnTo>
                  <a:lnTo>
                    <a:pt x="646772" y="180080"/>
                  </a:lnTo>
                  <a:lnTo>
                    <a:pt x="634854" y="176762"/>
                  </a:lnTo>
                  <a:lnTo>
                    <a:pt x="622936" y="173444"/>
                  </a:lnTo>
                  <a:lnTo>
                    <a:pt x="611019" y="170125"/>
                  </a:lnTo>
                  <a:lnTo>
                    <a:pt x="599101" y="166807"/>
                  </a:lnTo>
                  <a:lnTo>
                    <a:pt x="587183" y="163489"/>
                  </a:lnTo>
                  <a:lnTo>
                    <a:pt x="575266" y="160171"/>
                  </a:lnTo>
                  <a:lnTo>
                    <a:pt x="563348" y="156852"/>
                  </a:lnTo>
                  <a:lnTo>
                    <a:pt x="551430" y="153534"/>
                  </a:lnTo>
                  <a:lnTo>
                    <a:pt x="539513" y="150216"/>
                  </a:lnTo>
                  <a:lnTo>
                    <a:pt x="527595" y="146898"/>
                  </a:lnTo>
                  <a:lnTo>
                    <a:pt x="515677" y="143579"/>
                  </a:lnTo>
                  <a:lnTo>
                    <a:pt x="503760" y="140261"/>
                  </a:lnTo>
                  <a:lnTo>
                    <a:pt x="491842" y="136943"/>
                  </a:lnTo>
                  <a:lnTo>
                    <a:pt x="479924" y="133625"/>
                  </a:lnTo>
                  <a:lnTo>
                    <a:pt x="468006" y="130306"/>
                  </a:lnTo>
                  <a:lnTo>
                    <a:pt x="456089" y="126988"/>
                  </a:lnTo>
                  <a:lnTo>
                    <a:pt x="444171" y="123670"/>
                  </a:lnTo>
                  <a:lnTo>
                    <a:pt x="432253" y="120352"/>
                  </a:lnTo>
                  <a:lnTo>
                    <a:pt x="420336" y="117034"/>
                  </a:lnTo>
                  <a:lnTo>
                    <a:pt x="408418" y="113715"/>
                  </a:lnTo>
                  <a:lnTo>
                    <a:pt x="396500" y="110397"/>
                  </a:lnTo>
                  <a:lnTo>
                    <a:pt x="384583" y="107079"/>
                  </a:lnTo>
                  <a:lnTo>
                    <a:pt x="372665" y="103761"/>
                  </a:lnTo>
                  <a:lnTo>
                    <a:pt x="360747" y="100442"/>
                  </a:lnTo>
                  <a:lnTo>
                    <a:pt x="348829" y="97124"/>
                  </a:lnTo>
                  <a:lnTo>
                    <a:pt x="336912" y="93806"/>
                  </a:lnTo>
                  <a:lnTo>
                    <a:pt x="324994" y="90488"/>
                  </a:lnTo>
                  <a:lnTo>
                    <a:pt x="313076" y="87169"/>
                  </a:lnTo>
                  <a:lnTo>
                    <a:pt x="301159" y="83851"/>
                  </a:lnTo>
                  <a:lnTo>
                    <a:pt x="289241" y="80533"/>
                  </a:lnTo>
                  <a:lnTo>
                    <a:pt x="277323" y="77215"/>
                  </a:lnTo>
                  <a:lnTo>
                    <a:pt x="265406" y="73896"/>
                  </a:lnTo>
                  <a:lnTo>
                    <a:pt x="253488" y="70578"/>
                  </a:lnTo>
                  <a:lnTo>
                    <a:pt x="241570" y="67260"/>
                  </a:lnTo>
                  <a:lnTo>
                    <a:pt x="229653" y="63942"/>
                  </a:lnTo>
                  <a:lnTo>
                    <a:pt x="217735" y="60623"/>
                  </a:lnTo>
                  <a:lnTo>
                    <a:pt x="205817" y="57305"/>
                  </a:lnTo>
                  <a:lnTo>
                    <a:pt x="193899" y="53987"/>
                  </a:lnTo>
                  <a:lnTo>
                    <a:pt x="181982" y="50669"/>
                  </a:lnTo>
                  <a:lnTo>
                    <a:pt x="170064" y="47351"/>
                  </a:lnTo>
                  <a:lnTo>
                    <a:pt x="158146" y="44032"/>
                  </a:lnTo>
                  <a:lnTo>
                    <a:pt x="146229" y="40714"/>
                  </a:lnTo>
                  <a:lnTo>
                    <a:pt x="134311" y="37396"/>
                  </a:lnTo>
                  <a:lnTo>
                    <a:pt x="122393" y="34078"/>
                  </a:lnTo>
                  <a:lnTo>
                    <a:pt x="110476" y="30759"/>
                  </a:lnTo>
                  <a:lnTo>
                    <a:pt x="98558" y="27441"/>
                  </a:lnTo>
                  <a:lnTo>
                    <a:pt x="86640" y="24123"/>
                  </a:lnTo>
                  <a:lnTo>
                    <a:pt x="74722" y="20805"/>
                  </a:lnTo>
                  <a:lnTo>
                    <a:pt x="62805" y="17486"/>
                  </a:lnTo>
                  <a:lnTo>
                    <a:pt x="50887" y="14168"/>
                  </a:lnTo>
                  <a:lnTo>
                    <a:pt x="38969" y="10850"/>
                  </a:lnTo>
                  <a:lnTo>
                    <a:pt x="27052" y="7532"/>
                  </a:lnTo>
                  <a:lnTo>
                    <a:pt x="15134" y="4213"/>
                  </a:lnTo>
                  <a:lnTo>
                    <a:pt x="3216" y="8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3861557" y="6777710"/>
              <a:ext cx="139450" cy="138723"/>
            </a:xfrm>
            <a:custGeom>
              <a:avLst/>
              <a:pathLst>
                <a:path w="139450" h="138723">
                  <a:moveTo>
                    <a:pt x="139450" y="0"/>
                  </a:moveTo>
                  <a:lnTo>
                    <a:pt x="0" y="35911"/>
                  </a:lnTo>
                  <a:lnTo>
                    <a:pt x="100825" y="1387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4953210" y="3505474"/>
              <a:ext cx="1662512" cy="435228"/>
            </a:xfrm>
            <a:custGeom>
              <a:avLst/>
              <a:pathLst>
                <a:path w="1662512" h="435228">
                  <a:moveTo>
                    <a:pt x="0" y="435228"/>
                  </a:moveTo>
                  <a:lnTo>
                    <a:pt x="17848" y="430556"/>
                  </a:lnTo>
                  <a:lnTo>
                    <a:pt x="35696" y="425883"/>
                  </a:lnTo>
                  <a:lnTo>
                    <a:pt x="53545" y="421210"/>
                  </a:lnTo>
                  <a:lnTo>
                    <a:pt x="71393" y="416538"/>
                  </a:lnTo>
                  <a:lnTo>
                    <a:pt x="89241" y="411865"/>
                  </a:lnTo>
                  <a:lnTo>
                    <a:pt x="107090" y="407193"/>
                  </a:lnTo>
                  <a:lnTo>
                    <a:pt x="124938" y="402520"/>
                  </a:lnTo>
                  <a:lnTo>
                    <a:pt x="142787" y="397848"/>
                  </a:lnTo>
                  <a:lnTo>
                    <a:pt x="160635" y="393175"/>
                  </a:lnTo>
                  <a:lnTo>
                    <a:pt x="178483" y="388503"/>
                  </a:lnTo>
                  <a:lnTo>
                    <a:pt x="196332" y="383830"/>
                  </a:lnTo>
                  <a:lnTo>
                    <a:pt x="214180" y="379158"/>
                  </a:lnTo>
                  <a:lnTo>
                    <a:pt x="232029" y="374485"/>
                  </a:lnTo>
                  <a:lnTo>
                    <a:pt x="249877" y="369813"/>
                  </a:lnTo>
                  <a:lnTo>
                    <a:pt x="267725" y="365140"/>
                  </a:lnTo>
                  <a:lnTo>
                    <a:pt x="285574" y="360468"/>
                  </a:lnTo>
                  <a:lnTo>
                    <a:pt x="303422" y="355795"/>
                  </a:lnTo>
                  <a:lnTo>
                    <a:pt x="321271" y="351123"/>
                  </a:lnTo>
                  <a:lnTo>
                    <a:pt x="339119" y="346450"/>
                  </a:lnTo>
                  <a:lnTo>
                    <a:pt x="356967" y="341778"/>
                  </a:lnTo>
                  <a:lnTo>
                    <a:pt x="374816" y="337105"/>
                  </a:lnTo>
                  <a:lnTo>
                    <a:pt x="392664" y="332432"/>
                  </a:lnTo>
                  <a:lnTo>
                    <a:pt x="410513" y="327760"/>
                  </a:lnTo>
                  <a:lnTo>
                    <a:pt x="428361" y="323087"/>
                  </a:lnTo>
                  <a:lnTo>
                    <a:pt x="446209" y="318415"/>
                  </a:lnTo>
                  <a:lnTo>
                    <a:pt x="464058" y="313742"/>
                  </a:lnTo>
                  <a:lnTo>
                    <a:pt x="481906" y="309070"/>
                  </a:lnTo>
                  <a:lnTo>
                    <a:pt x="499755" y="304397"/>
                  </a:lnTo>
                  <a:lnTo>
                    <a:pt x="517603" y="299725"/>
                  </a:lnTo>
                  <a:lnTo>
                    <a:pt x="535451" y="295052"/>
                  </a:lnTo>
                  <a:lnTo>
                    <a:pt x="553300" y="290380"/>
                  </a:lnTo>
                  <a:lnTo>
                    <a:pt x="571148" y="285707"/>
                  </a:lnTo>
                  <a:lnTo>
                    <a:pt x="588997" y="281035"/>
                  </a:lnTo>
                  <a:lnTo>
                    <a:pt x="606845" y="276362"/>
                  </a:lnTo>
                  <a:lnTo>
                    <a:pt x="624693" y="271690"/>
                  </a:lnTo>
                  <a:lnTo>
                    <a:pt x="642542" y="267017"/>
                  </a:lnTo>
                  <a:lnTo>
                    <a:pt x="660390" y="262345"/>
                  </a:lnTo>
                  <a:lnTo>
                    <a:pt x="678239" y="257672"/>
                  </a:lnTo>
                  <a:lnTo>
                    <a:pt x="696087" y="253000"/>
                  </a:lnTo>
                  <a:lnTo>
                    <a:pt x="713935" y="248327"/>
                  </a:lnTo>
                  <a:lnTo>
                    <a:pt x="731784" y="243654"/>
                  </a:lnTo>
                  <a:lnTo>
                    <a:pt x="749632" y="238982"/>
                  </a:lnTo>
                  <a:lnTo>
                    <a:pt x="767481" y="234309"/>
                  </a:lnTo>
                  <a:lnTo>
                    <a:pt x="785329" y="229637"/>
                  </a:lnTo>
                  <a:lnTo>
                    <a:pt x="803177" y="224964"/>
                  </a:lnTo>
                  <a:lnTo>
                    <a:pt x="821026" y="220292"/>
                  </a:lnTo>
                  <a:lnTo>
                    <a:pt x="838874" y="215619"/>
                  </a:lnTo>
                  <a:lnTo>
                    <a:pt x="856723" y="210947"/>
                  </a:lnTo>
                  <a:lnTo>
                    <a:pt x="874571" y="206274"/>
                  </a:lnTo>
                  <a:lnTo>
                    <a:pt x="892419" y="201602"/>
                  </a:lnTo>
                  <a:lnTo>
                    <a:pt x="910268" y="196929"/>
                  </a:lnTo>
                  <a:lnTo>
                    <a:pt x="928116" y="192257"/>
                  </a:lnTo>
                  <a:lnTo>
                    <a:pt x="945965" y="187584"/>
                  </a:lnTo>
                  <a:lnTo>
                    <a:pt x="963813" y="182912"/>
                  </a:lnTo>
                  <a:lnTo>
                    <a:pt x="981661" y="178239"/>
                  </a:lnTo>
                  <a:lnTo>
                    <a:pt x="999510" y="173567"/>
                  </a:lnTo>
                  <a:lnTo>
                    <a:pt x="1017358" y="168894"/>
                  </a:lnTo>
                  <a:lnTo>
                    <a:pt x="1035207" y="164222"/>
                  </a:lnTo>
                  <a:lnTo>
                    <a:pt x="1053055" y="159549"/>
                  </a:lnTo>
                  <a:lnTo>
                    <a:pt x="1070903" y="154876"/>
                  </a:lnTo>
                  <a:lnTo>
                    <a:pt x="1088752" y="150204"/>
                  </a:lnTo>
                  <a:lnTo>
                    <a:pt x="1106600" y="145531"/>
                  </a:lnTo>
                  <a:lnTo>
                    <a:pt x="1124449" y="140859"/>
                  </a:lnTo>
                  <a:lnTo>
                    <a:pt x="1142297" y="136186"/>
                  </a:lnTo>
                  <a:lnTo>
                    <a:pt x="1160145" y="131514"/>
                  </a:lnTo>
                  <a:lnTo>
                    <a:pt x="1177994" y="126841"/>
                  </a:lnTo>
                  <a:lnTo>
                    <a:pt x="1195842" y="122169"/>
                  </a:lnTo>
                  <a:lnTo>
                    <a:pt x="1213691" y="117496"/>
                  </a:lnTo>
                  <a:lnTo>
                    <a:pt x="1231539" y="112824"/>
                  </a:lnTo>
                  <a:lnTo>
                    <a:pt x="1249387" y="108151"/>
                  </a:lnTo>
                  <a:lnTo>
                    <a:pt x="1267236" y="103479"/>
                  </a:lnTo>
                  <a:lnTo>
                    <a:pt x="1285084" y="98806"/>
                  </a:lnTo>
                  <a:lnTo>
                    <a:pt x="1302933" y="94134"/>
                  </a:lnTo>
                  <a:lnTo>
                    <a:pt x="1320781" y="89461"/>
                  </a:lnTo>
                  <a:lnTo>
                    <a:pt x="1338629" y="84789"/>
                  </a:lnTo>
                  <a:lnTo>
                    <a:pt x="1356478" y="80116"/>
                  </a:lnTo>
                  <a:lnTo>
                    <a:pt x="1374326" y="75444"/>
                  </a:lnTo>
                  <a:lnTo>
                    <a:pt x="1392175" y="70771"/>
                  </a:lnTo>
                  <a:lnTo>
                    <a:pt x="1410023" y="66098"/>
                  </a:lnTo>
                  <a:lnTo>
                    <a:pt x="1427871" y="61426"/>
                  </a:lnTo>
                  <a:lnTo>
                    <a:pt x="1445720" y="56753"/>
                  </a:lnTo>
                  <a:lnTo>
                    <a:pt x="1463568" y="52081"/>
                  </a:lnTo>
                  <a:lnTo>
                    <a:pt x="1481417" y="47408"/>
                  </a:lnTo>
                  <a:lnTo>
                    <a:pt x="1499265" y="42736"/>
                  </a:lnTo>
                  <a:lnTo>
                    <a:pt x="1517113" y="38063"/>
                  </a:lnTo>
                  <a:lnTo>
                    <a:pt x="1534962" y="33391"/>
                  </a:lnTo>
                  <a:lnTo>
                    <a:pt x="1552810" y="28718"/>
                  </a:lnTo>
                  <a:lnTo>
                    <a:pt x="1570659" y="24046"/>
                  </a:lnTo>
                  <a:lnTo>
                    <a:pt x="1588507" y="19373"/>
                  </a:lnTo>
                  <a:lnTo>
                    <a:pt x="1606355" y="14701"/>
                  </a:lnTo>
                  <a:lnTo>
                    <a:pt x="1624204" y="10028"/>
                  </a:lnTo>
                  <a:lnTo>
                    <a:pt x="1642052" y="5356"/>
                  </a:lnTo>
                  <a:lnTo>
                    <a:pt x="1659901" y="683"/>
                  </a:lnTo>
                  <a:lnTo>
                    <a:pt x="16625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6476846" y="3467404"/>
              <a:ext cx="138876" cy="139305"/>
            </a:xfrm>
            <a:custGeom>
              <a:avLst/>
              <a:pathLst>
                <a:path w="138876" h="139305">
                  <a:moveTo>
                    <a:pt x="36468" y="139305"/>
                  </a:moveTo>
                  <a:lnTo>
                    <a:pt x="138876" y="380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4342308" y="3940703"/>
              <a:ext cx="610901" cy="8767"/>
            </a:xfrm>
            <a:custGeom>
              <a:avLst/>
              <a:pathLst>
                <a:path w="610901" h="8767">
                  <a:moveTo>
                    <a:pt x="610901" y="0"/>
                  </a:moveTo>
                  <a:lnTo>
                    <a:pt x="603640" y="104"/>
                  </a:lnTo>
                  <a:lnTo>
                    <a:pt x="596378" y="208"/>
                  </a:lnTo>
                  <a:lnTo>
                    <a:pt x="589117" y="312"/>
                  </a:lnTo>
                  <a:lnTo>
                    <a:pt x="581855" y="416"/>
                  </a:lnTo>
                  <a:lnTo>
                    <a:pt x="574594" y="521"/>
                  </a:lnTo>
                  <a:lnTo>
                    <a:pt x="567332" y="625"/>
                  </a:lnTo>
                  <a:lnTo>
                    <a:pt x="560071" y="729"/>
                  </a:lnTo>
                  <a:lnTo>
                    <a:pt x="552809" y="833"/>
                  </a:lnTo>
                  <a:lnTo>
                    <a:pt x="545548" y="937"/>
                  </a:lnTo>
                  <a:lnTo>
                    <a:pt x="538286" y="1042"/>
                  </a:lnTo>
                  <a:lnTo>
                    <a:pt x="531025" y="1146"/>
                  </a:lnTo>
                  <a:lnTo>
                    <a:pt x="523763" y="1250"/>
                  </a:lnTo>
                  <a:lnTo>
                    <a:pt x="516502" y="1354"/>
                  </a:lnTo>
                  <a:lnTo>
                    <a:pt x="509240" y="1459"/>
                  </a:lnTo>
                  <a:lnTo>
                    <a:pt x="501979" y="1563"/>
                  </a:lnTo>
                  <a:lnTo>
                    <a:pt x="494717" y="1667"/>
                  </a:lnTo>
                  <a:lnTo>
                    <a:pt x="487456" y="1771"/>
                  </a:lnTo>
                  <a:lnTo>
                    <a:pt x="480194" y="1875"/>
                  </a:lnTo>
                  <a:lnTo>
                    <a:pt x="472933" y="1980"/>
                  </a:lnTo>
                  <a:lnTo>
                    <a:pt x="465671" y="2084"/>
                  </a:lnTo>
                  <a:lnTo>
                    <a:pt x="458409" y="2188"/>
                  </a:lnTo>
                  <a:lnTo>
                    <a:pt x="451148" y="2292"/>
                  </a:lnTo>
                  <a:lnTo>
                    <a:pt x="443886" y="2396"/>
                  </a:lnTo>
                  <a:lnTo>
                    <a:pt x="436625" y="2501"/>
                  </a:lnTo>
                  <a:lnTo>
                    <a:pt x="429363" y="2605"/>
                  </a:lnTo>
                  <a:lnTo>
                    <a:pt x="422102" y="2709"/>
                  </a:lnTo>
                  <a:lnTo>
                    <a:pt x="414840" y="2813"/>
                  </a:lnTo>
                  <a:lnTo>
                    <a:pt x="407579" y="2918"/>
                  </a:lnTo>
                  <a:lnTo>
                    <a:pt x="400317" y="3022"/>
                  </a:lnTo>
                  <a:lnTo>
                    <a:pt x="393056" y="3126"/>
                  </a:lnTo>
                  <a:lnTo>
                    <a:pt x="385794" y="3230"/>
                  </a:lnTo>
                  <a:lnTo>
                    <a:pt x="378533" y="3334"/>
                  </a:lnTo>
                  <a:lnTo>
                    <a:pt x="371271" y="3439"/>
                  </a:lnTo>
                  <a:lnTo>
                    <a:pt x="364010" y="3543"/>
                  </a:lnTo>
                  <a:lnTo>
                    <a:pt x="356748" y="3647"/>
                  </a:lnTo>
                  <a:lnTo>
                    <a:pt x="349487" y="3751"/>
                  </a:lnTo>
                  <a:lnTo>
                    <a:pt x="342225" y="3856"/>
                  </a:lnTo>
                  <a:lnTo>
                    <a:pt x="334964" y="3960"/>
                  </a:lnTo>
                  <a:lnTo>
                    <a:pt x="327702" y="4064"/>
                  </a:lnTo>
                  <a:lnTo>
                    <a:pt x="320441" y="4168"/>
                  </a:lnTo>
                  <a:lnTo>
                    <a:pt x="313179" y="4272"/>
                  </a:lnTo>
                  <a:lnTo>
                    <a:pt x="305917" y="4377"/>
                  </a:lnTo>
                  <a:lnTo>
                    <a:pt x="298656" y="4481"/>
                  </a:lnTo>
                  <a:lnTo>
                    <a:pt x="291394" y="4585"/>
                  </a:lnTo>
                  <a:lnTo>
                    <a:pt x="284133" y="4689"/>
                  </a:lnTo>
                  <a:lnTo>
                    <a:pt x="276871" y="4793"/>
                  </a:lnTo>
                  <a:lnTo>
                    <a:pt x="269610" y="4898"/>
                  </a:lnTo>
                  <a:lnTo>
                    <a:pt x="262348" y="5002"/>
                  </a:lnTo>
                  <a:lnTo>
                    <a:pt x="255087" y="5106"/>
                  </a:lnTo>
                  <a:lnTo>
                    <a:pt x="247825" y="5210"/>
                  </a:lnTo>
                  <a:lnTo>
                    <a:pt x="240564" y="5315"/>
                  </a:lnTo>
                  <a:lnTo>
                    <a:pt x="233302" y="5419"/>
                  </a:lnTo>
                  <a:lnTo>
                    <a:pt x="226041" y="5523"/>
                  </a:lnTo>
                  <a:lnTo>
                    <a:pt x="218779" y="5627"/>
                  </a:lnTo>
                  <a:lnTo>
                    <a:pt x="211518" y="5731"/>
                  </a:lnTo>
                  <a:lnTo>
                    <a:pt x="204256" y="5836"/>
                  </a:lnTo>
                  <a:lnTo>
                    <a:pt x="196995" y="5940"/>
                  </a:lnTo>
                  <a:lnTo>
                    <a:pt x="189733" y="6044"/>
                  </a:lnTo>
                  <a:lnTo>
                    <a:pt x="182472" y="6148"/>
                  </a:lnTo>
                  <a:lnTo>
                    <a:pt x="175210" y="6253"/>
                  </a:lnTo>
                  <a:lnTo>
                    <a:pt x="167949" y="6357"/>
                  </a:lnTo>
                  <a:lnTo>
                    <a:pt x="160687" y="6461"/>
                  </a:lnTo>
                  <a:lnTo>
                    <a:pt x="153425" y="6565"/>
                  </a:lnTo>
                  <a:lnTo>
                    <a:pt x="146164" y="6669"/>
                  </a:lnTo>
                  <a:lnTo>
                    <a:pt x="138902" y="6774"/>
                  </a:lnTo>
                  <a:lnTo>
                    <a:pt x="131641" y="6878"/>
                  </a:lnTo>
                  <a:lnTo>
                    <a:pt x="124379" y="6982"/>
                  </a:lnTo>
                  <a:lnTo>
                    <a:pt x="117118" y="7086"/>
                  </a:lnTo>
                  <a:lnTo>
                    <a:pt x="109856" y="7190"/>
                  </a:lnTo>
                  <a:lnTo>
                    <a:pt x="102595" y="7295"/>
                  </a:lnTo>
                  <a:lnTo>
                    <a:pt x="95333" y="7399"/>
                  </a:lnTo>
                  <a:lnTo>
                    <a:pt x="88072" y="7503"/>
                  </a:lnTo>
                  <a:lnTo>
                    <a:pt x="80810" y="7607"/>
                  </a:lnTo>
                  <a:lnTo>
                    <a:pt x="73549" y="7712"/>
                  </a:lnTo>
                  <a:lnTo>
                    <a:pt x="66287" y="7816"/>
                  </a:lnTo>
                  <a:lnTo>
                    <a:pt x="59026" y="7920"/>
                  </a:lnTo>
                  <a:lnTo>
                    <a:pt x="51764" y="8024"/>
                  </a:lnTo>
                  <a:lnTo>
                    <a:pt x="44503" y="8128"/>
                  </a:lnTo>
                  <a:lnTo>
                    <a:pt x="37241" y="8233"/>
                  </a:lnTo>
                  <a:lnTo>
                    <a:pt x="29980" y="8337"/>
                  </a:lnTo>
                  <a:lnTo>
                    <a:pt x="22718" y="8441"/>
                  </a:lnTo>
                  <a:lnTo>
                    <a:pt x="15457" y="8545"/>
                  </a:lnTo>
                  <a:lnTo>
                    <a:pt x="8195" y="8650"/>
                  </a:lnTo>
                  <a:lnTo>
                    <a:pt x="933" y="8754"/>
                  </a:lnTo>
                  <a:lnTo>
                    <a:pt x="0" y="876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4342308" y="3875688"/>
              <a:ext cx="125728" cy="143985"/>
            </a:xfrm>
            <a:custGeom>
              <a:avLst/>
              <a:pathLst>
                <a:path w="125728" h="143985">
                  <a:moveTo>
                    <a:pt x="123661" y="0"/>
                  </a:moveTo>
                  <a:lnTo>
                    <a:pt x="0" y="73782"/>
                  </a:lnTo>
                  <a:lnTo>
                    <a:pt x="125728" y="14398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4625343" y="3300015"/>
              <a:ext cx="146120" cy="1043226"/>
            </a:xfrm>
            <a:custGeom>
              <a:avLst/>
              <a:pathLst>
                <a:path w="146120" h="1043226">
                  <a:moveTo>
                    <a:pt x="146120" y="0"/>
                  </a:moveTo>
                  <a:lnTo>
                    <a:pt x="144493" y="11618"/>
                  </a:lnTo>
                  <a:lnTo>
                    <a:pt x="142865" y="23236"/>
                  </a:lnTo>
                  <a:lnTo>
                    <a:pt x="141238" y="34854"/>
                  </a:lnTo>
                  <a:lnTo>
                    <a:pt x="139611" y="46472"/>
                  </a:lnTo>
                  <a:lnTo>
                    <a:pt x="137984" y="58090"/>
                  </a:lnTo>
                  <a:lnTo>
                    <a:pt x="136356" y="69708"/>
                  </a:lnTo>
                  <a:lnTo>
                    <a:pt x="134729" y="81326"/>
                  </a:lnTo>
                  <a:lnTo>
                    <a:pt x="133102" y="92944"/>
                  </a:lnTo>
                  <a:lnTo>
                    <a:pt x="131474" y="104562"/>
                  </a:lnTo>
                  <a:lnTo>
                    <a:pt x="129847" y="116180"/>
                  </a:lnTo>
                  <a:lnTo>
                    <a:pt x="128220" y="127798"/>
                  </a:lnTo>
                  <a:lnTo>
                    <a:pt x="126593" y="139416"/>
                  </a:lnTo>
                  <a:lnTo>
                    <a:pt x="124965" y="151034"/>
                  </a:lnTo>
                  <a:lnTo>
                    <a:pt x="123338" y="162652"/>
                  </a:lnTo>
                  <a:lnTo>
                    <a:pt x="121711" y="174270"/>
                  </a:lnTo>
                  <a:lnTo>
                    <a:pt x="120083" y="185888"/>
                  </a:lnTo>
                  <a:lnTo>
                    <a:pt x="118456" y="197506"/>
                  </a:lnTo>
                  <a:lnTo>
                    <a:pt x="116829" y="209124"/>
                  </a:lnTo>
                  <a:lnTo>
                    <a:pt x="115202" y="220742"/>
                  </a:lnTo>
                  <a:lnTo>
                    <a:pt x="113574" y="232360"/>
                  </a:lnTo>
                  <a:lnTo>
                    <a:pt x="111947" y="243978"/>
                  </a:lnTo>
                  <a:lnTo>
                    <a:pt x="110320" y="255596"/>
                  </a:lnTo>
                  <a:lnTo>
                    <a:pt x="108692" y="267214"/>
                  </a:lnTo>
                  <a:lnTo>
                    <a:pt x="107065" y="278832"/>
                  </a:lnTo>
                  <a:lnTo>
                    <a:pt x="105438" y="290450"/>
                  </a:lnTo>
                  <a:lnTo>
                    <a:pt x="103811" y="302068"/>
                  </a:lnTo>
                  <a:lnTo>
                    <a:pt x="102183" y="313686"/>
                  </a:lnTo>
                  <a:lnTo>
                    <a:pt x="100556" y="325304"/>
                  </a:lnTo>
                  <a:lnTo>
                    <a:pt x="98929" y="336922"/>
                  </a:lnTo>
                  <a:lnTo>
                    <a:pt x="97301" y="348540"/>
                  </a:lnTo>
                  <a:lnTo>
                    <a:pt x="95674" y="360158"/>
                  </a:lnTo>
                  <a:lnTo>
                    <a:pt x="94047" y="371776"/>
                  </a:lnTo>
                  <a:lnTo>
                    <a:pt x="92420" y="383394"/>
                  </a:lnTo>
                  <a:lnTo>
                    <a:pt x="90792" y="395012"/>
                  </a:lnTo>
                  <a:lnTo>
                    <a:pt x="89165" y="406630"/>
                  </a:lnTo>
                  <a:lnTo>
                    <a:pt x="87538" y="418248"/>
                  </a:lnTo>
                  <a:lnTo>
                    <a:pt x="85910" y="429866"/>
                  </a:lnTo>
                  <a:lnTo>
                    <a:pt x="84283" y="441484"/>
                  </a:lnTo>
                  <a:lnTo>
                    <a:pt x="82656" y="453102"/>
                  </a:lnTo>
                  <a:lnTo>
                    <a:pt x="81029" y="464720"/>
                  </a:lnTo>
                  <a:lnTo>
                    <a:pt x="79401" y="476338"/>
                  </a:lnTo>
                  <a:lnTo>
                    <a:pt x="77774" y="487956"/>
                  </a:lnTo>
                  <a:lnTo>
                    <a:pt x="76147" y="499574"/>
                  </a:lnTo>
                  <a:lnTo>
                    <a:pt x="74519" y="511192"/>
                  </a:lnTo>
                  <a:lnTo>
                    <a:pt x="72892" y="522810"/>
                  </a:lnTo>
                  <a:lnTo>
                    <a:pt x="71265" y="534428"/>
                  </a:lnTo>
                  <a:lnTo>
                    <a:pt x="69638" y="546046"/>
                  </a:lnTo>
                  <a:lnTo>
                    <a:pt x="68010" y="557664"/>
                  </a:lnTo>
                  <a:lnTo>
                    <a:pt x="66383" y="569282"/>
                  </a:lnTo>
                  <a:lnTo>
                    <a:pt x="64756" y="580900"/>
                  </a:lnTo>
                  <a:lnTo>
                    <a:pt x="63128" y="592518"/>
                  </a:lnTo>
                  <a:lnTo>
                    <a:pt x="61501" y="604136"/>
                  </a:lnTo>
                  <a:lnTo>
                    <a:pt x="59874" y="615754"/>
                  </a:lnTo>
                  <a:lnTo>
                    <a:pt x="58247" y="627372"/>
                  </a:lnTo>
                  <a:lnTo>
                    <a:pt x="56619" y="638990"/>
                  </a:lnTo>
                  <a:lnTo>
                    <a:pt x="54992" y="650608"/>
                  </a:lnTo>
                  <a:lnTo>
                    <a:pt x="53365" y="662226"/>
                  </a:lnTo>
                  <a:lnTo>
                    <a:pt x="51737" y="673844"/>
                  </a:lnTo>
                  <a:lnTo>
                    <a:pt x="50110" y="685462"/>
                  </a:lnTo>
                  <a:lnTo>
                    <a:pt x="48483" y="697080"/>
                  </a:lnTo>
                  <a:lnTo>
                    <a:pt x="46856" y="708698"/>
                  </a:lnTo>
                  <a:lnTo>
                    <a:pt x="45228" y="720316"/>
                  </a:lnTo>
                  <a:lnTo>
                    <a:pt x="43601" y="731934"/>
                  </a:lnTo>
                  <a:lnTo>
                    <a:pt x="41974" y="743552"/>
                  </a:lnTo>
                  <a:lnTo>
                    <a:pt x="40346" y="755170"/>
                  </a:lnTo>
                  <a:lnTo>
                    <a:pt x="38719" y="766788"/>
                  </a:lnTo>
                  <a:lnTo>
                    <a:pt x="37092" y="778406"/>
                  </a:lnTo>
                  <a:lnTo>
                    <a:pt x="35465" y="790024"/>
                  </a:lnTo>
                  <a:lnTo>
                    <a:pt x="33837" y="801642"/>
                  </a:lnTo>
                  <a:lnTo>
                    <a:pt x="32210" y="813260"/>
                  </a:lnTo>
                  <a:lnTo>
                    <a:pt x="30583" y="824878"/>
                  </a:lnTo>
                  <a:lnTo>
                    <a:pt x="28955" y="836496"/>
                  </a:lnTo>
                  <a:lnTo>
                    <a:pt x="27328" y="848114"/>
                  </a:lnTo>
                  <a:lnTo>
                    <a:pt x="25701" y="859732"/>
                  </a:lnTo>
                  <a:lnTo>
                    <a:pt x="24073" y="871350"/>
                  </a:lnTo>
                  <a:lnTo>
                    <a:pt x="22446" y="882968"/>
                  </a:lnTo>
                  <a:lnTo>
                    <a:pt x="20819" y="894586"/>
                  </a:lnTo>
                  <a:lnTo>
                    <a:pt x="19192" y="906204"/>
                  </a:lnTo>
                  <a:lnTo>
                    <a:pt x="17564" y="917822"/>
                  </a:lnTo>
                  <a:lnTo>
                    <a:pt x="15937" y="929440"/>
                  </a:lnTo>
                  <a:lnTo>
                    <a:pt x="14310" y="941058"/>
                  </a:lnTo>
                  <a:lnTo>
                    <a:pt x="12682" y="952676"/>
                  </a:lnTo>
                  <a:lnTo>
                    <a:pt x="11055" y="964294"/>
                  </a:lnTo>
                  <a:lnTo>
                    <a:pt x="9428" y="975912"/>
                  </a:lnTo>
                  <a:lnTo>
                    <a:pt x="7801" y="987530"/>
                  </a:lnTo>
                  <a:lnTo>
                    <a:pt x="6173" y="999148"/>
                  </a:lnTo>
                  <a:lnTo>
                    <a:pt x="4546" y="1010766"/>
                  </a:lnTo>
                  <a:lnTo>
                    <a:pt x="2919" y="1022384"/>
                  </a:lnTo>
                  <a:lnTo>
                    <a:pt x="1291" y="1034002"/>
                  </a:lnTo>
                  <a:lnTo>
                    <a:pt x="0" y="10432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4571338" y="4209752"/>
              <a:ext cx="142607" cy="133489"/>
            </a:xfrm>
            <a:custGeom>
              <a:avLst/>
              <a:pathLst>
                <a:path w="142607" h="133489">
                  <a:moveTo>
                    <a:pt x="0" y="0"/>
                  </a:moveTo>
                  <a:lnTo>
                    <a:pt x="54005" y="133489"/>
                  </a:lnTo>
                  <a:lnTo>
                    <a:pt x="142607" y="199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4300316" y="3940703"/>
              <a:ext cx="652893" cy="923872"/>
            </a:xfrm>
            <a:custGeom>
              <a:avLst/>
              <a:pathLst>
                <a:path w="652893" h="923872">
                  <a:moveTo>
                    <a:pt x="652893" y="0"/>
                  </a:moveTo>
                  <a:lnTo>
                    <a:pt x="645669" y="10222"/>
                  </a:lnTo>
                  <a:lnTo>
                    <a:pt x="638444" y="20445"/>
                  </a:lnTo>
                  <a:lnTo>
                    <a:pt x="631220" y="30668"/>
                  </a:lnTo>
                  <a:lnTo>
                    <a:pt x="623995" y="40891"/>
                  </a:lnTo>
                  <a:lnTo>
                    <a:pt x="616771" y="51114"/>
                  </a:lnTo>
                  <a:lnTo>
                    <a:pt x="609546" y="61337"/>
                  </a:lnTo>
                  <a:lnTo>
                    <a:pt x="602322" y="71560"/>
                  </a:lnTo>
                  <a:lnTo>
                    <a:pt x="595097" y="81783"/>
                  </a:lnTo>
                  <a:lnTo>
                    <a:pt x="587873" y="92006"/>
                  </a:lnTo>
                  <a:lnTo>
                    <a:pt x="580648" y="102229"/>
                  </a:lnTo>
                  <a:lnTo>
                    <a:pt x="573424" y="112452"/>
                  </a:lnTo>
                  <a:lnTo>
                    <a:pt x="566199" y="122675"/>
                  </a:lnTo>
                  <a:lnTo>
                    <a:pt x="558975" y="132898"/>
                  </a:lnTo>
                  <a:lnTo>
                    <a:pt x="551750" y="143121"/>
                  </a:lnTo>
                  <a:lnTo>
                    <a:pt x="544526" y="153344"/>
                  </a:lnTo>
                  <a:lnTo>
                    <a:pt x="537302" y="163567"/>
                  </a:lnTo>
                  <a:lnTo>
                    <a:pt x="530077" y="173789"/>
                  </a:lnTo>
                  <a:lnTo>
                    <a:pt x="522853" y="184012"/>
                  </a:lnTo>
                  <a:lnTo>
                    <a:pt x="515628" y="194235"/>
                  </a:lnTo>
                  <a:lnTo>
                    <a:pt x="508404" y="204458"/>
                  </a:lnTo>
                  <a:lnTo>
                    <a:pt x="501179" y="214681"/>
                  </a:lnTo>
                  <a:lnTo>
                    <a:pt x="493955" y="224904"/>
                  </a:lnTo>
                  <a:lnTo>
                    <a:pt x="486730" y="235127"/>
                  </a:lnTo>
                  <a:lnTo>
                    <a:pt x="479506" y="245350"/>
                  </a:lnTo>
                  <a:lnTo>
                    <a:pt x="472281" y="255573"/>
                  </a:lnTo>
                  <a:lnTo>
                    <a:pt x="465057" y="265796"/>
                  </a:lnTo>
                  <a:lnTo>
                    <a:pt x="457832" y="276019"/>
                  </a:lnTo>
                  <a:lnTo>
                    <a:pt x="450608" y="286242"/>
                  </a:lnTo>
                  <a:lnTo>
                    <a:pt x="443383" y="296465"/>
                  </a:lnTo>
                  <a:lnTo>
                    <a:pt x="436159" y="306688"/>
                  </a:lnTo>
                  <a:lnTo>
                    <a:pt x="428934" y="316911"/>
                  </a:lnTo>
                  <a:lnTo>
                    <a:pt x="421710" y="327134"/>
                  </a:lnTo>
                  <a:lnTo>
                    <a:pt x="414485" y="337356"/>
                  </a:lnTo>
                  <a:lnTo>
                    <a:pt x="407261" y="347579"/>
                  </a:lnTo>
                  <a:lnTo>
                    <a:pt x="400036" y="357802"/>
                  </a:lnTo>
                  <a:lnTo>
                    <a:pt x="392812" y="368025"/>
                  </a:lnTo>
                  <a:lnTo>
                    <a:pt x="385588" y="378248"/>
                  </a:lnTo>
                  <a:lnTo>
                    <a:pt x="378363" y="388471"/>
                  </a:lnTo>
                  <a:lnTo>
                    <a:pt x="371139" y="398694"/>
                  </a:lnTo>
                  <a:lnTo>
                    <a:pt x="363914" y="408917"/>
                  </a:lnTo>
                  <a:lnTo>
                    <a:pt x="356690" y="419140"/>
                  </a:lnTo>
                  <a:lnTo>
                    <a:pt x="349465" y="429363"/>
                  </a:lnTo>
                  <a:lnTo>
                    <a:pt x="342241" y="439586"/>
                  </a:lnTo>
                  <a:lnTo>
                    <a:pt x="335016" y="449809"/>
                  </a:lnTo>
                  <a:lnTo>
                    <a:pt x="327792" y="460032"/>
                  </a:lnTo>
                  <a:lnTo>
                    <a:pt x="320567" y="470255"/>
                  </a:lnTo>
                  <a:lnTo>
                    <a:pt x="313343" y="480478"/>
                  </a:lnTo>
                  <a:lnTo>
                    <a:pt x="306118" y="490701"/>
                  </a:lnTo>
                  <a:lnTo>
                    <a:pt x="298894" y="500923"/>
                  </a:lnTo>
                  <a:lnTo>
                    <a:pt x="291669" y="511146"/>
                  </a:lnTo>
                  <a:lnTo>
                    <a:pt x="284445" y="521369"/>
                  </a:lnTo>
                  <a:lnTo>
                    <a:pt x="277220" y="531592"/>
                  </a:lnTo>
                  <a:lnTo>
                    <a:pt x="269996" y="541815"/>
                  </a:lnTo>
                  <a:lnTo>
                    <a:pt x="262771" y="552038"/>
                  </a:lnTo>
                  <a:lnTo>
                    <a:pt x="255547" y="562261"/>
                  </a:lnTo>
                  <a:lnTo>
                    <a:pt x="248322" y="572484"/>
                  </a:lnTo>
                  <a:lnTo>
                    <a:pt x="241098" y="582707"/>
                  </a:lnTo>
                  <a:lnTo>
                    <a:pt x="233874" y="592930"/>
                  </a:lnTo>
                  <a:lnTo>
                    <a:pt x="226649" y="603153"/>
                  </a:lnTo>
                  <a:lnTo>
                    <a:pt x="219425" y="613376"/>
                  </a:lnTo>
                  <a:lnTo>
                    <a:pt x="212200" y="623599"/>
                  </a:lnTo>
                  <a:lnTo>
                    <a:pt x="204976" y="633822"/>
                  </a:lnTo>
                  <a:lnTo>
                    <a:pt x="197751" y="644045"/>
                  </a:lnTo>
                  <a:lnTo>
                    <a:pt x="190527" y="654268"/>
                  </a:lnTo>
                  <a:lnTo>
                    <a:pt x="183302" y="664490"/>
                  </a:lnTo>
                  <a:lnTo>
                    <a:pt x="176078" y="674713"/>
                  </a:lnTo>
                  <a:lnTo>
                    <a:pt x="168853" y="684936"/>
                  </a:lnTo>
                  <a:lnTo>
                    <a:pt x="161629" y="695159"/>
                  </a:lnTo>
                  <a:lnTo>
                    <a:pt x="154404" y="705382"/>
                  </a:lnTo>
                  <a:lnTo>
                    <a:pt x="147180" y="715605"/>
                  </a:lnTo>
                  <a:lnTo>
                    <a:pt x="139955" y="725828"/>
                  </a:lnTo>
                  <a:lnTo>
                    <a:pt x="132731" y="736051"/>
                  </a:lnTo>
                  <a:lnTo>
                    <a:pt x="125506" y="746274"/>
                  </a:lnTo>
                  <a:lnTo>
                    <a:pt x="118282" y="756497"/>
                  </a:lnTo>
                  <a:lnTo>
                    <a:pt x="111057" y="766720"/>
                  </a:lnTo>
                  <a:lnTo>
                    <a:pt x="103833" y="776943"/>
                  </a:lnTo>
                  <a:lnTo>
                    <a:pt x="96608" y="787166"/>
                  </a:lnTo>
                  <a:lnTo>
                    <a:pt x="89384" y="797389"/>
                  </a:lnTo>
                  <a:lnTo>
                    <a:pt x="82160" y="807612"/>
                  </a:lnTo>
                  <a:lnTo>
                    <a:pt x="74935" y="817835"/>
                  </a:lnTo>
                  <a:lnTo>
                    <a:pt x="67711" y="828057"/>
                  </a:lnTo>
                  <a:lnTo>
                    <a:pt x="60486" y="838280"/>
                  </a:lnTo>
                  <a:lnTo>
                    <a:pt x="53262" y="848503"/>
                  </a:lnTo>
                  <a:lnTo>
                    <a:pt x="46037" y="858726"/>
                  </a:lnTo>
                  <a:lnTo>
                    <a:pt x="38813" y="868949"/>
                  </a:lnTo>
                  <a:lnTo>
                    <a:pt x="31588" y="879172"/>
                  </a:lnTo>
                  <a:lnTo>
                    <a:pt x="24364" y="889395"/>
                  </a:lnTo>
                  <a:lnTo>
                    <a:pt x="17139" y="899618"/>
                  </a:lnTo>
                  <a:lnTo>
                    <a:pt x="9915" y="909841"/>
                  </a:lnTo>
                  <a:lnTo>
                    <a:pt x="2690" y="920064"/>
                  </a:lnTo>
                  <a:lnTo>
                    <a:pt x="0" y="9238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4300316" y="4721178"/>
              <a:ext cx="130771" cy="143396"/>
            </a:xfrm>
            <a:custGeom>
              <a:avLst/>
              <a:pathLst>
                <a:path w="130771" h="143396">
                  <a:moveTo>
                    <a:pt x="13172" y="0"/>
                  </a:moveTo>
                  <a:lnTo>
                    <a:pt x="0" y="143396"/>
                  </a:lnTo>
                  <a:lnTo>
                    <a:pt x="130771" y="83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2348878" y="3940703"/>
              <a:ext cx="2604332" cy="24737"/>
            </a:xfrm>
            <a:custGeom>
              <a:avLst/>
              <a:pathLst>
                <a:path w="2604332" h="24737">
                  <a:moveTo>
                    <a:pt x="2604332" y="0"/>
                  </a:moveTo>
                  <a:lnTo>
                    <a:pt x="2576935" y="260"/>
                  </a:lnTo>
                  <a:lnTo>
                    <a:pt x="2549538" y="520"/>
                  </a:lnTo>
                  <a:lnTo>
                    <a:pt x="2522140" y="780"/>
                  </a:lnTo>
                  <a:lnTo>
                    <a:pt x="2494743" y="1040"/>
                  </a:lnTo>
                  <a:lnTo>
                    <a:pt x="2467346" y="1301"/>
                  </a:lnTo>
                  <a:lnTo>
                    <a:pt x="2439949" y="1561"/>
                  </a:lnTo>
                  <a:lnTo>
                    <a:pt x="2412551" y="1821"/>
                  </a:lnTo>
                  <a:lnTo>
                    <a:pt x="2385154" y="2081"/>
                  </a:lnTo>
                  <a:lnTo>
                    <a:pt x="2357757" y="2342"/>
                  </a:lnTo>
                  <a:lnTo>
                    <a:pt x="2330360" y="2602"/>
                  </a:lnTo>
                  <a:lnTo>
                    <a:pt x="2302962" y="2862"/>
                  </a:lnTo>
                  <a:lnTo>
                    <a:pt x="2275565" y="3122"/>
                  </a:lnTo>
                  <a:lnTo>
                    <a:pt x="2248168" y="3383"/>
                  </a:lnTo>
                  <a:lnTo>
                    <a:pt x="2220771" y="3643"/>
                  </a:lnTo>
                  <a:lnTo>
                    <a:pt x="2193373" y="3903"/>
                  </a:lnTo>
                  <a:lnTo>
                    <a:pt x="2165976" y="4163"/>
                  </a:lnTo>
                  <a:lnTo>
                    <a:pt x="2138579" y="4423"/>
                  </a:lnTo>
                  <a:lnTo>
                    <a:pt x="2111182" y="4684"/>
                  </a:lnTo>
                  <a:lnTo>
                    <a:pt x="2083784" y="4944"/>
                  </a:lnTo>
                  <a:lnTo>
                    <a:pt x="2056387" y="5204"/>
                  </a:lnTo>
                  <a:lnTo>
                    <a:pt x="2028990" y="5464"/>
                  </a:lnTo>
                  <a:lnTo>
                    <a:pt x="2001593" y="5725"/>
                  </a:lnTo>
                  <a:lnTo>
                    <a:pt x="1974195" y="5985"/>
                  </a:lnTo>
                  <a:lnTo>
                    <a:pt x="1946798" y="6245"/>
                  </a:lnTo>
                  <a:lnTo>
                    <a:pt x="1919401" y="6505"/>
                  </a:lnTo>
                  <a:lnTo>
                    <a:pt x="1892004" y="6766"/>
                  </a:lnTo>
                  <a:lnTo>
                    <a:pt x="1864606" y="7026"/>
                  </a:lnTo>
                  <a:lnTo>
                    <a:pt x="1837209" y="7286"/>
                  </a:lnTo>
                  <a:lnTo>
                    <a:pt x="1809812" y="7546"/>
                  </a:lnTo>
                  <a:lnTo>
                    <a:pt x="1782415" y="7807"/>
                  </a:lnTo>
                  <a:lnTo>
                    <a:pt x="1755017" y="8067"/>
                  </a:lnTo>
                  <a:lnTo>
                    <a:pt x="1727620" y="8327"/>
                  </a:lnTo>
                  <a:lnTo>
                    <a:pt x="1700223" y="8587"/>
                  </a:lnTo>
                  <a:lnTo>
                    <a:pt x="1672826" y="8847"/>
                  </a:lnTo>
                  <a:lnTo>
                    <a:pt x="1645428" y="9108"/>
                  </a:lnTo>
                  <a:lnTo>
                    <a:pt x="1618031" y="9368"/>
                  </a:lnTo>
                  <a:lnTo>
                    <a:pt x="1590634" y="9628"/>
                  </a:lnTo>
                  <a:lnTo>
                    <a:pt x="1563237" y="9888"/>
                  </a:lnTo>
                  <a:lnTo>
                    <a:pt x="1535839" y="10149"/>
                  </a:lnTo>
                  <a:lnTo>
                    <a:pt x="1508442" y="10409"/>
                  </a:lnTo>
                  <a:lnTo>
                    <a:pt x="1481045" y="10669"/>
                  </a:lnTo>
                  <a:lnTo>
                    <a:pt x="1453648" y="10929"/>
                  </a:lnTo>
                  <a:lnTo>
                    <a:pt x="1426250" y="11190"/>
                  </a:lnTo>
                  <a:lnTo>
                    <a:pt x="1398853" y="11450"/>
                  </a:lnTo>
                  <a:lnTo>
                    <a:pt x="1371456" y="11710"/>
                  </a:lnTo>
                  <a:lnTo>
                    <a:pt x="1344059" y="11970"/>
                  </a:lnTo>
                  <a:lnTo>
                    <a:pt x="1316661" y="12230"/>
                  </a:lnTo>
                  <a:lnTo>
                    <a:pt x="1289264" y="12491"/>
                  </a:lnTo>
                  <a:lnTo>
                    <a:pt x="1261867" y="12751"/>
                  </a:lnTo>
                  <a:lnTo>
                    <a:pt x="1234470" y="13011"/>
                  </a:lnTo>
                  <a:lnTo>
                    <a:pt x="1207072" y="13271"/>
                  </a:lnTo>
                  <a:lnTo>
                    <a:pt x="1179675" y="13532"/>
                  </a:lnTo>
                  <a:lnTo>
                    <a:pt x="1152278" y="13792"/>
                  </a:lnTo>
                  <a:lnTo>
                    <a:pt x="1124881" y="14052"/>
                  </a:lnTo>
                  <a:lnTo>
                    <a:pt x="1097483" y="14312"/>
                  </a:lnTo>
                  <a:lnTo>
                    <a:pt x="1070086" y="14573"/>
                  </a:lnTo>
                  <a:lnTo>
                    <a:pt x="1042689" y="14833"/>
                  </a:lnTo>
                  <a:lnTo>
                    <a:pt x="1015292" y="15093"/>
                  </a:lnTo>
                  <a:lnTo>
                    <a:pt x="987894" y="15353"/>
                  </a:lnTo>
                  <a:lnTo>
                    <a:pt x="960497" y="15614"/>
                  </a:lnTo>
                  <a:lnTo>
                    <a:pt x="933100" y="15874"/>
                  </a:lnTo>
                  <a:lnTo>
                    <a:pt x="905703" y="16134"/>
                  </a:lnTo>
                  <a:lnTo>
                    <a:pt x="878305" y="16394"/>
                  </a:lnTo>
                  <a:lnTo>
                    <a:pt x="850908" y="16654"/>
                  </a:lnTo>
                  <a:lnTo>
                    <a:pt x="823511" y="16915"/>
                  </a:lnTo>
                  <a:lnTo>
                    <a:pt x="796114" y="17175"/>
                  </a:lnTo>
                  <a:lnTo>
                    <a:pt x="768716" y="17435"/>
                  </a:lnTo>
                  <a:lnTo>
                    <a:pt x="741319" y="17695"/>
                  </a:lnTo>
                  <a:lnTo>
                    <a:pt x="713922" y="17956"/>
                  </a:lnTo>
                  <a:lnTo>
                    <a:pt x="686525" y="18216"/>
                  </a:lnTo>
                  <a:lnTo>
                    <a:pt x="659127" y="18476"/>
                  </a:lnTo>
                  <a:lnTo>
                    <a:pt x="631730" y="18736"/>
                  </a:lnTo>
                  <a:lnTo>
                    <a:pt x="604333" y="18997"/>
                  </a:lnTo>
                  <a:lnTo>
                    <a:pt x="576936" y="19257"/>
                  </a:lnTo>
                  <a:lnTo>
                    <a:pt x="549538" y="19517"/>
                  </a:lnTo>
                  <a:lnTo>
                    <a:pt x="522141" y="19777"/>
                  </a:lnTo>
                  <a:lnTo>
                    <a:pt x="494744" y="20037"/>
                  </a:lnTo>
                  <a:lnTo>
                    <a:pt x="467347" y="20298"/>
                  </a:lnTo>
                  <a:lnTo>
                    <a:pt x="439949" y="20558"/>
                  </a:lnTo>
                  <a:lnTo>
                    <a:pt x="412552" y="20818"/>
                  </a:lnTo>
                  <a:lnTo>
                    <a:pt x="385155" y="21078"/>
                  </a:lnTo>
                  <a:lnTo>
                    <a:pt x="357758" y="21339"/>
                  </a:lnTo>
                  <a:lnTo>
                    <a:pt x="330360" y="21599"/>
                  </a:lnTo>
                  <a:lnTo>
                    <a:pt x="302963" y="21859"/>
                  </a:lnTo>
                  <a:lnTo>
                    <a:pt x="275566" y="22119"/>
                  </a:lnTo>
                  <a:lnTo>
                    <a:pt x="248169" y="22380"/>
                  </a:lnTo>
                  <a:lnTo>
                    <a:pt x="220771" y="22640"/>
                  </a:lnTo>
                  <a:lnTo>
                    <a:pt x="193374" y="22900"/>
                  </a:lnTo>
                  <a:lnTo>
                    <a:pt x="165977" y="23160"/>
                  </a:lnTo>
                  <a:lnTo>
                    <a:pt x="138580" y="23421"/>
                  </a:lnTo>
                  <a:lnTo>
                    <a:pt x="111182" y="23681"/>
                  </a:lnTo>
                  <a:lnTo>
                    <a:pt x="83785" y="23941"/>
                  </a:lnTo>
                  <a:lnTo>
                    <a:pt x="56388" y="24201"/>
                  </a:lnTo>
                  <a:lnTo>
                    <a:pt x="28991" y="24461"/>
                  </a:lnTo>
                  <a:lnTo>
                    <a:pt x="1593" y="24722"/>
                  </a:lnTo>
                  <a:lnTo>
                    <a:pt x="0" y="247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348878" y="3892259"/>
              <a:ext cx="125385" cy="143993"/>
            </a:xfrm>
            <a:custGeom>
              <a:avLst/>
              <a:pathLst>
                <a:path w="125385" h="143993">
                  <a:moveTo>
                    <a:pt x="124018" y="0"/>
                  </a:moveTo>
                  <a:lnTo>
                    <a:pt x="0" y="73181"/>
                  </a:lnTo>
                  <a:lnTo>
                    <a:pt x="125385" y="1439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4953210" y="3940703"/>
              <a:ext cx="259513" cy="876091"/>
            </a:xfrm>
            <a:custGeom>
              <a:avLst/>
              <a:pathLst>
                <a:path w="259513" h="876091">
                  <a:moveTo>
                    <a:pt x="0" y="0"/>
                  </a:moveTo>
                  <a:lnTo>
                    <a:pt x="2931" y="9895"/>
                  </a:lnTo>
                  <a:lnTo>
                    <a:pt x="5862" y="19790"/>
                  </a:lnTo>
                  <a:lnTo>
                    <a:pt x="8793" y="29686"/>
                  </a:lnTo>
                  <a:lnTo>
                    <a:pt x="11724" y="39581"/>
                  </a:lnTo>
                  <a:lnTo>
                    <a:pt x="14655" y="49476"/>
                  </a:lnTo>
                  <a:lnTo>
                    <a:pt x="17587" y="59372"/>
                  </a:lnTo>
                  <a:lnTo>
                    <a:pt x="20518" y="69267"/>
                  </a:lnTo>
                  <a:lnTo>
                    <a:pt x="23449" y="79163"/>
                  </a:lnTo>
                  <a:lnTo>
                    <a:pt x="26380" y="89058"/>
                  </a:lnTo>
                  <a:lnTo>
                    <a:pt x="29311" y="98953"/>
                  </a:lnTo>
                  <a:lnTo>
                    <a:pt x="32243" y="108849"/>
                  </a:lnTo>
                  <a:lnTo>
                    <a:pt x="35174" y="118744"/>
                  </a:lnTo>
                  <a:lnTo>
                    <a:pt x="38105" y="128640"/>
                  </a:lnTo>
                  <a:lnTo>
                    <a:pt x="41036" y="138535"/>
                  </a:lnTo>
                  <a:lnTo>
                    <a:pt x="43967" y="148430"/>
                  </a:lnTo>
                  <a:lnTo>
                    <a:pt x="46898" y="158326"/>
                  </a:lnTo>
                  <a:lnTo>
                    <a:pt x="49830" y="168221"/>
                  </a:lnTo>
                  <a:lnTo>
                    <a:pt x="52761" y="178117"/>
                  </a:lnTo>
                  <a:lnTo>
                    <a:pt x="55692" y="188012"/>
                  </a:lnTo>
                  <a:lnTo>
                    <a:pt x="58623" y="197907"/>
                  </a:lnTo>
                  <a:lnTo>
                    <a:pt x="61554" y="207803"/>
                  </a:lnTo>
                  <a:lnTo>
                    <a:pt x="64486" y="217698"/>
                  </a:lnTo>
                  <a:lnTo>
                    <a:pt x="67417" y="227594"/>
                  </a:lnTo>
                  <a:lnTo>
                    <a:pt x="70348" y="237489"/>
                  </a:lnTo>
                  <a:lnTo>
                    <a:pt x="73279" y="247384"/>
                  </a:lnTo>
                  <a:lnTo>
                    <a:pt x="76210" y="257280"/>
                  </a:lnTo>
                  <a:lnTo>
                    <a:pt x="79141" y="267175"/>
                  </a:lnTo>
                  <a:lnTo>
                    <a:pt x="82073" y="277071"/>
                  </a:lnTo>
                  <a:lnTo>
                    <a:pt x="85004" y="286966"/>
                  </a:lnTo>
                  <a:lnTo>
                    <a:pt x="87935" y="296861"/>
                  </a:lnTo>
                  <a:lnTo>
                    <a:pt x="90866" y="306757"/>
                  </a:lnTo>
                  <a:lnTo>
                    <a:pt x="93797" y="316652"/>
                  </a:lnTo>
                  <a:lnTo>
                    <a:pt x="96729" y="326548"/>
                  </a:lnTo>
                  <a:lnTo>
                    <a:pt x="99660" y="336443"/>
                  </a:lnTo>
                  <a:lnTo>
                    <a:pt x="102591" y="346338"/>
                  </a:lnTo>
                  <a:lnTo>
                    <a:pt x="105522" y="356234"/>
                  </a:lnTo>
                  <a:lnTo>
                    <a:pt x="108453" y="366129"/>
                  </a:lnTo>
                  <a:lnTo>
                    <a:pt x="111384" y="376025"/>
                  </a:lnTo>
                  <a:lnTo>
                    <a:pt x="114316" y="385920"/>
                  </a:lnTo>
                  <a:lnTo>
                    <a:pt x="117247" y="395815"/>
                  </a:lnTo>
                  <a:lnTo>
                    <a:pt x="120178" y="405711"/>
                  </a:lnTo>
                  <a:lnTo>
                    <a:pt x="123109" y="415606"/>
                  </a:lnTo>
                  <a:lnTo>
                    <a:pt x="126040" y="425502"/>
                  </a:lnTo>
                  <a:lnTo>
                    <a:pt x="128972" y="435397"/>
                  </a:lnTo>
                  <a:lnTo>
                    <a:pt x="131903" y="445292"/>
                  </a:lnTo>
                  <a:lnTo>
                    <a:pt x="134834" y="455188"/>
                  </a:lnTo>
                  <a:lnTo>
                    <a:pt x="137765" y="465083"/>
                  </a:lnTo>
                  <a:lnTo>
                    <a:pt x="140696" y="474979"/>
                  </a:lnTo>
                  <a:lnTo>
                    <a:pt x="143627" y="484874"/>
                  </a:lnTo>
                  <a:lnTo>
                    <a:pt x="146559" y="494769"/>
                  </a:lnTo>
                  <a:lnTo>
                    <a:pt x="149490" y="504665"/>
                  </a:lnTo>
                  <a:lnTo>
                    <a:pt x="152421" y="514560"/>
                  </a:lnTo>
                  <a:lnTo>
                    <a:pt x="155352" y="524456"/>
                  </a:lnTo>
                  <a:lnTo>
                    <a:pt x="158283" y="534351"/>
                  </a:lnTo>
                  <a:lnTo>
                    <a:pt x="161215" y="544246"/>
                  </a:lnTo>
                  <a:lnTo>
                    <a:pt x="164146" y="554142"/>
                  </a:lnTo>
                  <a:lnTo>
                    <a:pt x="167077" y="564037"/>
                  </a:lnTo>
                  <a:lnTo>
                    <a:pt x="170008" y="573933"/>
                  </a:lnTo>
                  <a:lnTo>
                    <a:pt x="172939" y="583828"/>
                  </a:lnTo>
                  <a:lnTo>
                    <a:pt x="175870" y="593723"/>
                  </a:lnTo>
                  <a:lnTo>
                    <a:pt x="178802" y="603619"/>
                  </a:lnTo>
                  <a:lnTo>
                    <a:pt x="181733" y="613514"/>
                  </a:lnTo>
                  <a:lnTo>
                    <a:pt x="184664" y="623410"/>
                  </a:lnTo>
                  <a:lnTo>
                    <a:pt x="187595" y="633305"/>
                  </a:lnTo>
                  <a:lnTo>
                    <a:pt x="190526" y="643200"/>
                  </a:lnTo>
                  <a:lnTo>
                    <a:pt x="193458" y="653096"/>
                  </a:lnTo>
                  <a:lnTo>
                    <a:pt x="196389" y="662991"/>
                  </a:lnTo>
                  <a:lnTo>
                    <a:pt x="199320" y="672887"/>
                  </a:lnTo>
                  <a:lnTo>
                    <a:pt x="202251" y="682782"/>
                  </a:lnTo>
                  <a:lnTo>
                    <a:pt x="205182" y="692677"/>
                  </a:lnTo>
                  <a:lnTo>
                    <a:pt x="208113" y="702573"/>
                  </a:lnTo>
                  <a:lnTo>
                    <a:pt x="211045" y="712468"/>
                  </a:lnTo>
                  <a:lnTo>
                    <a:pt x="213976" y="722364"/>
                  </a:lnTo>
                  <a:lnTo>
                    <a:pt x="216907" y="732259"/>
                  </a:lnTo>
                  <a:lnTo>
                    <a:pt x="219838" y="742154"/>
                  </a:lnTo>
                  <a:lnTo>
                    <a:pt x="222769" y="752050"/>
                  </a:lnTo>
                  <a:lnTo>
                    <a:pt x="225701" y="761945"/>
                  </a:lnTo>
                  <a:lnTo>
                    <a:pt x="228632" y="771841"/>
                  </a:lnTo>
                  <a:lnTo>
                    <a:pt x="231563" y="781736"/>
                  </a:lnTo>
                  <a:lnTo>
                    <a:pt x="234494" y="791631"/>
                  </a:lnTo>
                  <a:lnTo>
                    <a:pt x="237425" y="801527"/>
                  </a:lnTo>
                  <a:lnTo>
                    <a:pt x="240356" y="811422"/>
                  </a:lnTo>
                  <a:lnTo>
                    <a:pt x="243288" y="821318"/>
                  </a:lnTo>
                  <a:lnTo>
                    <a:pt x="246219" y="831213"/>
                  </a:lnTo>
                  <a:lnTo>
                    <a:pt x="249150" y="841108"/>
                  </a:lnTo>
                  <a:lnTo>
                    <a:pt x="252081" y="851004"/>
                  </a:lnTo>
                  <a:lnTo>
                    <a:pt x="255012" y="860899"/>
                  </a:lnTo>
                  <a:lnTo>
                    <a:pt x="257944" y="870795"/>
                  </a:lnTo>
                  <a:lnTo>
                    <a:pt x="259513" y="87609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5108269" y="4676773"/>
              <a:ext cx="138069" cy="140021"/>
            </a:xfrm>
            <a:custGeom>
              <a:avLst/>
              <a:pathLst>
                <a:path w="138069" h="140021">
                  <a:moveTo>
                    <a:pt x="0" y="40898"/>
                  </a:moveTo>
                  <a:lnTo>
                    <a:pt x="104454" y="140021"/>
                  </a:lnTo>
                  <a:lnTo>
                    <a:pt x="13806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3700197" y="3940703"/>
              <a:ext cx="1253012" cy="1249858"/>
            </a:xfrm>
            <a:custGeom>
              <a:avLst/>
              <a:pathLst>
                <a:path w="1253012" h="1249858">
                  <a:moveTo>
                    <a:pt x="1253012" y="0"/>
                  </a:moveTo>
                  <a:lnTo>
                    <a:pt x="1239583" y="13395"/>
                  </a:lnTo>
                  <a:lnTo>
                    <a:pt x="1226154" y="26790"/>
                  </a:lnTo>
                  <a:lnTo>
                    <a:pt x="1212725" y="40185"/>
                  </a:lnTo>
                  <a:lnTo>
                    <a:pt x="1199296" y="53581"/>
                  </a:lnTo>
                  <a:lnTo>
                    <a:pt x="1185867" y="66976"/>
                  </a:lnTo>
                  <a:lnTo>
                    <a:pt x="1172438" y="80371"/>
                  </a:lnTo>
                  <a:lnTo>
                    <a:pt x="1159009" y="93766"/>
                  </a:lnTo>
                  <a:lnTo>
                    <a:pt x="1145580" y="107162"/>
                  </a:lnTo>
                  <a:lnTo>
                    <a:pt x="1132151" y="120557"/>
                  </a:lnTo>
                  <a:lnTo>
                    <a:pt x="1118722" y="133952"/>
                  </a:lnTo>
                  <a:lnTo>
                    <a:pt x="1105293" y="147347"/>
                  </a:lnTo>
                  <a:lnTo>
                    <a:pt x="1091864" y="160743"/>
                  </a:lnTo>
                  <a:lnTo>
                    <a:pt x="1078434" y="174138"/>
                  </a:lnTo>
                  <a:lnTo>
                    <a:pt x="1065005" y="187533"/>
                  </a:lnTo>
                  <a:lnTo>
                    <a:pt x="1051576" y="200928"/>
                  </a:lnTo>
                  <a:lnTo>
                    <a:pt x="1038147" y="214324"/>
                  </a:lnTo>
                  <a:lnTo>
                    <a:pt x="1024718" y="227719"/>
                  </a:lnTo>
                  <a:lnTo>
                    <a:pt x="1011289" y="241114"/>
                  </a:lnTo>
                  <a:lnTo>
                    <a:pt x="997860" y="254509"/>
                  </a:lnTo>
                  <a:lnTo>
                    <a:pt x="984431" y="267905"/>
                  </a:lnTo>
                  <a:lnTo>
                    <a:pt x="971002" y="281300"/>
                  </a:lnTo>
                  <a:lnTo>
                    <a:pt x="957573" y="294695"/>
                  </a:lnTo>
                  <a:lnTo>
                    <a:pt x="944144" y="308090"/>
                  </a:lnTo>
                  <a:lnTo>
                    <a:pt x="930715" y="321486"/>
                  </a:lnTo>
                  <a:lnTo>
                    <a:pt x="917286" y="334881"/>
                  </a:lnTo>
                  <a:lnTo>
                    <a:pt x="903857" y="348276"/>
                  </a:lnTo>
                  <a:lnTo>
                    <a:pt x="890428" y="361671"/>
                  </a:lnTo>
                  <a:lnTo>
                    <a:pt x="876999" y="375067"/>
                  </a:lnTo>
                  <a:lnTo>
                    <a:pt x="863570" y="388462"/>
                  </a:lnTo>
                  <a:lnTo>
                    <a:pt x="850141" y="401857"/>
                  </a:lnTo>
                  <a:lnTo>
                    <a:pt x="836711" y="415252"/>
                  </a:lnTo>
                  <a:lnTo>
                    <a:pt x="823282" y="428648"/>
                  </a:lnTo>
                  <a:lnTo>
                    <a:pt x="809853" y="442043"/>
                  </a:lnTo>
                  <a:lnTo>
                    <a:pt x="796424" y="455438"/>
                  </a:lnTo>
                  <a:lnTo>
                    <a:pt x="782995" y="468833"/>
                  </a:lnTo>
                  <a:lnTo>
                    <a:pt x="769566" y="482229"/>
                  </a:lnTo>
                  <a:lnTo>
                    <a:pt x="756137" y="495624"/>
                  </a:lnTo>
                  <a:lnTo>
                    <a:pt x="742708" y="509019"/>
                  </a:lnTo>
                  <a:lnTo>
                    <a:pt x="729279" y="522414"/>
                  </a:lnTo>
                  <a:lnTo>
                    <a:pt x="715850" y="535810"/>
                  </a:lnTo>
                  <a:lnTo>
                    <a:pt x="702421" y="549205"/>
                  </a:lnTo>
                  <a:lnTo>
                    <a:pt x="688992" y="562600"/>
                  </a:lnTo>
                  <a:lnTo>
                    <a:pt x="675563" y="575995"/>
                  </a:lnTo>
                  <a:lnTo>
                    <a:pt x="662134" y="589391"/>
                  </a:lnTo>
                  <a:lnTo>
                    <a:pt x="648705" y="602786"/>
                  </a:lnTo>
                  <a:lnTo>
                    <a:pt x="635276" y="616181"/>
                  </a:lnTo>
                  <a:lnTo>
                    <a:pt x="621847" y="629576"/>
                  </a:lnTo>
                  <a:lnTo>
                    <a:pt x="608418" y="642972"/>
                  </a:lnTo>
                  <a:lnTo>
                    <a:pt x="594989" y="656367"/>
                  </a:lnTo>
                  <a:lnTo>
                    <a:pt x="581559" y="669762"/>
                  </a:lnTo>
                  <a:lnTo>
                    <a:pt x="568130" y="683157"/>
                  </a:lnTo>
                  <a:lnTo>
                    <a:pt x="554701" y="696553"/>
                  </a:lnTo>
                  <a:lnTo>
                    <a:pt x="541272" y="709948"/>
                  </a:lnTo>
                  <a:lnTo>
                    <a:pt x="527843" y="723343"/>
                  </a:lnTo>
                  <a:lnTo>
                    <a:pt x="514414" y="736738"/>
                  </a:lnTo>
                  <a:lnTo>
                    <a:pt x="500985" y="750134"/>
                  </a:lnTo>
                  <a:lnTo>
                    <a:pt x="487556" y="763529"/>
                  </a:lnTo>
                  <a:lnTo>
                    <a:pt x="474127" y="776924"/>
                  </a:lnTo>
                  <a:lnTo>
                    <a:pt x="460698" y="790319"/>
                  </a:lnTo>
                  <a:lnTo>
                    <a:pt x="447269" y="803715"/>
                  </a:lnTo>
                  <a:lnTo>
                    <a:pt x="433840" y="817110"/>
                  </a:lnTo>
                  <a:lnTo>
                    <a:pt x="420411" y="830505"/>
                  </a:lnTo>
                  <a:lnTo>
                    <a:pt x="406982" y="843900"/>
                  </a:lnTo>
                  <a:lnTo>
                    <a:pt x="393553" y="857296"/>
                  </a:lnTo>
                  <a:lnTo>
                    <a:pt x="380124" y="870691"/>
                  </a:lnTo>
                  <a:lnTo>
                    <a:pt x="366695" y="884086"/>
                  </a:lnTo>
                  <a:lnTo>
                    <a:pt x="353266" y="897481"/>
                  </a:lnTo>
                  <a:lnTo>
                    <a:pt x="339836" y="910877"/>
                  </a:lnTo>
                  <a:lnTo>
                    <a:pt x="326407" y="924272"/>
                  </a:lnTo>
                  <a:lnTo>
                    <a:pt x="312978" y="937667"/>
                  </a:lnTo>
                  <a:lnTo>
                    <a:pt x="299549" y="951062"/>
                  </a:lnTo>
                  <a:lnTo>
                    <a:pt x="286120" y="964458"/>
                  </a:lnTo>
                  <a:lnTo>
                    <a:pt x="272691" y="977853"/>
                  </a:lnTo>
                  <a:lnTo>
                    <a:pt x="259262" y="991248"/>
                  </a:lnTo>
                  <a:lnTo>
                    <a:pt x="245833" y="1004643"/>
                  </a:lnTo>
                  <a:lnTo>
                    <a:pt x="232404" y="1018039"/>
                  </a:lnTo>
                  <a:lnTo>
                    <a:pt x="218975" y="1031434"/>
                  </a:lnTo>
                  <a:lnTo>
                    <a:pt x="205546" y="1044829"/>
                  </a:lnTo>
                  <a:lnTo>
                    <a:pt x="192117" y="1058225"/>
                  </a:lnTo>
                  <a:lnTo>
                    <a:pt x="178688" y="1071620"/>
                  </a:lnTo>
                  <a:lnTo>
                    <a:pt x="165259" y="1085015"/>
                  </a:lnTo>
                  <a:lnTo>
                    <a:pt x="151830" y="1098410"/>
                  </a:lnTo>
                  <a:lnTo>
                    <a:pt x="138401" y="1111806"/>
                  </a:lnTo>
                  <a:lnTo>
                    <a:pt x="124972" y="1125201"/>
                  </a:lnTo>
                  <a:lnTo>
                    <a:pt x="111543" y="1138596"/>
                  </a:lnTo>
                  <a:lnTo>
                    <a:pt x="98114" y="1151991"/>
                  </a:lnTo>
                  <a:lnTo>
                    <a:pt x="84684" y="1165387"/>
                  </a:lnTo>
                  <a:lnTo>
                    <a:pt x="71255" y="1178782"/>
                  </a:lnTo>
                  <a:lnTo>
                    <a:pt x="57826" y="1192177"/>
                  </a:lnTo>
                  <a:lnTo>
                    <a:pt x="44397" y="1205572"/>
                  </a:lnTo>
                  <a:lnTo>
                    <a:pt x="30968" y="1218968"/>
                  </a:lnTo>
                  <a:lnTo>
                    <a:pt x="17539" y="1232363"/>
                  </a:lnTo>
                  <a:lnTo>
                    <a:pt x="4110" y="1245758"/>
                  </a:lnTo>
                  <a:lnTo>
                    <a:pt x="0" y="12498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3700197" y="5051515"/>
              <a:ext cx="139140" cy="139046"/>
            </a:xfrm>
            <a:custGeom>
              <a:avLst/>
              <a:pathLst>
                <a:path w="139140" h="139046">
                  <a:moveTo>
                    <a:pt x="37445" y="0"/>
                  </a:moveTo>
                  <a:lnTo>
                    <a:pt x="0" y="139046"/>
                  </a:lnTo>
                  <a:lnTo>
                    <a:pt x="139140" y="101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4953210" y="2465328"/>
              <a:ext cx="480039" cy="1475374"/>
            </a:xfrm>
            <a:custGeom>
              <a:avLst/>
              <a:pathLst>
                <a:path w="480039" h="1475374">
                  <a:moveTo>
                    <a:pt x="0" y="1475374"/>
                  </a:moveTo>
                  <a:lnTo>
                    <a:pt x="5186" y="1459434"/>
                  </a:lnTo>
                  <a:lnTo>
                    <a:pt x="10372" y="1443494"/>
                  </a:lnTo>
                  <a:lnTo>
                    <a:pt x="15559" y="1427554"/>
                  </a:lnTo>
                  <a:lnTo>
                    <a:pt x="20745" y="1411614"/>
                  </a:lnTo>
                  <a:lnTo>
                    <a:pt x="25932" y="1395674"/>
                  </a:lnTo>
                  <a:lnTo>
                    <a:pt x="31118" y="1379734"/>
                  </a:lnTo>
                  <a:lnTo>
                    <a:pt x="36304" y="1363793"/>
                  </a:lnTo>
                  <a:lnTo>
                    <a:pt x="41491" y="1347853"/>
                  </a:lnTo>
                  <a:lnTo>
                    <a:pt x="46677" y="1331913"/>
                  </a:lnTo>
                  <a:lnTo>
                    <a:pt x="51864" y="1315973"/>
                  </a:lnTo>
                  <a:lnTo>
                    <a:pt x="57050" y="1300033"/>
                  </a:lnTo>
                  <a:lnTo>
                    <a:pt x="62236" y="1284093"/>
                  </a:lnTo>
                  <a:lnTo>
                    <a:pt x="67423" y="1268152"/>
                  </a:lnTo>
                  <a:lnTo>
                    <a:pt x="72609" y="1252212"/>
                  </a:lnTo>
                  <a:lnTo>
                    <a:pt x="77796" y="1236272"/>
                  </a:lnTo>
                  <a:lnTo>
                    <a:pt x="82982" y="1220332"/>
                  </a:lnTo>
                  <a:lnTo>
                    <a:pt x="88169" y="1204392"/>
                  </a:lnTo>
                  <a:lnTo>
                    <a:pt x="93355" y="1188452"/>
                  </a:lnTo>
                  <a:lnTo>
                    <a:pt x="98541" y="1172511"/>
                  </a:lnTo>
                  <a:lnTo>
                    <a:pt x="103728" y="1156571"/>
                  </a:lnTo>
                  <a:lnTo>
                    <a:pt x="108914" y="1140631"/>
                  </a:lnTo>
                  <a:lnTo>
                    <a:pt x="114101" y="1124691"/>
                  </a:lnTo>
                  <a:lnTo>
                    <a:pt x="119287" y="1108751"/>
                  </a:lnTo>
                  <a:lnTo>
                    <a:pt x="124473" y="1092811"/>
                  </a:lnTo>
                  <a:lnTo>
                    <a:pt x="129660" y="1076871"/>
                  </a:lnTo>
                  <a:lnTo>
                    <a:pt x="134846" y="1060930"/>
                  </a:lnTo>
                  <a:lnTo>
                    <a:pt x="140033" y="1044990"/>
                  </a:lnTo>
                  <a:lnTo>
                    <a:pt x="145219" y="1029050"/>
                  </a:lnTo>
                  <a:lnTo>
                    <a:pt x="150406" y="1013110"/>
                  </a:lnTo>
                  <a:lnTo>
                    <a:pt x="155592" y="997170"/>
                  </a:lnTo>
                  <a:lnTo>
                    <a:pt x="160778" y="981230"/>
                  </a:lnTo>
                  <a:lnTo>
                    <a:pt x="165965" y="965289"/>
                  </a:lnTo>
                  <a:lnTo>
                    <a:pt x="171151" y="949349"/>
                  </a:lnTo>
                  <a:lnTo>
                    <a:pt x="176338" y="933409"/>
                  </a:lnTo>
                  <a:lnTo>
                    <a:pt x="181524" y="917469"/>
                  </a:lnTo>
                  <a:lnTo>
                    <a:pt x="186710" y="901529"/>
                  </a:lnTo>
                  <a:lnTo>
                    <a:pt x="191897" y="885589"/>
                  </a:lnTo>
                  <a:lnTo>
                    <a:pt x="197083" y="869649"/>
                  </a:lnTo>
                  <a:lnTo>
                    <a:pt x="202270" y="853708"/>
                  </a:lnTo>
                  <a:lnTo>
                    <a:pt x="207456" y="837768"/>
                  </a:lnTo>
                  <a:lnTo>
                    <a:pt x="212642" y="821828"/>
                  </a:lnTo>
                  <a:lnTo>
                    <a:pt x="217829" y="805888"/>
                  </a:lnTo>
                  <a:lnTo>
                    <a:pt x="223015" y="789948"/>
                  </a:lnTo>
                  <a:lnTo>
                    <a:pt x="228202" y="774008"/>
                  </a:lnTo>
                  <a:lnTo>
                    <a:pt x="233388" y="758067"/>
                  </a:lnTo>
                  <a:lnTo>
                    <a:pt x="238575" y="742127"/>
                  </a:lnTo>
                  <a:lnTo>
                    <a:pt x="243761" y="726187"/>
                  </a:lnTo>
                  <a:lnTo>
                    <a:pt x="248947" y="710247"/>
                  </a:lnTo>
                  <a:lnTo>
                    <a:pt x="254134" y="694307"/>
                  </a:lnTo>
                  <a:lnTo>
                    <a:pt x="259320" y="678367"/>
                  </a:lnTo>
                  <a:lnTo>
                    <a:pt x="264507" y="662426"/>
                  </a:lnTo>
                  <a:lnTo>
                    <a:pt x="269693" y="646486"/>
                  </a:lnTo>
                  <a:lnTo>
                    <a:pt x="274879" y="630546"/>
                  </a:lnTo>
                  <a:lnTo>
                    <a:pt x="280066" y="614606"/>
                  </a:lnTo>
                  <a:lnTo>
                    <a:pt x="285252" y="598666"/>
                  </a:lnTo>
                  <a:lnTo>
                    <a:pt x="290439" y="582726"/>
                  </a:lnTo>
                  <a:lnTo>
                    <a:pt x="295625" y="566786"/>
                  </a:lnTo>
                  <a:lnTo>
                    <a:pt x="300812" y="550845"/>
                  </a:lnTo>
                  <a:lnTo>
                    <a:pt x="305998" y="534905"/>
                  </a:lnTo>
                  <a:lnTo>
                    <a:pt x="311184" y="518965"/>
                  </a:lnTo>
                  <a:lnTo>
                    <a:pt x="316371" y="503025"/>
                  </a:lnTo>
                  <a:lnTo>
                    <a:pt x="321557" y="487085"/>
                  </a:lnTo>
                  <a:lnTo>
                    <a:pt x="326744" y="471145"/>
                  </a:lnTo>
                  <a:lnTo>
                    <a:pt x="331930" y="455204"/>
                  </a:lnTo>
                  <a:lnTo>
                    <a:pt x="337116" y="439264"/>
                  </a:lnTo>
                  <a:lnTo>
                    <a:pt x="342303" y="423324"/>
                  </a:lnTo>
                  <a:lnTo>
                    <a:pt x="347489" y="407384"/>
                  </a:lnTo>
                  <a:lnTo>
                    <a:pt x="352676" y="391444"/>
                  </a:lnTo>
                  <a:lnTo>
                    <a:pt x="357862" y="375504"/>
                  </a:lnTo>
                  <a:lnTo>
                    <a:pt x="363048" y="359563"/>
                  </a:lnTo>
                  <a:lnTo>
                    <a:pt x="368235" y="343623"/>
                  </a:lnTo>
                  <a:lnTo>
                    <a:pt x="373421" y="327683"/>
                  </a:lnTo>
                  <a:lnTo>
                    <a:pt x="378608" y="311743"/>
                  </a:lnTo>
                  <a:lnTo>
                    <a:pt x="383794" y="295803"/>
                  </a:lnTo>
                  <a:lnTo>
                    <a:pt x="388981" y="279863"/>
                  </a:lnTo>
                  <a:lnTo>
                    <a:pt x="394167" y="263923"/>
                  </a:lnTo>
                  <a:lnTo>
                    <a:pt x="399353" y="247982"/>
                  </a:lnTo>
                  <a:lnTo>
                    <a:pt x="404540" y="232042"/>
                  </a:lnTo>
                  <a:lnTo>
                    <a:pt x="409726" y="216102"/>
                  </a:lnTo>
                  <a:lnTo>
                    <a:pt x="414913" y="200162"/>
                  </a:lnTo>
                  <a:lnTo>
                    <a:pt x="420099" y="184222"/>
                  </a:lnTo>
                  <a:lnTo>
                    <a:pt x="425285" y="168282"/>
                  </a:lnTo>
                  <a:lnTo>
                    <a:pt x="430472" y="152341"/>
                  </a:lnTo>
                  <a:lnTo>
                    <a:pt x="435658" y="136401"/>
                  </a:lnTo>
                  <a:lnTo>
                    <a:pt x="440845" y="120461"/>
                  </a:lnTo>
                  <a:lnTo>
                    <a:pt x="446031" y="104521"/>
                  </a:lnTo>
                  <a:lnTo>
                    <a:pt x="451218" y="88581"/>
                  </a:lnTo>
                  <a:lnTo>
                    <a:pt x="456404" y="72641"/>
                  </a:lnTo>
                  <a:lnTo>
                    <a:pt x="461590" y="56700"/>
                  </a:lnTo>
                  <a:lnTo>
                    <a:pt x="466777" y="40760"/>
                  </a:lnTo>
                  <a:lnTo>
                    <a:pt x="471963" y="24820"/>
                  </a:lnTo>
                  <a:lnTo>
                    <a:pt x="477150" y="8880"/>
                  </a:lnTo>
                  <a:lnTo>
                    <a:pt x="4800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5326198" y="2465328"/>
              <a:ext cx="136934" cy="140865"/>
            </a:xfrm>
            <a:custGeom>
              <a:avLst/>
              <a:pathLst>
                <a:path w="136934" h="140865">
                  <a:moveTo>
                    <a:pt x="136934" y="140865"/>
                  </a:moveTo>
                  <a:lnTo>
                    <a:pt x="107051" y="0"/>
                  </a:lnTo>
                  <a:lnTo>
                    <a:pt x="0" y="963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1477208" y="3940703"/>
              <a:ext cx="3476002" cy="331499"/>
            </a:xfrm>
            <a:custGeom>
              <a:avLst/>
              <a:pathLst>
                <a:path w="3476002" h="331499">
                  <a:moveTo>
                    <a:pt x="3476002" y="0"/>
                  </a:moveTo>
                  <a:lnTo>
                    <a:pt x="3439804" y="3452"/>
                  </a:lnTo>
                  <a:lnTo>
                    <a:pt x="3403607" y="6904"/>
                  </a:lnTo>
                  <a:lnTo>
                    <a:pt x="3367410" y="10356"/>
                  </a:lnTo>
                  <a:lnTo>
                    <a:pt x="3331213" y="13808"/>
                  </a:lnTo>
                  <a:lnTo>
                    <a:pt x="3295016" y="17260"/>
                  </a:lnTo>
                  <a:lnTo>
                    <a:pt x="3258819" y="20712"/>
                  </a:lnTo>
                  <a:lnTo>
                    <a:pt x="3222622" y="24164"/>
                  </a:lnTo>
                  <a:lnTo>
                    <a:pt x="3186425" y="27616"/>
                  </a:lnTo>
                  <a:lnTo>
                    <a:pt x="3150227" y="31068"/>
                  </a:lnTo>
                  <a:lnTo>
                    <a:pt x="3114030" y="34520"/>
                  </a:lnTo>
                  <a:lnTo>
                    <a:pt x="3077833" y="37972"/>
                  </a:lnTo>
                  <a:lnTo>
                    <a:pt x="3041636" y="41424"/>
                  </a:lnTo>
                  <a:lnTo>
                    <a:pt x="3005439" y="44876"/>
                  </a:lnTo>
                  <a:lnTo>
                    <a:pt x="2969242" y="48328"/>
                  </a:lnTo>
                  <a:lnTo>
                    <a:pt x="2933045" y="51780"/>
                  </a:lnTo>
                  <a:lnTo>
                    <a:pt x="2896848" y="55232"/>
                  </a:lnTo>
                  <a:lnTo>
                    <a:pt x="2860651" y="58684"/>
                  </a:lnTo>
                  <a:lnTo>
                    <a:pt x="2824453" y="62136"/>
                  </a:lnTo>
                  <a:lnTo>
                    <a:pt x="2788256" y="65588"/>
                  </a:lnTo>
                  <a:lnTo>
                    <a:pt x="2752059" y="69040"/>
                  </a:lnTo>
                  <a:lnTo>
                    <a:pt x="2715862" y="72493"/>
                  </a:lnTo>
                  <a:lnTo>
                    <a:pt x="2679665" y="75945"/>
                  </a:lnTo>
                  <a:lnTo>
                    <a:pt x="2643468" y="79397"/>
                  </a:lnTo>
                  <a:lnTo>
                    <a:pt x="2607271" y="82849"/>
                  </a:lnTo>
                  <a:lnTo>
                    <a:pt x="2571074" y="86301"/>
                  </a:lnTo>
                  <a:lnTo>
                    <a:pt x="2534877" y="89753"/>
                  </a:lnTo>
                  <a:lnTo>
                    <a:pt x="2498679" y="93205"/>
                  </a:lnTo>
                  <a:lnTo>
                    <a:pt x="2462482" y="96657"/>
                  </a:lnTo>
                  <a:lnTo>
                    <a:pt x="2426285" y="100109"/>
                  </a:lnTo>
                  <a:lnTo>
                    <a:pt x="2390088" y="103561"/>
                  </a:lnTo>
                  <a:lnTo>
                    <a:pt x="2353891" y="107013"/>
                  </a:lnTo>
                  <a:lnTo>
                    <a:pt x="2317694" y="110465"/>
                  </a:lnTo>
                  <a:lnTo>
                    <a:pt x="2281497" y="113917"/>
                  </a:lnTo>
                  <a:lnTo>
                    <a:pt x="2245300" y="117369"/>
                  </a:lnTo>
                  <a:lnTo>
                    <a:pt x="2209103" y="120821"/>
                  </a:lnTo>
                  <a:lnTo>
                    <a:pt x="2172905" y="124273"/>
                  </a:lnTo>
                  <a:lnTo>
                    <a:pt x="2136708" y="127725"/>
                  </a:lnTo>
                  <a:lnTo>
                    <a:pt x="2100511" y="131177"/>
                  </a:lnTo>
                  <a:lnTo>
                    <a:pt x="2064314" y="134629"/>
                  </a:lnTo>
                  <a:lnTo>
                    <a:pt x="2028117" y="138081"/>
                  </a:lnTo>
                  <a:lnTo>
                    <a:pt x="1991920" y="141534"/>
                  </a:lnTo>
                  <a:lnTo>
                    <a:pt x="1955723" y="144986"/>
                  </a:lnTo>
                  <a:lnTo>
                    <a:pt x="1919526" y="148438"/>
                  </a:lnTo>
                  <a:lnTo>
                    <a:pt x="1883329" y="151890"/>
                  </a:lnTo>
                  <a:lnTo>
                    <a:pt x="1847131" y="155342"/>
                  </a:lnTo>
                  <a:lnTo>
                    <a:pt x="1810934" y="158794"/>
                  </a:lnTo>
                  <a:lnTo>
                    <a:pt x="1774737" y="162246"/>
                  </a:lnTo>
                  <a:lnTo>
                    <a:pt x="1738540" y="165698"/>
                  </a:lnTo>
                  <a:lnTo>
                    <a:pt x="1702343" y="169150"/>
                  </a:lnTo>
                  <a:lnTo>
                    <a:pt x="1666146" y="172602"/>
                  </a:lnTo>
                  <a:lnTo>
                    <a:pt x="1629949" y="176054"/>
                  </a:lnTo>
                  <a:lnTo>
                    <a:pt x="1593752" y="179506"/>
                  </a:lnTo>
                  <a:lnTo>
                    <a:pt x="1557555" y="182958"/>
                  </a:lnTo>
                  <a:lnTo>
                    <a:pt x="1521357" y="186410"/>
                  </a:lnTo>
                  <a:lnTo>
                    <a:pt x="1485160" y="189862"/>
                  </a:lnTo>
                  <a:lnTo>
                    <a:pt x="1448963" y="193314"/>
                  </a:lnTo>
                  <a:lnTo>
                    <a:pt x="1412766" y="196766"/>
                  </a:lnTo>
                  <a:lnTo>
                    <a:pt x="1376569" y="200218"/>
                  </a:lnTo>
                  <a:lnTo>
                    <a:pt x="1340372" y="203670"/>
                  </a:lnTo>
                  <a:lnTo>
                    <a:pt x="1304175" y="207122"/>
                  </a:lnTo>
                  <a:lnTo>
                    <a:pt x="1267978" y="210575"/>
                  </a:lnTo>
                  <a:lnTo>
                    <a:pt x="1231780" y="214027"/>
                  </a:lnTo>
                  <a:lnTo>
                    <a:pt x="1195583" y="217479"/>
                  </a:lnTo>
                  <a:lnTo>
                    <a:pt x="1159386" y="220931"/>
                  </a:lnTo>
                  <a:lnTo>
                    <a:pt x="1123189" y="224383"/>
                  </a:lnTo>
                  <a:lnTo>
                    <a:pt x="1086992" y="227835"/>
                  </a:lnTo>
                  <a:lnTo>
                    <a:pt x="1050795" y="231287"/>
                  </a:lnTo>
                  <a:lnTo>
                    <a:pt x="1014598" y="234739"/>
                  </a:lnTo>
                  <a:lnTo>
                    <a:pt x="978401" y="238191"/>
                  </a:lnTo>
                  <a:lnTo>
                    <a:pt x="942204" y="241643"/>
                  </a:lnTo>
                  <a:lnTo>
                    <a:pt x="906006" y="245095"/>
                  </a:lnTo>
                  <a:lnTo>
                    <a:pt x="869809" y="248547"/>
                  </a:lnTo>
                  <a:lnTo>
                    <a:pt x="833612" y="251999"/>
                  </a:lnTo>
                  <a:lnTo>
                    <a:pt x="797415" y="255451"/>
                  </a:lnTo>
                  <a:lnTo>
                    <a:pt x="761218" y="258903"/>
                  </a:lnTo>
                  <a:lnTo>
                    <a:pt x="725021" y="262355"/>
                  </a:lnTo>
                  <a:lnTo>
                    <a:pt x="688824" y="265807"/>
                  </a:lnTo>
                  <a:lnTo>
                    <a:pt x="652627" y="269259"/>
                  </a:lnTo>
                  <a:lnTo>
                    <a:pt x="616430" y="272711"/>
                  </a:lnTo>
                  <a:lnTo>
                    <a:pt x="580232" y="276163"/>
                  </a:lnTo>
                  <a:lnTo>
                    <a:pt x="544035" y="279616"/>
                  </a:lnTo>
                  <a:lnTo>
                    <a:pt x="507838" y="283068"/>
                  </a:lnTo>
                  <a:lnTo>
                    <a:pt x="471641" y="286520"/>
                  </a:lnTo>
                  <a:lnTo>
                    <a:pt x="435444" y="289972"/>
                  </a:lnTo>
                  <a:lnTo>
                    <a:pt x="399247" y="293424"/>
                  </a:lnTo>
                  <a:lnTo>
                    <a:pt x="363050" y="296876"/>
                  </a:lnTo>
                  <a:lnTo>
                    <a:pt x="326853" y="300328"/>
                  </a:lnTo>
                  <a:lnTo>
                    <a:pt x="290656" y="303780"/>
                  </a:lnTo>
                  <a:lnTo>
                    <a:pt x="254458" y="307232"/>
                  </a:lnTo>
                  <a:lnTo>
                    <a:pt x="218261" y="310684"/>
                  </a:lnTo>
                  <a:lnTo>
                    <a:pt x="182064" y="314136"/>
                  </a:lnTo>
                  <a:lnTo>
                    <a:pt x="145867" y="317588"/>
                  </a:lnTo>
                  <a:lnTo>
                    <a:pt x="109670" y="321040"/>
                  </a:lnTo>
                  <a:lnTo>
                    <a:pt x="73473" y="324492"/>
                  </a:lnTo>
                  <a:lnTo>
                    <a:pt x="37276" y="327944"/>
                  </a:lnTo>
                  <a:lnTo>
                    <a:pt x="1079" y="331396"/>
                  </a:lnTo>
                  <a:lnTo>
                    <a:pt x="0" y="3314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1477208" y="4188688"/>
              <a:ext cx="130979" cy="143349"/>
            </a:xfrm>
            <a:custGeom>
              <a:avLst/>
              <a:pathLst>
                <a:path w="130979" h="143349">
                  <a:moveTo>
                    <a:pt x="117308" y="0"/>
                  </a:moveTo>
                  <a:lnTo>
                    <a:pt x="0" y="83514"/>
                  </a:lnTo>
                  <a:lnTo>
                    <a:pt x="130979" y="1433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4953210" y="3776117"/>
              <a:ext cx="553890" cy="164585"/>
            </a:xfrm>
            <a:custGeom>
              <a:avLst/>
              <a:pathLst>
                <a:path w="553890" h="164585">
                  <a:moveTo>
                    <a:pt x="0" y="164585"/>
                  </a:moveTo>
                  <a:lnTo>
                    <a:pt x="6640" y="162612"/>
                  </a:lnTo>
                  <a:lnTo>
                    <a:pt x="13281" y="160639"/>
                  </a:lnTo>
                  <a:lnTo>
                    <a:pt x="19921" y="158665"/>
                  </a:lnTo>
                  <a:lnTo>
                    <a:pt x="26562" y="156692"/>
                  </a:lnTo>
                  <a:lnTo>
                    <a:pt x="33202" y="154719"/>
                  </a:lnTo>
                  <a:lnTo>
                    <a:pt x="39843" y="152746"/>
                  </a:lnTo>
                  <a:lnTo>
                    <a:pt x="46483" y="150773"/>
                  </a:lnTo>
                  <a:lnTo>
                    <a:pt x="53124" y="148799"/>
                  </a:lnTo>
                  <a:lnTo>
                    <a:pt x="59765" y="146826"/>
                  </a:lnTo>
                  <a:lnTo>
                    <a:pt x="66405" y="144853"/>
                  </a:lnTo>
                  <a:lnTo>
                    <a:pt x="73046" y="142880"/>
                  </a:lnTo>
                  <a:lnTo>
                    <a:pt x="79686" y="140907"/>
                  </a:lnTo>
                  <a:lnTo>
                    <a:pt x="86327" y="138933"/>
                  </a:lnTo>
                  <a:lnTo>
                    <a:pt x="92967" y="136960"/>
                  </a:lnTo>
                  <a:lnTo>
                    <a:pt x="99608" y="134987"/>
                  </a:lnTo>
                  <a:lnTo>
                    <a:pt x="106249" y="133014"/>
                  </a:lnTo>
                  <a:lnTo>
                    <a:pt x="112889" y="131040"/>
                  </a:lnTo>
                  <a:lnTo>
                    <a:pt x="119530" y="129067"/>
                  </a:lnTo>
                  <a:lnTo>
                    <a:pt x="126170" y="127094"/>
                  </a:lnTo>
                  <a:lnTo>
                    <a:pt x="132811" y="125121"/>
                  </a:lnTo>
                  <a:lnTo>
                    <a:pt x="139451" y="123148"/>
                  </a:lnTo>
                  <a:lnTo>
                    <a:pt x="146092" y="121174"/>
                  </a:lnTo>
                  <a:lnTo>
                    <a:pt x="152733" y="119201"/>
                  </a:lnTo>
                  <a:lnTo>
                    <a:pt x="159373" y="117228"/>
                  </a:lnTo>
                  <a:lnTo>
                    <a:pt x="166014" y="115255"/>
                  </a:lnTo>
                  <a:lnTo>
                    <a:pt x="172654" y="113282"/>
                  </a:lnTo>
                  <a:lnTo>
                    <a:pt x="179295" y="111308"/>
                  </a:lnTo>
                  <a:lnTo>
                    <a:pt x="185935" y="109335"/>
                  </a:lnTo>
                  <a:lnTo>
                    <a:pt x="192576" y="107362"/>
                  </a:lnTo>
                  <a:lnTo>
                    <a:pt x="199217" y="105389"/>
                  </a:lnTo>
                  <a:lnTo>
                    <a:pt x="205857" y="103416"/>
                  </a:lnTo>
                  <a:lnTo>
                    <a:pt x="212498" y="101442"/>
                  </a:lnTo>
                  <a:lnTo>
                    <a:pt x="219138" y="99469"/>
                  </a:lnTo>
                  <a:lnTo>
                    <a:pt x="225779" y="97496"/>
                  </a:lnTo>
                  <a:lnTo>
                    <a:pt x="232419" y="95523"/>
                  </a:lnTo>
                  <a:lnTo>
                    <a:pt x="239060" y="93549"/>
                  </a:lnTo>
                  <a:lnTo>
                    <a:pt x="245701" y="91576"/>
                  </a:lnTo>
                  <a:lnTo>
                    <a:pt x="252341" y="89603"/>
                  </a:lnTo>
                  <a:lnTo>
                    <a:pt x="258982" y="87630"/>
                  </a:lnTo>
                  <a:lnTo>
                    <a:pt x="265622" y="85657"/>
                  </a:lnTo>
                  <a:lnTo>
                    <a:pt x="272263" y="83683"/>
                  </a:lnTo>
                  <a:lnTo>
                    <a:pt x="278903" y="81710"/>
                  </a:lnTo>
                  <a:lnTo>
                    <a:pt x="285544" y="79737"/>
                  </a:lnTo>
                  <a:lnTo>
                    <a:pt x="292185" y="77764"/>
                  </a:lnTo>
                  <a:lnTo>
                    <a:pt x="298825" y="75791"/>
                  </a:lnTo>
                  <a:lnTo>
                    <a:pt x="305466" y="73817"/>
                  </a:lnTo>
                  <a:lnTo>
                    <a:pt x="312106" y="71844"/>
                  </a:lnTo>
                  <a:lnTo>
                    <a:pt x="318747" y="69871"/>
                  </a:lnTo>
                  <a:lnTo>
                    <a:pt x="325387" y="67898"/>
                  </a:lnTo>
                  <a:lnTo>
                    <a:pt x="332028" y="65925"/>
                  </a:lnTo>
                  <a:lnTo>
                    <a:pt x="338669" y="63951"/>
                  </a:lnTo>
                  <a:lnTo>
                    <a:pt x="345309" y="61978"/>
                  </a:lnTo>
                  <a:lnTo>
                    <a:pt x="351950" y="60005"/>
                  </a:lnTo>
                  <a:lnTo>
                    <a:pt x="358590" y="58032"/>
                  </a:lnTo>
                  <a:lnTo>
                    <a:pt x="365231" y="56058"/>
                  </a:lnTo>
                  <a:lnTo>
                    <a:pt x="371871" y="54085"/>
                  </a:lnTo>
                  <a:lnTo>
                    <a:pt x="378512" y="52112"/>
                  </a:lnTo>
                  <a:lnTo>
                    <a:pt x="385152" y="50139"/>
                  </a:lnTo>
                  <a:lnTo>
                    <a:pt x="391793" y="48166"/>
                  </a:lnTo>
                  <a:lnTo>
                    <a:pt x="398434" y="46192"/>
                  </a:lnTo>
                  <a:lnTo>
                    <a:pt x="405074" y="44219"/>
                  </a:lnTo>
                  <a:lnTo>
                    <a:pt x="411715" y="42246"/>
                  </a:lnTo>
                  <a:lnTo>
                    <a:pt x="418355" y="40273"/>
                  </a:lnTo>
                  <a:lnTo>
                    <a:pt x="424996" y="38300"/>
                  </a:lnTo>
                  <a:lnTo>
                    <a:pt x="431636" y="36326"/>
                  </a:lnTo>
                  <a:lnTo>
                    <a:pt x="438277" y="34353"/>
                  </a:lnTo>
                  <a:lnTo>
                    <a:pt x="444918" y="32380"/>
                  </a:lnTo>
                  <a:lnTo>
                    <a:pt x="451558" y="30407"/>
                  </a:lnTo>
                  <a:lnTo>
                    <a:pt x="458199" y="28434"/>
                  </a:lnTo>
                  <a:lnTo>
                    <a:pt x="464839" y="26460"/>
                  </a:lnTo>
                  <a:lnTo>
                    <a:pt x="471480" y="24487"/>
                  </a:lnTo>
                  <a:lnTo>
                    <a:pt x="478120" y="22514"/>
                  </a:lnTo>
                  <a:lnTo>
                    <a:pt x="484761" y="20541"/>
                  </a:lnTo>
                  <a:lnTo>
                    <a:pt x="491402" y="18567"/>
                  </a:lnTo>
                  <a:lnTo>
                    <a:pt x="498042" y="16594"/>
                  </a:lnTo>
                  <a:lnTo>
                    <a:pt x="504683" y="14621"/>
                  </a:lnTo>
                  <a:lnTo>
                    <a:pt x="511323" y="12648"/>
                  </a:lnTo>
                  <a:lnTo>
                    <a:pt x="517964" y="10675"/>
                  </a:lnTo>
                  <a:lnTo>
                    <a:pt x="524604" y="8701"/>
                  </a:lnTo>
                  <a:lnTo>
                    <a:pt x="531245" y="6728"/>
                  </a:lnTo>
                  <a:lnTo>
                    <a:pt x="537886" y="4755"/>
                  </a:lnTo>
                  <a:lnTo>
                    <a:pt x="544526" y="2782"/>
                  </a:lnTo>
                  <a:lnTo>
                    <a:pt x="551167" y="809"/>
                  </a:lnTo>
                  <a:lnTo>
                    <a:pt x="5538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5367050" y="3742621"/>
              <a:ext cx="140049" cy="138034"/>
            </a:xfrm>
            <a:custGeom>
              <a:avLst/>
              <a:pathLst>
                <a:path w="140049" h="138034">
                  <a:moveTo>
                    <a:pt x="41016" y="138034"/>
                  </a:moveTo>
                  <a:lnTo>
                    <a:pt x="140049" y="334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953210" y="3940703"/>
              <a:ext cx="1295685" cy="309496"/>
            </a:xfrm>
            <a:custGeom>
              <a:avLst/>
              <a:pathLst>
                <a:path w="1295685" h="309496">
                  <a:moveTo>
                    <a:pt x="0" y="0"/>
                  </a:moveTo>
                  <a:lnTo>
                    <a:pt x="14148" y="3379"/>
                  </a:lnTo>
                  <a:lnTo>
                    <a:pt x="28297" y="6759"/>
                  </a:lnTo>
                  <a:lnTo>
                    <a:pt x="42446" y="10139"/>
                  </a:lnTo>
                  <a:lnTo>
                    <a:pt x="56595" y="13518"/>
                  </a:lnTo>
                  <a:lnTo>
                    <a:pt x="70743" y="16898"/>
                  </a:lnTo>
                  <a:lnTo>
                    <a:pt x="84892" y="20278"/>
                  </a:lnTo>
                  <a:lnTo>
                    <a:pt x="99041" y="23657"/>
                  </a:lnTo>
                  <a:lnTo>
                    <a:pt x="113190" y="27037"/>
                  </a:lnTo>
                  <a:lnTo>
                    <a:pt x="127339" y="30417"/>
                  </a:lnTo>
                  <a:lnTo>
                    <a:pt x="141487" y="33796"/>
                  </a:lnTo>
                  <a:lnTo>
                    <a:pt x="155636" y="37176"/>
                  </a:lnTo>
                  <a:lnTo>
                    <a:pt x="169785" y="40556"/>
                  </a:lnTo>
                  <a:lnTo>
                    <a:pt x="183934" y="43935"/>
                  </a:lnTo>
                  <a:lnTo>
                    <a:pt x="198083" y="47315"/>
                  </a:lnTo>
                  <a:lnTo>
                    <a:pt x="212231" y="50695"/>
                  </a:lnTo>
                  <a:lnTo>
                    <a:pt x="226380" y="54074"/>
                  </a:lnTo>
                  <a:lnTo>
                    <a:pt x="240529" y="57454"/>
                  </a:lnTo>
                  <a:lnTo>
                    <a:pt x="254678" y="60834"/>
                  </a:lnTo>
                  <a:lnTo>
                    <a:pt x="268827" y="64213"/>
                  </a:lnTo>
                  <a:lnTo>
                    <a:pt x="282975" y="67593"/>
                  </a:lnTo>
                  <a:lnTo>
                    <a:pt x="297124" y="70973"/>
                  </a:lnTo>
                  <a:lnTo>
                    <a:pt x="311273" y="74352"/>
                  </a:lnTo>
                  <a:lnTo>
                    <a:pt x="325422" y="77732"/>
                  </a:lnTo>
                  <a:lnTo>
                    <a:pt x="339570" y="81112"/>
                  </a:lnTo>
                  <a:lnTo>
                    <a:pt x="353719" y="84492"/>
                  </a:lnTo>
                  <a:lnTo>
                    <a:pt x="367868" y="87871"/>
                  </a:lnTo>
                  <a:lnTo>
                    <a:pt x="382017" y="91251"/>
                  </a:lnTo>
                  <a:lnTo>
                    <a:pt x="396166" y="94631"/>
                  </a:lnTo>
                  <a:lnTo>
                    <a:pt x="410314" y="98010"/>
                  </a:lnTo>
                  <a:lnTo>
                    <a:pt x="424463" y="101390"/>
                  </a:lnTo>
                  <a:lnTo>
                    <a:pt x="438612" y="104770"/>
                  </a:lnTo>
                  <a:lnTo>
                    <a:pt x="452761" y="108149"/>
                  </a:lnTo>
                  <a:lnTo>
                    <a:pt x="466910" y="111529"/>
                  </a:lnTo>
                  <a:lnTo>
                    <a:pt x="481058" y="114909"/>
                  </a:lnTo>
                  <a:lnTo>
                    <a:pt x="495207" y="118288"/>
                  </a:lnTo>
                  <a:lnTo>
                    <a:pt x="509356" y="121668"/>
                  </a:lnTo>
                  <a:lnTo>
                    <a:pt x="523505" y="125048"/>
                  </a:lnTo>
                  <a:lnTo>
                    <a:pt x="537654" y="128427"/>
                  </a:lnTo>
                  <a:lnTo>
                    <a:pt x="551802" y="131807"/>
                  </a:lnTo>
                  <a:lnTo>
                    <a:pt x="565951" y="135187"/>
                  </a:lnTo>
                  <a:lnTo>
                    <a:pt x="580100" y="138566"/>
                  </a:lnTo>
                  <a:lnTo>
                    <a:pt x="594249" y="141946"/>
                  </a:lnTo>
                  <a:lnTo>
                    <a:pt x="608398" y="145326"/>
                  </a:lnTo>
                  <a:lnTo>
                    <a:pt x="622546" y="148705"/>
                  </a:lnTo>
                  <a:lnTo>
                    <a:pt x="636695" y="152085"/>
                  </a:lnTo>
                  <a:lnTo>
                    <a:pt x="650844" y="155465"/>
                  </a:lnTo>
                  <a:lnTo>
                    <a:pt x="664993" y="158845"/>
                  </a:lnTo>
                  <a:lnTo>
                    <a:pt x="679141" y="162224"/>
                  </a:lnTo>
                  <a:lnTo>
                    <a:pt x="693290" y="165604"/>
                  </a:lnTo>
                  <a:lnTo>
                    <a:pt x="707439" y="168984"/>
                  </a:lnTo>
                  <a:lnTo>
                    <a:pt x="721588" y="172363"/>
                  </a:lnTo>
                  <a:lnTo>
                    <a:pt x="735737" y="175743"/>
                  </a:lnTo>
                  <a:lnTo>
                    <a:pt x="749885" y="179123"/>
                  </a:lnTo>
                  <a:lnTo>
                    <a:pt x="764034" y="182502"/>
                  </a:lnTo>
                  <a:lnTo>
                    <a:pt x="778183" y="185882"/>
                  </a:lnTo>
                  <a:lnTo>
                    <a:pt x="792332" y="189262"/>
                  </a:lnTo>
                  <a:lnTo>
                    <a:pt x="806481" y="192641"/>
                  </a:lnTo>
                  <a:lnTo>
                    <a:pt x="820629" y="196021"/>
                  </a:lnTo>
                  <a:lnTo>
                    <a:pt x="834778" y="199401"/>
                  </a:lnTo>
                  <a:lnTo>
                    <a:pt x="848927" y="202780"/>
                  </a:lnTo>
                  <a:lnTo>
                    <a:pt x="863076" y="206160"/>
                  </a:lnTo>
                  <a:lnTo>
                    <a:pt x="877225" y="209540"/>
                  </a:lnTo>
                  <a:lnTo>
                    <a:pt x="891373" y="212919"/>
                  </a:lnTo>
                  <a:lnTo>
                    <a:pt x="905522" y="216299"/>
                  </a:lnTo>
                  <a:lnTo>
                    <a:pt x="919671" y="219679"/>
                  </a:lnTo>
                  <a:lnTo>
                    <a:pt x="933820" y="223058"/>
                  </a:lnTo>
                  <a:lnTo>
                    <a:pt x="947969" y="226438"/>
                  </a:lnTo>
                  <a:lnTo>
                    <a:pt x="962117" y="229818"/>
                  </a:lnTo>
                  <a:lnTo>
                    <a:pt x="976266" y="233197"/>
                  </a:lnTo>
                  <a:lnTo>
                    <a:pt x="990415" y="236577"/>
                  </a:lnTo>
                  <a:lnTo>
                    <a:pt x="1004564" y="239957"/>
                  </a:lnTo>
                  <a:lnTo>
                    <a:pt x="1018712" y="243337"/>
                  </a:lnTo>
                  <a:lnTo>
                    <a:pt x="1032861" y="246716"/>
                  </a:lnTo>
                  <a:lnTo>
                    <a:pt x="1047010" y="250096"/>
                  </a:lnTo>
                  <a:lnTo>
                    <a:pt x="1061159" y="253476"/>
                  </a:lnTo>
                  <a:lnTo>
                    <a:pt x="1075308" y="256855"/>
                  </a:lnTo>
                  <a:lnTo>
                    <a:pt x="1089456" y="260235"/>
                  </a:lnTo>
                  <a:lnTo>
                    <a:pt x="1103605" y="263615"/>
                  </a:lnTo>
                  <a:lnTo>
                    <a:pt x="1117754" y="266994"/>
                  </a:lnTo>
                  <a:lnTo>
                    <a:pt x="1131903" y="270374"/>
                  </a:lnTo>
                  <a:lnTo>
                    <a:pt x="1146052" y="273754"/>
                  </a:lnTo>
                  <a:lnTo>
                    <a:pt x="1160200" y="277133"/>
                  </a:lnTo>
                  <a:lnTo>
                    <a:pt x="1174349" y="280513"/>
                  </a:lnTo>
                  <a:lnTo>
                    <a:pt x="1188498" y="283893"/>
                  </a:lnTo>
                  <a:lnTo>
                    <a:pt x="1202647" y="287272"/>
                  </a:lnTo>
                  <a:lnTo>
                    <a:pt x="1216796" y="290652"/>
                  </a:lnTo>
                  <a:lnTo>
                    <a:pt x="1230944" y="294032"/>
                  </a:lnTo>
                  <a:lnTo>
                    <a:pt x="1245093" y="297411"/>
                  </a:lnTo>
                  <a:lnTo>
                    <a:pt x="1259242" y="300791"/>
                  </a:lnTo>
                  <a:lnTo>
                    <a:pt x="1273391" y="304171"/>
                  </a:lnTo>
                  <a:lnTo>
                    <a:pt x="1287540" y="307550"/>
                  </a:lnTo>
                  <a:lnTo>
                    <a:pt x="1295685" y="30949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6110873" y="4151196"/>
              <a:ext cx="138023" cy="140059"/>
            </a:xfrm>
            <a:custGeom>
              <a:avLst/>
              <a:pathLst>
                <a:path w="138023" h="140059">
                  <a:moveTo>
                    <a:pt x="0" y="140059"/>
                  </a:moveTo>
                  <a:lnTo>
                    <a:pt x="138023" y="99003"/>
                  </a:lnTo>
                  <a:lnTo>
                    <a:pt x="3345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4953210" y="1652516"/>
              <a:ext cx="416687" cy="2288186"/>
            </a:xfrm>
            <a:custGeom>
              <a:avLst/>
              <a:pathLst>
                <a:path w="416687" h="2288186">
                  <a:moveTo>
                    <a:pt x="0" y="2288186"/>
                  </a:moveTo>
                  <a:lnTo>
                    <a:pt x="4404" y="2264000"/>
                  </a:lnTo>
                  <a:lnTo>
                    <a:pt x="8808" y="2239813"/>
                  </a:lnTo>
                  <a:lnTo>
                    <a:pt x="13213" y="2215627"/>
                  </a:lnTo>
                  <a:lnTo>
                    <a:pt x="17617" y="2191441"/>
                  </a:lnTo>
                  <a:lnTo>
                    <a:pt x="22022" y="2167255"/>
                  </a:lnTo>
                  <a:lnTo>
                    <a:pt x="26426" y="2143068"/>
                  </a:lnTo>
                  <a:lnTo>
                    <a:pt x="30830" y="2118882"/>
                  </a:lnTo>
                  <a:lnTo>
                    <a:pt x="35235" y="2094696"/>
                  </a:lnTo>
                  <a:lnTo>
                    <a:pt x="39639" y="2070510"/>
                  </a:lnTo>
                  <a:lnTo>
                    <a:pt x="44044" y="2046323"/>
                  </a:lnTo>
                  <a:lnTo>
                    <a:pt x="48448" y="2022137"/>
                  </a:lnTo>
                  <a:lnTo>
                    <a:pt x="52852" y="1997951"/>
                  </a:lnTo>
                  <a:lnTo>
                    <a:pt x="57257" y="1973765"/>
                  </a:lnTo>
                  <a:lnTo>
                    <a:pt x="61661" y="1949578"/>
                  </a:lnTo>
                  <a:lnTo>
                    <a:pt x="66066" y="1925392"/>
                  </a:lnTo>
                  <a:lnTo>
                    <a:pt x="70470" y="1901206"/>
                  </a:lnTo>
                  <a:lnTo>
                    <a:pt x="74874" y="1877020"/>
                  </a:lnTo>
                  <a:lnTo>
                    <a:pt x="79279" y="1852833"/>
                  </a:lnTo>
                  <a:lnTo>
                    <a:pt x="83683" y="1828647"/>
                  </a:lnTo>
                  <a:lnTo>
                    <a:pt x="88088" y="1804461"/>
                  </a:lnTo>
                  <a:lnTo>
                    <a:pt x="92492" y="1780275"/>
                  </a:lnTo>
                  <a:lnTo>
                    <a:pt x="96896" y="1756088"/>
                  </a:lnTo>
                  <a:lnTo>
                    <a:pt x="101301" y="1731902"/>
                  </a:lnTo>
                  <a:lnTo>
                    <a:pt x="105705" y="1707716"/>
                  </a:lnTo>
                  <a:lnTo>
                    <a:pt x="110110" y="1683530"/>
                  </a:lnTo>
                  <a:lnTo>
                    <a:pt x="114514" y="1659343"/>
                  </a:lnTo>
                  <a:lnTo>
                    <a:pt x="118919" y="1635157"/>
                  </a:lnTo>
                  <a:lnTo>
                    <a:pt x="123323" y="1610971"/>
                  </a:lnTo>
                  <a:lnTo>
                    <a:pt x="127727" y="1586785"/>
                  </a:lnTo>
                  <a:lnTo>
                    <a:pt x="132132" y="1562598"/>
                  </a:lnTo>
                  <a:lnTo>
                    <a:pt x="136536" y="1538412"/>
                  </a:lnTo>
                  <a:lnTo>
                    <a:pt x="140941" y="1514226"/>
                  </a:lnTo>
                  <a:lnTo>
                    <a:pt x="145345" y="1490040"/>
                  </a:lnTo>
                  <a:lnTo>
                    <a:pt x="149749" y="1465853"/>
                  </a:lnTo>
                  <a:lnTo>
                    <a:pt x="154154" y="1441667"/>
                  </a:lnTo>
                  <a:lnTo>
                    <a:pt x="158558" y="1417481"/>
                  </a:lnTo>
                  <a:lnTo>
                    <a:pt x="162963" y="1393295"/>
                  </a:lnTo>
                  <a:lnTo>
                    <a:pt x="167367" y="1369108"/>
                  </a:lnTo>
                  <a:lnTo>
                    <a:pt x="171771" y="1344922"/>
                  </a:lnTo>
                  <a:lnTo>
                    <a:pt x="176176" y="1320736"/>
                  </a:lnTo>
                  <a:lnTo>
                    <a:pt x="180580" y="1296550"/>
                  </a:lnTo>
                  <a:lnTo>
                    <a:pt x="184985" y="1272363"/>
                  </a:lnTo>
                  <a:lnTo>
                    <a:pt x="189389" y="1248177"/>
                  </a:lnTo>
                  <a:lnTo>
                    <a:pt x="193793" y="1223991"/>
                  </a:lnTo>
                  <a:lnTo>
                    <a:pt x="198198" y="1199805"/>
                  </a:lnTo>
                  <a:lnTo>
                    <a:pt x="202602" y="1175618"/>
                  </a:lnTo>
                  <a:lnTo>
                    <a:pt x="207007" y="1151432"/>
                  </a:lnTo>
                  <a:lnTo>
                    <a:pt x="211411" y="1127246"/>
                  </a:lnTo>
                  <a:lnTo>
                    <a:pt x="215816" y="1103060"/>
                  </a:lnTo>
                  <a:lnTo>
                    <a:pt x="220220" y="1078873"/>
                  </a:lnTo>
                  <a:lnTo>
                    <a:pt x="224624" y="1054687"/>
                  </a:lnTo>
                  <a:lnTo>
                    <a:pt x="229029" y="1030501"/>
                  </a:lnTo>
                  <a:lnTo>
                    <a:pt x="233433" y="1006315"/>
                  </a:lnTo>
                  <a:lnTo>
                    <a:pt x="237838" y="982128"/>
                  </a:lnTo>
                  <a:lnTo>
                    <a:pt x="242242" y="957942"/>
                  </a:lnTo>
                  <a:lnTo>
                    <a:pt x="246646" y="933756"/>
                  </a:lnTo>
                  <a:lnTo>
                    <a:pt x="251051" y="909570"/>
                  </a:lnTo>
                  <a:lnTo>
                    <a:pt x="255455" y="885383"/>
                  </a:lnTo>
                  <a:lnTo>
                    <a:pt x="259860" y="861197"/>
                  </a:lnTo>
                  <a:lnTo>
                    <a:pt x="264264" y="837011"/>
                  </a:lnTo>
                  <a:lnTo>
                    <a:pt x="268668" y="812825"/>
                  </a:lnTo>
                  <a:lnTo>
                    <a:pt x="273073" y="788638"/>
                  </a:lnTo>
                  <a:lnTo>
                    <a:pt x="277477" y="764452"/>
                  </a:lnTo>
                  <a:lnTo>
                    <a:pt x="281882" y="740266"/>
                  </a:lnTo>
                  <a:lnTo>
                    <a:pt x="286286" y="716080"/>
                  </a:lnTo>
                  <a:lnTo>
                    <a:pt x="290690" y="691893"/>
                  </a:lnTo>
                  <a:lnTo>
                    <a:pt x="295095" y="667707"/>
                  </a:lnTo>
                  <a:lnTo>
                    <a:pt x="299499" y="643521"/>
                  </a:lnTo>
                  <a:lnTo>
                    <a:pt x="303904" y="619334"/>
                  </a:lnTo>
                  <a:lnTo>
                    <a:pt x="308308" y="595148"/>
                  </a:lnTo>
                  <a:lnTo>
                    <a:pt x="312712" y="570962"/>
                  </a:lnTo>
                  <a:lnTo>
                    <a:pt x="317117" y="546776"/>
                  </a:lnTo>
                  <a:lnTo>
                    <a:pt x="321521" y="522589"/>
                  </a:lnTo>
                  <a:lnTo>
                    <a:pt x="325926" y="498403"/>
                  </a:lnTo>
                  <a:lnTo>
                    <a:pt x="330330" y="474217"/>
                  </a:lnTo>
                  <a:lnTo>
                    <a:pt x="334735" y="450031"/>
                  </a:lnTo>
                  <a:lnTo>
                    <a:pt x="339139" y="425844"/>
                  </a:lnTo>
                  <a:lnTo>
                    <a:pt x="343543" y="401658"/>
                  </a:lnTo>
                  <a:lnTo>
                    <a:pt x="347948" y="377472"/>
                  </a:lnTo>
                  <a:lnTo>
                    <a:pt x="352352" y="353286"/>
                  </a:lnTo>
                  <a:lnTo>
                    <a:pt x="356757" y="329099"/>
                  </a:lnTo>
                  <a:lnTo>
                    <a:pt x="361161" y="304913"/>
                  </a:lnTo>
                  <a:lnTo>
                    <a:pt x="365565" y="280727"/>
                  </a:lnTo>
                  <a:lnTo>
                    <a:pt x="369970" y="256541"/>
                  </a:lnTo>
                  <a:lnTo>
                    <a:pt x="374374" y="232354"/>
                  </a:lnTo>
                  <a:lnTo>
                    <a:pt x="378779" y="208168"/>
                  </a:lnTo>
                  <a:lnTo>
                    <a:pt x="383183" y="183982"/>
                  </a:lnTo>
                  <a:lnTo>
                    <a:pt x="387587" y="159796"/>
                  </a:lnTo>
                  <a:lnTo>
                    <a:pt x="391992" y="135609"/>
                  </a:lnTo>
                  <a:lnTo>
                    <a:pt x="396396" y="111423"/>
                  </a:lnTo>
                  <a:lnTo>
                    <a:pt x="400801" y="87237"/>
                  </a:lnTo>
                  <a:lnTo>
                    <a:pt x="405205" y="63051"/>
                  </a:lnTo>
                  <a:lnTo>
                    <a:pt x="409609" y="38864"/>
                  </a:lnTo>
                  <a:lnTo>
                    <a:pt x="414014" y="14678"/>
                  </a:lnTo>
                  <a:lnTo>
                    <a:pt x="41668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5276720" y="1652516"/>
              <a:ext cx="141670" cy="135589"/>
            </a:xfrm>
            <a:custGeom>
              <a:avLst/>
              <a:pathLst>
                <a:path w="141670" h="135589">
                  <a:moveTo>
                    <a:pt x="141670" y="135589"/>
                  </a:moveTo>
                  <a:lnTo>
                    <a:pt x="93177" y="0"/>
                  </a:lnTo>
                  <a:lnTo>
                    <a:pt x="0" y="10979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4953210" y="3940703"/>
              <a:ext cx="1567509" cy="724106"/>
            </a:xfrm>
            <a:custGeom>
              <a:avLst/>
              <a:pathLst>
                <a:path w="1567509" h="724106">
                  <a:moveTo>
                    <a:pt x="0" y="0"/>
                  </a:moveTo>
                  <a:lnTo>
                    <a:pt x="16823" y="7771"/>
                  </a:lnTo>
                  <a:lnTo>
                    <a:pt x="33647" y="15543"/>
                  </a:lnTo>
                  <a:lnTo>
                    <a:pt x="50471" y="23315"/>
                  </a:lnTo>
                  <a:lnTo>
                    <a:pt x="67295" y="31086"/>
                  </a:lnTo>
                  <a:lnTo>
                    <a:pt x="84118" y="38858"/>
                  </a:lnTo>
                  <a:lnTo>
                    <a:pt x="100942" y="46630"/>
                  </a:lnTo>
                  <a:lnTo>
                    <a:pt x="117766" y="54401"/>
                  </a:lnTo>
                  <a:lnTo>
                    <a:pt x="134590" y="62173"/>
                  </a:lnTo>
                  <a:lnTo>
                    <a:pt x="151413" y="69945"/>
                  </a:lnTo>
                  <a:lnTo>
                    <a:pt x="168237" y="77716"/>
                  </a:lnTo>
                  <a:lnTo>
                    <a:pt x="185061" y="85488"/>
                  </a:lnTo>
                  <a:lnTo>
                    <a:pt x="201885" y="93260"/>
                  </a:lnTo>
                  <a:lnTo>
                    <a:pt x="218709" y="101032"/>
                  </a:lnTo>
                  <a:lnTo>
                    <a:pt x="235532" y="108803"/>
                  </a:lnTo>
                  <a:lnTo>
                    <a:pt x="252356" y="116575"/>
                  </a:lnTo>
                  <a:lnTo>
                    <a:pt x="269180" y="124347"/>
                  </a:lnTo>
                  <a:lnTo>
                    <a:pt x="286004" y="132118"/>
                  </a:lnTo>
                  <a:lnTo>
                    <a:pt x="302827" y="139890"/>
                  </a:lnTo>
                  <a:lnTo>
                    <a:pt x="319651" y="147662"/>
                  </a:lnTo>
                  <a:lnTo>
                    <a:pt x="336475" y="155433"/>
                  </a:lnTo>
                  <a:lnTo>
                    <a:pt x="353299" y="163205"/>
                  </a:lnTo>
                  <a:lnTo>
                    <a:pt x="370123" y="170977"/>
                  </a:lnTo>
                  <a:lnTo>
                    <a:pt x="386946" y="178749"/>
                  </a:lnTo>
                  <a:lnTo>
                    <a:pt x="403770" y="186520"/>
                  </a:lnTo>
                  <a:lnTo>
                    <a:pt x="420594" y="194292"/>
                  </a:lnTo>
                  <a:lnTo>
                    <a:pt x="437418" y="202064"/>
                  </a:lnTo>
                  <a:lnTo>
                    <a:pt x="454241" y="209835"/>
                  </a:lnTo>
                  <a:lnTo>
                    <a:pt x="471065" y="217607"/>
                  </a:lnTo>
                  <a:lnTo>
                    <a:pt x="487889" y="225379"/>
                  </a:lnTo>
                  <a:lnTo>
                    <a:pt x="504713" y="233150"/>
                  </a:lnTo>
                  <a:lnTo>
                    <a:pt x="521537" y="240922"/>
                  </a:lnTo>
                  <a:lnTo>
                    <a:pt x="538360" y="248694"/>
                  </a:lnTo>
                  <a:lnTo>
                    <a:pt x="555184" y="256466"/>
                  </a:lnTo>
                  <a:lnTo>
                    <a:pt x="572008" y="264237"/>
                  </a:lnTo>
                  <a:lnTo>
                    <a:pt x="588832" y="272009"/>
                  </a:lnTo>
                  <a:lnTo>
                    <a:pt x="605655" y="279781"/>
                  </a:lnTo>
                  <a:lnTo>
                    <a:pt x="622479" y="287552"/>
                  </a:lnTo>
                  <a:lnTo>
                    <a:pt x="639303" y="295324"/>
                  </a:lnTo>
                  <a:lnTo>
                    <a:pt x="656127" y="303096"/>
                  </a:lnTo>
                  <a:lnTo>
                    <a:pt x="672951" y="310867"/>
                  </a:lnTo>
                  <a:lnTo>
                    <a:pt x="689774" y="318639"/>
                  </a:lnTo>
                  <a:lnTo>
                    <a:pt x="706598" y="326411"/>
                  </a:lnTo>
                  <a:lnTo>
                    <a:pt x="723422" y="334183"/>
                  </a:lnTo>
                  <a:lnTo>
                    <a:pt x="740246" y="341954"/>
                  </a:lnTo>
                  <a:lnTo>
                    <a:pt x="757069" y="349726"/>
                  </a:lnTo>
                  <a:lnTo>
                    <a:pt x="773893" y="357498"/>
                  </a:lnTo>
                  <a:lnTo>
                    <a:pt x="790717" y="365269"/>
                  </a:lnTo>
                  <a:lnTo>
                    <a:pt x="807541" y="373041"/>
                  </a:lnTo>
                  <a:lnTo>
                    <a:pt x="824365" y="380813"/>
                  </a:lnTo>
                  <a:lnTo>
                    <a:pt x="841188" y="388584"/>
                  </a:lnTo>
                  <a:lnTo>
                    <a:pt x="858012" y="396356"/>
                  </a:lnTo>
                  <a:lnTo>
                    <a:pt x="874836" y="404128"/>
                  </a:lnTo>
                  <a:lnTo>
                    <a:pt x="891660" y="411900"/>
                  </a:lnTo>
                  <a:lnTo>
                    <a:pt x="908483" y="419671"/>
                  </a:lnTo>
                  <a:lnTo>
                    <a:pt x="925307" y="427443"/>
                  </a:lnTo>
                  <a:lnTo>
                    <a:pt x="942131" y="435215"/>
                  </a:lnTo>
                  <a:lnTo>
                    <a:pt x="958955" y="442986"/>
                  </a:lnTo>
                  <a:lnTo>
                    <a:pt x="975779" y="450758"/>
                  </a:lnTo>
                  <a:lnTo>
                    <a:pt x="992602" y="458530"/>
                  </a:lnTo>
                  <a:lnTo>
                    <a:pt x="1009426" y="466301"/>
                  </a:lnTo>
                  <a:lnTo>
                    <a:pt x="1026250" y="474073"/>
                  </a:lnTo>
                  <a:lnTo>
                    <a:pt x="1043074" y="481845"/>
                  </a:lnTo>
                  <a:lnTo>
                    <a:pt x="1059897" y="489617"/>
                  </a:lnTo>
                  <a:lnTo>
                    <a:pt x="1076721" y="497388"/>
                  </a:lnTo>
                  <a:lnTo>
                    <a:pt x="1093545" y="505160"/>
                  </a:lnTo>
                  <a:lnTo>
                    <a:pt x="1110369" y="512932"/>
                  </a:lnTo>
                  <a:lnTo>
                    <a:pt x="1127193" y="520703"/>
                  </a:lnTo>
                  <a:lnTo>
                    <a:pt x="1144016" y="528475"/>
                  </a:lnTo>
                  <a:lnTo>
                    <a:pt x="1160840" y="536247"/>
                  </a:lnTo>
                  <a:lnTo>
                    <a:pt x="1177664" y="544018"/>
                  </a:lnTo>
                  <a:lnTo>
                    <a:pt x="1194488" y="551790"/>
                  </a:lnTo>
                  <a:lnTo>
                    <a:pt x="1211311" y="559562"/>
                  </a:lnTo>
                  <a:lnTo>
                    <a:pt x="1228135" y="567333"/>
                  </a:lnTo>
                  <a:lnTo>
                    <a:pt x="1244959" y="575105"/>
                  </a:lnTo>
                  <a:lnTo>
                    <a:pt x="1261783" y="582877"/>
                  </a:lnTo>
                  <a:lnTo>
                    <a:pt x="1278607" y="590649"/>
                  </a:lnTo>
                  <a:lnTo>
                    <a:pt x="1295430" y="598420"/>
                  </a:lnTo>
                  <a:lnTo>
                    <a:pt x="1312254" y="606192"/>
                  </a:lnTo>
                  <a:lnTo>
                    <a:pt x="1329078" y="613964"/>
                  </a:lnTo>
                  <a:lnTo>
                    <a:pt x="1345902" y="621735"/>
                  </a:lnTo>
                  <a:lnTo>
                    <a:pt x="1362725" y="629507"/>
                  </a:lnTo>
                  <a:lnTo>
                    <a:pt x="1379549" y="637279"/>
                  </a:lnTo>
                  <a:lnTo>
                    <a:pt x="1396373" y="645050"/>
                  </a:lnTo>
                  <a:lnTo>
                    <a:pt x="1413197" y="652822"/>
                  </a:lnTo>
                  <a:lnTo>
                    <a:pt x="1430021" y="660594"/>
                  </a:lnTo>
                  <a:lnTo>
                    <a:pt x="1446844" y="668366"/>
                  </a:lnTo>
                  <a:lnTo>
                    <a:pt x="1463668" y="676137"/>
                  </a:lnTo>
                  <a:lnTo>
                    <a:pt x="1480492" y="683909"/>
                  </a:lnTo>
                  <a:lnTo>
                    <a:pt x="1497316" y="691681"/>
                  </a:lnTo>
                  <a:lnTo>
                    <a:pt x="1514139" y="699452"/>
                  </a:lnTo>
                  <a:lnTo>
                    <a:pt x="1530963" y="707224"/>
                  </a:lnTo>
                  <a:lnTo>
                    <a:pt x="1547787" y="714996"/>
                  </a:lnTo>
                  <a:lnTo>
                    <a:pt x="1564611" y="722767"/>
                  </a:lnTo>
                  <a:lnTo>
                    <a:pt x="1567509" y="7241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6377313" y="4547149"/>
              <a:ext cx="143406" cy="130725"/>
            </a:xfrm>
            <a:custGeom>
              <a:avLst/>
              <a:pathLst>
                <a:path w="143406" h="130725">
                  <a:moveTo>
                    <a:pt x="0" y="130725"/>
                  </a:moveTo>
                  <a:lnTo>
                    <a:pt x="143406" y="117660"/>
                  </a:lnTo>
                  <a:lnTo>
                    <a:pt x="6038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3228219" y="3699252"/>
              <a:ext cx="1190396" cy="1638221"/>
            </a:xfrm>
            <a:custGeom>
              <a:avLst/>
              <a:pathLst>
                <a:path w="1190396" h="1638221">
                  <a:moveTo>
                    <a:pt x="1190396" y="1638221"/>
                  </a:moveTo>
                  <a:lnTo>
                    <a:pt x="1177730" y="1620791"/>
                  </a:lnTo>
                  <a:lnTo>
                    <a:pt x="1165065" y="1603361"/>
                  </a:lnTo>
                  <a:lnTo>
                    <a:pt x="1152399" y="1585931"/>
                  </a:lnTo>
                  <a:lnTo>
                    <a:pt x="1139734" y="1568500"/>
                  </a:lnTo>
                  <a:lnTo>
                    <a:pt x="1127068" y="1551070"/>
                  </a:lnTo>
                  <a:lnTo>
                    <a:pt x="1114403" y="1533640"/>
                  </a:lnTo>
                  <a:lnTo>
                    <a:pt x="1101737" y="1516210"/>
                  </a:lnTo>
                  <a:lnTo>
                    <a:pt x="1089072" y="1498779"/>
                  </a:lnTo>
                  <a:lnTo>
                    <a:pt x="1076406" y="1481349"/>
                  </a:lnTo>
                  <a:lnTo>
                    <a:pt x="1063741" y="1463919"/>
                  </a:lnTo>
                  <a:lnTo>
                    <a:pt x="1051075" y="1446489"/>
                  </a:lnTo>
                  <a:lnTo>
                    <a:pt x="1038410" y="1429059"/>
                  </a:lnTo>
                  <a:lnTo>
                    <a:pt x="1025744" y="1411628"/>
                  </a:lnTo>
                  <a:lnTo>
                    <a:pt x="1013079" y="1394198"/>
                  </a:lnTo>
                  <a:lnTo>
                    <a:pt x="1000413" y="1376768"/>
                  </a:lnTo>
                  <a:lnTo>
                    <a:pt x="987748" y="1359338"/>
                  </a:lnTo>
                  <a:lnTo>
                    <a:pt x="975082" y="1341907"/>
                  </a:lnTo>
                  <a:lnTo>
                    <a:pt x="962417" y="1324477"/>
                  </a:lnTo>
                  <a:lnTo>
                    <a:pt x="949751" y="1307047"/>
                  </a:lnTo>
                  <a:lnTo>
                    <a:pt x="937086" y="1289617"/>
                  </a:lnTo>
                  <a:lnTo>
                    <a:pt x="924420" y="1272187"/>
                  </a:lnTo>
                  <a:lnTo>
                    <a:pt x="911755" y="1254756"/>
                  </a:lnTo>
                  <a:lnTo>
                    <a:pt x="899090" y="1237326"/>
                  </a:lnTo>
                  <a:lnTo>
                    <a:pt x="886424" y="1219896"/>
                  </a:lnTo>
                  <a:lnTo>
                    <a:pt x="873759" y="1202466"/>
                  </a:lnTo>
                  <a:lnTo>
                    <a:pt x="861093" y="1185036"/>
                  </a:lnTo>
                  <a:lnTo>
                    <a:pt x="848428" y="1167605"/>
                  </a:lnTo>
                  <a:lnTo>
                    <a:pt x="835762" y="1150175"/>
                  </a:lnTo>
                  <a:lnTo>
                    <a:pt x="823097" y="1132745"/>
                  </a:lnTo>
                  <a:lnTo>
                    <a:pt x="810431" y="1115315"/>
                  </a:lnTo>
                  <a:lnTo>
                    <a:pt x="797766" y="1097884"/>
                  </a:lnTo>
                  <a:lnTo>
                    <a:pt x="785100" y="1080454"/>
                  </a:lnTo>
                  <a:lnTo>
                    <a:pt x="772435" y="1063024"/>
                  </a:lnTo>
                  <a:lnTo>
                    <a:pt x="759769" y="1045594"/>
                  </a:lnTo>
                  <a:lnTo>
                    <a:pt x="747104" y="1028164"/>
                  </a:lnTo>
                  <a:lnTo>
                    <a:pt x="734438" y="1010733"/>
                  </a:lnTo>
                  <a:lnTo>
                    <a:pt x="721773" y="993303"/>
                  </a:lnTo>
                  <a:lnTo>
                    <a:pt x="709107" y="975873"/>
                  </a:lnTo>
                  <a:lnTo>
                    <a:pt x="696442" y="958443"/>
                  </a:lnTo>
                  <a:lnTo>
                    <a:pt x="683776" y="941012"/>
                  </a:lnTo>
                  <a:lnTo>
                    <a:pt x="671111" y="923582"/>
                  </a:lnTo>
                  <a:lnTo>
                    <a:pt x="658445" y="906152"/>
                  </a:lnTo>
                  <a:lnTo>
                    <a:pt x="645780" y="888722"/>
                  </a:lnTo>
                  <a:lnTo>
                    <a:pt x="633114" y="871292"/>
                  </a:lnTo>
                  <a:lnTo>
                    <a:pt x="620449" y="853861"/>
                  </a:lnTo>
                  <a:lnTo>
                    <a:pt x="607784" y="836431"/>
                  </a:lnTo>
                  <a:lnTo>
                    <a:pt x="595118" y="819001"/>
                  </a:lnTo>
                  <a:lnTo>
                    <a:pt x="582453" y="801571"/>
                  </a:lnTo>
                  <a:lnTo>
                    <a:pt x="569787" y="784141"/>
                  </a:lnTo>
                  <a:lnTo>
                    <a:pt x="557122" y="766710"/>
                  </a:lnTo>
                  <a:lnTo>
                    <a:pt x="544456" y="749280"/>
                  </a:lnTo>
                  <a:lnTo>
                    <a:pt x="531791" y="731850"/>
                  </a:lnTo>
                  <a:lnTo>
                    <a:pt x="519125" y="714420"/>
                  </a:lnTo>
                  <a:lnTo>
                    <a:pt x="506460" y="696989"/>
                  </a:lnTo>
                  <a:lnTo>
                    <a:pt x="493794" y="679559"/>
                  </a:lnTo>
                  <a:lnTo>
                    <a:pt x="481129" y="662129"/>
                  </a:lnTo>
                  <a:lnTo>
                    <a:pt x="468463" y="644699"/>
                  </a:lnTo>
                  <a:lnTo>
                    <a:pt x="455798" y="627269"/>
                  </a:lnTo>
                  <a:lnTo>
                    <a:pt x="443132" y="609838"/>
                  </a:lnTo>
                  <a:lnTo>
                    <a:pt x="430467" y="592408"/>
                  </a:lnTo>
                  <a:lnTo>
                    <a:pt x="417801" y="574978"/>
                  </a:lnTo>
                  <a:lnTo>
                    <a:pt x="405136" y="557548"/>
                  </a:lnTo>
                  <a:lnTo>
                    <a:pt x="392470" y="540117"/>
                  </a:lnTo>
                  <a:lnTo>
                    <a:pt x="379805" y="522687"/>
                  </a:lnTo>
                  <a:lnTo>
                    <a:pt x="367139" y="505257"/>
                  </a:lnTo>
                  <a:lnTo>
                    <a:pt x="354474" y="487827"/>
                  </a:lnTo>
                  <a:lnTo>
                    <a:pt x="341808" y="470397"/>
                  </a:lnTo>
                  <a:lnTo>
                    <a:pt x="329143" y="452966"/>
                  </a:lnTo>
                  <a:lnTo>
                    <a:pt x="316478" y="435536"/>
                  </a:lnTo>
                  <a:lnTo>
                    <a:pt x="303812" y="418106"/>
                  </a:lnTo>
                  <a:lnTo>
                    <a:pt x="291147" y="400676"/>
                  </a:lnTo>
                  <a:lnTo>
                    <a:pt x="278481" y="383246"/>
                  </a:lnTo>
                  <a:lnTo>
                    <a:pt x="265816" y="365815"/>
                  </a:lnTo>
                  <a:lnTo>
                    <a:pt x="253150" y="348385"/>
                  </a:lnTo>
                  <a:lnTo>
                    <a:pt x="240485" y="330955"/>
                  </a:lnTo>
                  <a:lnTo>
                    <a:pt x="227819" y="313525"/>
                  </a:lnTo>
                  <a:lnTo>
                    <a:pt x="215154" y="296094"/>
                  </a:lnTo>
                  <a:lnTo>
                    <a:pt x="202488" y="278664"/>
                  </a:lnTo>
                  <a:lnTo>
                    <a:pt x="189823" y="261234"/>
                  </a:lnTo>
                  <a:lnTo>
                    <a:pt x="177157" y="243804"/>
                  </a:lnTo>
                  <a:lnTo>
                    <a:pt x="164492" y="226374"/>
                  </a:lnTo>
                  <a:lnTo>
                    <a:pt x="151826" y="208943"/>
                  </a:lnTo>
                  <a:lnTo>
                    <a:pt x="139161" y="191513"/>
                  </a:lnTo>
                  <a:lnTo>
                    <a:pt x="126495" y="174083"/>
                  </a:lnTo>
                  <a:lnTo>
                    <a:pt x="113830" y="156653"/>
                  </a:lnTo>
                  <a:lnTo>
                    <a:pt x="101164" y="139223"/>
                  </a:lnTo>
                  <a:lnTo>
                    <a:pt x="88499" y="121792"/>
                  </a:lnTo>
                  <a:lnTo>
                    <a:pt x="75833" y="104362"/>
                  </a:lnTo>
                  <a:lnTo>
                    <a:pt x="63168" y="86932"/>
                  </a:lnTo>
                  <a:lnTo>
                    <a:pt x="50502" y="69502"/>
                  </a:lnTo>
                  <a:lnTo>
                    <a:pt x="37837" y="52071"/>
                  </a:lnTo>
                  <a:lnTo>
                    <a:pt x="25172" y="34641"/>
                  </a:lnTo>
                  <a:lnTo>
                    <a:pt x="12506" y="1721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3228219" y="3699252"/>
              <a:ext cx="131554" cy="143210"/>
            </a:xfrm>
            <a:custGeom>
              <a:avLst/>
              <a:pathLst>
                <a:path w="131554" h="143210">
                  <a:moveTo>
                    <a:pt x="131554" y="58561"/>
                  </a:moveTo>
                  <a:lnTo>
                    <a:pt x="0" y="0"/>
                  </a:lnTo>
                  <a:lnTo>
                    <a:pt x="15061" y="14321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3451597" y="2294471"/>
              <a:ext cx="1501612" cy="1646231"/>
            </a:xfrm>
            <a:custGeom>
              <a:avLst/>
              <a:pathLst>
                <a:path w="1501612" h="1646231">
                  <a:moveTo>
                    <a:pt x="1501612" y="1646231"/>
                  </a:moveTo>
                  <a:lnTo>
                    <a:pt x="1485709" y="1628797"/>
                  </a:lnTo>
                  <a:lnTo>
                    <a:pt x="1469806" y="1611362"/>
                  </a:lnTo>
                  <a:lnTo>
                    <a:pt x="1453903" y="1593927"/>
                  </a:lnTo>
                  <a:lnTo>
                    <a:pt x="1438000" y="1576493"/>
                  </a:lnTo>
                  <a:lnTo>
                    <a:pt x="1422097" y="1559058"/>
                  </a:lnTo>
                  <a:lnTo>
                    <a:pt x="1406194" y="1541624"/>
                  </a:lnTo>
                  <a:lnTo>
                    <a:pt x="1390291" y="1524189"/>
                  </a:lnTo>
                  <a:lnTo>
                    <a:pt x="1374388" y="1506755"/>
                  </a:lnTo>
                  <a:lnTo>
                    <a:pt x="1358485" y="1489320"/>
                  </a:lnTo>
                  <a:lnTo>
                    <a:pt x="1342582" y="1471885"/>
                  </a:lnTo>
                  <a:lnTo>
                    <a:pt x="1326679" y="1454451"/>
                  </a:lnTo>
                  <a:lnTo>
                    <a:pt x="1310776" y="1437016"/>
                  </a:lnTo>
                  <a:lnTo>
                    <a:pt x="1294873" y="1419582"/>
                  </a:lnTo>
                  <a:lnTo>
                    <a:pt x="1278970" y="1402147"/>
                  </a:lnTo>
                  <a:lnTo>
                    <a:pt x="1263067" y="1384712"/>
                  </a:lnTo>
                  <a:lnTo>
                    <a:pt x="1247164" y="1367278"/>
                  </a:lnTo>
                  <a:lnTo>
                    <a:pt x="1231261" y="1349843"/>
                  </a:lnTo>
                  <a:lnTo>
                    <a:pt x="1215359" y="1332409"/>
                  </a:lnTo>
                  <a:lnTo>
                    <a:pt x="1199456" y="1314974"/>
                  </a:lnTo>
                  <a:lnTo>
                    <a:pt x="1183553" y="1297540"/>
                  </a:lnTo>
                  <a:lnTo>
                    <a:pt x="1167650" y="1280105"/>
                  </a:lnTo>
                  <a:lnTo>
                    <a:pt x="1151747" y="1262670"/>
                  </a:lnTo>
                  <a:lnTo>
                    <a:pt x="1135844" y="1245236"/>
                  </a:lnTo>
                  <a:lnTo>
                    <a:pt x="1119941" y="1227801"/>
                  </a:lnTo>
                  <a:lnTo>
                    <a:pt x="1104038" y="1210367"/>
                  </a:lnTo>
                  <a:lnTo>
                    <a:pt x="1088135" y="1192932"/>
                  </a:lnTo>
                  <a:lnTo>
                    <a:pt x="1072232" y="1175497"/>
                  </a:lnTo>
                  <a:lnTo>
                    <a:pt x="1056329" y="1158063"/>
                  </a:lnTo>
                  <a:lnTo>
                    <a:pt x="1040426" y="1140628"/>
                  </a:lnTo>
                  <a:lnTo>
                    <a:pt x="1024523" y="1123194"/>
                  </a:lnTo>
                  <a:lnTo>
                    <a:pt x="1008620" y="1105759"/>
                  </a:lnTo>
                  <a:lnTo>
                    <a:pt x="992717" y="1088325"/>
                  </a:lnTo>
                  <a:lnTo>
                    <a:pt x="976814" y="1070890"/>
                  </a:lnTo>
                  <a:lnTo>
                    <a:pt x="960911" y="1053455"/>
                  </a:lnTo>
                  <a:lnTo>
                    <a:pt x="945008" y="1036021"/>
                  </a:lnTo>
                  <a:lnTo>
                    <a:pt x="929105" y="1018586"/>
                  </a:lnTo>
                  <a:lnTo>
                    <a:pt x="913202" y="1001152"/>
                  </a:lnTo>
                  <a:lnTo>
                    <a:pt x="897299" y="983717"/>
                  </a:lnTo>
                  <a:lnTo>
                    <a:pt x="881396" y="966282"/>
                  </a:lnTo>
                  <a:lnTo>
                    <a:pt x="865493" y="948848"/>
                  </a:lnTo>
                  <a:lnTo>
                    <a:pt x="849590" y="931413"/>
                  </a:lnTo>
                  <a:lnTo>
                    <a:pt x="833687" y="913979"/>
                  </a:lnTo>
                  <a:lnTo>
                    <a:pt x="817784" y="896544"/>
                  </a:lnTo>
                  <a:lnTo>
                    <a:pt x="801881" y="879110"/>
                  </a:lnTo>
                  <a:lnTo>
                    <a:pt x="785978" y="861675"/>
                  </a:lnTo>
                  <a:lnTo>
                    <a:pt x="770075" y="844240"/>
                  </a:lnTo>
                  <a:lnTo>
                    <a:pt x="754172" y="826806"/>
                  </a:lnTo>
                  <a:lnTo>
                    <a:pt x="738269" y="809371"/>
                  </a:lnTo>
                  <a:lnTo>
                    <a:pt x="722366" y="791937"/>
                  </a:lnTo>
                  <a:lnTo>
                    <a:pt x="706463" y="774502"/>
                  </a:lnTo>
                  <a:lnTo>
                    <a:pt x="690560" y="757068"/>
                  </a:lnTo>
                  <a:lnTo>
                    <a:pt x="674657" y="739633"/>
                  </a:lnTo>
                  <a:lnTo>
                    <a:pt x="658754" y="722198"/>
                  </a:lnTo>
                  <a:lnTo>
                    <a:pt x="642851" y="704764"/>
                  </a:lnTo>
                  <a:lnTo>
                    <a:pt x="626948" y="687329"/>
                  </a:lnTo>
                  <a:lnTo>
                    <a:pt x="611045" y="669895"/>
                  </a:lnTo>
                  <a:lnTo>
                    <a:pt x="595142" y="652460"/>
                  </a:lnTo>
                  <a:lnTo>
                    <a:pt x="579239" y="635025"/>
                  </a:lnTo>
                  <a:lnTo>
                    <a:pt x="563336" y="617591"/>
                  </a:lnTo>
                  <a:lnTo>
                    <a:pt x="547433" y="600156"/>
                  </a:lnTo>
                  <a:lnTo>
                    <a:pt x="531530" y="582722"/>
                  </a:lnTo>
                  <a:lnTo>
                    <a:pt x="515627" y="565287"/>
                  </a:lnTo>
                  <a:lnTo>
                    <a:pt x="499724" y="547853"/>
                  </a:lnTo>
                  <a:lnTo>
                    <a:pt x="483821" y="530418"/>
                  </a:lnTo>
                  <a:lnTo>
                    <a:pt x="467919" y="512983"/>
                  </a:lnTo>
                  <a:lnTo>
                    <a:pt x="452016" y="495549"/>
                  </a:lnTo>
                  <a:lnTo>
                    <a:pt x="436113" y="478114"/>
                  </a:lnTo>
                  <a:lnTo>
                    <a:pt x="420210" y="460680"/>
                  </a:lnTo>
                  <a:lnTo>
                    <a:pt x="404307" y="443245"/>
                  </a:lnTo>
                  <a:lnTo>
                    <a:pt x="388404" y="425810"/>
                  </a:lnTo>
                  <a:lnTo>
                    <a:pt x="372501" y="408376"/>
                  </a:lnTo>
                  <a:lnTo>
                    <a:pt x="356598" y="390941"/>
                  </a:lnTo>
                  <a:lnTo>
                    <a:pt x="340695" y="373507"/>
                  </a:lnTo>
                  <a:lnTo>
                    <a:pt x="324792" y="356072"/>
                  </a:lnTo>
                  <a:lnTo>
                    <a:pt x="308889" y="338638"/>
                  </a:lnTo>
                  <a:lnTo>
                    <a:pt x="292986" y="321203"/>
                  </a:lnTo>
                  <a:lnTo>
                    <a:pt x="277083" y="303768"/>
                  </a:lnTo>
                  <a:lnTo>
                    <a:pt x="261180" y="286334"/>
                  </a:lnTo>
                  <a:lnTo>
                    <a:pt x="245277" y="268899"/>
                  </a:lnTo>
                  <a:lnTo>
                    <a:pt x="229374" y="251465"/>
                  </a:lnTo>
                  <a:lnTo>
                    <a:pt x="213471" y="234030"/>
                  </a:lnTo>
                  <a:lnTo>
                    <a:pt x="197568" y="216596"/>
                  </a:lnTo>
                  <a:lnTo>
                    <a:pt x="181665" y="199161"/>
                  </a:lnTo>
                  <a:lnTo>
                    <a:pt x="165762" y="181726"/>
                  </a:lnTo>
                  <a:lnTo>
                    <a:pt x="149859" y="164292"/>
                  </a:lnTo>
                  <a:lnTo>
                    <a:pt x="133956" y="146857"/>
                  </a:lnTo>
                  <a:lnTo>
                    <a:pt x="118053" y="129423"/>
                  </a:lnTo>
                  <a:lnTo>
                    <a:pt x="102150" y="111988"/>
                  </a:lnTo>
                  <a:lnTo>
                    <a:pt x="86247" y="94553"/>
                  </a:lnTo>
                  <a:lnTo>
                    <a:pt x="70344" y="77119"/>
                  </a:lnTo>
                  <a:lnTo>
                    <a:pt x="54441" y="59684"/>
                  </a:lnTo>
                  <a:lnTo>
                    <a:pt x="38538" y="42250"/>
                  </a:lnTo>
                  <a:lnTo>
                    <a:pt x="22635" y="24815"/>
                  </a:lnTo>
                  <a:lnTo>
                    <a:pt x="6732" y="738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3451597" y="2294471"/>
              <a:ext cx="137236" cy="140657"/>
            </a:xfrm>
            <a:custGeom>
              <a:avLst/>
              <a:pathLst>
                <a:path w="137236" h="140657">
                  <a:moveTo>
                    <a:pt x="137236" y="43614"/>
                  </a:moveTo>
                  <a:lnTo>
                    <a:pt x="0" y="0"/>
                  </a:lnTo>
                  <a:lnTo>
                    <a:pt x="30847" y="1406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953210" y="3230024"/>
              <a:ext cx="519825" cy="710678"/>
            </a:xfrm>
            <a:custGeom>
              <a:avLst/>
              <a:pathLst>
                <a:path w="519825" h="710678">
                  <a:moveTo>
                    <a:pt x="0" y="710678"/>
                  </a:moveTo>
                  <a:lnTo>
                    <a:pt x="5894" y="702619"/>
                  </a:lnTo>
                  <a:lnTo>
                    <a:pt x="11789" y="694560"/>
                  </a:lnTo>
                  <a:lnTo>
                    <a:pt x="17684" y="686501"/>
                  </a:lnTo>
                  <a:lnTo>
                    <a:pt x="23579" y="678442"/>
                  </a:lnTo>
                  <a:lnTo>
                    <a:pt x="29474" y="670383"/>
                  </a:lnTo>
                  <a:lnTo>
                    <a:pt x="35368" y="662324"/>
                  </a:lnTo>
                  <a:lnTo>
                    <a:pt x="41263" y="654265"/>
                  </a:lnTo>
                  <a:lnTo>
                    <a:pt x="47158" y="646206"/>
                  </a:lnTo>
                  <a:lnTo>
                    <a:pt x="53053" y="638147"/>
                  </a:lnTo>
                  <a:lnTo>
                    <a:pt x="58948" y="630088"/>
                  </a:lnTo>
                  <a:lnTo>
                    <a:pt x="64842" y="622029"/>
                  </a:lnTo>
                  <a:lnTo>
                    <a:pt x="70737" y="613969"/>
                  </a:lnTo>
                  <a:lnTo>
                    <a:pt x="76632" y="605910"/>
                  </a:lnTo>
                  <a:lnTo>
                    <a:pt x="82527" y="597851"/>
                  </a:lnTo>
                  <a:lnTo>
                    <a:pt x="88422" y="589792"/>
                  </a:lnTo>
                  <a:lnTo>
                    <a:pt x="94316" y="581733"/>
                  </a:lnTo>
                  <a:lnTo>
                    <a:pt x="100211" y="573674"/>
                  </a:lnTo>
                  <a:lnTo>
                    <a:pt x="106106" y="565615"/>
                  </a:lnTo>
                  <a:lnTo>
                    <a:pt x="112001" y="557556"/>
                  </a:lnTo>
                  <a:lnTo>
                    <a:pt x="117896" y="549497"/>
                  </a:lnTo>
                  <a:lnTo>
                    <a:pt x="123790" y="541438"/>
                  </a:lnTo>
                  <a:lnTo>
                    <a:pt x="129685" y="533379"/>
                  </a:lnTo>
                  <a:lnTo>
                    <a:pt x="135580" y="525320"/>
                  </a:lnTo>
                  <a:lnTo>
                    <a:pt x="141475" y="517261"/>
                  </a:lnTo>
                  <a:lnTo>
                    <a:pt x="147370" y="509201"/>
                  </a:lnTo>
                  <a:lnTo>
                    <a:pt x="153265" y="501142"/>
                  </a:lnTo>
                  <a:lnTo>
                    <a:pt x="159159" y="493083"/>
                  </a:lnTo>
                  <a:lnTo>
                    <a:pt x="165054" y="485024"/>
                  </a:lnTo>
                  <a:lnTo>
                    <a:pt x="170949" y="476965"/>
                  </a:lnTo>
                  <a:lnTo>
                    <a:pt x="176844" y="468906"/>
                  </a:lnTo>
                  <a:lnTo>
                    <a:pt x="182739" y="460847"/>
                  </a:lnTo>
                  <a:lnTo>
                    <a:pt x="188633" y="452788"/>
                  </a:lnTo>
                  <a:lnTo>
                    <a:pt x="194528" y="444729"/>
                  </a:lnTo>
                  <a:lnTo>
                    <a:pt x="200423" y="436670"/>
                  </a:lnTo>
                  <a:lnTo>
                    <a:pt x="206318" y="428611"/>
                  </a:lnTo>
                  <a:lnTo>
                    <a:pt x="212213" y="420552"/>
                  </a:lnTo>
                  <a:lnTo>
                    <a:pt x="218107" y="412492"/>
                  </a:lnTo>
                  <a:lnTo>
                    <a:pt x="224002" y="404433"/>
                  </a:lnTo>
                  <a:lnTo>
                    <a:pt x="229897" y="396374"/>
                  </a:lnTo>
                  <a:lnTo>
                    <a:pt x="235792" y="388315"/>
                  </a:lnTo>
                  <a:lnTo>
                    <a:pt x="241687" y="380256"/>
                  </a:lnTo>
                  <a:lnTo>
                    <a:pt x="247581" y="372197"/>
                  </a:lnTo>
                  <a:lnTo>
                    <a:pt x="253476" y="364138"/>
                  </a:lnTo>
                  <a:lnTo>
                    <a:pt x="259371" y="356079"/>
                  </a:lnTo>
                  <a:lnTo>
                    <a:pt x="265266" y="348020"/>
                  </a:lnTo>
                  <a:lnTo>
                    <a:pt x="271161" y="339961"/>
                  </a:lnTo>
                  <a:lnTo>
                    <a:pt x="277056" y="331902"/>
                  </a:lnTo>
                  <a:lnTo>
                    <a:pt x="282950" y="323843"/>
                  </a:lnTo>
                  <a:lnTo>
                    <a:pt x="288845" y="315784"/>
                  </a:lnTo>
                  <a:lnTo>
                    <a:pt x="294740" y="307724"/>
                  </a:lnTo>
                  <a:lnTo>
                    <a:pt x="300635" y="299665"/>
                  </a:lnTo>
                  <a:lnTo>
                    <a:pt x="306530" y="291606"/>
                  </a:lnTo>
                  <a:lnTo>
                    <a:pt x="312424" y="283547"/>
                  </a:lnTo>
                  <a:lnTo>
                    <a:pt x="318319" y="275488"/>
                  </a:lnTo>
                  <a:lnTo>
                    <a:pt x="324214" y="267429"/>
                  </a:lnTo>
                  <a:lnTo>
                    <a:pt x="330109" y="259370"/>
                  </a:lnTo>
                  <a:lnTo>
                    <a:pt x="336004" y="251311"/>
                  </a:lnTo>
                  <a:lnTo>
                    <a:pt x="341898" y="243252"/>
                  </a:lnTo>
                  <a:lnTo>
                    <a:pt x="347793" y="235193"/>
                  </a:lnTo>
                  <a:lnTo>
                    <a:pt x="353688" y="227134"/>
                  </a:lnTo>
                  <a:lnTo>
                    <a:pt x="359583" y="219075"/>
                  </a:lnTo>
                  <a:lnTo>
                    <a:pt x="365478" y="211015"/>
                  </a:lnTo>
                  <a:lnTo>
                    <a:pt x="371372" y="202956"/>
                  </a:lnTo>
                  <a:lnTo>
                    <a:pt x="377267" y="194897"/>
                  </a:lnTo>
                  <a:lnTo>
                    <a:pt x="383162" y="186838"/>
                  </a:lnTo>
                  <a:lnTo>
                    <a:pt x="389057" y="178779"/>
                  </a:lnTo>
                  <a:lnTo>
                    <a:pt x="394952" y="170720"/>
                  </a:lnTo>
                  <a:lnTo>
                    <a:pt x="400847" y="162661"/>
                  </a:lnTo>
                  <a:lnTo>
                    <a:pt x="406741" y="154602"/>
                  </a:lnTo>
                  <a:lnTo>
                    <a:pt x="412636" y="146543"/>
                  </a:lnTo>
                  <a:lnTo>
                    <a:pt x="418531" y="138484"/>
                  </a:lnTo>
                  <a:lnTo>
                    <a:pt x="424426" y="130425"/>
                  </a:lnTo>
                  <a:lnTo>
                    <a:pt x="430321" y="122366"/>
                  </a:lnTo>
                  <a:lnTo>
                    <a:pt x="436215" y="114307"/>
                  </a:lnTo>
                  <a:lnTo>
                    <a:pt x="442110" y="106247"/>
                  </a:lnTo>
                  <a:lnTo>
                    <a:pt x="448005" y="98188"/>
                  </a:lnTo>
                  <a:lnTo>
                    <a:pt x="453900" y="90129"/>
                  </a:lnTo>
                  <a:lnTo>
                    <a:pt x="459795" y="82070"/>
                  </a:lnTo>
                  <a:lnTo>
                    <a:pt x="465689" y="74011"/>
                  </a:lnTo>
                  <a:lnTo>
                    <a:pt x="471584" y="65952"/>
                  </a:lnTo>
                  <a:lnTo>
                    <a:pt x="477479" y="57893"/>
                  </a:lnTo>
                  <a:lnTo>
                    <a:pt x="483374" y="49834"/>
                  </a:lnTo>
                  <a:lnTo>
                    <a:pt x="489269" y="41775"/>
                  </a:lnTo>
                  <a:lnTo>
                    <a:pt x="495163" y="33716"/>
                  </a:lnTo>
                  <a:lnTo>
                    <a:pt x="501058" y="25657"/>
                  </a:lnTo>
                  <a:lnTo>
                    <a:pt x="506953" y="17598"/>
                  </a:lnTo>
                  <a:lnTo>
                    <a:pt x="512848" y="9538"/>
                  </a:lnTo>
                  <a:lnTo>
                    <a:pt x="518743" y="1479"/>
                  </a:lnTo>
                  <a:lnTo>
                    <a:pt x="5198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5341298" y="3230024"/>
              <a:ext cx="131737" cy="143162"/>
            </a:xfrm>
            <a:custGeom>
              <a:avLst/>
              <a:pathLst>
                <a:path w="131737" h="143162">
                  <a:moveTo>
                    <a:pt x="116226" y="143162"/>
                  </a:moveTo>
                  <a:lnTo>
                    <a:pt x="131737" y="0"/>
                  </a:lnTo>
                  <a:lnTo>
                    <a:pt x="0" y="581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953210" y="3940703"/>
              <a:ext cx="941797" cy="970537"/>
            </a:xfrm>
            <a:custGeom>
              <a:avLst/>
              <a:pathLst>
                <a:path w="941797" h="970537">
                  <a:moveTo>
                    <a:pt x="0" y="0"/>
                  </a:moveTo>
                  <a:lnTo>
                    <a:pt x="10272" y="10586"/>
                  </a:lnTo>
                  <a:lnTo>
                    <a:pt x="20545" y="21172"/>
                  </a:lnTo>
                  <a:lnTo>
                    <a:pt x="30818" y="31758"/>
                  </a:lnTo>
                  <a:lnTo>
                    <a:pt x="41091" y="42345"/>
                  </a:lnTo>
                  <a:lnTo>
                    <a:pt x="51364" y="52931"/>
                  </a:lnTo>
                  <a:lnTo>
                    <a:pt x="61636" y="63517"/>
                  </a:lnTo>
                  <a:lnTo>
                    <a:pt x="71909" y="74104"/>
                  </a:lnTo>
                  <a:lnTo>
                    <a:pt x="82182" y="84690"/>
                  </a:lnTo>
                  <a:lnTo>
                    <a:pt x="92455" y="95276"/>
                  </a:lnTo>
                  <a:lnTo>
                    <a:pt x="102728" y="105863"/>
                  </a:lnTo>
                  <a:lnTo>
                    <a:pt x="113000" y="116449"/>
                  </a:lnTo>
                  <a:lnTo>
                    <a:pt x="123273" y="127035"/>
                  </a:lnTo>
                  <a:lnTo>
                    <a:pt x="133546" y="137621"/>
                  </a:lnTo>
                  <a:lnTo>
                    <a:pt x="143819" y="148208"/>
                  </a:lnTo>
                  <a:lnTo>
                    <a:pt x="154092" y="158794"/>
                  </a:lnTo>
                  <a:lnTo>
                    <a:pt x="164365" y="169380"/>
                  </a:lnTo>
                  <a:lnTo>
                    <a:pt x="174637" y="179967"/>
                  </a:lnTo>
                  <a:lnTo>
                    <a:pt x="184910" y="190553"/>
                  </a:lnTo>
                  <a:lnTo>
                    <a:pt x="195183" y="201139"/>
                  </a:lnTo>
                  <a:lnTo>
                    <a:pt x="205456" y="211726"/>
                  </a:lnTo>
                  <a:lnTo>
                    <a:pt x="215729" y="222312"/>
                  </a:lnTo>
                  <a:lnTo>
                    <a:pt x="226001" y="232898"/>
                  </a:lnTo>
                  <a:lnTo>
                    <a:pt x="236274" y="243485"/>
                  </a:lnTo>
                  <a:lnTo>
                    <a:pt x="246547" y="254071"/>
                  </a:lnTo>
                  <a:lnTo>
                    <a:pt x="256820" y="264657"/>
                  </a:lnTo>
                  <a:lnTo>
                    <a:pt x="267093" y="275243"/>
                  </a:lnTo>
                  <a:lnTo>
                    <a:pt x="277365" y="285830"/>
                  </a:lnTo>
                  <a:lnTo>
                    <a:pt x="287638" y="296416"/>
                  </a:lnTo>
                  <a:lnTo>
                    <a:pt x="297911" y="307002"/>
                  </a:lnTo>
                  <a:lnTo>
                    <a:pt x="308184" y="317589"/>
                  </a:lnTo>
                  <a:lnTo>
                    <a:pt x="318457" y="328175"/>
                  </a:lnTo>
                  <a:lnTo>
                    <a:pt x="328730" y="338761"/>
                  </a:lnTo>
                  <a:lnTo>
                    <a:pt x="339002" y="349348"/>
                  </a:lnTo>
                  <a:lnTo>
                    <a:pt x="349275" y="359934"/>
                  </a:lnTo>
                  <a:lnTo>
                    <a:pt x="359548" y="370520"/>
                  </a:lnTo>
                  <a:lnTo>
                    <a:pt x="369821" y="381107"/>
                  </a:lnTo>
                  <a:lnTo>
                    <a:pt x="380094" y="391693"/>
                  </a:lnTo>
                  <a:lnTo>
                    <a:pt x="390366" y="402279"/>
                  </a:lnTo>
                  <a:lnTo>
                    <a:pt x="400639" y="412865"/>
                  </a:lnTo>
                  <a:lnTo>
                    <a:pt x="410912" y="423452"/>
                  </a:lnTo>
                  <a:lnTo>
                    <a:pt x="421185" y="434038"/>
                  </a:lnTo>
                  <a:lnTo>
                    <a:pt x="431458" y="444624"/>
                  </a:lnTo>
                  <a:lnTo>
                    <a:pt x="441730" y="455211"/>
                  </a:lnTo>
                  <a:lnTo>
                    <a:pt x="452003" y="465797"/>
                  </a:lnTo>
                  <a:lnTo>
                    <a:pt x="462276" y="476383"/>
                  </a:lnTo>
                  <a:lnTo>
                    <a:pt x="472549" y="486970"/>
                  </a:lnTo>
                  <a:lnTo>
                    <a:pt x="482822" y="497556"/>
                  </a:lnTo>
                  <a:lnTo>
                    <a:pt x="493095" y="508142"/>
                  </a:lnTo>
                  <a:lnTo>
                    <a:pt x="503367" y="518729"/>
                  </a:lnTo>
                  <a:lnTo>
                    <a:pt x="513640" y="529315"/>
                  </a:lnTo>
                  <a:lnTo>
                    <a:pt x="523913" y="539901"/>
                  </a:lnTo>
                  <a:lnTo>
                    <a:pt x="534186" y="550487"/>
                  </a:lnTo>
                  <a:lnTo>
                    <a:pt x="544459" y="561074"/>
                  </a:lnTo>
                  <a:lnTo>
                    <a:pt x="554731" y="571660"/>
                  </a:lnTo>
                  <a:lnTo>
                    <a:pt x="565004" y="582246"/>
                  </a:lnTo>
                  <a:lnTo>
                    <a:pt x="575277" y="592833"/>
                  </a:lnTo>
                  <a:lnTo>
                    <a:pt x="585550" y="603419"/>
                  </a:lnTo>
                  <a:lnTo>
                    <a:pt x="595823" y="614005"/>
                  </a:lnTo>
                  <a:lnTo>
                    <a:pt x="606095" y="624592"/>
                  </a:lnTo>
                  <a:lnTo>
                    <a:pt x="616368" y="635178"/>
                  </a:lnTo>
                  <a:lnTo>
                    <a:pt x="626641" y="645764"/>
                  </a:lnTo>
                  <a:lnTo>
                    <a:pt x="636914" y="656351"/>
                  </a:lnTo>
                  <a:lnTo>
                    <a:pt x="647187" y="666937"/>
                  </a:lnTo>
                  <a:lnTo>
                    <a:pt x="657460" y="677523"/>
                  </a:lnTo>
                  <a:lnTo>
                    <a:pt x="667732" y="688109"/>
                  </a:lnTo>
                  <a:lnTo>
                    <a:pt x="678005" y="698696"/>
                  </a:lnTo>
                  <a:lnTo>
                    <a:pt x="688278" y="709282"/>
                  </a:lnTo>
                  <a:lnTo>
                    <a:pt x="698551" y="719868"/>
                  </a:lnTo>
                  <a:lnTo>
                    <a:pt x="708824" y="730455"/>
                  </a:lnTo>
                  <a:lnTo>
                    <a:pt x="719096" y="741041"/>
                  </a:lnTo>
                  <a:lnTo>
                    <a:pt x="729369" y="751627"/>
                  </a:lnTo>
                  <a:lnTo>
                    <a:pt x="739642" y="762214"/>
                  </a:lnTo>
                  <a:lnTo>
                    <a:pt x="749915" y="772800"/>
                  </a:lnTo>
                  <a:lnTo>
                    <a:pt x="760188" y="783386"/>
                  </a:lnTo>
                  <a:lnTo>
                    <a:pt x="770460" y="793973"/>
                  </a:lnTo>
                  <a:lnTo>
                    <a:pt x="780733" y="804559"/>
                  </a:lnTo>
                  <a:lnTo>
                    <a:pt x="791006" y="815145"/>
                  </a:lnTo>
                  <a:lnTo>
                    <a:pt x="801279" y="825731"/>
                  </a:lnTo>
                  <a:lnTo>
                    <a:pt x="811552" y="836318"/>
                  </a:lnTo>
                  <a:lnTo>
                    <a:pt x="821825" y="846904"/>
                  </a:lnTo>
                  <a:lnTo>
                    <a:pt x="832097" y="857490"/>
                  </a:lnTo>
                  <a:lnTo>
                    <a:pt x="842370" y="868077"/>
                  </a:lnTo>
                  <a:lnTo>
                    <a:pt x="852643" y="878663"/>
                  </a:lnTo>
                  <a:lnTo>
                    <a:pt x="862916" y="889249"/>
                  </a:lnTo>
                  <a:lnTo>
                    <a:pt x="873189" y="899836"/>
                  </a:lnTo>
                  <a:lnTo>
                    <a:pt x="883461" y="910422"/>
                  </a:lnTo>
                  <a:lnTo>
                    <a:pt x="893734" y="921008"/>
                  </a:lnTo>
                  <a:lnTo>
                    <a:pt x="904007" y="931594"/>
                  </a:lnTo>
                  <a:lnTo>
                    <a:pt x="914280" y="942181"/>
                  </a:lnTo>
                  <a:lnTo>
                    <a:pt x="924553" y="952767"/>
                  </a:lnTo>
                  <a:lnTo>
                    <a:pt x="934825" y="963353"/>
                  </a:lnTo>
                  <a:lnTo>
                    <a:pt x="941797" y="9705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5756490" y="4771603"/>
              <a:ext cx="138517" cy="139637"/>
            </a:xfrm>
            <a:custGeom>
              <a:avLst/>
              <a:pathLst>
                <a:path w="138517" h="139637">
                  <a:moveTo>
                    <a:pt x="0" y="100281"/>
                  </a:moveTo>
                  <a:lnTo>
                    <a:pt x="138517" y="139637"/>
                  </a:lnTo>
                  <a:lnTo>
                    <a:pt x="1033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4818799" y="3940703"/>
              <a:ext cx="134411" cy="815935"/>
            </a:xfrm>
            <a:custGeom>
              <a:avLst/>
              <a:pathLst>
                <a:path w="134411" h="815935">
                  <a:moveTo>
                    <a:pt x="134411" y="0"/>
                  </a:moveTo>
                  <a:lnTo>
                    <a:pt x="132876" y="9318"/>
                  </a:lnTo>
                  <a:lnTo>
                    <a:pt x="131341" y="18636"/>
                  </a:lnTo>
                  <a:lnTo>
                    <a:pt x="129806" y="27954"/>
                  </a:lnTo>
                  <a:lnTo>
                    <a:pt x="128271" y="37272"/>
                  </a:lnTo>
                  <a:lnTo>
                    <a:pt x="126736" y="46590"/>
                  </a:lnTo>
                  <a:lnTo>
                    <a:pt x="125201" y="55909"/>
                  </a:lnTo>
                  <a:lnTo>
                    <a:pt x="123666" y="65227"/>
                  </a:lnTo>
                  <a:lnTo>
                    <a:pt x="122131" y="74545"/>
                  </a:lnTo>
                  <a:lnTo>
                    <a:pt x="120596" y="83863"/>
                  </a:lnTo>
                  <a:lnTo>
                    <a:pt x="119061" y="93181"/>
                  </a:lnTo>
                  <a:lnTo>
                    <a:pt x="117526" y="102499"/>
                  </a:lnTo>
                  <a:lnTo>
                    <a:pt x="115991" y="111818"/>
                  </a:lnTo>
                  <a:lnTo>
                    <a:pt x="114456" y="121136"/>
                  </a:lnTo>
                  <a:lnTo>
                    <a:pt x="112921" y="130454"/>
                  </a:lnTo>
                  <a:lnTo>
                    <a:pt x="111386" y="139772"/>
                  </a:lnTo>
                  <a:lnTo>
                    <a:pt x="109851" y="149090"/>
                  </a:lnTo>
                  <a:lnTo>
                    <a:pt x="108316" y="158408"/>
                  </a:lnTo>
                  <a:lnTo>
                    <a:pt x="106781" y="167727"/>
                  </a:lnTo>
                  <a:lnTo>
                    <a:pt x="105246" y="177045"/>
                  </a:lnTo>
                  <a:lnTo>
                    <a:pt x="103711" y="186363"/>
                  </a:lnTo>
                  <a:lnTo>
                    <a:pt x="102176" y="195681"/>
                  </a:lnTo>
                  <a:lnTo>
                    <a:pt x="100641" y="204999"/>
                  </a:lnTo>
                  <a:lnTo>
                    <a:pt x="99106" y="214317"/>
                  </a:lnTo>
                  <a:lnTo>
                    <a:pt x="97571" y="223636"/>
                  </a:lnTo>
                  <a:lnTo>
                    <a:pt x="96036" y="232954"/>
                  </a:lnTo>
                  <a:lnTo>
                    <a:pt x="94501" y="242272"/>
                  </a:lnTo>
                  <a:lnTo>
                    <a:pt x="92966" y="251590"/>
                  </a:lnTo>
                  <a:lnTo>
                    <a:pt x="91431" y="260908"/>
                  </a:lnTo>
                  <a:lnTo>
                    <a:pt x="89896" y="270226"/>
                  </a:lnTo>
                  <a:lnTo>
                    <a:pt x="88361" y="279545"/>
                  </a:lnTo>
                  <a:lnTo>
                    <a:pt x="86826" y="288863"/>
                  </a:lnTo>
                  <a:lnTo>
                    <a:pt x="85291" y="298181"/>
                  </a:lnTo>
                  <a:lnTo>
                    <a:pt x="83756" y="307499"/>
                  </a:lnTo>
                  <a:lnTo>
                    <a:pt x="82221" y="316817"/>
                  </a:lnTo>
                  <a:lnTo>
                    <a:pt x="80686" y="326135"/>
                  </a:lnTo>
                  <a:lnTo>
                    <a:pt x="79151" y="335454"/>
                  </a:lnTo>
                  <a:lnTo>
                    <a:pt x="77616" y="344772"/>
                  </a:lnTo>
                  <a:lnTo>
                    <a:pt x="76081" y="354090"/>
                  </a:lnTo>
                  <a:lnTo>
                    <a:pt x="74545" y="363408"/>
                  </a:lnTo>
                  <a:lnTo>
                    <a:pt x="73010" y="372726"/>
                  </a:lnTo>
                  <a:lnTo>
                    <a:pt x="71475" y="382045"/>
                  </a:lnTo>
                  <a:lnTo>
                    <a:pt x="69940" y="391363"/>
                  </a:lnTo>
                  <a:lnTo>
                    <a:pt x="68405" y="400681"/>
                  </a:lnTo>
                  <a:lnTo>
                    <a:pt x="66870" y="409999"/>
                  </a:lnTo>
                  <a:lnTo>
                    <a:pt x="65335" y="419317"/>
                  </a:lnTo>
                  <a:lnTo>
                    <a:pt x="63800" y="428635"/>
                  </a:lnTo>
                  <a:lnTo>
                    <a:pt x="62265" y="437954"/>
                  </a:lnTo>
                  <a:lnTo>
                    <a:pt x="60730" y="447272"/>
                  </a:lnTo>
                  <a:lnTo>
                    <a:pt x="59195" y="456590"/>
                  </a:lnTo>
                  <a:lnTo>
                    <a:pt x="57660" y="465908"/>
                  </a:lnTo>
                  <a:lnTo>
                    <a:pt x="56125" y="475226"/>
                  </a:lnTo>
                  <a:lnTo>
                    <a:pt x="54590" y="484544"/>
                  </a:lnTo>
                  <a:lnTo>
                    <a:pt x="53055" y="493863"/>
                  </a:lnTo>
                  <a:lnTo>
                    <a:pt x="51520" y="503181"/>
                  </a:lnTo>
                  <a:lnTo>
                    <a:pt x="49985" y="512499"/>
                  </a:lnTo>
                  <a:lnTo>
                    <a:pt x="48450" y="521817"/>
                  </a:lnTo>
                  <a:lnTo>
                    <a:pt x="46915" y="531135"/>
                  </a:lnTo>
                  <a:lnTo>
                    <a:pt x="45380" y="540453"/>
                  </a:lnTo>
                  <a:lnTo>
                    <a:pt x="43845" y="549772"/>
                  </a:lnTo>
                  <a:lnTo>
                    <a:pt x="42310" y="559090"/>
                  </a:lnTo>
                  <a:lnTo>
                    <a:pt x="40775" y="568408"/>
                  </a:lnTo>
                  <a:lnTo>
                    <a:pt x="39240" y="577726"/>
                  </a:lnTo>
                  <a:lnTo>
                    <a:pt x="37705" y="587044"/>
                  </a:lnTo>
                  <a:lnTo>
                    <a:pt x="36170" y="596362"/>
                  </a:lnTo>
                  <a:lnTo>
                    <a:pt x="34635" y="605681"/>
                  </a:lnTo>
                  <a:lnTo>
                    <a:pt x="33100" y="614999"/>
                  </a:lnTo>
                  <a:lnTo>
                    <a:pt x="31565" y="624317"/>
                  </a:lnTo>
                  <a:lnTo>
                    <a:pt x="30030" y="633635"/>
                  </a:lnTo>
                  <a:lnTo>
                    <a:pt x="28495" y="642953"/>
                  </a:lnTo>
                  <a:lnTo>
                    <a:pt x="26960" y="652271"/>
                  </a:lnTo>
                  <a:lnTo>
                    <a:pt x="25425" y="661590"/>
                  </a:lnTo>
                  <a:lnTo>
                    <a:pt x="23890" y="670908"/>
                  </a:lnTo>
                  <a:lnTo>
                    <a:pt x="22355" y="680226"/>
                  </a:lnTo>
                  <a:lnTo>
                    <a:pt x="20820" y="689544"/>
                  </a:lnTo>
                  <a:lnTo>
                    <a:pt x="19285" y="698862"/>
                  </a:lnTo>
                  <a:lnTo>
                    <a:pt x="17750" y="708181"/>
                  </a:lnTo>
                  <a:lnTo>
                    <a:pt x="16215" y="717499"/>
                  </a:lnTo>
                  <a:lnTo>
                    <a:pt x="14680" y="726817"/>
                  </a:lnTo>
                  <a:lnTo>
                    <a:pt x="13145" y="736135"/>
                  </a:lnTo>
                  <a:lnTo>
                    <a:pt x="11610" y="745453"/>
                  </a:lnTo>
                  <a:lnTo>
                    <a:pt x="10075" y="754771"/>
                  </a:lnTo>
                  <a:lnTo>
                    <a:pt x="8540" y="764090"/>
                  </a:lnTo>
                  <a:lnTo>
                    <a:pt x="7005" y="773408"/>
                  </a:lnTo>
                  <a:lnTo>
                    <a:pt x="5470" y="782726"/>
                  </a:lnTo>
                  <a:lnTo>
                    <a:pt x="3935" y="792044"/>
                  </a:lnTo>
                  <a:lnTo>
                    <a:pt x="2400" y="801362"/>
                  </a:lnTo>
                  <a:lnTo>
                    <a:pt x="865" y="810680"/>
                  </a:lnTo>
                  <a:lnTo>
                    <a:pt x="0" y="8159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4768026" y="4621886"/>
              <a:ext cx="142085" cy="134752"/>
            </a:xfrm>
            <a:custGeom>
              <a:avLst/>
              <a:pathLst>
                <a:path w="142085" h="134752">
                  <a:moveTo>
                    <a:pt x="0" y="0"/>
                  </a:moveTo>
                  <a:lnTo>
                    <a:pt x="50772" y="134752"/>
                  </a:lnTo>
                  <a:lnTo>
                    <a:pt x="142085" y="234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2462637" y="3158509"/>
              <a:ext cx="2490572" cy="782193"/>
            </a:xfrm>
            <a:custGeom>
              <a:avLst/>
              <a:pathLst>
                <a:path w="2490572" h="782193">
                  <a:moveTo>
                    <a:pt x="2490572" y="782193"/>
                  </a:moveTo>
                  <a:lnTo>
                    <a:pt x="2464374" y="773965"/>
                  </a:lnTo>
                  <a:lnTo>
                    <a:pt x="2438176" y="765737"/>
                  </a:lnTo>
                  <a:lnTo>
                    <a:pt x="2411978" y="757509"/>
                  </a:lnTo>
                  <a:lnTo>
                    <a:pt x="2385780" y="749282"/>
                  </a:lnTo>
                  <a:lnTo>
                    <a:pt x="2359582" y="741054"/>
                  </a:lnTo>
                  <a:lnTo>
                    <a:pt x="2333384" y="732826"/>
                  </a:lnTo>
                  <a:lnTo>
                    <a:pt x="2307186" y="724598"/>
                  </a:lnTo>
                  <a:lnTo>
                    <a:pt x="2280988" y="716370"/>
                  </a:lnTo>
                  <a:lnTo>
                    <a:pt x="2254790" y="708143"/>
                  </a:lnTo>
                  <a:lnTo>
                    <a:pt x="2228592" y="699915"/>
                  </a:lnTo>
                  <a:lnTo>
                    <a:pt x="2202393" y="691687"/>
                  </a:lnTo>
                  <a:lnTo>
                    <a:pt x="2176195" y="683459"/>
                  </a:lnTo>
                  <a:lnTo>
                    <a:pt x="2149997" y="675231"/>
                  </a:lnTo>
                  <a:lnTo>
                    <a:pt x="2123799" y="667003"/>
                  </a:lnTo>
                  <a:lnTo>
                    <a:pt x="2097601" y="658776"/>
                  </a:lnTo>
                  <a:lnTo>
                    <a:pt x="2071403" y="650548"/>
                  </a:lnTo>
                  <a:lnTo>
                    <a:pt x="2045205" y="642320"/>
                  </a:lnTo>
                  <a:lnTo>
                    <a:pt x="2019007" y="634092"/>
                  </a:lnTo>
                  <a:lnTo>
                    <a:pt x="1992809" y="625864"/>
                  </a:lnTo>
                  <a:lnTo>
                    <a:pt x="1966611" y="617637"/>
                  </a:lnTo>
                  <a:lnTo>
                    <a:pt x="1940413" y="609409"/>
                  </a:lnTo>
                  <a:lnTo>
                    <a:pt x="1914214" y="601181"/>
                  </a:lnTo>
                  <a:lnTo>
                    <a:pt x="1888016" y="592953"/>
                  </a:lnTo>
                  <a:lnTo>
                    <a:pt x="1861818" y="584725"/>
                  </a:lnTo>
                  <a:lnTo>
                    <a:pt x="1835620" y="576497"/>
                  </a:lnTo>
                  <a:lnTo>
                    <a:pt x="1809422" y="568270"/>
                  </a:lnTo>
                  <a:lnTo>
                    <a:pt x="1783224" y="560042"/>
                  </a:lnTo>
                  <a:lnTo>
                    <a:pt x="1757026" y="551814"/>
                  </a:lnTo>
                  <a:lnTo>
                    <a:pt x="1730828" y="543586"/>
                  </a:lnTo>
                  <a:lnTo>
                    <a:pt x="1704630" y="535358"/>
                  </a:lnTo>
                  <a:lnTo>
                    <a:pt x="1678432" y="527131"/>
                  </a:lnTo>
                  <a:lnTo>
                    <a:pt x="1652234" y="518903"/>
                  </a:lnTo>
                  <a:lnTo>
                    <a:pt x="1626036" y="510675"/>
                  </a:lnTo>
                  <a:lnTo>
                    <a:pt x="1599837" y="502447"/>
                  </a:lnTo>
                  <a:lnTo>
                    <a:pt x="1573639" y="494219"/>
                  </a:lnTo>
                  <a:lnTo>
                    <a:pt x="1547441" y="485992"/>
                  </a:lnTo>
                  <a:lnTo>
                    <a:pt x="1521243" y="477764"/>
                  </a:lnTo>
                  <a:lnTo>
                    <a:pt x="1495045" y="469536"/>
                  </a:lnTo>
                  <a:lnTo>
                    <a:pt x="1468847" y="461308"/>
                  </a:lnTo>
                  <a:lnTo>
                    <a:pt x="1442649" y="453080"/>
                  </a:lnTo>
                  <a:lnTo>
                    <a:pt x="1416451" y="444852"/>
                  </a:lnTo>
                  <a:lnTo>
                    <a:pt x="1390253" y="436625"/>
                  </a:lnTo>
                  <a:lnTo>
                    <a:pt x="1364055" y="428397"/>
                  </a:lnTo>
                  <a:lnTo>
                    <a:pt x="1337857" y="420169"/>
                  </a:lnTo>
                  <a:lnTo>
                    <a:pt x="1311658" y="411941"/>
                  </a:lnTo>
                  <a:lnTo>
                    <a:pt x="1285460" y="403713"/>
                  </a:lnTo>
                  <a:lnTo>
                    <a:pt x="1259262" y="395486"/>
                  </a:lnTo>
                  <a:lnTo>
                    <a:pt x="1233064" y="387258"/>
                  </a:lnTo>
                  <a:lnTo>
                    <a:pt x="1206866" y="379030"/>
                  </a:lnTo>
                  <a:lnTo>
                    <a:pt x="1180668" y="370802"/>
                  </a:lnTo>
                  <a:lnTo>
                    <a:pt x="1154470" y="362574"/>
                  </a:lnTo>
                  <a:lnTo>
                    <a:pt x="1128272" y="354347"/>
                  </a:lnTo>
                  <a:lnTo>
                    <a:pt x="1102074" y="346119"/>
                  </a:lnTo>
                  <a:lnTo>
                    <a:pt x="1075876" y="337891"/>
                  </a:lnTo>
                  <a:lnTo>
                    <a:pt x="1049678" y="329663"/>
                  </a:lnTo>
                  <a:lnTo>
                    <a:pt x="1023479" y="321435"/>
                  </a:lnTo>
                  <a:lnTo>
                    <a:pt x="997281" y="313207"/>
                  </a:lnTo>
                  <a:lnTo>
                    <a:pt x="971083" y="304980"/>
                  </a:lnTo>
                  <a:lnTo>
                    <a:pt x="944885" y="296752"/>
                  </a:lnTo>
                  <a:lnTo>
                    <a:pt x="918687" y="288524"/>
                  </a:lnTo>
                  <a:lnTo>
                    <a:pt x="892489" y="280296"/>
                  </a:lnTo>
                  <a:lnTo>
                    <a:pt x="866291" y="272068"/>
                  </a:lnTo>
                  <a:lnTo>
                    <a:pt x="840093" y="263841"/>
                  </a:lnTo>
                  <a:lnTo>
                    <a:pt x="813895" y="255613"/>
                  </a:lnTo>
                  <a:lnTo>
                    <a:pt x="787697" y="247385"/>
                  </a:lnTo>
                  <a:lnTo>
                    <a:pt x="761499" y="239157"/>
                  </a:lnTo>
                  <a:lnTo>
                    <a:pt x="735300" y="230929"/>
                  </a:lnTo>
                  <a:lnTo>
                    <a:pt x="709102" y="222701"/>
                  </a:lnTo>
                  <a:lnTo>
                    <a:pt x="682904" y="214474"/>
                  </a:lnTo>
                  <a:lnTo>
                    <a:pt x="656706" y="206246"/>
                  </a:lnTo>
                  <a:lnTo>
                    <a:pt x="630508" y="198018"/>
                  </a:lnTo>
                  <a:lnTo>
                    <a:pt x="604310" y="189790"/>
                  </a:lnTo>
                  <a:lnTo>
                    <a:pt x="578112" y="181562"/>
                  </a:lnTo>
                  <a:lnTo>
                    <a:pt x="551914" y="173335"/>
                  </a:lnTo>
                  <a:lnTo>
                    <a:pt x="525716" y="165107"/>
                  </a:lnTo>
                  <a:lnTo>
                    <a:pt x="499518" y="156879"/>
                  </a:lnTo>
                  <a:lnTo>
                    <a:pt x="473320" y="148651"/>
                  </a:lnTo>
                  <a:lnTo>
                    <a:pt x="447121" y="140423"/>
                  </a:lnTo>
                  <a:lnTo>
                    <a:pt x="420923" y="132196"/>
                  </a:lnTo>
                  <a:lnTo>
                    <a:pt x="394725" y="123968"/>
                  </a:lnTo>
                  <a:lnTo>
                    <a:pt x="368527" y="115740"/>
                  </a:lnTo>
                  <a:lnTo>
                    <a:pt x="342329" y="107512"/>
                  </a:lnTo>
                  <a:lnTo>
                    <a:pt x="316131" y="99284"/>
                  </a:lnTo>
                  <a:lnTo>
                    <a:pt x="289933" y="91056"/>
                  </a:lnTo>
                  <a:lnTo>
                    <a:pt x="263735" y="82829"/>
                  </a:lnTo>
                  <a:lnTo>
                    <a:pt x="237537" y="74601"/>
                  </a:lnTo>
                  <a:lnTo>
                    <a:pt x="211339" y="66373"/>
                  </a:lnTo>
                  <a:lnTo>
                    <a:pt x="185141" y="58145"/>
                  </a:lnTo>
                  <a:lnTo>
                    <a:pt x="158942" y="49917"/>
                  </a:lnTo>
                  <a:lnTo>
                    <a:pt x="132744" y="41690"/>
                  </a:lnTo>
                  <a:lnTo>
                    <a:pt x="106546" y="33462"/>
                  </a:lnTo>
                  <a:lnTo>
                    <a:pt x="80348" y="25234"/>
                  </a:lnTo>
                  <a:lnTo>
                    <a:pt x="54150" y="17006"/>
                  </a:lnTo>
                  <a:lnTo>
                    <a:pt x="27952" y="8778"/>
                  </a:lnTo>
                  <a:lnTo>
                    <a:pt x="1754" y="55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2462637" y="3127184"/>
              <a:ext cx="140551" cy="137383"/>
            </a:xfrm>
            <a:custGeom>
              <a:avLst/>
              <a:pathLst>
                <a:path w="140551" h="137383">
                  <a:moveTo>
                    <a:pt x="140551" y="0"/>
                  </a:moveTo>
                  <a:lnTo>
                    <a:pt x="0" y="31325"/>
                  </a:lnTo>
                  <a:lnTo>
                    <a:pt x="97404" y="1373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5342733" y="4117100"/>
              <a:ext cx="1783296" cy="760864"/>
            </a:xfrm>
            <a:custGeom>
              <a:avLst/>
              <a:pathLst>
                <a:path w="1783296" h="760864">
                  <a:moveTo>
                    <a:pt x="1783296" y="0"/>
                  </a:moveTo>
                  <a:lnTo>
                    <a:pt x="1764280" y="8113"/>
                  </a:lnTo>
                  <a:lnTo>
                    <a:pt x="1745263" y="16227"/>
                  </a:lnTo>
                  <a:lnTo>
                    <a:pt x="1726247" y="24340"/>
                  </a:lnTo>
                  <a:lnTo>
                    <a:pt x="1707230" y="32454"/>
                  </a:lnTo>
                  <a:lnTo>
                    <a:pt x="1688214" y="40568"/>
                  </a:lnTo>
                  <a:lnTo>
                    <a:pt x="1669197" y="48681"/>
                  </a:lnTo>
                  <a:lnTo>
                    <a:pt x="1650181" y="56795"/>
                  </a:lnTo>
                  <a:lnTo>
                    <a:pt x="1631164" y="64908"/>
                  </a:lnTo>
                  <a:lnTo>
                    <a:pt x="1612148" y="73022"/>
                  </a:lnTo>
                  <a:lnTo>
                    <a:pt x="1593131" y="81136"/>
                  </a:lnTo>
                  <a:lnTo>
                    <a:pt x="1574115" y="89249"/>
                  </a:lnTo>
                  <a:lnTo>
                    <a:pt x="1555098" y="97363"/>
                  </a:lnTo>
                  <a:lnTo>
                    <a:pt x="1536082" y="105476"/>
                  </a:lnTo>
                  <a:lnTo>
                    <a:pt x="1517065" y="113590"/>
                  </a:lnTo>
                  <a:lnTo>
                    <a:pt x="1498049" y="121704"/>
                  </a:lnTo>
                  <a:lnTo>
                    <a:pt x="1479032" y="129817"/>
                  </a:lnTo>
                  <a:lnTo>
                    <a:pt x="1460016" y="137931"/>
                  </a:lnTo>
                  <a:lnTo>
                    <a:pt x="1440999" y="146044"/>
                  </a:lnTo>
                  <a:lnTo>
                    <a:pt x="1421983" y="154158"/>
                  </a:lnTo>
                  <a:lnTo>
                    <a:pt x="1402966" y="162272"/>
                  </a:lnTo>
                  <a:lnTo>
                    <a:pt x="1383950" y="170385"/>
                  </a:lnTo>
                  <a:lnTo>
                    <a:pt x="1364933" y="178499"/>
                  </a:lnTo>
                  <a:lnTo>
                    <a:pt x="1345917" y="186612"/>
                  </a:lnTo>
                  <a:lnTo>
                    <a:pt x="1326900" y="194726"/>
                  </a:lnTo>
                  <a:lnTo>
                    <a:pt x="1307884" y="202840"/>
                  </a:lnTo>
                  <a:lnTo>
                    <a:pt x="1288867" y="210953"/>
                  </a:lnTo>
                  <a:lnTo>
                    <a:pt x="1269851" y="219067"/>
                  </a:lnTo>
                  <a:lnTo>
                    <a:pt x="1250835" y="227180"/>
                  </a:lnTo>
                  <a:lnTo>
                    <a:pt x="1231818" y="235294"/>
                  </a:lnTo>
                  <a:lnTo>
                    <a:pt x="1212802" y="243408"/>
                  </a:lnTo>
                  <a:lnTo>
                    <a:pt x="1193785" y="251521"/>
                  </a:lnTo>
                  <a:lnTo>
                    <a:pt x="1174769" y="259635"/>
                  </a:lnTo>
                  <a:lnTo>
                    <a:pt x="1155752" y="267749"/>
                  </a:lnTo>
                  <a:lnTo>
                    <a:pt x="1136736" y="275862"/>
                  </a:lnTo>
                  <a:lnTo>
                    <a:pt x="1117719" y="283976"/>
                  </a:lnTo>
                  <a:lnTo>
                    <a:pt x="1098703" y="292089"/>
                  </a:lnTo>
                  <a:lnTo>
                    <a:pt x="1079686" y="300203"/>
                  </a:lnTo>
                  <a:lnTo>
                    <a:pt x="1060670" y="308317"/>
                  </a:lnTo>
                  <a:lnTo>
                    <a:pt x="1041653" y="316430"/>
                  </a:lnTo>
                  <a:lnTo>
                    <a:pt x="1022637" y="324544"/>
                  </a:lnTo>
                  <a:lnTo>
                    <a:pt x="1003620" y="332657"/>
                  </a:lnTo>
                  <a:lnTo>
                    <a:pt x="984604" y="340771"/>
                  </a:lnTo>
                  <a:lnTo>
                    <a:pt x="965587" y="348885"/>
                  </a:lnTo>
                  <a:lnTo>
                    <a:pt x="946571" y="356998"/>
                  </a:lnTo>
                  <a:lnTo>
                    <a:pt x="927554" y="365112"/>
                  </a:lnTo>
                  <a:lnTo>
                    <a:pt x="908538" y="373225"/>
                  </a:lnTo>
                  <a:lnTo>
                    <a:pt x="889521" y="381339"/>
                  </a:lnTo>
                  <a:lnTo>
                    <a:pt x="870505" y="389453"/>
                  </a:lnTo>
                  <a:lnTo>
                    <a:pt x="851488" y="397566"/>
                  </a:lnTo>
                  <a:lnTo>
                    <a:pt x="832472" y="405680"/>
                  </a:lnTo>
                  <a:lnTo>
                    <a:pt x="813455" y="413793"/>
                  </a:lnTo>
                  <a:lnTo>
                    <a:pt x="794439" y="421907"/>
                  </a:lnTo>
                  <a:lnTo>
                    <a:pt x="775422" y="430021"/>
                  </a:lnTo>
                  <a:lnTo>
                    <a:pt x="756406" y="438134"/>
                  </a:lnTo>
                  <a:lnTo>
                    <a:pt x="737389" y="446248"/>
                  </a:lnTo>
                  <a:lnTo>
                    <a:pt x="718373" y="454361"/>
                  </a:lnTo>
                  <a:lnTo>
                    <a:pt x="699356" y="462475"/>
                  </a:lnTo>
                  <a:lnTo>
                    <a:pt x="680340" y="470589"/>
                  </a:lnTo>
                  <a:lnTo>
                    <a:pt x="661323" y="478702"/>
                  </a:lnTo>
                  <a:lnTo>
                    <a:pt x="642307" y="486816"/>
                  </a:lnTo>
                  <a:lnTo>
                    <a:pt x="623290" y="494930"/>
                  </a:lnTo>
                  <a:lnTo>
                    <a:pt x="604274" y="503043"/>
                  </a:lnTo>
                  <a:lnTo>
                    <a:pt x="585257" y="511157"/>
                  </a:lnTo>
                  <a:lnTo>
                    <a:pt x="566241" y="519270"/>
                  </a:lnTo>
                  <a:lnTo>
                    <a:pt x="547224" y="527384"/>
                  </a:lnTo>
                  <a:lnTo>
                    <a:pt x="528208" y="535498"/>
                  </a:lnTo>
                  <a:lnTo>
                    <a:pt x="509191" y="543611"/>
                  </a:lnTo>
                  <a:lnTo>
                    <a:pt x="490175" y="551725"/>
                  </a:lnTo>
                  <a:lnTo>
                    <a:pt x="471158" y="559838"/>
                  </a:lnTo>
                  <a:lnTo>
                    <a:pt x="452142" y="567952"/>
                  </a:lnTo>
                  <a:lnTo>
                    <a:pt x="433125" y="576066"/>
                  </a:lnTo>
                  <a:lnTo>
                    <a:pt x="414109" y="584179"/>
                  </a:lnTo>
                  <a:lnTo>
                    <a:pt x="395092" y="592293"/>
                  </a:lnTo>
                  <a:lnTo>
                    <a:pt x="376076" y="600406"/>
                  </a:lnTo>
                  <a:lnTo>
                    <a:pt x="357059" y="608520"/>
                  </a:lnTo>
                  <a:lnTo>
                    <a:pt x="338043" y="616634"/>
                  </a:lnTo>
                  <a:lnTo>
                    <a:pt x="319026" y="624747"/>
                  </a:lnTo>
                  <a:lnTo>
                    <a:pt x="300010" y="632861"/>
                  </a:lnTo>
                  <a:lnTo>
                    <a:pt x="280993" y="640974"/>
                  </a:lnTo>
                  <a:lnTo>
                    <a:pt x="261977" y="649088"/>
                  </a:lnTo>
                  <a:lnTo>
                    <a:pt x="242960" y="657202"/>
                  </a:lnTo>
                  <a:lnTo>
                    <a:pt x="223944" y="665315"/>
                  </a:lnTo>
                  <a:lnTo>
                    <a:pt x="204927" y="673429"/>
                  </a:lnTo>
                  <a:lnTo>
                    <a:pt x="185911" y="681542"/>
                  </a:lnTo>
                  <a:lnTo>
                    <a:pt x="166894" y="689656"/>
                  </a:lnTo>
                  <a:lnTo>
                    <a:pt x="147878" y="697770"/>
                  </a:lnTo>
                  <a:lnTo>
                    <a:pt x="128861" y="705883"/>
                  </a:lnTo>
                  <a:lnTo>
                    <a:pt x="109845" y="713997"/>
                  </a:lnTo>
                  <a:lnTo>
                    <a:pt x="90828" y="722110"/>
                  </a:lnTo>
                  <a:lnTo>
                    <a:pt x="71812" y="730224"/>
                  </a:lnTo>
                  <a:lnTo>
                    <a:pt x="52795" y="738338"/>
                  </a:lnTo>
                  <a:lnTo>
                    <a:pt x="33779" y="746451"/>
                  </a:lnTo>
                  <a:lnTo>
                    <a:pt x="14762" y="754565"/>
                  </a:lnTo>
                  <a:lnTo>
                    <a:pt x="0" y="76086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5342733" y="4762800"/>
              <a:ext cx="142958" cy="132448"/>
            </a:xfrm>
            <a:custGeom>
              <a:avLst/>
              <a:pathLst>
                <a:path w="142958" h="132448">
                  <a:moveTo>
                    <a:pt x="86448" y="0"/>
                  </a:moveTo>
                  <a:lnTo>
                    <a:pt x="0" y="115163"/>
                  </a:lnTo>
                  <a:lnTo>
                    <a:pt x="142958" y="13244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5628872" y="3199299"/>
              <a:ext cx="1497158" cy="917801"/>
            </a:xfrm>
            <a:custGeom>
              <a:avLst/>
              <a:pathLst>
                <a:path w="1497158" h="917801">
                  <a:moveTo>
                    <a:pt x="1497158" y="917801"/>
                  </a:moveTo>
                  <a:lnTo>
                    <a:pt x="1481105" y="907960"/>
                  </a:lnTo>
                  <a:lnTo>
                    <a:pt x="1465052" y="898119"/>
                  </a:lnTo>
                  <a:lnTo>
                    <a:pt x="1448999" y="888278"/>
                  </a:lnTo>
                  <a:lnTo>
                    <a:pt x="1432946" y="878437"/>
                  </a:lnTo>
                  <a:lnTo>
                    <a:pt x="1416893" y="868596"/>
                  </a:lnTo>
                  <a:lnTo>
                    <a:pt x="1400841" y="858755"/>
                  </a:lnTo>
                  <a:lnTo>
                    <a:pt x="1384788" y="848915"/>
                  </a:lnTo>
                  <a:lnTo>
                    <a:pt x="1368735" y="839074"/>
                  </a:lnTo>
                  <a:lnTo>
                    <a:pt x="1352682" y="829233"/>
                  </a:lnTo>
                  <a:lnTo>
                    <a:pt x="1336629" y="819392"/>
                  </a:lnTo>
                  <a:lnTo>
                    <a:pt x="1320576" y="809551"/>
                  </a:lnTo>
                  <a:lnTo>
                    <a:pt x="1304523" y="799710"/>
                  </a:lnTo>
                  <a:lnTo>
                    <a:pt x="1288471" y="789869"/>
                  </a:lnTo>
                  <a:lnTo>
                    <a:pt x="1272418" y="780028"/>
                  </a:lnTo>
                  <a:lnTo>
                    <a:pt x="1256365" y="770188"/>
                  </a:lnTo>
                  <a:lnTo>
                    <a:pt x="1240312" y="760347"/>
                  </a:lnTo>
                  <a:lnTo>
                    <a:pt x="1224259" y="750506"/>
                  </a:lnTo>
                  <a:lnTo>
                    <a:pt x="1208206" y="740665"/>
                  </a:lnTo>
                  <a:lnTo>
                    <a:pt x="1192153" y="730824"/>
                  </a:lnTo>
                  <a:lnTo>
                    <a:pt x="1176100" y="720983"/>
                  </a:lnTo>
                  <a:lnTo>
                    <a:pt x="1160048" y="711142"/>
                  </a:lnTo>
                  <a:lnTo>
                    <a:pt x="1143995" y="701302"/>
                  </a:lnTo>
                  <a:lnTo>
                    <a:pt x="1127942" y="691461"/>
                  </a:lnTo>
                  <a:lnTo>
                    <a:pt x="1111889" y="681620"/>
                  </a:lnTo>
                  <a:lnTo>
                    <a:pt x="1095836" y="671779"/>
                  </a:lnTo>
                  <a:lnTo>
                    <a:pt x="1079783" y="661938"/>
                  </a:lnTo>
                  <a:lnTo>
                    <a:pt x="1063730" y="652097"/>
                  </a:lnTo>
                  <a:lnTo>
                    <a:pt x="1047677" y="642256"/>
                  </a:lnTo>
                  <a:lnTo>
                    <a:pt x="1031625" y="632415"/>
                  </a:lnTo>
                  <a:lnTo>
                    <a:pt x="1015572" y="622575"/>
                  </a:lnTo>
                  <a:lnTo>
                    <a:pt x="999519" y="612734"/>
                  </a:lnTo>
                  <a:lnTo>
                    <a:pt x="983466" y="602893"/>
                  </a:lnTo>
                  <a:lnTo>
                    <a:pt x="967413" y="593052"/>
                  </a:lnTo>
                  <a:lnTo>
                    <a:pt x="951360" y="583211"/>
                  </a:lnTo>
                  <a:lnTo>
                    <a:pt x="935307" y="573370"/>
                  </a:lnTo>
                  <a:lnTo>
                    <a:pt x="919255" y="563529"/>
                  </a:lnTo>
                  <a:lnTo>
                    <a:pt x="903202" y="553688"/>
                  </a:lnTo>
                  <a:lnTo>
                    <a:pt x="887149" y="543848"/>
                  </a:lnTo>
                  <a:lnTo>
                    <a:pt x="871096" y="534007"/>
                  </a:lnTo>
                  <a:lnTo>
                    <a:pt x="855043" y="524166"/>
                  </a:lnTo>
                  <a:lnTo>
                    <a:pt x="838990" y="514325"/>
                  </a:lnTo>
                  <a:lnTo>
                    <a:pt x="822937" y="504484"/>
                  </a:lnTo>
                  <a:lnTo>
                    <a:pt x="806884" y="494643"/>
                  </a:lnTo>
                  <a:lnTo>
                    <a:pt x="790832" y="484802"/>
                  </a:lnTo>
                  <a:lnTo>
                    <a:pt x="774779" y="474961"/>
                  </a:lnTo>
                  <a:lnTo>
                    <a:pt x="758726" y="465121"/>
                  </a:lnTo>
                  <a:lnTo>
                    <a:pt x="742673" y="455280"/>
                  </a:lnTo>
                  <a:lnTo>
                    <a:pt x="726620" y="445439"/>
                  </a:lnTo>
                  <a:lnTo>
                    <a:pt x="710567" y="435598"/>
                  </a:lnTo>
                  <a:lnTo>
                    <a:pt x="694514" y="425757"/>
                  </a:lnTo>
                  <a:lnTo>
                    <a:pt x="678461" y="415916"/>
                  </a:lnTo>
                  <a:lnTo>
                    <a:pt x="662409" y="406075"/>
                  </a:lnTo>
                  <a:lnTo>
                    <a:pt x="646356" y="396234"/>
                  </a:lnTo>
                  <a:lnTo>
                    <a:pt x="630303" y="386394"/>
                  </a:lnTo>
                  <a:lnTo>
                    <a:pt x="614250" y="376553"/>
                  </a:lnTo>
                  <a:lnTo>
                    <a:pt x="598197" y="366712"/>
                  </a:lnTo>
                  <a:lnTo>
                    <a:pt x="582144" y="356871"/>
                  </a:lnTo>
                  <a:lnTo>
                    <a:pt x="566091" y="347030"/>
                  </a:lnTo>
                  <a:lnTo>
                    <a:pt x="550039" y="337189"/>
                  </a:lnTo>
                  <a:lnTo>
                    <a:pt x="533986" y="327348"/>
                  </a:lnTo>
                  <a:lnTo>
                    <a:pt x="517933" y="317508"/>
                  </a:lnTo>
                  <a:lnTo>
                    <a:pt x="501880" y="307667"/>
                  </a:lnTo>
                  <a:lnTo>
                    <a:pt x="485827" y="297826"/>
                  </a:lnTo>
                  <a:lnTo>
                    <a:pt x="469774" y="287985"/>
                  </a:lnTo>
                  <a:lnTo>
                    <a:pt x="453721" y="278144"/>
                  </a:lnTo>
                  <a:lnTo>
                    <a:pt x="437668" y="268303"/>
                  </a:lnTo>
                  <a:lnTo>
                    <a:pt x="421616" y="258462"/>
                  </a:lnTo>
                  <a:lnTo>
                    <a:pt x="405563" y="248621"/>
                  </a:lnTo>
                  <a:lnTo>
                    <a:pt x="389510" y="238781"/>
                  </a:lnTo>
                  <a:lnTo>
                    <a:pt x="373457" y="228940"/>
                  </a:lnTo>
                  <a:lnTo>
                    <a:pt x="357404" y="219099"/>
                  </a:lnTo>
                  <a:lnTo>
                    <a:pt x="341351" y="209258"/>
                  </a:lnTo>
                  <a:lnTo>
                    <a:pt x="325298" y="199417"/>
                  </a:lnTo>
                  <a:lnTo>
                    <a:pt x="309245" y="189576"/>
                  </a:lnTo>
                  <a:lnTo>
                    <a:pt x="293193" y="179735"/>
                  </a:lnTo>
                  <a:lnTo>
                    <a:pt x="277140" y="169894"/>
                  </a:lnTo>
                  <a:lnTo>
                    <a:pt x="261087" y="160054"/>
                  </a:lnTo>
                  <a:lnTo>
                    <a:pt x="245034" y="150213"/>
                  </a:lnTo>
                  <a:lnTo>
                    <a:pt x="228981" y="140372"/>
                  </a:lnTo>
                  <a:lnTo>
                    <a:pt x="212928" y="130531"/>
                  </a:lnTo>
                  <a:lnTo>
                    <a:pt x="196875" y="120690"/>
                  </a:lnTo>
                  <a:lnTo>
                    <a:pt x="180823" y="110849"/>
                  </a:lnTo>
                  <a:lnTo>
                    <a:pt x="164770" y="101008"/>
                  </a:lnTo>
                  <a:lnTo>
                    <a:pt x="148717" y="91167"/>
                  </a:lnTo>
                  <a:lnTo>
                    <a:pt x="132664" y="81327"/>
                  </a:lnTo>
                  <a:lnTo>
                    <a:pt x="116611" y="71486"/>
                  </a:lnTo>
                  <a:lnTo>
                    <a:pt x="100558" y="61645"/>
                  </a:lnTo>
                  <a:lnTo>
                    <a:pt x="84505" y="51804"/>
                  </a:lnTo>
                  <a:lnTo>
                    <a:pt x="68452" y="41963"/>
                  </a:lnTo>
                  <a:lnTo>
                    <a:pt x="52400" y="32122"/>
                  </a:lnTo>
                  <a:lnTo>
                    <a:pt x="36347" y="22281"/>
                  </a:lnTo>
                  <a:lnTo>
                    <a:pt x="20294" y="12440"/>
                  </a:lnTo>
                  <a:lnTo>
                    <a:pt x="4241" y="26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5628872" y="3199299"/>
              <a:ext cx="143950" cy="126561"/>
            </a:xfrm>
            <a:custGeom>
              <a:avLst/>
              <a:pathLst>
                <a:path w="143950" h="126561">
                  <a:moveTo>
                    <a:pt x="143950" y="3793"/>
                  </a:moveTo>
                  <a:lnTo>
                    <a:pt x="0" y="0"/>
                  </a:lnTo>
                  <a:lnTo>
                    <a:pt x="68689" y="1265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5243089" y="4117100"/>
              <a:ext cx="1882940" cy="1582190"/>
            </a:xfrm>
            <a:custGeom>
              <a:avLst/>
              <a:pathLst>
                <a:path w="1882940" h="1582190">
                  <a:moveTo>
                    <a:pt x="1882940" y="0"/>
                  </a:moveTo>
                  <a:lnTo>
                    <a:pt x="1863086" y="16683"/>
                  </a:lnTo>
                  <a:lnTo>
                    <a:pt x="1843231" y="33367"/>
                  </a:lnTo>
                  <a:lnTo>
                    <a:pt x="1823376" y="50050"/>
                  </a:lnTo>
                  <a:lnTo>
                    <a:pt x="1803521" y="66734"/>
                  </a:lnTo>
                  <a:lnTo>
                    <a:pt x="1783666" y="83417"/>
                  </a:lnTo>
                  <a:lnTo>
                    <a:pt x="1763812" y="100101"/>
                  </a:lnTo>
                  <a:lnTo>
                    <a:pt x="1743957" y="116784"/>
                  </a:lnTo>
                  <a:lnTo>
                    <a:pt x="1724102" y="133468"/>
                  </a:lnTo>
                  <a:lnTo>
                    <a:pt x="1704247" y="150151"/>
                  </a:lnTo>
                  <a:lnTo>
                    <a:pt x="1684392" y="166835"/>
                  </a:lnTo>
                  <a:lnTo>
                    <a:pt x="1664538" y="183518"/>
                  </a:lnTo>
                  <a:lnTo>
                    <a:pt x="1644683" y="200202"/>
                  </a:lnTo>
                  <a:lnTo>
                    <a:pt x="1624828" y="216885"/>
                  </a:lnTo>
                  <a:lnTo>
                    <a:pt x="1604973" y="233569"/>
                  </a:lnTo>
                  <a:lnTo>
                    <a:pt x="1585118" y="250252"/>
                  </a:lnTo>
                  <a:lnTo>
                    <a:pt x="1565264" y="266936"/>
                  </a:lnTo>
                  <a:lnTo>
                    <a:pt x="1545409" y="283619"/>
                  </a:lnTo>
                  <a:lnTo>
                    <a:pt x="1525554" y="300303"/>
                  </a:lnTo>
                  <a:lnTo>
                    <a:pt x="1505699" y="316986"/>
                  </a:lnTo>
                  <a:lnTo>
                    <a:pt x="1485844" y="333670"/>
                  </a:lnTo>
                  <a:lnTo>
                    <a:pt x="1465990" y="350353"/>
                  </a:lnTo>
                  <a:lnTo>
                    <a:pt x="1446135" y="367037"/>
                  </a:lnTo>
                  <a:lnTo>
                    <a:pt x="1426280" y="383720"/>
                  </a:lnTo>
                  <a:lnTo>
                    <a:pt x="1406425" y="400404"/>
                  </a:lnTo>
                  <a:lnTo>
                    <a:pt x="1386570" y="417088"/>
                  </a:lnTo>
                  <a:lnTo>
                    <a:pt x="1366715" y="433771"/>
                  </a:lnTo>
                  <a:lnTo>
                    <a:pt x="1346861" y="450455"/>
                  </a:lnTo>
                  <a:lnTo>
                    <a:pt x="1327006" y="467138"/>
                  </a:lnTo>
                  <a:lnTo>
                    <a:pt x="1307151" y="483822"/>
                  </a:lnTo>
                  <a:lnTo>
                    <a:pt x="1287296" y="500505"/>
                  </a:lnTo>
                  <a:lnTo>
                    <a:pt x="1267441" y="517189"/>
                  </a:lnTo>
                  <a:lnTo>
                    <a:pt x="1247587" y="533872"/>
                  </a:lnTo>
                  <a:lnTo>
                    <a:pt x="1227732" y="550556"/>
                  </a:lnTo>
                  <a:lnTo>
                    <a:pt x="1207877" y="567239"/>
                  </a:lnTo>
                  <a:lnTo>
                    <a:pt x="1188022" y="583923"/>
                  </a:lnTo>
                  <a:lnTo>
                    <a:pt x="1168167" y="600606"/>
                  </a:lnTo>
                  <a:lnTo>
                    <a:pt x="1148313" y="617290"/>
                  </a:lnTo>
                  <a:lnTo>
                    <a:pt x="1128458" y="633973"/>
                  </a:lnTo>
                  <a:lnTo>
                    <a:pt x="1108603" y="650657"/>
                  </a:lnTo>
                  <a:lnTo>
                    <a:pt x="1088748" y="667340"/>
                  </a:lnTo>
                  <a:lnTo>
                    <a:pt x="1068893" y="684024"/>
                  </a:lnTo>
                  <a:lnTo>
                    <a:pt x="1049039" y="700707"/>
                  </a:lnTo>
                  <a:lnTo>
                    <a:pt x="1029184" y="717391"/>
                  </a:lnTo>
                  <a:lnTo>
                    <a:pt x="1009329" y="734074"/>
                  </a:lnTo>
                  <a:lnTo>
                    <a:pt x="989474" y="750758"/>
                  </a:lnTo>
                  <a:lnTo>
                    <a:pt x="969619" y="767441"/>
                  </a:lnTo>
                  <a:lnTo>
                    <a:pt x="949765" y="784125"/>
                  </a:lnTo>
                  <a:lnTo>
                    <a:pt x="929910" y="800808"/>
                  </a:lnTo>
                  <a:lnTo>
                    <a:pt x="910055" y="817492"/>
                  </a:lnTo>
                  <a:lnTo>
                    <a:pt x="890200" y="834176"/>
                  </a:lnTo>
                  <a:lnTo>
                    <a:pt x="870345" y="850859"/>
                  </a:lnTo>
                  <a:lnTo>
                    <a:pt x="850491" y="867543"/>
                  </a:lnTo>
                  <a:lnTo>
                    <a:pt x="830636" y="884226"/>
                  </a:lnTo>
                  <a:lnTo>
                    <a:pt x="810781" y="900910"/>
                  </a:lnTo>
                  <a:lnTo>
                    <a:pt x="790926" y="917593"/>
                  </a:lnTo>
                  <a:lnTo>
                    <a:pt x="771071" y="934277"/>
                  </a:lnTo>
                  <a:lnTo>
                    <a:pt x="751216" y="950960"/>
                  </a:lnTo>
                  <a:lnTo>
                    <a:pt x="731362" y="967644"/>
                  </a:lnTo>
                  <a:lnTo>
                    <a:pt x="711507" y="984327"/>
                  </a:lnTo>
                  <a:lnTo>
                    <a:pt x="691652" y="1001011"/>
                  </a:lnTo>
                  <a:lnTo>
                    <a:pt x="671797" y="1017694"/>
                  </a:lnTo>
                  <a:lnTo>
                    <a:pt x="651942" y="1034378"/>
                  </a:lnTo>
                  <a:lnTo>
                    <a:pt x="632088" y="1051061"/>
                  </a:lnTo>
                  <a:lnTo>
                    <a:pt x="612233" y="1067745"/>
                  </a:lnTo>
                  <a:lnTo>
                    <a:pt x="592378" y="1084428"/>
                  </a:lnTo>
                  <a:lnTo>
                    <a:pt x="572523" y="1101112"/>
                  </a:lnTo>
                  <a:lnTo>
                    <a:pt x="552668" y="1117795"/>
                  </a:lnTo>
                  <a:lnTo>
                    <a:pt x="532814" y="1134479"/>
                  </a:lnTo>
                  <a:lnTo>
                    <a:pt x="512959" y="1151162"/>
                  </a:lnTo>
                  <a:lnTo>
                    <a:pt x="493104" y="1167846"/>
                  </a:lnTo>
                  <a:lnTo>
                    <a:pt x="473249" y="1184529"/>
                  </a:lnTo>
                  <a:lnTo>
                    <a:pt x="453394" y="1201213"/>
                  </a:lnTo>
                  <a:lnTo>
                    <a:pt x="433540" y="1217897"/>
                  </a:lnTo>
                  <a:lnTo>
                    <a:pt x="413685" y="1234580"/>
                  </a:lnTo>
                  <a:lnTo>
                    <a:pt x="393830" y="1251264"/>
                  </a:lnTo>
                  <a:lnTo>
                    <a:pt x="373975" y="1267947"/>
                  </a:lnTo>
                  <a:lnTo>
                    <a:pt x="354120" y="1284631"/>
                  </a:lnTo>
                  <a:lnTo>
                    <a:pt x="334266" y="1301314"/>
                  </a:lnTo>
                  <a:lnTo>
                    <a:pt x="314411" y="1317998"/>
                  </a:lnTo>
                  <a:lnTo>
                    <a:pt x="294556" y="1334681"/>
                  </a:lnTo>
                  <a:lnTo>
                    <a:pt x="274701" y="1351365"/>
                  </a:lnTo>
                  <a:lnTo>
                    <a:pt x="254846" y="1368048"/>
                  </a:lnTo>
                  <a:lnTo>
                    <a:pt x="234992" y="1384732"/>
                  </a:lnTo>
                  <a:lnTo>
                    <a:pt x="215137" y="1401415"/>
                  </a:lnTo>
                  <a:lnTo>
                    <a:pt x="195282" y="1418099"/>
                  </a:lnTo>
                  <a:lnTo>
                    <a:pt x="175427" y="1434782"/>
                  </a:lnTo>
                  <a:lnTo>
                    <a:pt x="155572" y="1451466"/>
                  </a:lnTo>
                  <a:lnTo>
                    <a:pt x="135717" y="1468149"/>
                  </a:lnTo>
                  <a:lnTo>
                    <a:pt x="115863" y="1484833"/>
                  </a:lnTo>
                  <a:lnTo>
                    <a:pt x="96008" y="1501516"/>
                  </a:lnTo>
                  <a:lnTo>
                    <a:pt x="76153" y="1518200"/>
                  </a:lnTo>
                  <a:lnTo>
                    <a:pt x="56298" y="1534883"/>
                  </a:lnTo>
                  <a:lnTo>
                    <a:pt x="36443" y="1551567"/>
                  </a:lnTo>
                  <a:lnTo>
                    <a:pt x="16589" y="1568250"/>
                  </a:lnTo>
                  <a:lnTo>
                    <a:pt x="0" y="15821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5243089" y="5563941"/>
              <a:ext cx="141795" cy="135349"/>
            </a:xfrm>
            <a:custGeom>
              <a:avLst/>
              <a:pathLst>
                <a:path w="141795" h="135349">
                  <a:moveTo>
                    <a:pt x="49157" y="0"/>
                  </a:moveTo>
                  <a:lnTo>
                    <a:pt x="0" y="135349"/>
                  </a:lnTo>
                  <a:lnTo>
                    <a:pt x="141795" y="1102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4904078" y="4117100"/>
              <a:ext cx="2221952" cy="713098"/>
            </a:xfrm>
            <a:custGeom>
              <a:avLst/>
              <a:pathLst>
                <a:path w="2221952" h="713098">
                  <a:moveTo>
                    <a:pt x="2221952" y="0"/>
                  </a:moveTo>
                  <a:lnTo>
                    <a:pt x="2198469" y="7536"/>
                  </a:lnTo>
                  <a:lnTo>
                    <a:pt x="2174986" y="15072"/>
                  </a:lnTo>
                  <a:lnTo>
                    <a:pt x="2151504" y="22609"/>
                  </a:lnTo>
                  <a:lnTo>
                    <a:pt x="2128021" y="30145"/>
                  </a:lnTo>
                  <a:lnTo>
                    <a:pt x="2104538" y="37681"/>
                  </a:lnTo>
                  <a:lnTo>
                    <a:pt x="2081056" y="45218"/>
                  </a:lnTo>
                  <a:lnTo>
                    <a:pt x="2057573" y="52754"/>
                  </a:lnTo>
                  <a:lnTo>
                    <a:pt x="2034090" y="60291"/>
                  </a:lnTo>
                  <a:lnTo>
                    <a:pt x="2010608" y="67827"/>
                  </a:lnTo>
                  <a:lnTo>
                    <a:pt x="1987125" y="75363"/>
                  </a:lnTo>
                  <a:lnTo>
                    <a:pt x="1963642" y="82900"/>
                  </a:lnTo>
                  <a:lnTo>
                    <a:pt x="1940159" y="90436"/>
                  </a:lnTo>
                  <a:lnTo>
                    <a:pt x="1916677" y="97972"/>
                  </a:lnTo>
                  <a:lnTo>
                    <a:pt x="1893194" y="105509"/>
                  </a:lnTo>
                  <a:lnTo>
                    <a:pt x="1869711" y="113045"/>
                  </a:lnTo>
                  <a:lnTo>
                    <a:pt x="1846229" y="120582"/>
                  </a:lnTo>
                  <a:lnTo>
                    <a:pt x="1822746" y="128118"/>
                  </a:lnTo>
                  <a:lnTo>
                    <a:pt x="1799263" y="135654"/>
                  </a:lnTo>
                  <a:lnTo>
                    <a:pt x="1775781" y="143191"/>
                  </a:lnTo>
                  <a:lnTo>
                    <a:pt x="1752298" y="150727"/>
                  </a:lnTo>
                  <a:lnTo>
                    <a:pt x="1728815" y="158263"/>
                  </a:lnTo>
                  <a:lnTo>
                    <a:pt x="1705333" y="165800"/>
                  </a:lnTo>
                  <a:lnTo>
                    <a:pt x="1681850" y="173336"/>
                  </a:lnTo>
                  <a:lnTo>
                    <a:pt x="1658367" y="180873"/>
                  </a:lnTo>
                  <a:lnTo>
                    <a:pt x="1634885" y="188409"/>
                  </a:lnTo>
                  <a:lnTo>
                    <a:pt x="1611402" y="195945"/>
                  </a:lnTo>
                  <a:lnTo>
                    <a:pt x="1587919" y="203482"/>
                  </a:lnTo>
                  <a:lnTo>
                    <a:pt x="1564436" y="211018"/>
                  </a:lnTo>
                  <a:lnTo>
                    <a:pt x="1540954" y="218555"/>
                  </a:lnTo>
                  <a:lnTo>
                    <a:pt x="1517471" y="226091"/>
                  </a:lnTo>
                  <a:lnTo>
                    <a:pt x="1493988" y="233627"/>
                  </a:lnTo>
                  <a:lnTo>
                    <a:pt x="1470506" y="241164"/>
                  </a:lnTo>
                  <a:lnTo>
                    <a:pt x="1447023" y="248700"/>
                  </a:lnTo>
                  <a:lnTo>
                    <a:pt x="1423540" y="256236"/>
                  </a:lnTo>
                  <a:lnTo>
                    <a:pt x="1400058" y="263773"/>
                  </a:lnTo>
                  <a:lnTo>
                    <a:pt x="1376575" y="271309"/>
                  </a:lnTo>
                  <a:lnTo>
                    <a:pt x="1353092" y="278846"/>
                  </a:lnTo>
                  <a:lnTo>
                    <a:pt x="1329610" y="286382"/>
                  </a:lnTo>
                  <a:lnTo>
                    <a:pt x="1306127" y="293918"/>
                  </a:lnTo>
                  <a:lnTo>
                    <a:pt x="1282644" y="301455"/>
                  </a:lnTo>
                  <a:lnTo>
                    <a:pt x="1259162" y="308991"/>
                  </a:lnTo>
                  <a:lnTo>
                    <a:pt x="1235679" y="316527"/>
                  </a:lnTo>
                  <a:lnTo>
                    <a:pt x="1212196" y="324064"/>
                  </a:lnTo>
                  <a:lnTo>
                    <a:pt x="1188713" y="331600"/>
                  </a:lnTo>
                  <a:lnTo>
                    <a:pt x="1165231" y="339137"/>
                  </a:lnTo>
                  <a:lnTo>
                    <a:pt x="1141748" y="346673"/>
                  </a:lnTo>
                  <a:lnTo>
                    <a:pt x="1118265" y="354209"/>
                  </a:lnTo>
                  <a:lnTo>
                    <a:pt x="1094783" y="361746"/>
                  </a:lnTo>
                  <a:lnTo>
                    <a:pt x="1071300" y="369282"/>
                  </a:lnTo>
                  <a:lnTo>
                    <a:pt x="1047817" y="376818"/>
                  </a:lnTo>
                  <a:lnTo>
                    <a:pt x="1024335" y="384355"/>
                  </a:lnTo>
                  <a:lnTo>
                    <a:pt x="1000852" y="391891"/>
                  </a:lnTo>
                  <a:lnTo>
                    <a:pt x="977369" y="399428"/>
                  </a:lnTo>
                  <a:lnTo>
                    <a:pt x="953887" y="406964"/>
                  </a:lnTo>
                  <a:lnTo>
                    <a:pt x="930404" y="414500"/>
                  </a:lnTo>
                  <a:lnTo>
                    <a:pt x="906921" y="422037"/>
                  </a:lnTo>
                  <a:lnTo>
                    <a:pt x="883438" y="429573"/>
                  </a:lnTo>
                  <a:lnTo>
                    <a:pt x="859956" y="437110"/>
                  </a:lnTo>
                  <a:lnTo>
                    <a:pt x="836473" y="444646"/>
                  </a:lnTo>
                  <a:lnTo>
                    <a:pt x="812990" y="452182"/>
                  </a:lnTo>
                  <a:lnTo>
                    <a:pt x="789508" y="459719"/>
                  </a:lnTo>
                  <a:lnTo>
                    <a:pt x="766025" y="467255"/>
                  </a:lnTo>
                  <a:lnTo>
                    <a:pt x="742542" y="474791"/>
                  </a:lnTo>
                  <a:lnTo>
                    <a:pt x="719060" y="482328"/>
                  </a:lnTo>
                  <a:lnTo>
                    <a:pt x="695577" y="489864"/>
                  </a:lnTo>
                  <a:lnTo>
                    <a:pt x="672094" y="497401"/>
                  </a:lnTo>
                  <a:lnTo>
                    <a:pt x="648612" y="504937"/>
                  </a:lnTo>
                  <a:lnTo>
                    <a:pt x="625129" y="512473"/>
                  </a:lnTo>
                  <a:lnTo>
                    <a:pt x="601646" y="520010"/>
                  </a:lnTo>
                  <a:lnTo>
                    <a:pt x="578164" y="527546"/>
                  </a:lnTo>
                  <a:lnTo>
                    <a:pt x="554681" y="535082"/>
                  </a:lnTo>
                  <a:lnTo>
                    <a:pt x="531198" y="542619"/>
                  </a:lnTo>
                  <a:lnTo>
                    <a:pt x="507715" y="550155"/>
                  </a:lnTo>
                  <a:lnTo>
                    <a:pt x="484233" y="557692"/>
                  </a:lnTo>
                  <a:lnTo>
                    <a:pt x="460750" y="565228"/>
                  </a:lnTo>
                  <a:lnTo>
                    <a:pt x="437267" y="572764"/>
                  </a:lnTo>
                  <a:lnTo>
                    <a:pt x="413785" y="580301"/>
                  </a:lnTo>
                  <a:lnTo>
                    <a:pt x="390302" y="587837"/>
                  </a:lnTo>
                  <a:lnTo>
                    <a:pt x="366819" y="595373"/>
                  </a:lnTo>
                  <a:lnTo>
                    <a:pt x="343337" y="602910"/>
                  </a:lnTo>
                  <a:lnTo>
                    <a:pt x="319854" y="610446"/>
                  </a:lnTo>
                  <a:lnTo>
                    <a:pt x="296371" y="617983"/>
                  </a:lnTo>
                  <a:lnTo>
                    <a:pt x="272889" y="625519"/>
                  </a:lnTo>
                  <a:lnTo>
                    <a:pt x="249406" y="633055"/>
                  </a:lnTo>
                  <a:lnTo>
                    <a:pt x="225923" y="640592"/>
                  </a:lnTo>
                  <a:lnTo>
                    <a:pt x="202441" y="648128"/>
                  </a:lnTo>
                  <a:lnTo>
                    <a:pt x="178958" y="655665"/>
                  </a:lnTo>
                  <a:lnTo>
                    <a:pt x="155475" y="663201"/>
                  </a:lnTo>
                  <a:lnTo>
                    <a:pt x="131992" y="670737"/>
                  </a:lnTo>
                  <a:lnTo>
                    <a:pt x="108510" y="678274"/>
                  </a:lnTo>
                  <a:lnTo>
                    <a:pt x="85027" y="685810"/>
                  </a:lnTo>
                  <a:lnTo>
                    <a:pt x="61544" y="693346"/>
                  </a:lnTo>
                  <a:lnTo>
                    <a:pt x="38062" y="700883"/>
                  </a:lnTo>
                  <a:lnTo>
                    <a:pt x="14579" y="708419"/>
                  </a:lnTo>
                  <a:lnTo>
                    <a:pt x="0" y="71309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904078" y="4723534"/>
              <a:ext cx="140744" cy="137111"/>
            </a:xfrm>
            <a:custGeom>
              <a:avLst/>
              <a:pathLst>
                <a:path w="140744" h="137111">
                  <a:moveTo>
                    <a:pt x="96740" y="0"/>
                  </a:moveTo>
                  <a:lnTo>
                    <a:pt x="0" y="106664"/>
                  </a:lnTo>
                  <a:lnTo>
                    <a:pt x="140744" y="13711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3311436" y="5365857"/>
              <a:ext cx="1002975" cy="273187"/>
            </a:xfrm>
            <a:custGeom>
              <a:avLst/>
              <a:pathLst>
                <a:path w="1002975" h="273187">
                  <a:moveTo>
                    <a:pt x="0" y="273187"/>
                  </a:moveTo>
                  <a:lnTo>
                    <a:pt x="11183" y="270140"/>
                  </a:lnTo>
                  <a:lnTo>
                    <a:pt x="22367" y="267094"/>
                  </a:lnTo>
                  <a:lnTo>
                    <a:pt x="33550" y="264048"/>
                  </a:lnTo>
                  <a:lnTo>
                    <a:pt x="44734" y="261002"/>
                  </a:lnTo>
                  <a:lnTo>
                    <a:pt x="55918" y="257956"/>
                  </a:lnTo>
                  <a:lnTo>
                    <a:pt x="67101" y="254910"/>
                  </a:lnTo>
                  <a:lnTo>
                    <a:pt x="78285" y="251863"/>
                  </a:lnTo>
                  <a:lnTo>
                    <a:pt x="89469" y="248817"/>
                  </a:lnTo>
                  <a:lnTo>
                    <a:pt x="100652" y="245771"/>
                  </a:lnTo>
                  <a:lnTo>
                    <a:pt x="111836" y="242725"/>
                  </a:lnTo>
                  <a:lnTo>
                    <a:pt x="123019" y="239679"/>
                  </a:lnTo>
                  <a:lnTo>
                    <a:pt x="134203" y="236633"/>
                  </a:lnTo>
                  <a:lnTo>
                    <a:pt x="145387" y="233587"/>
                  </a:lnTo>
                  <a:lnTo>
                    <a:pt x="156570" y="230540"/>
                  </a:lnTo>
                  <a:lnTo>
                    <a:pt x="167754" y="227494"/>
                  </a:lnTo>
                  <a:lnTo>
                    <a:pt x="178938" y="224448"/>
                  </a:lnTo>
                  <a:lnTo>
                    <a:pt x="190121" y="221402"/>
                  </a:lnTo>
                  <a:lnTo>
                    <a:pt x="201305" y="218356"/>
                  </a:lnTo>
                  <a:lnTo>
                    <a:pt x="212488" y="215310"/>
                  </a:lnTo>
                  <a:lnTo>
                    <a:pt x="223672" y="212263"/>
                  </a:lnTo>
                  <a:lnTo>
                    <a:pt x="234856" y="209217"/>
                  </a:lnTo>
                  <a:lnTo>
                    <a:pt x="246039" y="206171"/>
                  </a:lnTo>
                  <a:lnTo>
                    <a:pt x="257223" y="203125"/>
                  </a:lnTo>
                  <a:lnTo>
                    <a:pt x="268407" y="200079"/>
                  </a:lnTo>
                  <a:lnTo>
                    <a:pt x="279590" y="197033"/>
                  </a:lnTo>
                  <a:lnTo>
                    <a:pt x="290774" y="193986"/>
                  </a:lnTo>
                  <a:lnTo>
                    <a:pt x="301957" y="190940"/>
                  </a:lnTo>
                  <a:lnTo>
                    <a:pt x="313141" y="187894"/>
                  </a:lnTo>
                  <a:lnTo>
                    <a:pt x="324325" y="184848"/>
                  </a:lnTo>
                  <a:lnTo>
                    <a:pt x="335508" y="181802"/>
                  </a:lnTo>
                  <a:lnTo>
                    <a:pt x="346692" y="178756"/>
                  </a:lnTo>
                  <a:lnTo>
                    <a:pt x="357876" y="175710"/>
                  </a:lnTo>
                  <a:lnTo>
                    <a:pt x="369059" y="172663"/>
                  </a:lnTo>
                  <a:lnTo>
                    <a:pt x="380243" y="169617"/>
                  </a:lnTo>
                  <a:lnTo>
                    <a:pt x="391426" y="166571"/>
                  </a:lnTo>
                  <a:lnTo>
                    <a:pt x="402610" y="163525"/>
                  </a:lnTo>
                  <a:lnTo>
                    <a:pt x="413794" y="160479"/>
                  </a:lnTo>
                  <a:lnTo>
                    <a:pt x="424977" y="157433"/>
                  </a:lnTo>
                  <a:lnTo>
                    <a:pt x="436161" y="154386"/>
                  </a:lnTo>
                  <a:lnTo>
                    <a:pt x="447345" y="151340"/>
                  </a:lnTo>
                  <a:lnTo>
                    <a:pt x="458528" y="148294"/>
                  </a:lnTo>
                  <a:lnTo>
                    <a:pt x="469712" y="145248"/>
                  </a:lnTo>
                  <a:lnTo>
                    <a:pt x="480896" y="142202"/>
                  </a:lnTo>
                  <a:lnTo>
                    <a:pt x="492079" y="139156"/>
                  </a:lnTo>
                  <a:lnTo>
                    <a:pt x="503263" y="136109"/>
                  </a:lnTo>
                  <a:lnTo>
                    <a:pt x="514446" y="133063"/>
                  </a:lnTo>
                  <a:lnTo>
                    <a:pt x="525630" y="130017"/>
                  </a:lnTo>
                  <a:lnTo>
                    <a:pt x="536814" y="126971"/>
                  </a:lnTo>
                  <a:lnTo>
                    <a:pt x="547997" y="123925"/>
                  </a:lnTo>
                  <a:lnTo>
                    <a:pt x="559181" y="120879"/>
                  </a:lnTo>
                  <a:lnTo>
                    <a:pt x="570365" y="117832"/>
                  </a:lnTo>
                  <a:lnTo>
                    <a:pt x="581548" y="114786"/>
                  </a:lnTo>
                  <a:lnTo>
                    <a:pt x="592732" y="111740"/>
                  </a:lnTo>
                  <a:lnTo>
                    <a:pt x="603915" y="108694"/>
                  </a:lnTo>
                  <a:lnTo>
                    <a:pt x="615099" y="105648"/>
                  </a:lnTo>
                  <a:lnTo>
                    <a:pt x="626283" y="102602"/>
                  </a:lnTo>
                  <a:lnTo>
                    <a:pt x="637466" y="99556"/>
                  </a:lnTo>
                  <a:lnTo>
                    <a:pt x="648650" y="96509"/>
                  </a:lnTo>
                  <a:lnTo>
                    <a:pt x="659834" y="93463"/>
                  </a:lnTo>
                  <a:lnTo>
                    <a:pt x="671017" y="90417"/>
                  </a:lnTo>
                  <a:lnTo>
                    <a:pt x="682201" y="87371"/>
                  </a:lnTo>
                  <a:lnTo>
                    <a:pt x="693384" y="84325"/>
                  </a:lnTo>
                  <a:lnTo>
                    <a:pt x="704568" y="81279"/>
                  </a:lnTo>
                  <a:lnTo>
                    <a:pt x="715752" y="78232"/>
                  </a:lnTo>
                  <a:lnTo>
                    <a:pt x="726935" y="75186"/>
                  </a:lnTo>
                  <a:lnTo>
                    <a:pt x="738119" y="72140"/>
                  </a:lnTo>
                  <a:lnTo>
                    <a:pt x="749303" y="69094"/>
                  </a:lnTo>
                  <a:lnTo>
                    <a:pt x="760486" y="66048"/>
                  </a:lnTo>
                  <a:lnTo>
                    <a:pt x="771670" y="63002"/>
                  </a:lnTo>
                  <a:lnTo>
                    <a:pt x="782853" y="59955"/>
                  </a:lnTo>
                  <a:lnTo>
                    <a:pt x="794037" y="56909"/>
                  </a:lnTo>
                  <a:lnTo>
                    <a:pt x="805221" y="53863"/>
                  </a:lnTo>
                  <a:lnTo>
                    <a:pt x="816404" y="50817"/>
                  </a:lnTo>
                  <a:lnTo>
                    <a:pt x="827588" y="47771"/>
                  </a:lnTo>
                  <a:lnTo>
                    <a:pt x="838772" y="44725"/>
                  </a:lnTo>
                  <a:lnTo>
                    <a:pt x="849955" y="41678"/>
                  </a:lnTo>
                  <a:lnTo>
                    <a:pt x="861139" y="38632"/>
                  </a:lnTo>
                  <a:lnTo>
                    <a:pt x="872323" y="35586"/>
                  </a:lnTo>
                  <a:lnTo>
                    <a:pt x="883506" y="32540"/>
                  </a:lnTo>
                  <a:lnTo>
                    <a:pt x="894690" y="29494"/>
                  </a:lnTo>
                  <a:lnTo>
                    <a:pt x="905873" y="26448"/>
                  </a:lnTo>
                  <a:lnTo>
                    <a:pt x="917057" y="23402"/>
                  </a:lnTo>
                  <a:lnTo>
                    <a:pt x="928241" y="20355"/>
                  </a:lnTo>
                  <a:lnTo>
                    <a:pt x="939424" y="17309"/>
                  </a:lnTo>
                  <a:lnTo>
                    <a:pt x="950608" y="14263"/>
                  </a:lnTo>
                  <a:lnTo>
                    <a:pt x="961792" y="11217"/>
                  </a:lnTo>
                  <a:lnTo>
                    <a:pt x="972975" y="8171"/>
                  </a:lnTo>
                  <a:lnTo>
                    <a:pt x="984159" y="5125"/>
                  </a:lnTo>
                  <a:lnTo>
                    <a:pt x="995342" y="2078"/>
                  </a:lnTo>
                  <a:lnTo>
                    <a:pt x="100297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175165" y="5329161"/>
              <a:ext cx="139245" cy="138938"/>
            </a:xfrm>
            <a:custGeom>
              <a:avLst/>
              <a:pathLst>
                <a:path w="139245" h="138938">
                  <a:moveTo>
                    <a:pt x="37843" y="138938"/>
                  </a:moveTo>
                  <a:lnTo>
                    <a:pt x="139245" y="366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3311436" y="5336517"/>
              <a:ext cx="1675751" cy="302526"/>
            </a:xfrm>
            <a:custGeom>
              <a:avLst/>
              <a:pathLst>
                <a:path w="1675751" h="302526">
                  <a:moveTo>
                    <a:pt x="0" y="302526"/>
                  </a:moveTo>
                  <a:lnTo>
                    <a:pt x="18000" y="299276"/>
                  </a:lnTo>
                  <a:lnTo>
                    <a:pt x="36000" y="296027"/>
                  </a:lnTo>
                  <a:lnTo>
                    <a:pt x="54001" y="292777"/>
                  </a:lnTo>
                  <a:lnTo>
                    <a:pt x="72001" y="289527"/>
                  </a:lnTo>
                  <a:lnTo>
                    <a:pt x="90001" y="286278"/>
                  </a:lnTo>
                  <a:lnTo>
                    <a:pt x="108002" y="283028"/>
                  </a:lnTo>
                  <a:lnTo>
                    <a:pt x="126002" y="279778"/>
                  </a:lnTo>
                  <a:lnTo>
                    <a:pt x="144002" y="276529"/>
                  </a:lnTo>
                  <a:lnTo>
                    <a:pt x="162003" y="273279"/>
                  </a:lnTo>
                  <a:lnTo>
                    <a:pt x="180003" y="270030"/>
                  </a:lnTo>
                  <a:lnTo>
                    <a:pt x="198003" y="266780"/>
                  </a:lnTo>
                  <a:lnTo>
                    <a:pt x="216004" y="263530"/>
                  </a:lnTo>
                  <a:lnTo>
                    <a:pt x="234004" y="260281"/>
                  </a:lnTo>
                  <a:lnTo>
                    <a:pt x="252004" y="257031"/>
                  </a:lnTo>
                  <a:lnTo>
                    <a:pt x="270005" y="253781"/>
                  </a:lnTo>
                  <a:lnTo>
                    <a:pt x="288005" y="250532"/>
                  </a:lnTo>
                  <a:lnTo>
                    <a:pt x="306005" y="247282"/>
                  </a:lnTo>
                  <a:lnTo>
                    <a:pt x="324006" y="244032"/>
                  </a:lnTo>
                  <a:lnTo>
                    <a:pt x="342006" y="240783"/>
                  </a:lnTo>
                  <a:lnTo>
                    <a:pt x="360006" y="237533"/>
                  </a:lnTo>
                  <a:lnTo>
                    <a:pt x="378007" y="234284"/>
                  </a:lnTo>
                  <a:lnTo>
                    <a:pt x="396007" y="231034"/>
                  </a:lnTo>
                  <a:lnTo>
                    <a:pt x="414007" y="227784"/>
                  </a:lnTo>
                  <a:lnTo>
                    <a:pt x="432008" y="224535"/>
                  </a:lnTo>
                  <a:lnTo>
                    <a:pt x="450008" y="221285"/>
                  </a:lnTo>
                  <a:lnTo>
                    <a:pt x="468008" y="218035"/>
                  </a:lnTo>
                  <a:lnTo>
                    <a:pt x="486009" y="214786"/>
                  </a:lnTo>
                  <a:lnTo>
                    <a:pt x="504009" y="211536"/>
                  </a:lnTo>
                  <a:lnTo>
                    <a:pt x="522009" y="208287"/>
                  </a:lnTo>
                  <a:lnTo>
                    <a:pt x="540010" y="205037"/>
                  </a:lnTo>
                  <a:lnTo>
                    <a:pt x="558010" y="201787"/>
                  </a:lnTo>
                  <a:lnTo>
                    <a:pt x="576010" y="198538"/>
                  </a:lnTo>
                  <a:lnTo>
                    <a:pt x="594011" y="195288"/>
                  </a:lnTo>
                  <a:lnTo>
                    <a:pt x="612011" y="192038"/>
                  </a:lnTo>
                  <a:lnTo>
                    <a:pt x="630011" y="188789"/>
                  </a:lnTo>
                  <a:lnTo>
                    <a:pt x="648012" y="185539"/>
                  </a:lnTo>
                  <a:lnTo>
                    <a:pt x="666012" y="182289"/>
                  </a:lnTo>
                  <a:lnTo>
                    <a:pt x="684012" y="179040"/>
                  </a:lnTo>
                  <a:lnTo>
                    <a:pt x="702013" y="175790"/>
                  </a:lnTo>
                  <a:lnTo>
                    <a:pt x="720013" y="172541"/>
                  </a:lnTo>
                  <a:lnTo>
                    <a:pt x="738013" y="169291"/>
                  </a:lnTo>
                  <a:lnTo>
                    <a:pt x="756014" y="166041"/>
                  </a:lnTo>
                  <a:lnTo>
                    <a:pt x="774014" y="162792"/>
                  </a:lnTo>
                  <a:lnTo>
                    <a:pt x="792014" y="159542"/>
                  </a:lnTo>
                  <a:lnTo>
                    <a:pt x="810015" y="156292"/>
                  </a:lnTo>
                  <a:lnTo>
                    <a:pt x="828015" y="153043"/>
                  </a:lnTo>
                  <a:lnTo>
                    <a:pt x="846015" y="149793"/>
                  </a:lnTo>
                  <a:lnTo>
                    <a:pt x="864016" y="146543"/>
                  </a:lnTo>
                  <a:lnTo>
                    <a:pt x="882016" y="143294"/>
                  </a:lnTo>
                  <a:lnTo>
                    <a:pt x="900016" y="140044"/>
                  </a:lnTo>
                  <a:lnTo>
                    <a:pt x="918017" y="136795"/>
                  </a:lnTo>
                  <a:lnTo>
                    <a:pt x="936017" y="133545"/>
                  </a:lnTo>
                  <a:lnTo>
                    <a:pt x="954017" y="130295"/>
                  </a:lnTo>
                  <a:lnTo>
                    <a:pt x="972018" y="127046"/>
                  </a:lnTo>
                  <a:lnTo>
                    <a:pt x="990018" y="123796"/>
                  </a:lnTo>
                  <a:lnTo>
                    <a:pt x="1008018" y="120546"/>
                  </a:lnTo>
                  <a:lnTo>
                    <a:pt x="1026019" y="117297"/>
                  </a:lnTo>
                  <a:lnTo>
                    <a:pt x="1044019" y="114047"/>
                  </a:lnTo>
                  <a:lnTo>
                    <a:pt x="1062019" y="110798"/>
                  </a:lnTo>
                  <a:lnTo>
                    <a:pt x="1080020" y="107548"/>
                  </a:lnTo>
                  <a:lnTo>
                    <a:pt x="1098020" y="104298"/>
                  </a:lnTo>
                  <a:lnTo>
                    <a:pt x="1116020" y="101049"/>
                  </a:lnTo>
                  <a:lnTo>
                    <a:pt x="1134021" y="97799"/>
                  </a:lnTo>
                  <a:lnTo>
                    <a:pt x="1152021" y="94549"/>
                  </a:lnTo>
                  <a:lnTo>
                    <a:pt x="1170021" y="91300"/>
                  </a:lnTo>
                  <a:lnTo>
                    <a:pt x="1188022" y="88050"/>
                  </a:lnTo>
                  <a:lnTo>
                    <a:pt x="1206022" y="84800"/>
                  </a:lnTo>
                  <a:lnTo>
                    <a:pt x="1224022" y="81551"/>
                  </a:lnTo>
                  <a:lnTo>
                    <a:pt x="1242023" y="78301"/>
                  </a:lnTo>
                  <a:lnTo>
                    <a:pt x="1260023" y="75052"/>
                  </a:lnTo>
                  <a:lnTo>
                    <a:pt x="1278023" y="71802"/>
                  </a:lnTo>
                  <a:lnTo>
                    <a:pt x="1296024" y="68552"/>
                  </a:lnTo>
                  <a:lnTo>
                    <a:pt x="1314024" y="65303"/>
                  </a:lnTo>
                  <a:lnTo>
                    <a:pt x="1332024" y="62053"/>
                  </a:lnTo>
                  <a:lnTo>
                    <a:pt x="1350025" y="58803"/>
                  </a:lnTo>
                  <a:lnTo>
                    <a:pt x="1368025" y="55554"/>
                  </a:lnTo>
                  <a:lnTo>
                    <a:pt x="1386025" y="52304"/>
                  </a:lnTo>
                  <a:lnTo>
                    <a:pt x="1404026" y="49055"/>
                  </a:lnTo>
                  <a:lnTo>
                    <a:pt x="1422026" y="45805"/>
                  </a:lnTo>
                  <a:lnTo>
                    <a:pt x="1440026" y="42555"/>
                  </a:lnTo>
                  <a:lnTo>
                    <a:pt x="1458027" y="39306"/>
                  </a:lnTo>
                  <a:lnTo>
                    <a:pt x="1476027" y="36056"/>
                  </a:lnTo>
                  <a:lnTo>
                    <a:pt x="1494027" y="32806"/>
                  </a:lnTo>
                  <a:lnTo>
                    <a:pt x="1512028" y="29557"/>
                  </a:lnTo>
                  <a:lnTo>
                    <a:pt x="1530028" y="26307"/>
                  </a:lnTo>
                  <a:lnTo>
                    <a:pt x="1548028" y="23057"/>
                  </a:lnTo>
                  <a:lnTo>
                    <a:pt x="1566029" y="19808"/>
                  </a:lnTo>
                  <a:lnTo>
                    <a:pt x="1584029" y="16558"/>
                  </a:lnTo>
                  <a:lnTo>
                    <a:pt x="1602029" y="13309"/>
                  </a:lnTo>
                  <a:lnTo>
                    <a:pt x="1620030" y="10059"/>
                  </a:lnTo>
                  <a:lnTo>
                    <a:pt x="1638030" y="6809"/>
                  </a:lnTo>
                  <a:lnTo>
                    <a:pt x="1656030" y="3560"/>
                  </a:lnTo>
                  <a:lnTo>
                    <a:pt x="1674031" y="310"/>
                  </a:lnTo>
                  <a:lnTo>
                    <a:pt x="16757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4851672" y="5287818"/>
              <a:ext cx="135515" cy="141709"/>
            </a:xfrm>
            <a:custGeom>
              <a:avLst/>
              <a:pathLst>
                <a:path w="135515" h="141709">
                  <a:moveTo>
                    <a:pt x="25583" y="141709"/>
                  </a:moveTo>
                  <a:lnTo>
                    <a:pt x="135515" y="4869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2392778" y="4934271"/>
              <a:ext cx="918657" cy="704773"/>
            </a:xfrm>
            <a:custGeom>
              <a:avLst/>
              <a:pathLst>
                <a:path w="918657" h="704773">
                  <a:moveTo>
                    <a:pt x="918657" y="704773"/>
                  </a:moveTo>
                  <a:lnTo>
                    <a:pt x="908513" y="696990"/>
                  </a:lnTo>
                  <a:lnTo>
                    <a:pt x="898368" y="689207"/>
                  </a:lnTo>
                  <a:lnTo>
                    <a:pt x="888223" y="681424"/>
                  </a:lnTo>
                  <a:lnTo>
                    <a:pt x="878078" y="673641"/>
                  </a:lnTo>
                  <a:lnTo>
                    <a:pt x="867933" y="665858"/>
                  </a:lnTo>
                  <a:lnTo>
                    <a:pt x="857788" y="658075"/>
                  </a:lnTo>
                  <a:lnTo>
                    <a:pt x="847643" y="650292"/>
                  </a:lnTo>
                  <a:lnTo>
                    <a:pt x="837498" y="642509"/>
                  </a:lnTo>
                  <a:lnTo>
                    <a:pt x="827353" y="634726"/>
                  </a:lnTo>
                  <a:lnTo>
                    <a:pt x="817208" y="626943"/>
                  </a:lnTo>
                  <a:lnTo>
                    <a:pt x="807063" y="619160"/>
                  </a:lnTo>
                  <a:lnTo>
                    <a:pt x="796919" y="611377"/>
                  </a:lnTo>
                  <a:lnTo>
                    <a:pt x="786774" y="603594"/>
                  </a:lnTo>
                  <a:lnTo>
                    <a:pt x="776629" y="595811"/>
                  </a:lnTo>
                  <a:lnTo>
                    <a:pt x="766484" y="588028"/>
                  </a:lnTo>
                  <a:lnTo>
                    <a:pt x="756339" y="580246"/>
                  </a:lnTo>
                  <a:lnTo>
                    <a:pt x="746194" y="572463"/>
                  </a:lnTo>
                  <a:lnTo>
                    <a:pt x="736049" y="564680"/>
                  </a:lnTo>
                  <a:lnTo>
                    <a:pt x="725904" y="556897"/>
                  </a:lnTo>
                  <a:lnTo>
                    <a:pt x="715759" y="549114"/>
                  </a:lnTo>
                  <a:lnTo>
                    <a:pt x="705614" y="541331"/>
                  </a:lnTo>
                  <a:lnTo>
                    <a:pt x="695469" y="533548"/>
                  </a:lnTo>
                  <a:lnTo>
                    <a:pt x="685324" y="525765"/>
                  </a:lnTo>
                  <a:lnTo>
                    <a:pt x="675180" y="517982"/>
                  </a:lnTo>
                  <a:lnTo>
                    <a:pt x="665035" y="510199"/>
                  </a:lnTo>
                  <a:lnTo>
                    <a:pt x="654890" y="502416"/>
                  </a:lnTo>
                  <a:lnTo>
                    <a:pt x="644745" y="494633"/>
                  </a:lnTo>
                  <a:lnTo>
                    <a:pt x="634600" y="486850"/>
                  </a:lnTo>
                  <a:lnTo>
                    <a:pt x="624455" y="479067"/>
                  </a:lnTo>
                  <a:lnTo>
                    <a:pt x="614310" y="471284"/>
                  </a:lnTo>
                  <a:lnTo>
                    <a:pt x="604165" y="463501"/>
                  </a:lnTo>
                  <a:lnTo>
                    <a:pt x="594020" y="455718"/>
                  </a:lnTo>
                  <a:lnTo>
                    <a:pt x="583875" y="447936"/>
                  </a:lnTo>
                  <a:lnTo>
                    <a:pt x="573730" y="440153"/>
                  </a:lnTo>
                  <a:lnTo>
                    <a:pt x="563586" y="432370"/>
                  </a:lnTo>
                  <a:lnTo>
                    <a:pt x="553441" y="424587"/>
                  </a:lnTo>
                  <a:lnTo>
                    <a:pt x="543296" y="416804"/>
                  </a:lnTo>
                  <a:lnTo>
                    <a:pt x="533151" y="409021"/>
                  </a:lnTo>
                  <a:lnTo>
                    <a:pt x="523006" y="401238"/>
                  </a:lnTo>
                  <a:lnTo>
                    <a:pt x="512861" y="393455"/>
                  </a:lnTo>
                  <a:lnTo>
                    <a:pt x="502716" y="385672"/>
                  </a:lnTo>
                  <a:lnTo>
                    <a:pt x="492571" y="377889"/>
                  </a:lnTo>
                  <a:lnTo>
                    <a:pt x="482426" y="370106"/>
                  </a:lnTo>
                  <a:lnTo>
                    <a:pt x="472281" y="362323"/>
                  </a:lnTo>
                  <a:lnTo>
                    <a:pt x="462136" y="354540"/>
                  </a:lnTo>
                  <a:lnTo>
                    <a:pt x="451991" y="346757"/>
                  </a:lnTo>
                  <a:lnTo>
                    <a:pt x="441847" y="338974"/>
                  </a:lnTo>
                  <a:lnTo>
                    <a:pt x="431702" y="331191"/>
                  </a:lnTo>
                  <a:lnTo>
                    <a:pt x="421557" y="323408"/>
                  </a:lnTo>
                  <a:lnTo>
                    <a:pt x="411412" y="315626"/>
                  </a:lnTo>
                  <a:lnTo>
                    <a:pt x="401267" y="307843"/>
                  </a:lnTo>
                  <a:lnTo>
                    <a:pt x="391122" y="300060"/>
                  </a:lnTo>
                  <a:lnTo>
                    <a:pt x="380977" y="292277"/>
                  </a:lnTo>
                  <a:lnTo>
                    <a:pt x="370832" y="284494"/>
                  </a:lnTo>
                  <a:lnTo>
                    <a:pt x="360687" y="276711"/>
                  </a:lnTo>
                  <a:lnTo>
                    <a:pt x="350542" y="268928"/>
                  </a:lnTo>
                  <a:lnTo>
                    <a:pt x="340397" y="261145"/>
                  </a:lnTo>
                  <a:lnTo>
                    <a:pt x="330253" y="253362"/>
                  </a:lnTo>
                  <a:lnTo>
                    <a:pt x="320108" y="245579"/>
                  </a:lnTo>
                  <a:lnTo>
                    <a:pt x="309963" y="237796"/>
                  </a:lnTo>
                  <a:lnTo>
                    <a:pt x="299818" y="230013"/>
                  </a:lnTo>
                  <a:lnTo>
                    <a:pt x="289673" y="222230"/>
                  </a:lnTo>
                  <a:lnTo>
                    <a:pt x="279528" y="214447"/>
                  </a:lnTo>
                  <a:lnTo>
                    <a:pt x="269383" y="206664"/>
                  </a:lnTo>
                  <a:lnTo>
                    <a:pt x="259238" y="198881"/>
                  </a:lnTo>
                  <a:lnTo>
                    <a:pt x="249093" y="191098"/>
                  </a:lnTo>
                  <a:lnTo>
                    <a:pt x="238948" y="183316"/>
                  </a:lnTo>
                  <a:lnTo>
                    <a:pt x="228803" y="175533"/>
                  </a:lnTo>
                  <a:lnTo>
                    <a:pt x="218658" y="167750"/>
                  </a:lnTo>
                  <a:lnTo>
                    <a:pt x="208514" y="159967"/>
                  </a:lnTo>
                  <a:lnTo>
                    <a:pt x="198369" y="152184"/>
                  </a:lnTo>
                  <a:lnTo>
                    <a:pt x="188224" y="144401"/>
                  </a:lnTo>
                  <a:lnTo>
                    <a:pt x="178079" y="136618"/>
                  </a:lnTo>
                  <a:lnTo>
                    <a:pt x="167934" y="128835"/>
                  </a:lnTo>
                  <a:lnTo>
                    <a:pt x="157789" y="121052"/>
                  </a:lnTo>
                  <a:lnTo>
                    <a:pt x="147644" y="113269"/>
                  </a:lnTo>
                  <a:lnTo>
                    <a:pt x="137499" y="105486"/>
                  </a:lnTo>
                  <a:lnTo>
                    <a:pt x="127354" y="97703"/>
                  </a:lnTo>
                  <a:lnTo>
                    <a:pt x="117209" y="89920"/>
                  </a:lnTo>
                  <a:lnTo>
                    <a:pt x="107064" y="82137"/>
                  </a:lnTo>
                  <a:lnTo>
                    <a:pt x="96920" y="74354"/>
                  </a:lnTo>
                  <a:lnTo>
                    <a:pt x="86775" y="66571"/>
                  </a:lnTo>
                  <a:lnTo>
                    <a:pt x="76630" y="58788"/>
                  </a:lnTo>
                  <a:lnTo>
                    <a:pt x="66485" y="51005"/>
                  </a:lnTo>
                  <a:lnTo>
                    <a:pt x="56340" y="43223"/>
                  </a:lnTo>
                  <a:lnTo>
                    <a:pt x="46195" y="35440"/>
                  </a:lnTo>
                  <a:lnTo>
                    <a:pt x="36050" y="27657"/>
                  </a:lnTo>
                  <a:lnTo>
                    <a:pt x="25905" y="19874"/>
                  </a:lnTo>
                  <a:lnTo>
                    <a:pt x="15760" y="12091"/>
                  </a:lnTo>
                  <a:lnTo>
                    <a:pt x="5615" y="43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2392778" y="4934271"/>
              <a:ext cx="142769" cy="133033"/>
            </a:xfrm>
            <a:custGeom>
              <a:avLst/>
              <a:pathLst>
                <a:path w="142769" h="133033">
                  <a:moveTo>
                    <a:pt x="142769" y="18782"/>
                  </a:moveTo>
                  <a:lnTo>
                    <a:pt x="0" y="0"/>
                  </a:lnTo>
                  <a:lnTo>
                    <a:pt x="55118" y="1330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3311436" y="5607338"/>
              <a:ext cx="663402" cy="31705"/>
            </a:xfrm>
            <a:custGeom>
              <a:avLst/>
              <a:pathLst>
                <a:path w="663402" h="31705">
                  <a:moveTo>
                    <a:pt x="0" y="31705"/>
                  </a:moveTo>
                  <a:lnTo>
                    <a:pt x="7790" y="31333"/>
                  </a:lnTo>
                  <a:lnTo>
                    <a:pt x="15581" y="30960"/>
                  </a:lnTo>
                  <a:lnTo>
                    <a:pt x="23372" y="30588"/>
                  </a:lnTo>
                  <a:lnTo>
                    <a:pt x="31162" y="30216"/>
                  </a:lnTo>
                  <a:lnTo>
                    <a:pt x="38953" y="29843"/>
                  </a:lnTo>
                  <a:lnTo>
                    <a:pt x="46744" y="29471"/>
                  </a:lnTo>
                  <a:lnTo>
                    <a:pt x="54534" y="29099"/>
                  </a:lnTo>
                  <a:lnTo>
                    <a:pt x="62325" y="28726"/>
                  </a:lnTo>
                  <a:lnTo>
                    <a:pt x="70116" y="28354"/>
                  </a:lnTo>
                  <a:lnTo>
                    <a:pt x="77906" y="27982"/>
                  </a:lnTo>
                  <a:lnTo>
                    <a:pt x="85697" y="27609"/>
                  </a:lnTo>
                  <a:lnTo>
                    <a:pt x="93488" y="27237"/>
                  </a:lnTo>
                  <a:lnTo>
                    <a:pt x="101279" y="26865"/>
                  </a:lnTo>
                  <a:lnTo>
                    <a:pt x="109069" y="26492"/>
                  </a:lnTo>
                  <a:lnTo>
                    <a:pt x="116860" y="26120"/>
                  </a:lnTo>
                  <a:lnTo>
                    <a:pt x="124651" y="25748"/>
                  </a:lnTo>
                  <a:lnTo>
                    <a:pt x="132441" y="25375"/>
                  </a:lnTo>
                  <a:lnTo>
                    <a:pt x="140232" y="25003"/>
                  </a:lnTo>
                  <a:lnTo>
                    <a:pt x="148023" y="24631"/>
                  </a:lnTo>
                  <a:lnTo>
                    <a:pt x="155813" y="24258"/>
                  </a:lnTo>
                  <a:lnTo>
                    <a:pt x="163604" y="23886"/>
                  </a:lnTo>
                  <a:lnTo>
                    <a:pt x="171395" y="23514"/>
                  </a:lnTo>
                  <a:lnTo>
                    <a:pt x="179186" y="23141"/>
                  </a:lnTo>
                  <a:lnTo>
                    <a:pt x="186976" y="22769"/>
                  </a:lnTo>
                  <a:lnTo>
                    <a:pt x="194767" y="22397"/>
                  </a:lnTo>
                  <a:lnTo>
                    <a:pt x="202558" y="22024"/>
                  </a:lnTo>
                  <a:lnTo>
                    <a:pt x="210348" y="21652"/>
                  </a:lnTo>
                  <a:lnTo>
                    <a:pt x="218139" y="21280"/>
                  </a:lnTo>
                  <a:lnTo>
                    <a:pt x="225930" y="20907"/>
                  </a:lnTo>
                  <a:lnTo>
                    <a:pt x="233720" y="20535"/>
                  </a:lnTo>
                  <a:lnTo>
                    <a:pt x="241511" y="20163"/>
                  </a:lnTo>
                  <a:lnTo>
                    <a:pt x="249302" y="19790"/>
                  </a:lnTo>
                  <a:lnTo>
                    <a:pt x="257093" y="19418"/>
                  </a:lnTo>
                  <a:lnTo>
                    <a:pt x="264883" y="19046"/>
                  </a:lnTo>
                  <a:lnTo>
                    <a:pt x="272674" y="18673"/>
                  </a:lnTo>
                  <a:lnTo>
                    <a:pt x="280465" y="18301"/>
                  </a:lnTo>
                  <a:lnTo>
                    <a:pt x="288255" y="17929"/>
                  </a:lnTo>
                  <a:lnTo>
                    <a:pt x="296046" y="17556"/>
                  </a:lnTo>
                  <a:lnTo>
                    <a:pt x="303837" y="17184"/>
                  </a:lnTo>
                  <a:lnTo>
                    <a:pt x="311627" y="16812"/>
                  </a:lnTo>
                  <a:lnTo>
                    <a:pt x="319418" y="16439"/>
                  </a:lnTo>
                  <a:lnTo>
                    <a:pt x="327209" y="16067"/>
                  </a:lnTo>
                  <a:lnTo>
                    <a:pt x="335000" y="15695"/>
                  </a:lnTo>
                  <a:lnTo>
                    <a:pt x="342790" y="15322"/>
                  </a:lnTo>
                  <a:lnTo>
                    <a:pt x="350581" y="14950"/>
                  </a:lnTo>
                  <a:lnTo>
                    <a:pt x="358372" y="14578"/>
                  </a:lnTo>
                  <a:lnTo>
                    <a:pt x="366162" y="14205"/>
                  </a:lnTo>
                  <a:lnTo>
                    <a:pt x="373953" y="13833"/>
                  </a:lnTo>
                  <a:lnTo>
                    <a:pt x="381744" y="13461"/>
                  </a:lnTo>
                  <a:lnTo>
                    <a:pt x="389534" y="13088"/>
                  </a:lnTo>
                  <a:lnTo>
                    <a:pt x="397325" y="12716"/>
                  </a:lnTo>
                  <a:lnTo>
                    <a:pt x="405116" y="12344"/>
                  </a:lnTo>
                  <a:lnTo>
                    <a:pt x="412907" y="11971"/>
                  </a:lnTo>
                  <a:lnTo>
                    <a:pt x="420697" y="11599"/>
                  </a:lnTo>
                  <a:lnTo>
                    <a:pt x="428488" y="11227"/>
                  </a:lnTo>
                  <a:lnTo>
                    <a:pt x="436279" y="10854"/>
                  </a:lnTo>
                  <a:lnTo>
                    <a:pt x="444069" y="10482"/>
                  </a:lnTo>
                  <a:lnTo>
                    <a:pt x="451860" y="10110"/>
                  </a:lnTo>
                  <a:lnTo>
                    <a:pt x="459651" y="9737"/>
                  </a:lnTo>
                  <a:lnTo>
                    <a:pt x="467441" y="9365"/>
                  </a:lnTo>
                  <a:lnTo>
                    <a:pt x="475232" y="8993"/>
                  </a:lnTo>
                  <a:lnTo>
                    <a:pt x="483023" y="8620"/>
                  </a:lnTo>
                  <a:lnTo>
                    <a:pt x="490813" y="8248"/>
                  </a:lnTo>
                  <a:lnTo>
                    <a:pt x="498604" y="7876"/>
                  </a:lnTo>
                  <a:lnTo>
                    <a:pt x="506395" y="7503"/>
                  </a:lnTo>
                  <a:lnTo>
                    <a:pt x="514186" y="7131"/>
                  </a:lnTo>
                  <a:lnTo>
                    <a:pt x="521976" y="6759"/>
                  </a:lnTo>
                  <a:lnTo>
                    <a:pt x="529767" y="6386"/>
                  </a:lnTo>
                  <a:lnTo>
                    <a:pt x="537558" y="6014"/>
                  </a:lnTo>
                  <a:lnTo>
                    <a:pt x="545348" y="5642"/>
                  </a:lnTo>
                  <a:lnTo>
                    <a:pt x="553139" y="5269"/>
                  </a:lnTo>
                  <a:lnTo>
                    <a:pt x="560930" y="4897"/>
                  </a:lnTo>
                  <a:lnTo>
                    <a:pt x="568720" y="4525"/>
                  </a:lnTo>
                  <a:lnTo>
                    <a:pt x="576511" y="4152"/>
                  </a:lnTo>
                  <a:lnTo>
                    <a:pt x="584302" y="3780"/>
                  </a:lnTo>
                  <a:lnTo>
                    <a:pt x="592093" y="3408"/>
                  </a:lnTo>
                  <a:lnTo>
                    <a:pt x="599883" y="3035"/>
                  </a:lnTo>
                  <a:lnTo>
                    <a:pt x="607674" y="2663"/>
                  </a:lnTo>
                  <a:lnTo>
                    <a:pt x="615465" y="2291"/>
                  </a:lnTo>
                  <a:lnTo>
                    <a:pt x="623255" y="1918"/>
                  </a:lnTo>
                  <a:lnTo>
                    <a:pt x="631046" y="1546"/>
                  </a:lnTo>
                  <a:lnTo>
                    <a:pt x="638837" y="1174"/>
                  </a:lnTo>
                  <a:lnTo>
                    <a:pt x="646627" y="801"/>
                  </a:lnTo>
                  <a:lnTo>
                    <a:pt x="654418" y="429"/>
                  </a:lnTo>
                  <a:lnTo>
                    <a:pt x="662209" y="57"/>
                  </a:lnTo>
                  <a:lnTo>
                    <a:pt x="6634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3846835" y="5541373"/>
              <a:ext cx="128002" cy="143835"/>
            </a:xfrm>
            <a:custGeom>
              <a:avLst/>
              <a:pathLst>
                <a:path w="128002" h="143835">
                  <a:moveTo>
                    <a:pt x="6874" y="143835"/>
                  </a:moveTo>
                  <a:lnTo>
                    <a:pt x="128002" y="6596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3311436" y="4045782"/>
              <a:ext cx="871074" cy="1593261"/>
            </a:xfrm>
            <a:custGeom>
              <a:avLst/>
              <a:pathLst>
                <a:path w="871074" h="1593261">
                  <a:moveTo>
                    <a:pt x="0" y="1593261"/>
                  </a:moveTo>
                  <a:lnTo>
                    <a:pt x="9322" y="1576210"/>
                  </a:lnTo>
                  <a:lnTo>
                    <a:pt x="18644" y="1559159"/>
                  </a:lnTo>
                  <a:lnTo>
                    <a:pt x="27966" y="1542109"/>
                  </a:lnTo>
                  <a:lnTo>
                    <a:pt x="37288" y="1525058"/>
                  </a:lnTo>
                  <a:lnTo>
                    <a:pt x="46610" y="1508007"/>
                  </a:lnTo>
                  <a:lnTo>
                    <a:pt x="55932" y="1490956"/>
                  </a:lnTo>
                  <a:lnTo>
                    <a:pt x="65254" y="1473906"/>
                  </a:lnTo>
                  <a:lnTo>
                    <a:pt x="74576" y="1456855"/>
                  </a:lnTo>
                  <a:lnTo>
                    <a:pt x="83898" y="1439804"/>
                  </a:lnTo>
                  <a:lnTo>
                    <a:pt x="93220" y="1422753"/>
                  </a:lnTo>
                  <a:lnTo>
                    <a:pt x="102542" y="1405703"/>
                  </a:lnTo>
                  <a:lnTo>
                    <a:pt x="111864" y="1388652"/>
                  </a:lnTo>
                  <a:lnTo>
                    <a:pt x="121186" y="1371601"/>
                  </a:lnTo>
                  <a:lnTo>
                    <a:pt x="130508" y="1354550"/>
                  </a:lnTo>
                  <a:lnTo>
                    <a:pt x="139830" y="1337500"/>
                  </a:lnTo>
                  <a:lnTo>
                    <a:pt x="149152" y="1320449"/>
                  </a:lnTo>
                  <a:lnTo>
                    <a:pt x="158474" y="1303398"/>
                  </a:lnTo>
                  <a:lnTo>
                    <a:pt x="167797" y="1286348"/>
                  </a:lnTo>
                  <a:lnTo>
                    <a:pt x="177119" y="1269297"/>
                  </a:lnTo>
                  <a:lnTo>
                    <a:pt x="186441" y="1252246"/>
                  </a:lnTo>
                  <a:lnTo>
                    <a:pt x="195763" y="1235195"/>
                  </a:lnTo>
                  <a:lnTo>
                    <a:pt x="205085" y="1218145"/>
                  </a:lnTo>
                  <a:lnTo>
                    <a:pt x="214407" y="1201094"/>
                  </a:lnTo>
                  <a:lnTo>
                    <a:pt x="223729" y="1184043"/>
                  </a:lnTo>
                  <a:lnTo>
                    <a:pt x="233051" y="1166992"/>
                  </a:lnTo>
                  <a:lnTo>
                    <a:pt x="242373" y="1149942"/>
                  </a:lnTo>
                  <a:lnTo>
                    <a:pt x="251695" y="1132891"/>
                  </a:lnTo>
                  <a:lnTo>
                    <a:pt x="261017" y="1115840"/>
                  </a:lnTo>
                  <a:lnTo>
                    <a:pt x="270339" y="1098789"/>
                  </a:lnTo>
                  <a:lnTo>
                    <a:pt x="279661" y="1081739"/>
                  </a:lnTo>
                  <a:lnTo>
                    <a:pt x="288983" y="1064688"/>
                  </a:lnTo>
                  <a:lnTo>
                    <a:pt x="298305" y="1047637"/>
                  </a:lnTo>
                  <a:lnTo>
                    <a:pt x="307627" y="1030586"/>
                  </a:lnTo>
                  <a:lnTo>
                    <a:pt x="316949" y="1013536"/>
                  </a:lnTo>
                  <a:lnTo>
                    <a:pt x="326271" y="996485"/>
                  </a:lnTo>
                  <a:lnTo>
                    <a:pt x="335594" y="979434"/>
                  </a:lnTo>
                  <a:lnTo>
                    <a:pt x="344916" y="962383"/>
                  </a:lnTo>
                  <a:lnTo>
                    <a:pt x="354238" y="945333"/>
                  </a:lnTo>
                  <a:lnTo>
                    <a:pt x="363560" y="928282"/>
                  </a:lnTo>
                  <a:lnTo>
                    <a:pt x="372882" y="911231"/>
                  </a:lnTo>
                  <a:lnTo>
                    <a:pt x="382204" y="894180"/>
                  </a:lnTo>
                  <a:lnTo>
                    <a:pt x="391526" y="877130"/>
                  </a:lnTo>
                  <a:lnTo>
                    <a:pt x="400848" y="860079"/>
                  </a:lnTo>
                  <a:lnTo>
                    <a:pt x="410170" y="843028"/>
                  </a:lnTo>
                  <a:lnTo>
                    <a:pt x="419492" y="825977"/>
                  </a:lnTo>
                  <a:lnTo>
                    <a:pt x="428814" y="808927"/>
                  </a:lnTo>
                  <a:lnTo>
                    <a:pt x="438136" y="791876"/>
                  </a:lnTo>
                  <a:lnTo>
                    <a:pt x="447458" y="774825"/>
                  </a:lnTo>
                  <a:lnTo>
                    <a:pt x="456780" y="757775"/>
                  </a:lnTo>
                  <a:lnTo>
                    <a:pt x="466102" y="740724"/>
                  </a:lnTo>
                  <a:lnTo>
                    <a:pt x="475424" y="723673"/>
                  </a:lnTo>
                  <a:lnTo>
                    <a:pt x="484746" y="706622"/>
                  </a:lnTo>
                  <a:lnTo>
                    <a:pt x="494068" y="689572"/>
                  </a:lnTo>
                  <a:lnTo>
                    <a:pt x="503391" y="672521"/>
                  </a:lnTo>
                  <a:lnTo>
                    <a:pt x="512713" y="655470"/>
                  </a:lnTo>
                  <a:lnTo>
                    <a:pt x="522035" y="638419"/>
                  </a:lnTo>
                  <a:lnTo>
                    <a:pt x="531357" y="621369"/>
                  </a:lnTo>
                  <a:lnTo>
                    <a:pt x="540679" y="604318"/>
                  </a:lnTo>
                  <a:lnTo>
                    <a:pt x="550001" y="587267"/>
                  </a:lnTo>
                  <a:lnTo>
                    <a:pt x="559323" y="570216"/>
                  </a:lnTo>
                  <a:lnTo>
                    <a:pt x="568645" y="553166"/>
                  </a:lnTo>
                  <a:lnTo>
                    <a:pt x="577967" y="536115"/>
                  </a:lnTo>
                  <a:lnTo>
                    <a:pt x="587289" y="519064"/>
                  </a:lnTo>
                  <a:lnTo>
                    <a:pt x="596611" y="502013"/>
                  </a:lnTo>
                  <a:lnTo>
                    <a:pt x="605933" y="484963"/>
                  </a:lnTo>
                  <a:lnTo>
                    <a:pt x="615255" y="467912"/>
                  </a:lnTo>
                  <a:lnTo>
                    <a:pt x="624577" y="450861"/>
                  </a:lnTo>
                  <a:lnTo>
                    <a:pt x="633899" y="433810"/>
                  </a:lnTo>
                  <a:lnTo>
                    <a:pt x="643221" y="416760"/>
                  </a:lnTo>
                  <a:lnTo>
                    <a:pt x="652543" y="399709"/>
                  </a:lnTo>
                  <a:lnTo>
                    <a:pt x="661865" y="382658"/>
                  </a:lnTo>
                  <a:lnTo>
                    <a:pt x="671188" y="365607"/>
                  </a:lnTo>
                  <a:lnTo>
                    <a:pt x="680510" y="348557"/>
                  </a:lnTo>
                  <a:lnTo>
                    <a:pt x="689832" y="331506"/>
                  </a:lnTo>
                  <a:lnTo>
                    <a:pt x="699154" y="314455"/>
                  </a:lnTo>
                  <a:lnTo>
                    <a:pt x="708476" y="297404"/>
                  </a:lnTo>
                  <a:lnTo>
                    <a:pt x="717798" y="280354"/>
                  </a:lnTo>
                  <a:lnTo>
                    <a:pt x="727120" y="263303"/>
                  </a:lnTo>
                  <a:lnTo>
                    <a:pt x="736442" y="246252"/>
                  </a:lnTo>
                  <a:lnTo>
                    <a:pt x="745764" y="229202"/>
                  </a:lnTo>
                  <a:lnTo>
                    <a:pt x="755086" y="212151"/>
                  </a:lnTo>
                  <a:lnTo>
                    <a:pt x="764408" y="195100"/>
                  </a:lnTo>
                  <a:lnTo>
                    <a:pt x="773730" y="178049"/>
                  </a:lnTo>
                  <a:lnTo>
                    <a:pt x="783052" y="160999"/>
                  </a:lnTo>
                  <a:lnTo>
                    <a:pt x="792374" y="143948"/>
                  </a:lnTo>
                  <a:lnTo>
                    <a:pt x="801696" y="126897"/>
                  </a:lnTo>
                  <a:lnTo>
                    <a:pt x="811018" y="109846"/>
                  </a:lnTo>
                  <a:lnTo>
                    <a:pt x="820340" y="92796"/>
                  </a:lnTo>
                  <a:lnTo>
                    <a:pt x="829662" y="75745"/>
                  </a:lnTo>
                  <a:lnTo>
                    <a:pt x="838985" y="58694"/>
                  </a:lnTo>
                  <a:lnTo>
                    <a:pt x="848307" y="41643"/>
                  </a:lnTo>
                  <a:lnTo>
                    <a:pt x="857629" y="24593"/>
                  </a:lnTo>
                  <a:lnTo>
                    <a:pt x="866951" y="7542"/>
                  </a:lnTo>
                  <a:lnTo>
                    <a:pt x="87107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4059512" y="4045782"/>
              <a:ext cx="126349" cy="143961"/>
            </a:xfrm>
            <a:custGeom>
              <a:avLst/>
              <a:pathLst>
                <a:path w="126349" h="143961">
                  <a:moveTo>
                    <a:pt x="126349" y="143961"/>
                  </a:moveTo>
                  <a:lnTo>
                    <a:pt x="122998" y="0"/>
                  </a:lnTo>
                  <a:lnTo>
                    <a:pt x="0" y="7488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3065765" y="5639044"/>
              <a:ext cx="245670" cy="1002588"/>
            </a:xfrm>
            <a:custGeom>
              <a:avLst/>
              <a:pathLst>
                <a:path w="245670" h="1002588">
                  <a:moveTo>
                    <a:pt x="245670" y="0"/>
                  </a:moveTo>
                  <a:lnTo>
                    <a:pt x="242929" y="11186"/>
                  </a:lnTo>
                  <a:lnTo>
                    <a:pt x="240188" y="22373"/>
                  </a:lnTo>
                  <a:lnTo>
                    <a:pt x="237447" y="33560"/>
                  </a:lnTo>
                  <a:lnTo>
                    <a:pt x="234706" y="44746"/>
                  </a:lnTo>
                  <a:lnTo>
                    <a:pt x="231965" y="55933"/>
                  </a:lnTo>
                  <a:lnTo>
                    <a:pt x="229223" y="67120"/>
                  </a:lnTo>
                  <a:lnTo>
                    <a:pt x="226482" y="78307"/>
                  </a:lnTo>
                  <a:lnTo>
                    <a:pt x="223741" y="89493"/>
                  </a:lnTo>
                  <a:lnTo>
                    <a:pt x="221000" y="100680"/>
                  </a:lnTo>
                  <a:lnTo>
                    <a:pt x="218259" y="111867"/>
                  </a:lnTo>
                  <a:lnTo>
                    <a:pt x="215518" y="123053"/>
                  </a:lnTo>
                  <a:lnTo>
                    <a:pt x="212777" y="134240"/>
                  </a:lnTo>
                  <a:lnTo>
                    <a:pt x="210035" y="145427"/>
                  </a:lnTo>
                  <a:lnTo>
                    <a:pt x="207294" y="156614"/>
                  </a:lnTo>
                  <a:lnTo>
                    <a:pt x="204553" y="167800"/>
                  </a:lnTo>
                  <a:lnTo>
                    <a:pt x="201812" y="178987"/>
                  </a:lnTo>
                  <a:lnTo>
                    <a:pt x="199071" y="190174"/>
                  </a:lnTo>
                  <a:lnTo>
                    <a:pt x="196330" y="201360"/>
                  </a:lnTo>
                  <a:lnTo>
                    <a:pt x="193588" y="212547"/>
                  </a:lnTo>
                  <a:lnTo>
                    <a:pt x="190847" y="223734"/>
                  </a:lnTo>
                  <a:lnTo>
                    <a:pt x="188106" y="234921"/>
                  </a:lnTo>
                  <a:lnTo>
                    <a:pt x="185365" y="246107"/>
                  </a:lnTo>
                  <a:lnTo>
                    <a:pt x="182624" y="257294"/>
                  </a:lnTo>
                  <a:lnTo>
                    <a:pt x="179883" y="268481"/>
                  </a:lnTo>
                  <a:lnTo>
                    <a:pt x="177141" y="279668"/>
                  </a:lnTo>
                  <a:lnTo>
                    <a:pt x="174400" y="290854"/>
                  </a:lnTo>
                  <a:lnTo>
                    <a:pt x="171659" y="302041"/>
                  </a:lnTo>
                  <a:lnTo>
                    <a:pt x="168918" y="313228"/>
                  </a:lnTo>
                  <a:lnTo>
                    <a:pt x="166177" y="324414"/>
                  </a:lnTo>
                  <a:lnTo>
                    <a:pt x="163436" y="335601"/>
                  </a:lnTo>
                  <a:lnTo>
                    <a:pt x="160695" y="346788"/>
                  </a:lnTo>
                  <a:lnTo>
                    <a:pt x="157953" y="357975"/>
                  </a:lnTo>
                  <a:lnTo>
                    <a:pt x="155212" y="369161"/>
                  </a:lnTo>
                  <a:lnTo>
                    <a:pt x="152471" y="380348"/>
                  </a:lnTo>
                  <a:lnTo>
                    <a:pt x="149730" y="391535"/>
                  </a:lnTo>
                  <a:lnTo>
                    <a:pt x="146989" y="402721"/>
                  </a:lnTo>
                  <a:lnTo>
                    <a:pt x="144248" y="413908"/>
                  </a:lnTo>
                  <a:lnTo>
                    <a:pt x="141506" y="425095"/>
                  </a:lnTo>
                  <a:lnTo>
                    <a:pt x="138765" y="436282"/>
                  </a:lnTo>
                  <a:lnTo>
                    <a:pt x="136024" y="447468"/>
                  </a:lnTo>
                  <a:lnTo>
                    <a:pt x="133283" y="458655"/>
                  </a:lnTo>
                  <a:lnTo>
                    <a:pt x="130542" y="469842"/>
                  </a:lnTo>
                  <a:lnTo>
                    <a:pt x="127801" y="481028"/>
                  </a:lnTo>
                  <a:lnTo>
                    <a:pt x="125060" y="492215"/>
                  </a:lnTo>
                  <a:lnTo>
                    <a:pt x="122318" y="503402"/>
                  </a:lnTo>
                  <a:lnTo>
                    <a:pt x="119577" y="514589"/>
                  </a:lnTo>
                  <a:lnTo>
                    <a:pt x="116836" y="525775"/>
                  </a:lnTo>
                  <a:lnTo>
                    <a:pt x="114095" y="536962"/>
                  </a:lnTo>
                  <a:lnTo>
                    <a:pt x="111354" y="548149"/>
                  </a:lnTo>
                  <a:lnTo>
                    <a:pt x="108613" y="559336"/>
                  </a:lnTo>
                  <a:lnTo>
                    <a:pt x="105871" y="570522"/>
                  </a:lnTo>
                  <a:lnTo>
                    <a:pt x="103130" y="581709"/>
                  </a:lnTo>
                  <a:lnTo>
                    <a:pt x="100389" y="592896"/>
                  </a:lnTo>
                  <a:lnTo>
                    <a:pt x="97648" y="604082"/>
                  </a:lnTo>
                  <a:lnTo>
                    <a:pt x="94907" y="615269"/>
                  </a:lnTo>
                  <a:lnTo>
                    <a:pt x="92166" y="626456"/>
                  </a:lnTo>
                  <a:lnTo>
                    <a:pt x="89425" y="637643"/>
                  </a:lnTo>
                  <a:lnTo>
                    <a:pt x="86683" y="648829"/>
                  </a:lnTo>
                  <a:lnTo>
                    <a:pt x="83942" y="660016"/>
                  </a:lnTo>
                  <a:lnTo>
                    <a:pt x="81201" y="671203"/>
                  </a:lnTo>
                  <a:lnTo>
                    <a:pt x="78460" y="682389"/>
                  </a:lnTo>
                  <a:lnTo>
                    <a:pt x="75719" y="693576"/>
                  </a:lnTo>
                  <a:lnTo>
                    <a:pt x="72978" y="704763"/>
                  </a:lnTo>
                  <a:lnTo>
                    <a:pt x="70236" y="715950"/>
                  </a:lnTo>
                  <a:lnTo>
                    <a:pt x="67495" y="727136"/>
                  </a:lnTo>
                  <a:lnTo>
                    <a:pt x="64754" y="738323"/>
                  </a:lnTo>
                  <a:lnTo>
                    <a:pt x="62013" y="749510"/>
                  </a:lnTo>
                  <a:lnTo>
                    <a:pt x="59272" y="760696"/>
                  </a:lnTo>
                  <a:lnTo>
                    <a:pt x="56531" y="771883"/>
                  </a:lnTo>
                  <a:lnTo>
                    <a:pt x="53789" y="783070"/>
                  </a:lnTo>
                  <a:lnTo>
                    <a:pt x="51048" y="794257"/>
                  </a:lnTo>
                  <a:lnTo>
                    <a:pt x="48307" y="805443"/>
                  </a:lnTo>
                  <a:lnTo>
                    <a:pt x="45566" y="816630"/>
                  </a:lnTo>
                  <a:lnTo>
                    <a:pt x="42825" y="827817"/>
                  </a:lnTo>
                  <a:lnTo>
                    <a:pt x="40084" y="839004"/>
                  </a:lnTo>
                  <a:lnTo>
                    <a:pt x="37343" y="850190"/>
                  </a:lnTo>
                  <a:lnTo>
                    <a:pt x="34601" y="861377"/>
                  </a:lnTo>
                  <a:lnTo>
                    <a:pt x="31860" y="872564"/>
                  </a:lnTo>
                  <a:lnTo>
                    <a:pt x="29119" y="883750"/>
                  </a:lnTo>
                  <a:lnTo>
                    <a:pt x="26378" y="894937"/>
                  </a:lnTo>
                  <a:lnTo>
                    <a:pt x="23637" y="906124"/>
                  </a:lnTo>
                  <a:lnTo>
                    <a:pt x="20896" y="917311"/>
                  </a:lnTo>
                  <a:lnTo>
                    <a:pt x="18154" y="928497"/>
                  </a:lnTo>
                  <a:lnTo>
                    <a:pt x="15413" y="939684"/>
                  </a:lnTo>
                  <a:lnTo>
                    <a:pt x="12672" y="950871"/>
                  </a:lnTo>
                  <a:lnTo>
                    <a:pt x="9931" y="962057"/>
                  </a:lnTo>
                  <a:lnTo>
                    <a:pt x="7190" y="973244"/>
                  </a:lnTo>
                  <a:lnTo>
                    <a:pt x="4449" y="984431"/>
                  </a:lnTo>
                  <a:lnTo>
                    <a:pt x="1708" y="995618"/>
                  </a:lnTo>
                  <a:lnTo>
                    <a:pt x="0" y="10025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3025514" y="6503372"/>
              <a:ext cx="139862" cy="138260"/>
            </a:xfrm>
            <a:custGeom>
              <a:avLst/>
              <a:pathLst>
                <a:path w="139862" h="138260">
                  <a:moveTo>
                    <a:pt x="0" y="0"/>
                  </a:moveTo>
                  <a:lnTo>
                    <a:pt x="40251" y="138260"/>
                  </a:lnTo>
                  <a:lnTo>
                    <a:pt x="139862" y="342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3311436" y="4833354"/>
              <a:ext cx="444605" cy="805689"/>
            </a:xfrm>
            <a:custGeom>
              <a:avLst/>
              <a:pathLst>
                <a:path w="444605" h="805689">
                  <a:moveTo>
                    <a:pt x="0" y="805689"/>
                  </a:moveTo>
                  <a:lnTo>
                    <a:pt x="5018" y="796595"/>
                  </a:lnTo>
                  <a:lnTo>
                    <a:pt x="10036" y="787502"/>
                  </a:lnTo>
                  <a:lnTo>
                    <a:pt x="15054" y="778409"/>
                  </a:lnTo>
                  <a:lnTo>
                    <a:pt x="20072" y="769315"/>
                  </a:lnTo>
                  <a:lnTo>
                    <a:pt x="25090" y="760222"/>
                  </a:lnTo>
                  <a:lnTo>
                    <a:pt x="30108" y="751128"/>
                  </a:lnTo>
                  <a:lnTo>
                    <a:pt x="35126" y="742035"/>
                  </a:lnTo>
                  <a:lnTo>
                    <a:pt x="40144" y="732942"/>
                  </a:lnTo>
                  <a:lnTo>
                    <a:pt x="45162" y="723848"/>
                  </a:lnTo>
                  <a:lnTo>
                    <a:pt x="50180" y="714755"/>
                  </a:lnTo>
                  <a:lnTo>
                    <a:pt x="55198" y="705661"/>
                  </a:lnTo>
                  <a:lnTo>
                    <a:pt x="60216" y="696568"/>
                  </a:lnTo>
                  <a:lnTo>
                    <a:pt x="65234" y="687475"/>
                  </a:lnTo>
                  <a:lnTo>
                    <a:pt x="70252" y="678381"/>
                  </a:lnTo>
                  <a:lnTo>
                    <a:pt x="75270" y="669288"/>
                  </a:lnTo>
                  <a:lnTo>
                    <a:pt x="80288" y="660194"/>
                  </a:lnTo>
                  <a:lnTo>
                    <a:pt x="85306" y="651101"/>
                  </a:lnTo>
                  <a:lnTo>
                    <a:pt x="90324" y="642008"/>
                  </a:lnTo>
                  <a:lnTo>
                    <a:pt x="95342" y="632914"/>
                  </a:lnTo>
                  <a:lnTo>
                    <a:pt x="100360" y="623821"/>
                  </a:lnTo>
                  <a:lnTo>
                    <a:pt x="105378" y="614727"/>
                  </a:lnTo>
                  <a:lnTo>
                    <a:pt x="110396" y="605634"/>
                  </a:lnTo>
                  <a:lnTo>
                    <a:pt x="115414" y="596540"/>
                  </a:lnTo>
                  <a:lnTo>
                    <a:pt x="120432" y="587447"/>
                  </a:lnTo>
                  <a:lnTo>
                    <a:pt x="125450" y="578354"/>
                  </a:lnTo>
                  <a:lnTo>
                    <a:pt x="130468" y="569260"/>
                  </a:lnTo>
                  <a:lnTo>
                    <a:pt x="135486" y="560167"/>
                  </a:lnTo>
                  <a:lnTo>
                    <a:pt x="140504" y="551073"/>
                  </a:lnTo>
                  <a:lnTo>
                    <a:pt x="145522" y="541980"/>
                  </a:lnTo>
                  <a:lnTo>
                    <a:pt x="150540" y="532887"/>
                  </a:lnTo>
                  <a:lnTo>
                    <a:pt x="155558" y="523793"/>
                  </a:lnTo>
                  <a:lnTo>
                    <a:pt x="160577" y="514700"/>
                  </a:lnTo>
                  <a:lnTo>
                    <a:pt x="165595" y="505606"/>
                  </a:lnTo>
                  <a:lnTo>
                    <a:pt x="170613" y="496513"/>
                  </a:lnTo>
                  <a:lnTo>
                    <a:pt x="175631" y="487420"/>
                  </a:lnTo>
                  <a:lnTo>
                    <a:pt x="180649" y="478326"/>
                  </a:lnTo>
                  <a:lnTo>
                    <a:pt x="185667" y="469233"/>
                  </a:lnTo>
                  <a:lnTo>
                    <a:pt x="190685" y="460139"/>
                  </a:lnTo>
                  <a:lnTo>
                    <a:pt x="195703" y="451046"/>
                  </a:lnTo>
                  <a:lnTo>
                    <a:pt x="200721" y="441953"/>
                  </a:lnTo>
                  <a:lnTo>
                    <a:pt x="205739" y="432859"/>
                  </a:lnTo>
                  <a:lnTo>
                    <a:pt x="210757" y="423766"/>
                  </a:lnTo>
                  <a:lnTo>
                    <a:pt x="215775" y="414672"/>
                  </a:lnTo>
                  <a:lnTo>
                    <a:pt x="220793" y="405579"/>
                  </a:lnTo>
                  <a:lnTo>
                    <a:pt x="225811" y="396485"/>
                  </a:lnTo>
                  <a:lnTo>
                    <a:pt x="230829" y="387392"/>
                  </a:lnTo>
                  <a:lnTo>
                    <a:pt x="235847" y="378299"/>
                  </a:lnTo>
                  <a:lnTo>
                    <a:pt x="240865" y="369205"/>
                  </a:lnTo>
                  <a:lnTo>
                    <a:pt x="245883" y="360112"/>
                  </a:lnTo>
                  <a:lnTo>
                    <a:pt x="250901" y="351018"/>
                  </a:lnTo>
                  <a:lnTo>
                    <a:pt x="255919" y="341925"/>
                  </a:lnTo>
                  <a:lnTo>
                    <a:pt x="260937" y="332832"/>
                  </a:lnTo>
                  <a:lnTo>
                    <a:pt x="265955" y="323738"/>
                  </a:lnTo>
                  <a:lnTo>
                    <a:pt x="270973" y="314645"/>
                  </a:lnTo>
                  <a:lnTo>
                    <a:pt x="275991" y="305551"/>
                  </a:lnTo>
                  <a:lnTo>
                    <a:pt x="281009" y="296458"/>
                  </a:lnTo>
                  <a:lnTo>
                    <a:pt x="286027" y="287365"/>
                  </a:lnTo>
                  <a:lnTo>
                    <a:pt x="291045" y="278271"/>
                  </a:lnTo>
                  <a:lnTo>
                    <a:pt x="296063" y="269178"/>
                  </a:lnTo>
                  <a:lnTo>
                    <a:pt x="301081" y="260084"/>
                  </a:lnTo>
                  <a:lnTo>
                    <a:pt x="306099" y="250991"/>
                  </a:lnTo>
                  <a:lnTo>
                    <a:pt x="311117" y="241898"/>
                  </a:lnTo>
                  <a:lnTo>
                    <a:pt x="316136" y="232804"/>
                  </a:lnTo>
                  <a:lnTo>
                    <a:pt x="321154" y="223711"/>
                  </a:lnTo>
                  <a:lnTo>
                    <a:pt x="326172" y="214617"/>
                  </a:lnTo>
                  <a:lnTo>
                    <a:pt x="331190" y="205524"/>
                  </a:lnTo>
                  <a:lnTo>
                    <a:pt x="336208" y="196430"/>
                  </a:lnTo>
                  <a:lnTo>
                    <a:pt x="341226" y="187337"/>
                  </a:lnTo>
                  <a:lnTo>
                    <a:pt x="346244" y="178244"/>
                  </a:lnTo>
                  <a:lnTo>
                    <a:pt x="351262" y="169150"/>
                  </a:lnTo>
                  <a:lnTo>
                    <a:pt x="356280" y="160057"/>
                  </a:lnTo>
                  <a:lnTo>
                    <a:pt x="361298" y="150963"/>
                  </a:lnTo>
                  <a:lnTo>
                    <a:pt x="366316" y="141870"/>
                  </a:lnTo>
                  <a:lnTo>
                    <a:pt x="371334" y="132777"/>
                  </a:lnTo>
                  <a:lnTo>
                    <a:pt x="376352" y="123683"/>
                  </a:lnTo>
                  <a:lnTo>
                    <a:pt x="381370" y="114590"/>
                  </a:lnTo>
                  <a:lnTo>
                    <a:pt x="386388" y="105496"/>
                  </a:lnTo>
                  <a:lnTo>
                    <a:pt x="391406" y="96403"/>
                  </a:lnTo>
                  <a:lnTo>
                    <a:pt x="396424" y="87310"/>
                  </a:lnTo>
                  <a:lnTo>
                    <a:pt x="401442" y="78216"/>
                  </a:lnTo>
                  <a:lnTo>
                    <a:pt x="406460" y="69123"/>
                  </a:lnTo>
                  <a:lnTo>
                    <a:pt x="411478" y="60029"/>
                  </a:lnTo>
                  <a:lnTo>
                    <a:pt x="416496" y="50936"/>
                  </a:lnTo>
                  <a:lnTo>
                    <a:pt x="421514" y="41843"/>
                  </a:lnTo>
                  <a:lnTo>
                    <a:pt x="426532" y="32749"/>
                  </a:lnTo>
                  <a:lnTo>
                    <a:pt x="431550" y="23656"/>
                  </a:lnTo>
                  <a:lnTo>
                    <a:pt x="436568" y="14562"/>
                  </a:lnTo>
                  <a:lnTo>
                    <a:pt x="441586" y="5469"/>
                  </a:lnTo>
                  <a:lnTo>
                    <a:pt x="4446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3632750" y="4833354"/>
              <a:ext cx="126077" cy="143973"/>
            </a:xfrm>
            <a:custGeom>
              <a:avLst/>
              <a:pathLst>
                <a:path w="126077" h="143973">
                  <a:moveTo>
                    <a:pt x="126077" y="143973"/>
                  </a:moveTo>
                  <a:lnTo>
                    <a:pt x="123291" y="0"/>
                  </a:lnTo>
                  <a:lnTo>
                    <a:pt x="0" y="743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2299104" y="4057429"/>
              <a:ext cx="1012331" cy="1581615"/>
            </a:xfrm>
            <a:custGeom>
              <a:avLst/>
              <a:pathLst>
                <a:path w="1012331" h="1581615">
                  <a:moveTo>
                    <a:pt x="1012331" y="1581615"/>
                  </a:moveTo>
                  <a:lnTo>
                    <a:pt x="1001517" y="1564720"/>
                  </a:lnTo>
                  <a:lnTo>
                    <a:pt x="990704" y="1547825"/>
                  </a:lnTo>
                  <a:lnTo>
                    <a:pt x="979890" y="1530930"/>
                  </a:lnTo>
                  <a:lnTo>
                    <a:pt x="969076" y="1514036"/>
                  </a:lnTo>
                  <a:lnTo>
                    <a:pt x="958263" y="1497141"/>
                  </a:lnTo>
                  <a:lnTo>
                    <a:pt x="947449" y="1480246"/>
                  </a:lnTo>
                  <a:lnTo>
                    <a:pt x="936635" y="1463351"/>
                  </a:lnTo>
                  <a:lnTo>
                    <a:pt x="925822" y="1446457"/>
                  </a:lnTo>
                  <a:lnTo>
                    <a:pt x="915008" y="1429562"/>
                  </a:lnTo>
                  <a:lnTo>
                    <a:pt x="904194" y="1412667"/>
                  </a:lnTo>
                  <a:lnTo>
                    <a:pt x="893381" y="1395773"/>
                  </a:lnTo>
                  <a:lnTo>
                    <a:pt x="882567" y="1378878"/>
                  </a:lnTo>
                  <a:lnTo>
                    <a:pt x="871753" y="1361983"/>
                  </a:lnTo>
                  <a:lnTo>
                    <a:pt x="860940" y="1345088"/>
                  </a:lnTo>
                  <a:lnTo>
                    <a:pt x="850126" y="1328194"/>
                  </a:lnTo>
                  <a:lnTo>
                    <a:pt x="839312" y="1311299"/>
                  </a:lnTo>
                  <a:lnTo>
                    <a:pt x="828499" y="1294404"/>
                  </a:lnTo>
                  <a:lnTo>
                    <a:pt x="817685" y="1277510"/>
                  </a:lnTo>
                  <a:lnTo>
                    <a:pt x="806871" y="1260615"/>
                  </a:lnTo>
                  <a:lnTo>
                    <a:pt x="796058" y="1243720"/>
                  </a:lnTo>
                  <a:lnTo>
                    <a:pt x="785244" y="1226825"/>
                  </a:lnTo>
                  <a:lnTo>
                    <a:pt x="774430" y="1209931"/>
                  </a:lnTo>
                  <a:lnTo>
                    <a:pt x="763617" y="1193036"/>
                  </a:lnTo>
                  <a:lnTo>
                    <a:pt x="752803" y="1176141"/>
                  </a:lnTo>
                  <a:lnTo>
                    <a:pt x="741989" y="1159246"/>
                  </a:lnTo>
                  <a:lnTo>
                    <a:pt x="731176" y="1142352"/>
                  </a:lnTo>
                  <a:lnTo>
                    <a:pt x="720362" y="1125457"/>
                  </a:lnTo>
                  <a:lnTo>
                    <a:pt x="709548" y="1108562"/>
                  </a:lnTo>
                  <a:lnTo>
                    <a:pt x="698735" y="1091668"/>
                  </a:lnTo>
                  <a:lnTo>
                    <a:pt x="687921" y="1074773"/>
                  </a:lnTo>
                  <a:lnTo>
                    <a:pt x="677107" y="1057878"/>
                  </a:lnTo>
                  <a:lnTo>
                    <a:pt x="666294" y="1040983"/>
                  </a:lnTo>
                  <a:lnTo>
                    <a:pt x="655480" y="1024089"/>
                  </a:lnTo>
                  <a:lnTo>
                    <a:pt x="644666" y="1007194"/>
                  </a:lnTo>
                  <a:lnTo>
                    <a:pt x="633853" y="990299"/>
                  </a:lnTo>
                  <a:lnTo>
                    <a:pt x="623039" y="973404"/>
                  </a:lnTo>
                  <a:lnTo>
                    <a:pt x="612225" y="956510"/>
                  </a:lnTo>
                  <a:lnTo>
                    <a:pt x="601412" y="939615"/>
                  </a:lnTo>
                  <a:lnTo>
                    <a:pt x="590598" y="922720"/>
                  </a:lnTo>
                  <a:lnTo>
                    <a:pt x="579784" y="905826"/>
                  </a:lnTo>
                  <a:lnTo>
                    <a:pt x="568971" y="888931"/>
                  </a:lnTo>
                  <a:lnTo>
                    <a:pt x="558157" y="872036"/>
                  </a:lnTo>
                  <a:lnTo>
                    <a:pt x="547343" y="855141"/>
                  </a:lnTo>
                  <a:lnTo>
                    <a:pt x="536530" y="838247"/>
                  </a:lnTo>
                  <a:lnTo>
                    <a:pt x="525716" y="821352"/>
                  </a:lnTo>
                  <a:lnTo>
                    <a:pt x="514902" y="804457"/>
                  </a:lnTo>
                  <a:lnTo>
                    <a:pt x="504089" y="787562"/>
                  </a:lnTo>
                  <a:lnTo>
                    <a:pt x="493275" y="770668"/>
                  </a:lnTo>
                  <a:lnTo>
                    <a:pt x="482461" y="753773"/>
                  </a:lnTo>
                  <a:lnTo>
                    <a:pt x="471648" y="736878"/>
                  </a:lnTo>
                  <a:lnTo>
                    <a:pt x="460834" y="719984"/>
                  </a:lnTo>
                  <a:lnTo>
                    <a:pt x="450020" y="703089"/>
                  </a:lnTo>
                  <a:lnTo>
                    <a:pt x="439207" y="686194"/>
                  </a:lnTo>
                  <a:lnTo>
                    <a:pt x="428393" y="669299"/>
                  </a:lnTo>
                  <a:lnTo>
                    <a:pt x="417579" y="652405"/>
                  </a:lnTo>
                  <a:lnTo>
                    <a:pt x="406765" y="635510"/>
                  </a:lnTo>
                  <a:lnTo>
                    <a:pt x="395952" y="618615"/>
                  </a:lnTo>
                  <a:lnTo>
                    <a:pt x="385138" y="601720"/>
                  </a:lnTo>
                  <a:lnTo>
                    <a:pt x="374324" y="584826"/>
                  </a:lnTo>
                  <a:lnTo>
                    <a:pt x="363511" y="567931"/>
                  </a:lnTo>
                  <a:lnTo>
                    <a:pt x="352697" y="551036"/>
                  </a:lnTo>
                  <a:lnTo>
                    <a:pt x="341883" y="534142"/>
                  </a:lnTo>
                  <a:lnTo>
                    <a:pt x="331070" y="517247"/>
                  </a:lnTo>
                  <a:lnTo>
                    <a:pt x="320256" y="500352"/>
                  </a:lnTo>
                  <a:lnTo>
                    <a:pt x="309442" y="483457"/>
                  </a:lnTo>
                  <a:lnTo>
                    <a:pt x="298629" y="466563"/>
                  </a:lnTo>
                  <a:lnTo>
                    <a:pt x="287815" y="449668"/>
                  </a:lnTo>
                  <a:lnTo>
                    <a:pt x="277001" y="432773"/>
                  </a:lnTo>
                  <a:lnTo>
                    <a:pt x="266188" y="415879"/>
                  </a:lnTo>
                  <a:lnTo>
                    <a:pt x="255374" y="398984"/>
                  </a:lnTo>
                  <a:lnTo>
                    <a:pt x="244560" y="382089"/>
                  </a:lnTo>
                  <a:lnTo>
                    <a:pt x="233747" y="365194"/>
                  </a:lnTo>
                  <a:lnTo>
                    <a:pt x="222933" y="348300"/>
                  </a:lnTo>
                  <a:lnTo>
                    <a:pt x="212119" y="331405"/>
                  </a:lnTo>
                  <a:lnTo>
                    <a:pt x="201306" y="314510"/>
                  </a:lnTo>
                  <a:lnTo>
                    <a:pt x="190492" y="297615"/>
                  </a:lnTo>
                  <a:lnTo>
                    <a:pt x="179678" y="280721"/>
                  </a:lnTo>
                  <a:lnTo>
                    <a:pt x="168865" y="263826"/>
                  </a:lnTo>
                  <a:lnTo>
                    <a:pt x="158051" y="246931"/>
                  </a:lnTo>
                  <a:lnTo>
                    <a:pt x="147237" y="230037"/>
                  </a:lnTo>
                  <a:lnTo>
                    <a:pt x="136424" y="213142"/>
                  </a:lnTo>
                  <a:lnTo>
                    <a:pt x="125610" y="196247"/>
                  </a:lnTo>
                  <a:lnTo>
                    <a:pt x="114796" y="179352"/>
                  </a:lnTo>
                  <a:lnTo>
                    <a:pt x="103983" y="162458"/>
                  </a:lnTo>
                  <a:lnTo>
                    <a:pt x="93169" y="145563"/>
                  </a:lnTo>
                  <a:lnTo>
                    <a:pt x="82355" y="128668"/>
                  </a:lnTo>
                  <a:lnTo>
                    <a:pt x="71542" y="111773"/>
                  </a:lnTo>
                  <a:lnTo>
                    <a:pt x="60728" y="94879"/>
                  </a:lnTo>
                  <a:lnTo>
                    <a:pt x="49914" y="77984"/>
                  </a:lnTo>
                  <a:lnTo>
                    <a:pt x="39101" y="61089"/>
                  </a:lnTo>
                  <a:lnTo>
                    <a:pt x="28287" y="44195"/>
                  </a:lnTo>
                  <a:lnTo>
                    <a:pt x="17473" y="27300"/>
                  </a:lnTo>
                  <a:lnTo>
                    <a:pt x="6660" y="1040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2299104" y="4057429"/>
              <a:ext cx="127870" cy="143849"/>
            </a:xfrm>
            <a:custGeom>
              <a:avLst/>
              <a:pathLst>
                <a:path w="127870" h="143849">
                  <a:moveTo>
                    <a:pt x="127870" y="66220"/>
                  </a:moveTo>
                  <a:lnTo>
                    <a:pt x="0" y="0"/>
                  </a:lnTo>
                  <a:lnTo>
                    <a:pt x="6586" y="143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3311436" y="5639044"/>
              <a:ext cx="272376" cy="233957"/>
            </a:xfrm>
            <a:custGeom>
              <a:avLst/>
              <a:pathLst>
                <a:path w="272376" h="233957">
                  <a:moveTo>
                    <a:pt x="0" y="0"/>
                  </a:moveTo>
                  <a:lnTo>
                    <a:pt x="3578" y="3074"/>
                  </a:lnTo>
                  <a:lnTo>
                    <a:pt x="7157" y="6148"/>
                  </a:lnTo>
                  <a:lnTo>
                    <a:pt x="10736" y="9222"/>
                  </a:lnTo>
                  <a:lnTo>
                    <a:pt x="14315" y="12296"/>
                  </a:lnTo>
                  <a:lnTo>
                    <a:pt x="17894" y="15370"/>
                  </a:lnTo>
                  <a:lnTo>
                    <a:pt x="21472" y="18444"/>
                  </a:lnTo>
                  <a:lnTo>
                    <a:pt x="25051" y="21518"/>
                  </a:lnTo>
                  <a:lnTo>
                    <a:pt x="28630" y="24592"/>
                  </a:lnTo>
                  <a:lnTo>
                    <a:pt x="32209" y="27666"/>
                  </a:lnTo>
                  <a:lnTo>
                    <a:pt x="35788" y="30740"/>
                  </a:lnTo>
                  <a:lnTo>
                    <a:pt x="39366" y="33814"/>
                  </a:lnTo>
                  <a:lnTo>
                    <a:pt x="42945" y="36888"/>
                  </a:lnTo>
                  <a:lnTo>
                    <a:pt x="46524" y="39962"/>
                  </a:lnTo>
                  <a:lnTo>
                    <a:pt x="50103" y="43036"/>
                  </a:lnTo>
                  <a:lnTo>
                    <a:pt x="53682" y="46110"/>
                  </a:lnTo>
                  <a:lnTo>
                    <a:pt x="57261" y="49184"/>
                  </a:lnTo>
                  <a:lnTo>
                    <a:pt x="60839" y="52258"/>
                  </a:lnTo>
                  <a:lnTo>
                    <a:pt x="64418" y="55332"/>
                  </a:lnTo>
                  <a:lnTo>
                    <a:pt x="67997" y="58406"/>
                  </a:lnTo>
                  <a:lnTo>
                    <a:pt x="71576" y="61480"/>
                  </a:lnTo>
                  <a:lnTo>
                    <a:pt x="75155" y="64554"/>
                  </a:lnTo>
                  <a:lnTo>
                    <a:pt x="78733" y="67628"/>
                  </a:lnTo>
                  <a:lnTo>
                    <a:pt x="82312" y="70702"/>
                  </a:lnTo>
                  <a:lnTo>
                    <a:pt x="85891" y="73776"/>
                  </a:lnTo>
                  <a:lnTo>
                    <a:pt x="89470" y="76850"/>
                  </a:lnTo>
                  <a:lnTo>
                    <a:pt x="93049" y="79924"/>
                  </a:lnTo>
                  <a:lnTo>
                    <a:pt x="96627" y="82998"/>
                  </a:lnTo>
                  <a:lnTo>
                    <a:pt x="100206" y="86072"/>
                  </a:lnTo>
                  <a:lnTo>
                    <a:pt x="103785" y="89146"/>
                  </a:lnTo>
                  <a:lnTo>
                    <a:pt x="107364" y="92220"/>
                  </a:lnTo>
                  <a:lnTo>
                    <a:pt x="110943" y="95294"/>
                  </a:lnTo>
                  <a:lnTo>
                    <a:pt x="114522" y="98368"/>
                  </a:lnTo>
                  <a:lnTo>
                    <a:pt x="118100" y="101442"/>
                  </a:lnTo>
                  <a:lnTo>
                    <a:pt x="121679" y="104516"/>
                  </a:lnTo>
                  <a:lnTo>
                    <a:pt x="125258" y="107590"/>
                  </a:lnTo>
                  <a:lnTo>
                    <a:pt x="128837" y="110664"/>
                  </a:lnTo>
                  <a:lnTo>
                    <a:pt x="132416" y="113738"/>
                  </a:lnTo>
                  <a:lnTo>
                    <a:pt x="135994" y="116812"/>
                  </a:lnTo>
                  <a:lnTo>
                    <a:pt x="139573" y="119886"/>
                  </a:lnTo>
                  <a:lnTo>
                    <a:pt x="143152" y="122960"/>
                  </a:lnTo>
                  <a:lnTo>
                    <a:pt x="146731" y="126034"/>
                  </a:lnTo>
                  <a:lnTo>
                    <a:pt x="150310" y="129108"/>
                  </a:lnTo>
                  <a:lnTo>
                    <a:pt x="153889" y="132182"/>
                  </a:lnTo>
                  <a:lnTo>
                    <a:pt x="157467" y="135256"/>
                  </a:lnTo>
                  <a:lnTo>
                    <a:pt x="161046" y="138330"/>
                  </a:lnTo>
                  <a:lnTo>
                    <a:pt x="164625" y="141404"/>
                  </a:lnTo>
                  <a:lnTo>
                    <a:pt x="168204" y="144478"/>
                  </a:lnTo>
                  <a:lnTo>
                    <a:pt x="171783" y="147552"/>
                  </a:lnTo>
                  <a:lnTo>
                    <a:pt x="175361" y="150626"/>
                  </a:lnTo>
                  <a:lnTo>
                    <a:pt x="178940" y="153700"/>
                  </a:lnTo>
                  <a:lnTo>
                    <a:pt x="182519" y="156774"/>
                  </a:lnTo>
                  <a:lnTo>
                    <a:pt x="186098" y="159848"/>
                  </a:lnTo>
                  <a:lnTo>
                    <a:pt x="189677" y="162922"/>
                  </a:lnTo>
                  <a:lnTo>
                    <a:pt x="193255" y="165996"/>
                  </a:lnTo>
                  <a:lnTo>
                    <a:pt x="196834" y="169071"/>
                  </a:lnTo>
                  <a:lnTo>
                    <a:pt x="200413" y="172145"/>
                  </a:lnTo>
                  <a:lnTo>
                    <a:pt x="203992" y="175219"/>
                  </a:lnTo>
                  <a:lnTo>
                    <a:pt x="207571" y="178293"/>
                  </a:lnTo>
                  <a:lnTo>
                    <a:pt x="211150" y="181367"/>
                  </a:lnTo>
                  <a:lnTo>
                    <a:pt x="214728" y="184441"/>
                  </a:lnTo>
                  <a:lnTo>
                    <a:pt x="218307" y="187515"/>
                  </a:lnTo>
                  <a:lnTo>
                    <a:pt x="221886" y="190589"/>
                  </a:lnTo>
                  <a:lnTo>
                    <a:pt x="225465" y="193663"/>
                  </a:lnTo>
                  <a:lnTo>
                    <a:pt x="229044" y="196737"/>
                  </a:lnTo>
                  <a:lnTo>
                    <a:pt x="232622" y="199811"/>
                  </a:lnTo>
                  <a:lnTo>
                    <a:pt x="236201" y="202885"/>
                  </a:lnTo>
                  <a:lnTo>
                    <a:pt x="239780" y="205959"/>
                  </a:lnTo>
                  <a:lnTo>
                    <a:pt x="243359" y="209033"/>
                  </a:lnTo>
                  <a:lnTo>
                    <a:pt x="246938" y="212107"/>
                  </a:lnTo>
                  <a:lnTo>
                    <a:pt x="250517" y="215181"/>
                  </a:lnTo>
                  <a:lnTo>
                    <a:pt x="254095" y="218255"/>
                  </a:lnTo>
                  <a:lnTo>
                    <a:pt x="257674" y="221329"/>
                  </a:lnTo>
                  <a:lnTo>
                    <a:pt x="261253" y="224403"/>
                  </a:lnTo>
                  <a:lnTo>
                    <a:pt x="264832" y="227477"/>
                  </a:lnTo>
                  <a:lnTo>
                    <a:pt x="268411" y="230551"/>
                  </a:lnTo>
                  <a:lnTo>
                    <a:pt x="271989" y="233625"/>
                  </a:lnTo>
                  <a:lnTo>
                    <a:pt x="272376" y="23395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3442297" y="5737126"/>
              <a:ext cx="141514" cy="135874"/>
            </a:xfrm>
            <a:custGeom>
              <a:avLst/>
              <a:pathLst>
                <a:path w="141514" h="135874">
                  <a:moveTo>
                    <a:pt x="0" y="109235"/>
                  </a:moveTo>
                  <a:lnTo>
                    <a:pt x="141514" y="135874"/>
                  </a:lnTo>
                  <a:lnTo>
                    <a:pt x="9382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3311436" y="5639044"/>
              <a:ext cx="909691" cy="1672713"/>
            </a:xfrm>
            <a:custGeom>
              <a:avLst/>
              <a:pathLst>
                <a:path w="909691" h="1672713">
                  <a:moveTo>
                    <a:pt x="0" y="0"/>
                  </a:moveTo>
                  <a:lnTo>
                    <a:pt x="9709" y="17854"/>
                  </a:lnTo>
                  <a:lnTo>
                    <a:pt x="19419" y="35708"/>
                  </a:lnTo>
                  <a:lnTo>
                    <a:pt x="29129" y="53563"/>
                  </a:lnTo>
                  <a:lnTo>
                    <a:pt x="38839" y="71417"/>
                  </a:lnTo>
                  <a:lnTo>
                    <a:pt x="48549" y="89272"/>
                  </a:lnTo>
                  <a:lnTo>
                    <a:pt x="58259" y="107126"/>
                  </a:lnTo>
                  <a:lnTo>
                    <a:pt x="67969" y="124981"/>
                  </a:lnTo>
                  <a:lnTo>
                    <a:pt x="77679" y="142835"/>
                  </a:lnTo>
                  <a:lnTo>
                    <a:pt x="87389" y="160690"/>
                  </a:lnTo>
                  <a:lnTo>
                    <a:pt x="97099" y="178544"/>
                  </a:lnTo>
                  <a:lnTo>
                    <a:pt x="106809" y="196398"/>
                  </a:lnTo>
                  <a:lnTo>
                    <a:pt x="116519" y="214253"/>
                  </a:lnTo>
                  <a:lnTo>
                    <a:pt x="126229" y="232107"/>
                  </a:lnTo>
                  <a:lnTo>
                    <a:pt x="135939" y="249962"/>
                  </a:lnTo>
                  <a:lnTo>
                    <a:pt x="145649" y="267816"/>
                  </a:lnTo>
                  <a:lnTo>
                    <a:pt x="155359" y="285671"/>
                  </a:lnTo>
                  <a:lnTo>
                    <a:pt x="165069" y="303525"/>
                  </a:lnTo>
                  <a:lnTo>
                    <a:pt x="174779" y="321380"/>
                  </a:lnTo>
                  <a:lnTo>
                    <a:pt x="184489" y="339234"/>
                  </a:lnTo>
                  <a:lnTo>
                    <a:pt x="194199" y="357088"/>
                  </a:lnTo>
                  <a:lnTo>
                    <a:pt x="203909" y="374943"/>
                  </a:lnTo>
                  <a:lnTo>
                    <a:pt x="213619" y="392797"/>
                  </a:lnTo>
                  <a:lnTo>
                    <a:pt x="223329" y="410652"/>
                  </a:lnTo>
                  <a:lnTo>
                    <a:pt x="233039" y="428506"/>
                  </a:lnTo>
                  <a:lnTo>
                    <a:pt x="242749" y="446361"/>
                  </a:lnTo>
                  <a:lnTo>
                    <a:pt x="252459" y="464215"/>
                  </a:lnTo>
                  <a:lnTo>
                    <a:pt x="262169" y="482070"/>
                  </a:lnTo>
                  <a:lnTo>
                    <a:pt x="271879" y="499924"/>
                  </a:lnTo>
                  <a:lnTo>
                    <a:pt x="281589" y="517778"/>
                  </a:lnTo>
                  <a:lnTo>
                    <a:pt x="291299" y="535633"/>
                  </a:lnTo>
                  <a:lnTo>
                    <a:pt x="301009" y="553487"/>
                  </a:lnTo>
                  <a:lnTo>
                    <a:pt x="310719" y="571342"/>
                  </a:lnTo>
                  <a:lnTo>
                    <a:pt x="320429" y="589196"/>
                  </a:lnTo>
                  <a:lnTo>
                    <a:pt x="330139" y="607051"/>
                  </a:lnTo>
                  <a:lnTo>
                    <a:pt x="339849" y="624905"/>
                  </a:lnTo>
                  <a:lnTo>
                    <a:pt x="349559" y="642760"/>
                  </a:lnTo>
                  <a:lnTo>
                    <a:pt x="359269" y="660614"/>
                  </a:lnTo>
                  <a:lnTo>
                    <a:pt x="368979" y="678468"/>
                  </a:lnTo>
                  <a:lnTo>
                    <a:pt x="378689" y="696323"/>
                  </a:lnTo>
                  <a:lnTo>
                    <a:pt x="388399" y="714177"/>
                  </a:lnTo>
                  <a:lnTo>
                    <a:pt x="398109" y="732032"/>
                  </a:lnTo>
                  <a:lnTo>
                    <a:pt x="407819" y="749886"/>
                  </a:lnTo>
                  <a:lnTo>
                    <a:pt x="417529" y="767741"/>
                  </a:lnTo>
                  <a:lnTo>
                    <a:pt x="427239" y="785595"/>
                  </a:lnTo>
                  <a:lnTo>
                    <a:pt x="436949" y="803450"/>
                  </a:lnTo>
                  <a:lnTo>
                    <a:pt x="446659" y="821304"/>
                  </a:lnTo>
                  <a:lnTo>
                    <a:pt x="456369" y="839158"/>
                  </a:lnTo>
                  <a:lnTo>
                    <a:pt x="466079" y="857013"/>
                  </a:lnTo>
                  <a:lnTo>
                    <a:pt x="475789" y="874867"/>
                  </a:lnTo>
                  <a:lnTo>
                    <a:pt x="485499" y="892722"/>
                  </a:lnTo>
                  <a:lnTo>
                    <a:pt x="495209" y="910576"/>
                  </a:lnTo>
                  <a:lnTo>
                    <a:pt x="504919" y="928431"/>
                  </a:lnTo>
                  <a:lnTo>
                    <a:pt x="514629" y="946285"/>
                  </a:lnTo>
                  <a:lnTo>
                    <a:pt x="524339" y="964140"/>
                  </a:lnTo>
                  <a:lnTo>
                    <a:pt x="534049" y="981994"/>
                  </a:lnTo>
                  <a:lnTo>
                    <a:pt x="543759" y="999848"/>
                  </a:lnTo>
                  <a:lnTo>
                    <a:pt x="553469" y="1017703"/>
                  </a:lnTo>
                  <a:lnTo>
                    <a:pt x="563179" y="1035557"/>
                  </a:lnTo>
                  <a:lnTo>
                    <a:pt x="572889" y="1053412"/>
                  </a:lnTo>
                  <a:lnTo>
                    <a:pt x="582599" y="1071266"/>
                  </a:lnTo>
                  <a:lnTo>
                    <a:pt x="592309" y="1089121"/>
                  </a:lnTo>
                  <a:lnTo>
                    <a:pt x="602019" y="1106975"/>
                  </a:lnTo>
                  <a:lnTo>
                    <a:pt x="611729" y="1124830"/>
                  </a:lnTo>
                  <a:lnTo>
                    <a:pt x="621439" y="1142684"/>
                  </a:lnTo>
                  <a:lnTo>
                    <a:pt x="631149" y="1160538"/>
                  </a:lnTo>
                  <a:lnTo>
                    <a:pt x="640859" y="1178393"/>
                  </a:lnTo>
                  <a:lnTo>
                    <a:pt x="650569" y="1196247"/>
                  </a:lnTo>
                  <a:lnTo>
                    <a:pt x="660279" y="1214102"/>
                  </a:lnTo>
                  <a:lnTo>
                    <a:pt x="669989" y="1231956"/>
                  </a:lnTo>
                  <a:lnTo>
                    <a:pt x="679699" y="1249811"/>
                  </a:lnTo>
                  <a:lnTo>
                    <a:pt x="689409" y="1267665"/>
                  </a:lnTo>
                  <a:lnTo>
                    <a:pt x="699119" y="1285520"/>
                  </a:lnTo>
                  <a:lnTo>
                    <a:pt x="708829" y="1303374"/>
                  </a:lnTo>
                  <a:lnTo>
                    <a:pt x="718539" y="1321229"/>
                  </a:lnTo>
                  <a:lnTo>
                    <a:pt x="728249" y="1339083"/>
                  </a:lnTo>
                  <a:lnTo>
                    <a:pt x="737959" y="1356937"/>
                  </a:lnTo>
                  <a:lnTo>
                    <a:pt x="747669" y="1374792"/>
                  </a:lnTo>
                  <a:lnTo>
                    <a:pt x="757379" y="1392646"/>
                  </a:lnTo>
                  <a:lnTo>
                    <a:pt x="767089" y="1410501"/>
                  </a:lnTo>
                  <a:lnTo>
                    <a:pt x="776799" y="1428355"/>
                  </a:lnTo>
                  <a:lnTo>
                    <a:pt x="786509" y="1446210"/>
                  </a:lnTo>
                  <a:lnTo>
                    <a:pt x="796219" y="1464064"/>
                  </a:lnTo>
                  <a:lnTo>
                    <a:pt x="805929" y="1481919"/>
                  </a:lnTo>
                  <a:lnTo>
                    <a:pt x="815639" y="1499773"/>
                  </a:lnTo>
                  <a:lnTo>
                    <a:pt x="825349" y="1517627"/>
                  </a:lnTo>
                  <a:lnTo>
                    <a:pt x="835059" y="1535482"/>
                  </a:lnTo>
                  <a:lnTo>
                    <a:pt x="844769" y="1553336"/>
                  </a:lnTo>
                  <a:lnTo>
                    <a:pt x="854479" y="1571191"/>
                  </a:lnTo>
                  <a:lnTo>
                    <a:pt x="864189" y="1589045"/>
                  </a:lnTo>
                  <a:lnTo>
                    <a:pt x="873899" y="1606900"/>
                  </a:lnTo>
                  <a:lnTo>
                    <a:pt x="883609" y="1624754"/>
                  </a:lnTo>
                  <a:lnTo>
                    <a:pt x="893319" y="1642609"/>
                  </a:lnTo>
                  <a:lnTo>
                    <a:pt x="903029" y="1660463"/>
                  </a:lnTo>
                  <a:lnTo>
                    <a:pt x="909691" y="16727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4098295" y="7167804"/>
              <a:ext cx="126502" cy="143953"/>
            </a:xfrm>
            <a:custGeom>
              <a:avLst/>
              <a:pathLst>
                <a:path w="126502" h="143953">
                  <a:moveTo>
                    <a:pt x="0" y="68797"/>
                  </a:moveTo>
                  <a:lnTo>
                    <a:pt x="122831" y="143953"/>
                  </a:lnTo>
                  <a:lnTo>
                    <a:pt x="1265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4418615" y="5320552"/>
              <a:ext cx="566902" cy="16921"/>
            </a:xfrm>
            <a:custGeom>
              <a:avLst/>
              <a:pathLst>
                <a:path w="566902" h="16921">
                  <a:moveTo>
                    <a:pt x="0" y="16921"/>
                  </a:moveTo>
                  <a:lnTo>
                    <a:pt x="6816" y="16718"/>
                  </a:lnTo>
                  <a:lnTo>
                    <a:pt x="13633" y="16514"/>
                  </a:lnTo>
                  <a:lnTo>
                    <a:pt x="20450" y="16311"/>
                  </a:lnTo>
                  <a:lnTo>
                    <a:pt x="27266" y="16107"/>
                  </a:lnTo>
                  <a:lnTo>
                    <a:pt x="34083" y="15904"/>
                  </a:lnTo>
                  <a:lnTo>
                    <a:pt x="40900" y="15700"/>
                  </a:lnTo>
                  <a:lnTo>
                    <a:pt x="47716" y="15497"/>
                  </a:lnTo>
                  <a:lnTo>
                    <a:pt x="54533" y="15293"/>
                  </a:lnTo>
                  <a:lnTo>
                    <a:pt x="61350" y="15090"/>
                  </a:lnTo>
                  <a:lnTo>
                    <a:pt x="68167" y="14886"/>
                  </a:lnTo>
                  <a:lnTo>
                    <a:pt x="74983" y="14683"/>
                  </a:lnTo>
                  <a:lnTo>
                    <a:pt x="81800" y="14479"/>
                  </a:lnTo>
                  <a:lnTo>
                    <a:pt x="88617" y="14276"/>
                  </a:lnTo>
                  <a:lnTo>
                    <a:pt x="95433" y="14072"/>
                  </a:lnTo>
                  <a:lnTo>
                    <a:pt x="102250" y="13869"/>
                  </a:lnTo>
                  <a:lnTo>
                    <a:pt x="109067" y="13665"/>
                  </a:lnTo>
                  <a:lnTo>
                    <a:pt x="115884" y="13462"/>
                  </a:lnTo>
                  <a:lnTo>
                    <a:pt x="122700" y="13259"/>
                  </a:lnTo>
                  <a:lnTo>
                    <a:pt x="129517" y="13055"/>
                  </a:lnTo>
                  <a:lnTo>
                    <a:pt x="136334" y="12852"/>
                  </a:lnTo>
                  <a:lnTo>
                    <a:pt x="143150" y="12648"/>
                  </a:lnTo>
                  <a:lnTo>
                    <a:pt x="149967" y="12445"/>
                  </a:lnTo>
                  <a:lnTo>
                    <a:pt x="156784" y="12241"/>
                  </a:lnTo>
                  <a:lnTo>
                    <a:pt x="163600" y="12038"/>
                  </a:lnTo>
                  <a:lnTo>
                    <a:pt x="170417" y="11834"/>
                  </a:lnTo>
                  <a:lnTo>
                    <a:pt x="177234" y="11631"/>
                  </a:lnTo>
                  <a:lnTo>
                    <a:pt x="184051" y="11427"/>
                  </a:lnTo>
                  <a:lnTo>
                    <a:pt x="190867" y="11224"/>
                  </a:lnTo>
                  <a:lnTo>
                    <a:pt x="197684" y="11020"/>
                  </a:lnTo>
                  <a:lnTo>
                    <a:pt x="204501" y="10817"/>
                  </a:lnTo>
                  <a:lnTo>
                    <a:pt x="211317" y="10613"/>
                  </a:lnTo>
                  <a:lnTo>
                    <a:pt x="218134" y="10410"/>
                  </a:lnTo>
                  <a:lnTo>
                    <a:pt x="224951" y="10206"/>
                  </a:lnTo>
                  <a:lnTo>
                    <a:pt x="231768" y="10003"/>
                  </a:lnTo>
                  <a:lnTo>
                    <a:pt x="238584" y="9800"/>
                  </a:lnTo>
                  <a:lnTo>
                    <a:pt x="245401" y="9596"/>
                  </a:lnTo>
                  <a:lnTo>
                    <a:pt x="252218" y="9393"/>
                  </a:lnTo>
                  <a:lnTo>
                    <a:pt x="259034" y="9189"/>
                  </a:lnTo>
                  <a:lnTo>
                    <a:pt x="265851" y="8986"/>
                  </a:lnTo>
                  <a:lnTo>
                    <a:pt x="272668" y="8782"/>
                  </a:lnTo>
                  <a:lnTo>
                    <a:pt x="279484" y="8579"/>
                  </a:lnTo>
                  <a:lnTo>
                    <a:pt x="286301" y="8375"/>
                  </a:lnTo>
                  <a:lnTo>
                    <a:pt x="293118" y="8172"/>
                  </a:lnTo>
                  <a:lnTo>
                    <a:pt x="299935" y="7968"/>
                  </a:lnTo>
                  <a:lnTo>
                    <a:pt x="306751" y="7765"/>
                  </a:lnTo>
                  <a:lnTo>
                    <a:pt x="313568" y="7561"/>
                  </a:lnTo>
                  <a:lnTo>
                    <a:pt x="320385" y="7358"/>
                  </a:lnTo>
                  <a:lnTo>
                    <a:pt x="327201" y="7154"/>
                  </a:lnTo>
                  <a:lnTo>
                    <a:pt x="334018" y="6951"/>
                  </a:lnTo>
                  <a:lnTo>
                    <a:pt x="340835" y="6747"/>
                  </a:lnTo>
                  <a:lnTo>
                    <a:pt x="347652" y="6544"/>
                  </a:lnTo>
                  <a:lnTo>
                    <a:pt x="354468" y="6340"/>
                  </a:lnTo>
                  <a:lnTo>
                    <a:pt x="361285" y="6137"/>
                  </a:lnTo>
                  <a:lnTo>
                    <a:pt x="368102" y="5934"/>
                  </a:lnTo>
                  <a:lnTo>
                    <a:pt x="374918" y="5730"/>
                  </a:lnTo>
                  <a:lnTo>
                    <a:pt x="381735" y="5527"/>
                  </a:lnTo>
                  <a:lnTo>
                    <a:pt x="388552" y="5323"/>
                  </a:lnTo>
                  <a:lnTo>
                    <a:pt x="395368" y="5120"/>
                  </a:lnTo>
                  <a:lnTo>
                    <a:pt x="402185" y="4916"/>
                  </a:lnTo>
                  <a:lnTo>
                    <a:pt x="409002" y="4713"/>
                  </a:lnTo>
                  <a:lnTo>
                    <a:pt x="415819" y="4509"/>
                  </a:lnTo>
                  <a:lnTo>
                    <a:pt x="422635" y="4306"/>
                  </a:lnTo>
                  <a:lnTo>
                    <a:pt x="429452" y="4102"/>
                  </a:lnTo>
                  <a:lnTo>
                    <a:pt x="436269" y="3899"/>
                  </a:lnTo>
                  <a:lnTo>
                    <a:pt x="443085" y="3695"/>
                  </a:lnTo>
                  <a:lnTo>
                    <a:pt x="449902" y="3492"/>
                  </a:lnTo>
                  <a:lnTo>
                    <a:pt x="456719" y="3288"/>
                  </a:lnTo>
                  <a:lnTo>
                    <a:pt x="463536" y="3085"/>
                  </a:lnTo>
                  <a:lnTo>
                    <a:pt x="470352" y="2881"/>
                  </a:lnTo>
                  <a:lnTo>
                    <a:pt x="477169" y="2678"/>
                  </a:lnTo>
                  <a:lnTo>
                    <a:pt x="483986" y="2474"/>
                  </a:lnTo>
                  <a:lnTo>
                    <a:pt x="490802" y="2271"/>
                  </a:lnTo>
                  <a:lnTo>
                    <a:pt x="497619" y="2068"/>
                  </a:lnTo>
                  <a:lnTo>
                    <a:pt x="504436" y="1864"/>
                  </a:lnTo>
                  <a:lnTo>
                    <a:pt x="511252" y="1661"/>
                  </a:lnTo>
                  <a:lnTo>
                    <a:pt x="518069" y="1457"/>
                  </a:lnTo>
                  <a:lnTo>
                    <a:pt x="524886" y="1254"/>
                  </a:lnTo>
                  <a:lnTo>
                    <a:pt x="531703" y="1050"/>
                  </a:lnTo>
                  <a:lnTo>
                    <a:pt x="538519" y="847"/>
                  </a:lnTo>
                  <a:lnTo>
                    <a:pt x="545336" y="643"/>
                  </a:lnTo>
                  <a:lnTo>
                    <a:pt x="552153" y="440"/>
                  </a:lnTo>
                  <a:lnTo>
                    <a:pt x="558969" y="236"/>
                  </a:lnTo>
                  <a:lnTo>
                    <a:pt x="565786" y="33"/>
                  </a:lnTo>
                  <a:lnTo>
                    <a:pt x="56690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4858717" y="5252305"/>
              <a:ext cx="126800" cy="143935"/>
            </a:xfrm>
            <a:custGeom>
              <a:avLst/>
              <a:pathLst>
                <a:path w="126800" h="143935">
                  <a:moveTo>
                    <a:pt x="4296" y="143935"/>
                  </a:moveTo>
                  <a:lnTo>
                    <a:pt x="126800" y="6824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3311436" y="5639044"/>
              <a:ext cx="806206" cy="636998"/>
            </a:xfrm>
            <a:custGeom>
              <a:avLst/>
              <a:pathLst>
                <a:path w="806206" h="636998">
                  <a:moveTo>
                    <a:pt x="0" y="0"/>
                  </a:moveTo>
                  <a:lnTo>
                    <a:pt x="8999" y="7110"/>
                  </a:lnTo>
                  <a:lnTo>
                    <a:pt x="17998" y="14221"/>
                  </a:lnTo>
                  <a:lnTo>
                    <a:pt x="26998" y="21331"/>
                  </a:lnTo>
                  <a:lnTo>
                    <a:pt x="35997" y="28442"/>
                  </a:lnTo>
                  <a:lnTo>
                    <a:pt x="44997" y="35553"/>
                  </a:lnTo>
                  <a:lnTo>
                    <a:pt x="53996" y="42663"/>
                  </a:lnTo>
                  <a:lnTo>
                    <a:pt x="62996" y="49774"/>
                  </a:lnTo>
                  <a:lnTo>
                    <a:pt x="71995" y="56885"/>
                  </a:lnTo>
                  <a:lnTo>
                    <a:pt x="80995" y="63995"/>
                  </a:lnTo>
                  <a:lnTo>
                    <a:pt x="89994" y="71106"/>
                  </a:lnTo>
                  <a:lnTo>
                    <a:pt x="98994" y="78217"/>
                  </a:lnTo>
                  <a:lnTo>
                    <a:pt x="107993" y="85327"/>
                  </a:lnTo>
                  <a:lnTo>
                    <a:pt x="116993" y="92438"/>
                  </a:lnTo>
                  <a:lnTo>
                    <a:pt x="125992" y="99549"/>
                  </a:lnTo>
                  <a:lnTo>
                    <a:pt x="134992" y="106659"/>
                  </a:lnTo>
                  <a:lnTo>
                    <a:pt x="143991" y="113770"/>
                  </a:lnTo>
                  <a:lnTo>
                    <a:pt x="152990" y="120880"/>
                  </a:lnTo>
                  <a:lnTo>
                    <a:pt x="161990" y="127991"/>
                  </a:lnTo>
                  <a:lnTo>
                    <a:pt x="170989" y="135102"/>
                  </a:lnTo>
                  <a:lnTo>
                    <a:pt x="179989" y="142212"/>
                  </a:lnTo>
                  <a:lnTo>
                    <a:pt x="188988" y="149323"/>
                  </a:lnTo>
                  <a:lnTo>
                    <a:pt x="197988" y="156434"/>
                  </a:lnTo>
                  <a:lnTo>
                    <a:pt x="206987" y="163544"/>
                  </a:lnTo>
                  <a:lnTo>
                    <a:pt x="215987" y="170655"/>
                  </a:lnTo>
                  <a:lnTo>
                    <a:pt x="224986" y="177766"/>
                  </a:lnTo>
                  <a:lnTo>
                    <a:pt x="233986" y="184876"/>
                  </a:lnTo>
                  <a:lnTo>
                    <a:pt x="242985" y="191987"/>
                  </a:lnTo>
                  <a:lnTo>
                    <a:pt x="251985" y="199098"/>
                  </a:lnTo>
                  <a:lnTo>
                    <a:pt x="260984" y="206208"/>
                  </a:lnTo>
                  <a:lnTo>
                    <a:pt x="269984" y="213319"/>
                  </a:lnTo>
                  <a:lnTo>
                    <a:pt x="278983" y="220430"/>
                  </a:lnTo>
                  <a:lnTo>
                    <a:pt x="287983" y="227540"/>
                  </a:lnTo>
                  <a:lnTo>
                    <a:pt x="296982" y="234651"/>
                  </a:lnTo>
                  <a:lnTo>
                    <a:pt x="305981" y="241761"/>
                  </a:lnTo>
                  <a:lnTo>
                    <a:pt x="314981" y="248872"/>
                  </a:lnTo>
                  <a:lnTo>
                    <a:pt x="323980" y="255983"/>
                  </a:lnTo>
                  <a:lnTo>
                    <a:pt x="332980" y="263093"/>
                  </a:lnTo>
                  <a:lnTo>
                    <a:pt x="341979" y="270204"/>
                  </a:lnTo>
                  <a:lnTo>
                    <a:pt x="350979" y="277315"/>
                  </a:lnTo>
                  <a:lnTo>
                    <a:pt x="359978" y="284425"/>
                  </a:lnTo>
                  <a:lnTo>
                    <a:pt x="368978" y="291536"/>
                  </a:lnTo>
                  <a:lnTo>
                    <a:pt x="377977" y="298647"/>
                  </a:lnTo>
                  <a:lnTo>
                    <a:pt x="386977" y="305757"/>
                  </a:lnTo>
                  <a:lnTo>
                    <a:pt x="395976" y="312868"/>
                  </a:lnTo>
                  <a:lnTo>
                    <a:pt x="404976" y="319979"/>
                  </a:lnTo>
                  <a:lnTo>
                    <a:pt x="413975" y="327089"/>
                  </a:lnTo>
                  <a:lnTo>
                    <a:pt x="422975" y="334200"/>
                  </a:lnTo>
                  <a:lnTo>
                    <a:pt x="431974" y="341311"/>
                  </a:lnTo>
                  <a:lnTo>
                    <a:pt x="440974" y="348421"/>
                  </a:lnTo>
                  <a:lnTo>
                    <a:pt x="449973" y="355532"/>
                  </a:lnTo>
                  <a:lnTo>
                    <a:pt x="458972" y="362642"/>
                  </a:lnTo>
                  <a:lnTo>
                    <a:pt x="467972" y="369753"/>
                  </a:lnTo>
                  <a:lnTo>
                    <a:pt x="476971" y="376864"/>
                  </a:lnTo>
                  <a:lnTo>
                    <a:pt x="485971" y="383974"/>
                  </a:lnTo>
                  <a:lnTo>
                    <a:pt x="494970" y="391085"/>
                  </a:lnTo>
                  <a:lnTo>
                    <a:pt x="503970" y="398196"/>
                  </a:lnTo>
                  <a:lnTo>
                    <a:pt x="512969" y="405306"/>
                  </a:lnTo>
                  <a:lnTo>
                    <a:pt x="521969" y="412417"/>
                  </a:lnTo>
                  <a:lnTo>
                    <a:pt x="530968" y="419528"/>
                  </a:lnTo>
                  <a:lnTo>
                    <a:pt x="539968" y="426638"/>
                  </a:lnTo>
                  <a:lnTo>
                    <a:pt x="548967" y="433749"/>
                  </a:lnTo>
                  <a:lnTo>
                    <a:pt x="557967" y="440860"/>
                  </a:lnTo>
                  <a:lnTo>
                    <a:pt x="566966" y="447970"/>
                  </a:lnTo>
                  <a:lnTo>
                    <a:pt x="575966" y="455081"/>
                  </a:lnTo>
                  <a:lnTo>
                    <a:pt x="584965" y="462192"/>
                  </a:lnTo>
                  <a:lnTo>
                    <a:pt x="593964" y="469302"/>
                  </a:lnTo>
                  <a:lnTo>
                    <a:pt x="602964" y="476413"/>
                  </a:lnTo>
                  <a:lnTo>
                    <a:pt x="611963" y="483523"/>
                  </a:lnTo>
                  <a:lnTo>
                    <a:pt x="620963" y="490634"/>
                  </a:lnTo>
                  <a:lnTo>
                    <a:pt x="629962" y="497745"/>
                  </a:lnTo>
                  <a:lnTo>
                    <a:pt x="638962" y="504855"/>
                  </a:lnTo>
                  <a:lnTo>
                    <a:pt x="647961" y="511966"/>
                  </a:lnTo>
                  <a:lnTo>
                    <a:pt x="656961" y="519077"/>
                  </a:lnTo>
                  <a:lnTo>
                    <a:pt x="665960" y="526187"/>
                  </a:lnTo>
                  <a:lnTo>
                    <a:pt x="674960" y="533298"/>
                  </a:lnTo>
                  <a:lnTo>
                    <a:pt x="683959" y="540409"/>
                  </a:lnTo>
                  <a:lnTo>
                    <a:pt x="692959" y="547519"/>
                  </a:lnTo>
                  <a:lnTo>
                    <a:pt x="701958" y="554630"/>
                  </a:lnTo>
                  <a:lnTo>
                    <a:pt x="710958" y="561741"/>
                  </a:lnTo>
                  <a:lnTo>
                    <a:pt x="719957" y="568851"/>
                  </a:lnTo>
                  <a:lnTo>
                    <a:pt x="728957" y="575962"/>
                  </a:lnTo>
                  <a:lnTo>
                    <a:pt x="737956" y="583073"/>
                  </a:lnTo>
                  <a:lnTo>
                    <a:pt x="746955" y="590183"/>
                  </a:lnTo>
                  <a:lnTo>
                    <a:pt x="755955" y="597294"/>
                  </a:lnTo>
                  <a:lnTo>
                    <a:pt x="764954" y="604404"/>
                  </a:lnTo>
                  <a:lnTo>
                    <a:pt x="773954" y="611515"/>
                  </a:lnTo>
                  <a:lnTo>
                    <a:pt x="782953" y="618626"/>
                  </a:lnTo>
                  <a:lnTo>
                    <a:pt x="791953" y="625736"/>
                  </a:lnTo>
                  <a:lnTo>
                    <a:pt x="800952" y="632847"/>
                  </a:lnTo>
                  <a:lnTo>
                    <a:pt x="806206" y="6369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3975155" y="6142235"/>
              <a:ext cx="142487" cy="133807"/>
            </a:xfrm>
            <a:custGeom>
              <a:avLst/>
              <a:pathLst>
                <a:path w="142487" h="133807">
                  <a:moveTo>
                    <a:pt x="0" y="112987"/>
                  </a:moveTo>
                  <a:lnTo>
                    <a:pt x="142487" y="133807"/>
                  </a:lnTo>
                  <a:lnTo>
                    <a:pt x="892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3311436" y="5639044"/>
              <a:ext cx="1539450" cy="586231"/>
            </a:xfrm>
            <a:custGeom>
              <a:avLst/>
              <a:pathLst>
                <a:path w="1539450" h="586231">
                  <a:moveTo>
                    <a:pt x="0" y="0"/>
                  </a:moveTo>
                  <a:lnTo>
                    <a:pt x="16569" y="6309"/>
                  </a:lnTo>
                  <a:lnTo>
                    <a:pt x="33138" y="12619"/>
                  </a:lnTo>
                  <a:lnTo>
                    <a:pt x="49708" y="18929"/>
                  </a:lnTo>
                  <a:lnTo>
                    <a:pt x="66277" y="25239"/>
                  </a:lnTo>
                  <a:lnTo>
                    <a:pt x="82847" y="31548"/>
                  </a:lnTo>
                  <a:lnTo>
                    <a:pt x="99416" y="37858"/>
                  </a:lnTo>
                  <a:lnTo>
                    <a:pt x="115986" y="44168"/>
                  </a:lnTo>
                  <a:lnTo>
                    <a:pt x="132555" y="50478"/>
                  </a:lnTo>
                  <a:lnTo>
                    <a:pt x="149125" y="56787"/>
                  </a:lnTo>
                  <a:lnTo>
                    <a:pt x="165694" y="63097"/>
                  </a:lnTo>
                  <a:lnTo>
                    <a:pt x="182264" y="69407"/>
                  </a:lnTo>
                  <a:lnTo>
                    <a:pt x="198833" y="75717"/>
                  </a:lnTo>
                  <a:lnTo>
                    <a:pt x="215403" y="82026"/>
                  </a:lnTo>
                  <a:lnTo>
                    <a:pt x="231972" y="88336"/>
                  </a:lnTo>
                  <a:lnTo>
                    <a:pt x="248542" y="94646"/>
                  </a:lnTo>
                  <a:lnTo>
                    <a:pt x="265111" y="100956"/>
                  </a:lnTo>
                  <a:lnTo>
                    <a:pt x="281681" y="107265"/>
                  </a:lnTo>
                  <a:lnTo>
                    <a:pt x="298250" y="113575"/>
                  </a:lnTo>
                  <a:lnTo>
                    <a:pt x="314820" y="119885"/>
                  </a:lnTo>
                  <a:lnTo>
                    <a:pt x="331389" y="126195"/>
                  </a:lnTo>
                  <a:lnTo>
                    <a:pt x="347959" y="132504"/>
                  </a:lnTo>
                  <a:lnTo>
                    <a:pt x="364528" y="138814"/>
                  </a:lnTo>
                  <a:lnTo>
                    <a:pt x="381098" y="145124"/>
                  </a:lnTo>
                  <a:lnTo>
                    <a:pt x="397667" y="151434"/>
                  </a:lnTo>
                  <a:lnTo>
                    <a:pt x="414237" y="157743"/>
                  </a:lnTo>
                  <a:lnTo>
                    <a:pt x="430806" y="164053"/>
                  </a:lnTo>
                  <a:lnTo>
                    <a:pt x="447376" y="170363"/>
                  </a:lnTo>
                  <a:lnTo>
                    <a:pt x="463945" y="176673"/>
                  </a:lnTo>
                  <a:lnTo>
                    <a:pt x="480515" y="182982"/>
                  </a:lnTo>
                  <a:lnTo>
                    <a:pt x="497084" y="189292"/>
                  </a:lnTo>
                  <a:lnTo>
                    <a:pt x="513654" y="195602"/>
                  </a:lnTo>
                  <a:lnTo>
                    <a:pt x="530223" y="201912"/>
                  </a:lnTo>
                  <a:lnTo>
                    <a:pt x="546793" y="208221"/>
                  </a:lnTo>
                  <a:lnTo>
                    <a:pt x="563362" y="214531"/>
                  </a:lnTo>
                  <a:lnTo>
                    <a:pt x="579932" y="220841"/>
                  </a:lnTo>
                  <a:lnTo>
                    <a:pt x="596501" y="227151"/>
                  </a:lnTo>
                  <a:lnTo>
                    <a:pt x="613071" y="233461"/>
                  </a:lnTo>
                  <a:lnTo>
                    <a:pt x="629640" y="239770"/>
                  </a:lnTo>
                  <a:lnTo>
                    <a:pt x="646210" y="246080"/>
                  </a:lnTo>
                  <a:lnTo>
                    <a:pt x="662779" y="252390"/>
                  </a:lnTo>
                  <a:lnTo>
                    <a:pt x="679349" y="258700"/>
                  </a:lnTo>
                  <a:lnTo>
                    <a:pt x="695918" y="265009"/>
                  </a:lnTo>
                  <a:lnTo>
                    <a:pt x="712488" y="271319"/>
                  </a:lnTo>
                  <a:lnTo>
                    <a:pt x="729057" y="277629"/>
                  </a:lnTo>
                  <a:lnTo>
                    <a:pt x="745627" y="283939"/>
                  </a:lnTo>
                  <a:lnTo>
                    <a:pt x="762196" y="290248"/>
                  </a:lnTo>
                  <a:lnTo>
                    <a:pt x="778766" y="296558"/>
                  </a:lnTo>
                  <a:lnTo>
                    <a:pt x="795335" y="302868"/>
                  </a:lnTo>
                  <a:lnTo>
                    <a:pt x="811905" y="309178"/>
                  </a:lnTo>
                  <a:lnTo>
                    <a:pt x="828474" y="315487"/>
                  </a:lnTo>
                  <a:lnTo>
                    <a:pt x="845044" y="321797"/>
                  </a:lnTo>
                  <a:lnTo>
                    <a:pt x="861613" y="328107"/>
                  </a:lnTo>
                  <a:lnTo>
                    <a:pt x="878183" y="334417"/>
                  </a:lnTo>
                  <a:lnTo>
                    <a:pt x="894752" y="340726"/>
                  </a:lnTo>
                  <a:lnTo>
                    <a:pt x="911322" y="347036"/>
                  </a:lnTo>
                  <a:lnTo>
                    <a:pt x="927891" y="353346"/>
                  </a:lnTo>
                  <a:lnTo>
                    <a:pt x="944461" y="359656"/>
                  </a:lnTo>
                  <a:lnTo>
                    <a:pt x="961030" y="365965"/>
                  </a:lnTo>
                  <a:lnTo>
                    <a:pt x="977600" y="372275"/>
                  </a:lnTo>
                  <a:lnTo>
                    <a:pt x="994169" y="378585"/>
                  </a:lnTo>
                  <a:lnTo>
                    <a:pt x="1010739" y="384895"/>
                  </a:lnTo>
                  <a:lnTo>
                    <a:pt x="1027308" y="391204"/>
                  </a:lnTo>
                  <a:lnTo>
                    <a:pt x="1043878" y="397514"/>
                  </a:lnTo>
                  <a:lnTo>
                    <a:pt x="1060447" y="403824"/>
                  </a:lnTo>
                  <a:lnTo>
                    <a:pt x="1077017" y="410134"/>
                  </a:lnTo>
                  <a:lnTo>
                    <a:pt x="1093586" y="416443"/>
                  </a:lnTo>
                  <a:lnTo>
                    <a:pt x="1110156" y="422753"/>
                  </a:lnTo>
                  <a:lnTo>
                    <a:pt x="1126725" y="429063"/>
                  </a:lnTo>
                  <a:lnTo>
                    <a:pt x="1143294" y="435373"/>
                  </a:lnTo>
                  <a:lnTo>
                    <a:pt x="1159864" y="441682"/>
                  </a:lnTo>
                  <a:lnTo>
                    <a:pt x="1176433" y="447992"/>
                  </a:lnTo>
                  <a:lnTo>
                    <a:pt x="1193003" y="454302"/>
                  </a:lnTo>
                  <a:lnTo>
                    <a:pt x="1209572" y="460612"/>
                  </a:lnTo>
                  <a:lnTo>
                    <a:pt x="1226142" y="466922"/>
                  </a:lnTo>
                  <a:lnTo>
                    <a:pt x="1242711" y="473231"/>
                  </a:lnTo>
                  <a:lnTo>
                    <a:pt x="1259281" y="479541"/>
                  </a:lnTo>
                  <a:lnTo>
                    <a:pt x="1275850" y="485851"/>
                  </a:lnTo>
                  <a:lnTo>
                    <a:pt x="1292420" y="492161"/>
                  </a:lnTo>
                  <a:lnTo>
                    <a:pt x="1308989" y="498470"/>
                  </a:lnTo>
                  <a:lnTo>
                    <a:pt x="1325559" y="504780"/>
                  </a:lnTo>
                  <a:lnTo>
                    <a:pt x="1342128" y="511090"/>
                  </a:lnTo>
                  <a:lnTo>
                    <a:pt x="1358698" y="517400"/>
                  </a:lnTo>
                  <a:lnTo>
                    <a:pt x="1375267" y="523709"/>
                  </a:lnTo>
                  <a:lnTo>
                    <a:pt x="1391837" y="530019"/>
                  </a:lnTo>
                  <a:lnTo>
                    <a:pt x="1408406" y="536329"/>
                  </a:lnTo>
                  <a:lnTo>
                    <a:pt x="1424976" y="542639"/>
                  </a:lnTo>
                  <a:lnTo>
                    <a:pt x="1441545" y="548948"/>
                  </a:lnTo>
                  <a:lnTo>
                    <a:pt x="1458115" y="555258"/>
                  </a:lnTo>
                  <a:lnTo>
                    <a:pt x="1474684" y="561568"/>
                  </a:lnTo>
                  <a:lnTo>
                    <a:pt x="1491254" y="567878"/>
                  </a:lnTo>
                  <a:lnTo>
                    <a:pt x="1507823" y="574187"/>
                  </a:lnTo>
                  <a:lnTo>
                    <a:pt x="1524393" y="580497"/>
                  </a:lnTo>
                  <a:lnTo>
                    <a:pt x="1539450" y="5862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4708719" y="6113608"/>
              <a:ext cx="142166" cy="134572"/>
            </a:xfrm>
            <a:custGeom>
              <a:avLst/>
              <a:pathLst>
                <a:path w="142166" h="134572">
                  <a:moveTo>
                    <a:pt x="0" y="134572"/>
                  </a:moveTo>
                  <a:lnTo>
                    <a:pt x="142166" y="111666"/>
                  </a:lnTo>
                  <a:lnTo>
                    <a:pt x="512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2384778" y="5639044"/>
              <a:ext cx="926657" cy="466211"/>
            </a:xfrm>
            <a:custGeom>
              <a:avLst/>
              <a:pathLst>
                <a:path w="926657" h="466211">
                  <a:moveTo>
                    <a:pt x="926657" y="0"/>
                  </a:moveTo>
                  <a:lnTo>
                    <a:pt x="916323" y="5199"/>
                  </a:lnTo>
                  <a:lnTo>
                    <a:pt x="905988" y="10398"/>
                  </a:lnTo>
                  <a:lnTo>
                    <a:pt x="895653" y="15598"/>
                  </a:lnTo>
                  <a:lnTo>
                    <a:pt x="885319" y="20797"/>
                  </a:lnTo>
                  <a:lnTo>
                    <a:pt x="874984" y="25997"/>
                  </a:lnTo>
                  <a:lnTo>
                    <a:pt x="864649" y="31196"/>
                  </a:lnTo>
                  <a:lnTo>
                    <a:pt x="854314" y="36396"/>
                  </a:lnTo>
                  <a:lnTo>
                    <a:pt x="843980" y="41595"/>
                  </a:lnTo>
                  <a:lnTo>
                    <a:pt x="833645" y="46795"/>
                  </a:lnTo>
                  <a:lnTo>
                    <a:pt x="823310" y="51994"/>
                  </a:lnTo>
                  <a:lnTo>
                    <a:pt x="812976" y="57194"/>
                  </a:lnTo>
                  <a:lnTo>
                    <a:pt x="802641" y="62393"/>
                  </a:lnTo>
                  <a:lnTo>
                    <a:pt x="792306" y="67593"/>
                  </a:lnTo>
                  <a:lnTo>
                    <a:pt x="781972" y="72792"/>
                  </a:lnTo>
                  <a:lnTo>
                    <a:pt x="771637" y="77992"/>
                  </a:lnTo>
                  <a:lnTo>
                    <a:pt x="761302" y="83191"/>
                  </a:lnTo>
                  <a:lnTo>
                    <a:pt x="750967" y="88391"/>
                  </a:lnTo>
                  <a:lnTo>
                    <a:pt x="740633" y="93590"/>
                  </a:lnTo>
                  <a:lnTo>
                    <a:pt x="730298" y="98790"/>
                  </a:lnTo>
                  <a:lnTo>
                    <a:pt x="719963" y="103989"/>
                  </a:lnTo>
                  <a:lnTo>
                    <a:pt x="709629" y="109189"/>
                  </a:lnTo>
                  <a:lnTo>
                    <a:pt x="699294" y="114388"/>
                  </a:lnTo>
                  <a:lnTo>
                    <a:pt x="688959" y="119588"/>
                  </a:lnTo>
                  <a:lnTo>
                    <a:pt x="678625" y="124787"/>
                  </a:lnTo>
                  <a:lnTo>
                    <a:pt x="668290" y="129987"/>
                  </a:lnTo>
                  <a:lnTo>
                    <a:pt x="657955" y="135186"/>
                  </a:lnTo>
                  <a:lnTo>
                    <a:pt x="647620" y="140386"/>
                  </a:lnTo>
                  <a:lnTo>
                    <a:pt x="637286" y="145585"/>
                  </a:lnTo>
                  <a:lnTo>
                    <a:pt x="626951" y="150785"/>
                  </a:lnTo>
                  <a:lnTo>
                    <a:pt x="616616" y="155984"/>
                  </a:lnTo>
                  <a:lnTo>
                    <a:pt x="606282" y="161184"/>
                  </a:lnTo>
                  <a:lnTo>
                    <a:pt x="595947" y="166383"/>
                  </a:lnTo>
                  <a:lnTo>
                    <a:pt x="585612" y="171583"/>
                  </a:lnTo>
                  <a:lnTo>
                    <a:pt x="575277" y="176782"/>
                  </a:lnTo>
                  <a:lnTo>
                    <a:pt x="564943" y="181982"/>
                  </a:lnTo>
                  <a:lnTo>
                    <a:pt x="554608" y="187181"/>
                  </a:lnTo>
                  <a:lnTo>
                    <a:pt x="544273" y="192381"/>
                  </a:lnTo>
                  <a:lnTo>
                    <a:pt x="533939" y="197580"/>
                  </a:lnTo>
                  <a:lnTo>
                    <a:pt x="523604" y="202780"/>
                  </a:lnTo>
                  <a:lnTo>
                    <a:pt x="513269" y="207979"/>
                  </a:lnTo>
                  <a:lnTo>
                    <a:pt x="502935" y="213179"/>
                  </a:lnTo>
                  <a:lnTo>
                    <a:pt x="492600" y="218378"/>
                  </a:lnTo>
                  <a:lnTo>
                    <a:pt x="482265" y="223578"/>
                  </a:lnTo>
                  <a:lnTo>
                    <a:pt x="471930" y="228777"/>
                  </a:lnTo>
                  <a:lnTo>
                    <a:pt x="461596" y="233977"/>
                  </a:lnTo>
                  <a:lnTo>
                    <a:pt x="451261" y="239176"/>
                  </a:lnTo>
                  <a:lnTo>
                    <a:pt x="440926" y="244376"/>
                  </a:lnTo>
                  <a:lnTo>
                    <a:pt x="430592" y="249575"/>
                  </a:lnTo>
                  <a:lnTo>
                    <a:pt x="420257" y="254775"/>
                  </a:lnTo>
                  <a:lnTo>
                    <a:pt x="409922" y="259974"/>
                  </a:lnTo>
                  <a:lnTo>
                    <a:pt x="399587" y="265174"/>
                  </a:lnTo>
                  <a:lnTo>
                    <a:pt x="389253" y="270373"/>
                  </a:lnTo>
                  <a:lnTo>
                    <a:pt x="378918" y="275573"/>
                  </a:lnTo>
                  <a:lnTo>
                    <a:pt x="368583" y="280772"/>
                  </a:lnTo>
                  <a:lnTo>
                    <a:pt x="358249" y="285972"/>
                  </a:lnTo>
                  <a:lnTo>
                    <a:pt x="347914" y="291171"/>
                  </a:lnTo>
                  <a:lnTo>
                    <a:pt x="337579" y="296371"/>
                  </a:lnTo>
                  <a:lnTo>
                    <a:pt x="327245" y="301570"/>
                  </a:lnTo>
                  <a:lnTo>
                    <a:pt x="316910" y="306770"/>
                  </a:lnTo>
                  <a:lnTo>
                    <a:pt x="306575" y="311969"/>
                  </a:lnTo>
                  <a:lnTo>
                    <a:pt x="296240" y="317169"/>
                  </a:lnTo>
                  <a:lnTo>
                    <a:pt x="285906" y="322368"/>
                  </a:lnTo>
                  <a:lnTo>
                    <a:pt x="275571" y="327568"/>
                  </a:lnTo>
                  <a:lnTo>
                    <a:pt x="265236" y="332767"/>
                  </a:lnTo>
                  <a:lnTo>
                    <a:pt x="254902" y="337967"/>
                  </a:lnTo>
                  <a:lnTo>
                    <a:pt x="244567" y="343166"/>
                  </a:lnTo>
                  <a:lnTo>
                    <a:pt x="234232" y="348366"/>
                  </a:lnTo>
                  <a:lnTo>
                    <a:pt x="223898" y="353565"/>
                  </a:lnTo>
                  <a:lnTo>
                    <a:pt x="213563" y="358765"/>
                  </a:lnTo>
                  <a:lnTo>
                    <a:pt x="203228" y="363964"/>
                  </a:lnTo>
                  <a:lnTo>
                    <a:pt x="192893" y="369164"/>
                  </a:lnTo>
                  <a:lnTo>
                    <a:pt x="182559" y="374363"/>
                  </a:lnTo>
                  <a:lnTo>
                    <a:pt x="172224" y="379563"/>
                  </a:lnTo>
                  <a:lnTo>
                    <a:pt x="161889" y="384762"/>
                  </a:lnTo>
                  <a:lnTo>
                    <a:pt x="151555" y="389962"/>
                  </a:lnTo>
                  <a:lnTo>
                    <a:pt x="141220" y="395161"/>
                  </a:lnTo>
                  <a:lnTo>
                    <a:pt x="130885" y="400361"/>
                  </a:lnTo>
                  <a:lnTo>
                    <a:pt x="120550" y="405560"/>
                  </a:lnTo>
                  <a:lnTo>
                    <a:pt x="110216" y="410760"/>
                  </a:lnTo>
                  <a:lnTo>
                    <a:pt x="99881" y="415959"/>
                  </a:lnTo>
                  <a:lnTo>
                    <a:pt x="89546" y="421159"/>
                  </a:lnTo>
                  <a:lnTo>
                    <a:pt x="79212" y="426358"/>
                  </a:lnTo>
                  <a:lnTo>
                    <a:pt x="68877" y="431558"/>
                  </a:lnTo>
                  <a:lnTo>
                    <a:pt x="58542" y="436757"/>
                  </a:lnTo>
                  <a:lnTo>
                    <a:pt x="48208" y="441957"/>
                  </a:lnTo>
                  <a:lnTo>
                    <a:pt x="37873" y="447156"/>
                  </a:lnTo>
                  <a:lnTo>
                    <a:pt x="27538" y="452356"/>
                  </a:lnTo>
                  <a:lnTo>
                    <a:pt x="17203" y="457555"/>
                  </a:lnTo>
                  <a:lnTo>
                    <a:pt x="6869" y="462755"/>
                  </a:lnTo>
                  <a:lnTo>
                    <a:pt x="0" y="4662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2384778" y="5984888"/>
              <a:ext cx="143762" cy="128637"/>
            </a:xfrm>
            <a:custGeom>
              <a:avLst/>
              <a:pathLst>
                <a:path w="143762" h="128637">
                  <a:moveTo>
                    <a:pt x="79043" y="0"/>
                  </a:moveTo>
                  <a:lnTo>
                    <a:pt x="0" y="120366"/>
                  </a:lnTo>
                  <a:lnTo>
                    <a:pt x="143762" y="1286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5842924" y="4208880"/>
              <a:ext cx="1975663" cy="1336365"/>
            </a:xfrm>
            <a:custGeom>
              <a:avLst/>
              <a:pathLst>
                <a:path w="1975663" h="1336365">
                  <a:moveTo>
                    <a:pt x="1975663" y="1336365"/>
                  </a:moveTo>
                  <a:lnTo>
                    <a:pt x="1954803" y="1322255"/>
                  </a:lnTo>
                  <a:lnTo>
                    <a:pt x="1933943" y="1308145"/>
                  </a:lnTo>
                  <a:lnTo>
                    <a:pt x="1913083" y="1294035"/>
                  </a:lnTo>
                  <a:lnTo>
                    <a:pt x="1892224" y="1279925"/>
                  </a:lnTo>
                  <a:lnTo>
                    <a:pt x="1871364" y="1265815"/>
                  </a:lnTo>
                  <a:lnTo>
                    <a:pt x="1850504" y="1251706"/>
                  </a:lnTo>
                  <a:lnTo>
                    <a:pt x="1829644" y="1237596"/>
                  </a:lnTo>
                  <a:lnTo>
                    <a:pt x="1808784" y="1223486"/>
                  </a:lnTo>
                  <a:lnTo>
                    <a:pt x="1787925" y="1209376"/>
                  </a:lnTo>
                  <a:lnTo>
                    <a:pt x="1767065" y="1195266"/>
                  </a:lnTo>
                  <a:lnTo>
                    <a:pt x="1746205" y="1181156"/>
                  </a:lnTo>
                  <a:lnTo>
                    <a:pt x="1725345" y="1167046"/>
                  </a:lnTo>
                  <a:lnTo>
                    <a:pt x="1704485" y="1152937"/>
                  </a:lnTo>
                  <a:lnTo>
                    <a:pt x="1683626" y="1138827"/>
                  </a:lnTo>
                  <a:lnTo>
                    <a:pt x="1662766" y="1124717"/>
                  </a:lnTo>
                  <a:lnTo>
                    <a:pt x="1641906" y="1110607"/>
                  </a:lnTo>
                  <a:lnTo>
                    <a:pt x="1621046" y="1096497"/>
                  </a:lnTo>
                  <a:lnTo>
                    <a:pt x="1600186" y="1082387"/>
                  </a:lnTo>
                  <a:lnTo>
                    <a:pt x="1579327" y="1068278"/>
                  </a:lnTo>
                  <a:lnTo>
                    <a:pt x="1558467" y="1054168"/>
                  </a:lnTo>
                  <a:lnTo>
                    <a:pt x="1537607" y="1040058"/>
                  </a:lnTo>
                  <a:lnTo>
                    <a:pt x="1516747" y="1025948"/>
                  </a:lnTo>
                  <a:lnTo>
                    <a:pt x="1495887" y="1011838"/>
                  </a:lnTo>
                  <a:lnTo>
                    <a:pt x="1475028" y="997728"/>
                  </a:lnTo>
                  <a:lnTo>
                    <a:pt x="1454168" y="983618"/>
                  </a:lnTo>
                  <a:lnTo>
                    <a:pt x="1433308" y="969509"/>
                  </a:lnTo>
                  <a:lnTo>
                    <a:pt x="1412448" y="955399"/>
                  </a:lnTo>
                  <a:lnTo>
                    <a:pt x="1391588" y="941289"/>
                  </a:lnTo>
                  <a:lnTo>
                    <a:pt x="1370729" y="927179"/>
                  </a:lnTo>
                  <a:lnTo>
                    <a:pt x="1349869" y="913069"/>
                  </a:lnTo>
                  <a:lnTo>
                    <a:pt x="1329009" y="898959"/>
                  </a:lnTo>
                  <a:lnTo>
                    <a:pt x="1308149" y="884849"/>
                  </a:lnTo>
                  <a:lnTo>
                    <a:pt x="1287289" y="870740"/>
                  </a:lnTo>
                  <a:lnTo>
                    <a:pt x="1266430" y="856630"/>
                  </a:lnTo>
                  <a:lnTo>
                    <a:pt x="1245570" y="842520"/>
                  </a:lnTo>
                  <a:lnTo>
                    <a:pt x="1224710" y="828410"/>
                  </a:lnTo>
                  <a:lnTo>
                    <a:pt x="1203850" y="814300"/>
                  </a:lnTo>
                  <a:lnTo>
                    <a:pt x="1182990" y="800190"/>
                  </a:lnTo>
                  <a:lnTo>
                    <a:pt x="1162131" y="786081"/>
                  </a:lnTo>
                  <a:lnTo>
                    <a:pt x="1141271" y="771971"/>
                  </a:lnTo>
                  <a:lnTo>
                    <a:pt x="1120411" y="757861"/>
                  </a:lnTo>
                  <a:lnTo>
                    <a:pt x="1099551" y="743751"/>
                  </a:lnTo>
                  <a:lnTo>
                    <a:pt x="1078691" y="729641"/>
                  </a:lnTo>
                  <a:lnTo>
                    <a:pt x="1057832" y="715531"/>
                  </a:lnTo>
                  <a:lnTo>
                    <a:pt x="1036972" y="701421"/>
                  </a:lnTo>
                  <a:lnTo>
                    <a:pt x="1016112" y="687312"/>
                  </a:lnTo>
                  <a:lnTo>
                    <a:pt x="995252" y="673202"/>
                  </a:lnTo>
                  <a:lnTo>
                    <a:pt x="974392" y="659092"/>
                  </a:lnTo>
                  <a:lnTo>
                    <a:pt x="953533" y="644982"/>
                  </a:lnTo>
                  <a:lnTo>
                    <a:pt x="932673" y="630872"/>
                  </a:lnTo>
                  <a:lnTo>
                    <a:pt x="911813" y="616762"/>
                  </a:lnTo>
                  <a:lnTo>
                    <a:pt x="890953" y="602653"/>
                  </a:lnTo>
                  <a:lnTo>
                    <a:pt x="870093" y="588543"/>
                  </a:lnTo>
                  <a:lnTo>
                    <a:pt x="849234" y="574433"/>
                  </a:lnTo>
                  <a:lnTo>
                    <a:pt x="828374" y="560323"/>
                  </a:lnTo>
                  <a:lnTo>
                    <a:pt x="807514" y="546213"/>
                  </a:lnTo>
                  <a:lnTo>
                    <a:pt x="786654" y="532103"/>
                  </a:lnTo>
                  <a:lnTo>
                    <a:pt x="765794" y="517993"/>
                  </a:lnTo>
                  <a:lnTo>
                    <a:pt x="744935" y="503884"/>
                  </a:lnTo>
                  <a:lnTo>
                    <a:pt x="724075" y="489774"/>
                  </a:lnTo>
                  <a:lnTo>
                    <a:pt x="703215" y="475664"/>
                  </a:lnTo>
                  <a:lnTo>
                    <a:pt x="682355" y="461554"/>
                  </a:lnTo>
                  <a:lnTo>
                    <a:pt x="661495" y="447444"/>
                  </a:lnTo>
                  <a:lnTo>
                    <a:pt x="640636" y="433334"/>
                  </a:lnTo>
                  <a:lnTo>
                    <a:pt x="619776" y="419224"/>
                  </a:lnTo>
                  <a:lnTo>
                    <a:pt x="598916" y="405115"/>
                  </a:lnTo>
                  <a:lnTo>
                    <a:pt x="578056" y="391005"/>
                  </a:lnTo>
                  <a:lnTo>
                    <a:pt x="557196" y="376895"/>
                  </a:lnTo>
                  <a:lnTo>
                    <a:pt x="536337" y="362785"/>
                  </a:lnTo>
                  <a:lnTo>
                    <a:pt x="515477" y="348675"/>
                  </a:lnTo>
                  <a:lnTo>
                    <a:pt x="494617" y="334565"/>
                  </a:lnTo>
                  <a:lnTo>
                    <a:pt x="473757" y="320456"/>
                  </a:lnTo>
                  <a:lnTo>
                    <a:pt x="452897" y="306346"/>
                  </a:lnTo>
                  <a:lnTo>
                    <a:pt x="432038" y="292236"/>
                  </a:lnTo>
                  <a:lnTo>
                    <a:pt x="411178" y="278126"/>
                  </a:lnTo>
                  <a:lnTo>
                    <a:pt x="390318" y="264016"/>
                  </a:lnTo>
                  <a:lnTo>
                    <a:pt x="369458" y="249906"/>
                  </a:lnTo>
                  <a:lnTo>
                    <a:pt x="348598" y="235796"/>
                  </a:lnTo>
                  <a:lnTo>
                    <a:pt x="327739" y="221687"/>
                  </a:lnTo>
                  <a:lnTo>
                    <a:pt x="306879" y="207577"/>
                  </a:lnTo>
                  <a:lnTo>
                    <a:pt x="286019" y="193467"/>
                  </a:lnTo>
                  <a:lnTo>
                    <a:pt x="265159" y="179357"/>
                  </a:lnTo>
                  <a:lnTo>
                    <a:pt x="244299" y="165247"/>
                  </a:lnTo>
                  <a:lnTo>
                    <a:pt x="223440" y="151137"/>
                  </a:lnTo>
                  <a:lnTo>
                    <a:pt x="202580" y="137027"/>
                  </a:lnTo>
                  <a:lnTo>
                    <a:pt x="181720" y="122918"/>
                  </a:lnTo>
                  <a:lnTo>
                    <a:pt x="160860" y="108808"/>
                  </a:lnTo>
                  <a:lnTo>
                    <a:pt x="140000" y="94698"/>
                  </a:lnTo>
                  <a:lnTo>
                    <a:pt x="119141" y="80588"/>
                  </a:lnTo>
                  <a:lnTo>
                    <a:pt x="98281" y="66478"/>
                  </a:lnTo>
                  <a:lnTo>
                    <a:pt x="77421" y="52368"/>
                  </a:lnTo>
                  <a:lnTo>
                    <a:pt x="56561" y="38259"/>
                  </a:lnTo>
                  <a:lnTo>
                    <a:pt x="35701" y="24149"/>
                  </a:lnTo>
                  <a:lnTo>
                    <a:pt x="14842" y="1003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5842924" y="4208880"/>
              <a:ext cx="143635" cy="129508"/>
            </a:xfrm>
            <a:custGeom>
              <a:avLst/>
              <a:pathLst>
                <a:path w="143635" h="129508">
                  <a:moveTo>
                    <a:pt x="143635" y="10232"/>
                  </a:moveTo>
                  <a:lnTo>
                    <a:pt x="0" y="0"/>
                  </a:lnTo>
                  <a:lnTo>
                    <a:pt x="62956" y="12950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5201093" y="5326331"/>
              <a:ext cx="2617493" cy="218913"/>
            </a:xfrm>
            <a:custGeom>
              <a:avLst/>
              <a:pathLst>
                <a:path w="2617493" h="218913">
                  <a:moveTo>
                    <a:pt x="2617493" y="218913"/>
                  </a:moveTo>
                  <a:lnTo>
                    <a:pt x="2589967" y="216611"/>
                  </a:lnTo>
                  <a:lnTo>
                    <a:pt x="2562441" y="214309"/>
                  </a:lnTo>
                  <a:lnTo>
                    <a:pt x="2534914" y="212007"/>
                  </a:lnTo>
                  <a:lnTo>
                    <a:pt x="2507388" y="209704"/>
                  </a:lnTo>
                  <a:lnTo>
                    <a:pt x="2479861" y="207402"/>
                  </a:lnTo>
                  <a:lnTo>
                    <a:pt x="2452335" y="205100"/>
                  </a:lnTo>
                  <a:lnTo>
                    <a:pt x="2424808" y="202798"/>
                  </a:lnTo>
                  <a:lnTo>
                    <a:pt x="2397282" y="200496"/>
                  </a:lnTo>
                  <a:lnTo>
                    <a:pt x="2369755" y="198194"/>
                  </a:lnTo>
                  <a:lnTo>
                    <a:pt x="2342229" y="195891"/>
                  </a:lnTo>
                  <a:lnTo>
                    <a:pt x="2314703" y="193589"/>
                  </a:lnTo>
                  <a:lnTo>
                    <a:pt x="2287176" y="191287"/>
                  </a:lnTo>
                  <a:lnTo>
                    <a:pt x="2259650" y="188985"/>
                  </a:lnTo>
                  <a:lnTo>
                    <a:pt x="2232123" y="186683"/>
                  </a:lnTo>
                  <a:lnTo>
                    <a:pt x="2204597" y="184380"/>
                  </a:lnTo>
                  <a:lnTo>
                    <a:pt x="2177070" y="182078"/>
                  </a:lnTo>
                  <a:lnTo>
                    <a:pt x="2149544" y="179776"/>
                  </a:lnTo>
                  <a:lnTo>
                    <a:pt x="2122017" y="177474"/>
                  </a:lnTo>
                  <a:lnTo>
                    <a:pt x="2094491" y="175172"/>
                  </a:lnTo>
                  <a:lnTo>
                    <a:pt x="2066965" y="172870"/>
                  </a:lnTo>
                  <a:lnTo>
                    <a:pt x="2039438" y="170567"/>
                  </a:lnTo>
                  <a:lnTo>
                    <a:pt x="2011912" y="168265"/>
                  </a:lnTo>
                  <a:lnTo>
                    <a:pt x="1984385" y="165963"/>
                  </a:lnTo>
                  <a:lnTo>
                    <a:pt x="1956859" y="163661"/>
                  </a:lnTo>
                  <a:lnTo>
                    <a:pt x="1929332" y="161359"/>
                  </a:lnTo>
                  <a:lnTo>
                    <a:pt x="1901806" y="159057"/>
                  </a:lnTo>
                  <a:lnTo>
                    <a:pt x="1874279" y="156754"/>
                  </a:lnTo>
                  <a:lnTo>
                    <a:pt x="1846753" y="154452"/>
                  </a:lnTo>
                  <a:lnTo>
                    <a:pt x="1819227" y="152150"/>
                  </a:lnTo>
                  <a:lnTo>
                    <a:pt x="1791700" y="149848"/>
                  </a:lnTo>
                  <a:lnTo>
                    <a:pt x="1764174" y="147546"/>
                  </a:lnTo>
                  <a:lnTo>
                    <a:pt x="1736647" y="145244"/>
                  </a:lnTo>
                  <a:lnTo>
                    <a:pt x="1709121" y="142941"/>
                  </a:lnTo>
                  <a:lnTo>
                    <a:pt x="1681594" y="140639"/>
                  </a:lnTo>
                  <a:lnTo>
                    <a:pt x="1654068" y="138337"/>
                  </a:lnTo>
                  <a:lnTo>
                    <a:pt x="1626541" y="136035"/>
                  </a:lnTo>
                  <a:lnTo>
                    <a:pt x="1599015" y="133733"/>
                  </a:lnTo>
                  <a:lnTo>
                    <a:pt x="1571489" y="131431"/>
                  </a:lnTo>
                  <a:lnTo>
                    <a:pt x="1543962" y="129128"/>
                  </a:lnTo>
                  <a:lnTo>
                    <a:pt x="1516436" y="126826"/>
                  </a:lnTo>
                  <a:lnTo>
                    <a:pt x="1488909" y="124524"/>
                  </a:lnTo>
                  <a:lnTo>
                    <a:pt x="1461383" y="122222"/>
                  </a:lnTo>
                  <a:lnTo>
                    <a:pt x="1433856" y="119920"/>
                  </a:lnTo>
                  <a:lnTo>
                    <a:pt x="1406330" y="117618"/>
                  </a:lnTo>
                  <a:lnTo>
                    <a:pt x="1378803" y="115315"/>
                  </a:lnTo>
                  <a:lnTo>
                    <a:pt x="1351277" y="113013"/>
                  </a:lnTo>
                  <a:lnTo>
                    <a:pt x="1323750" y="110711"/>
                  </a:lnTo>
                  <a:lnTo>
                    <a:pt x="1296224" y="108409"/>
                  </a:lnTo>
                  <a:lnTo>
                    <a:pt x="1268698" y="106107"/>
                  </a:lnTo>
                  <a:lnTo>
                    <a:pt x="1241171" y="103805"/>
                  </a:lnTo>
                  <a:lnTo>
                    <a:pt x="1213645" y="101502"/>
                  </a:lnTo>
                  <a:lnTo>
                    <a:pt x="1186118" y="99200"/>
                  </a:lnTo>
                  <a:lnTo>
                    <a:pt x="1158592" y="96898"/>
                  </a:lnTo>
                  <a:lnTo>
                    <a:pt x="1131065" y="94596"/>
                  </a:lnTo>
                  <a:lnTo>
                    <a:pt x="1103539" y="92294"/>
                  </a:lnTo>
                  <a:lnTo>
                    <a:pt x="1076012" y="89992"/>
                  </a:lnTo>
                  <a:lnTo>
                    <a:pt x="1048486" y="87689"/>
                  </a:lnTo>
                  <a:lnTo>
                    <a:pt x="1020960" y="85387"/>
                  </a:lnTo>
                  <a:lnTo>
                    <a:pt x="993433" y="83085"/>
                  </a:lnTo>
                  <a:lnTo>
                    <a:pt x="965907" y="80783"/>
                  </a:lnTo>
                  <a:lnTo>
                    <a:pt x="938380" y="78481"/>
                  </a:lnTo>
                  <a:lnTo>
                    <a:pt x="910854" y="76179"/>
                  </a:lnTo>
                  <a:lnTo>
                    <a:pt x="883327" y="73876"/>
                  </a:lnTo>
                  <a:lnTo>
                    <a:pt x="855801" y="71574"/>
                  </a:lnTo>
                  <a:lnTo>
                    <a:pt x="828274" y="69272"/>
                  </a:lnTo>
                  <a:lnTo>
                    <a:pt x="800748" y="66970"/>
                  </a:lnTo>
                  <a:lnTo>
                    <a:pt x="773222" y="64668"/>
                  </a:lnTo>
                  <a:lnTo>
                    <a:pt x="745695" y="62366"/>
                  </a:lnTo>
                  <a:lnTo>
                    <a:pt x="718169" y="60063"/>
                  </a:lnTo>
                  <a:lnTo>
                    <a:pt x="690642" y="57761"/>
                  </a:lnTo>
                  <a:lnTo>
                    <a:pt x="663116" y="55459"/>
                  </a:lnTo>
                  <a:lnTo>
                    <a:pt x="635589" y="53157"/>
                  </a:lnTo>
                  <a:lnTo>
                    <a:pt x="608063" y="50855"/>
                  </a:lnTo>
                  <a:lnTo>
                    <a:pt x="580536" y="48553"/>
                  </a:lnTo>
                  <a:lnTo>
                    <a:pt x="553010" y="46250"/>
                  </a:lnTo>
                  <a:lnTo>
                    <a:pt x="525484" y="43948"/>
                  </a:lnTo>
                  <a:lnTo>
                    <a:pt x="497957" y="41646"/>
                  </a:lnTo>
                  <a:lnTo>
                    <a:pt x="470431" y="39344"/>
                  </a:lnTo>
                  <a:lnTo>
                    <a:pt x="442904" y="37042"/>
                  </a:lnTo>
                  <a:lnTo>
                    <a:pt x="415378" y="34740"/>
                  </a:lnTo>
                  <a:lnTo>
                    <a:pt x="387851" y="32437"/>
                  </a:lnTo>
                  <a:lnTo>
                    <a:pt x="360325" y="30135"/>
                  </a:lnTo>
                  <a:lnTo>
                    <a:pt x="332798" y="27833"/>
                  </a:lnTo>
                  <a:lnTo>
                    <a:pt x="305272" y="25531"/>
                  </a:lnTo>
                  <a:lnTo>
                    <a:pt x="277746" y="23229"/>
                  </a:lnTo>
                  <a:lnTo>
                    <a:pt x="250219" y="20927"/>
                  </a:lnTo>
                  <a:lnTo>
                    <a:pt x="222693" y="18624"/>
                  </a:lnTo>
                  <a:lnTo>
                    <a:pt x="195166" y="16322"/>
                  </a:lnTo>
                  <a:lnTo>
                    <a:pt x="167640" y="14020"/>
                  </a:lnTo>
                  <a:lnTo>
                    <a:pt x="140113" y="11718"/>
                  </a:lnTo>
                  <a:lnTo>
                    <a:pt x="112587" y="9416"/>
                  </a:lnTo>
                  <a:lnTo>
                    <a:pt x="85060" y="7114"/>
                  </a:lnTo>
                  <a:lnTo>
                    <a:pt x="57534" y="4811"/>
                  </a:lnTo>
                  <a:lnTo>
                    <a:pt x="30007" y="2509"/>
                  </a:lnTo>
                  <a:lnTo>
                    <a:pt x="2481" y="20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5201093" y="5264975"/>
              <a:ext cx="130274" cy="143499"/>
            </a:xfrm>
            <a:custGeom>
              <a:avLst/>
              <a:pathLst>
                <a:path w="130274" h="143499">
                  <a:moveTo>
                    <a:pt x="130274" y="0"/>
                  </a:moveTo>
                  <a:lnTo>
                    <a:pt x="0" y="61355"/>
                  </a:lnTo>
                  <a:lnTo>
                    <a:pt x="118273" y="14349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4524541" y="5358536"/>
              <a:ext cx="1467945" cy="291878"/>
            </a:xfrm>
            <a:custGeom>
              <a:avLst/>
              <a:pathLst>
                <a:path w="1467945" h="291878">
                  <a:moveTo>
                    <a:pt x="1467945" y="291878"/>
                  </a:moveTo>
                  <a:lnTo>
                    <a:pt x="1452047" y="288717"/>
                  </a:lnTo>
                  <a:lnTo>
                    <a:pt x="1436150" y="285556"/>
                  </a:lnTo>
                  <a:lnTo>
                    <a:pt x="1420252" y="282395"/>
                  </a:lnTo>
                  <a:lnTo>
                    <a:pt x="1404354" y="279234"/>
                  </a:lnTo>
                  <a:lnTo>
                    <a:pt x="1388456" y="276073"/>
                  </a:lnTo>
                  <a:lnTo>
                    <a:pt x="1372559" y="272912"/>
                  </a:lnTo>
                  <a:lnTo>
                    <a:pt x="1356661" y="269751"/>
                  </a:lnTo>
                  <a:lnTo>
                    <a:pt x="1340763" y="266589"/>
                  </a:lnTo>
                  <a:lnTo>
                    <a:pt x="1324866" y="263428"/>
                  </a:lnTo>
                  <a:lnTo>
                    <a:pt x="1308968" y="260267"/>
                  </a:lnTo>
                  <a:lnTo>
                    <a:pt x="1293070" y="257106"/>
                  </a:lnTo>
                  <a:lnTo>
                    <a:pt x="1277173" y="253945"/>
                  </a:lnTo>
                  <a:lnTo>
                    <a:pt x="1261275" y="250784"/>
                  </a:lnTo>
                  <a:lnTo>
                    <a:pt x="1245377" y="247623"/>
                  </a:lnTo>
                  <a:lnTo>
                    <a:pt x="1229479" y="244462"/>
                  </a:lnTo>
                  <a:lnTo>
                    <a:pt x="1213582" y="241301"/>
                  </a:lnTo>
                  <a:lnTo>
                    <a:pt x="1197684" y="238140"/>
                  </a:lnTo>
                  <a:lnTo>
                    <a:pt x="1181786" y="234979"/>
                  </a:lnTo>
                  <a:lnTo>
                    <a:pt x="1165889" y="231818"/>
                  </a:lnTo>
                  <a:lnTo>
                    <a:pt x="1149991" y="228657"/>
                  </a:lnTo>
                  <a:lnTo>
                    <a:pt x="1134093" y="225496"/>
                  </a:lnTo>
                  <a:lnTo>
                    <a:pt x="1118196" y="222335"/>
                  </a:lnTo>
                  <a:lnTo>
                    <a:pt x="1102298" y="219174"/>
                  </a:lnTo>
                  <a:lnTo>
                    <a:pt x="1086400" y="216013"/>
                  </a:lnTo>
                  <a:lnTo>
                    <a:pt x="1070503" y="212852"/>
                  </a:lnTo>
                  <a:lnTo>
                    <a:pt x="1054605" y="209691"/>
                  </a:lnTo>
                  <a:lnTo>
                    <a:pt x="1038707" y="206530"/>
                  </a:lnTo>
                  <a:lnTo>
                    <a:pt x="1022809" y="203369"/>
                  </a:lnTo>
                  <a:lnTo>
                    <a:pt x="1006912" y="200208"/>
                  </a:lnTo>
                  <a:lnTo>
                    <a:pt x="991014" y="197047"/>
                  </a:lnTo>
                  <a:lnTo>
                    <a:pt x="975116" y="193886"/>
                  </a:lnTo>
                  <a:lnTo>
                    <a:pt x="959219" y="190725"/>
                  </a:lnTo>
                  <a:lnTo>
                    <a:pt x="943321" y="187564"/>
                  </a:lnTo>
                  <a:lnTo>
                    <a:pt x="927423" y="184403"/>
                  </a:lnTo>
                  <a:lnTo>
                    <a:pt x="911526" y="181242"/>
                  </a:lnTo>
                  <a:lnTo>
                    <a:pt x="895628" y="178081"/>
                  </a:lnTo>
                  <a:lnTo>
                    <a:pt x="879730" y="174920"/>
                  </a:lnTo>
                  <a:lnTo>
                    <a:pt x="863833" y="171759"/>
                  </a:lnTo>
                  <a:lnTo>
                    <a:pt x="847935" y="168598"/>
                  </a:lnTo>
                  <a:lnTo>
                    <a:pt x="832037" y="165437"/>
                  </a:lnTo>
                  <a:lnTo>
                    <a:pt x="816139" y="162276"/>
                  </a:lnTo>
                  <a:lnTo>
                    <a:pt x="800242" y="159115"/>
                  </a:lnTo>
                  <a:lnTo>
                    <a:pt x="784344" y="155954"/>
                  </a:lnTo>
                  <a:lnTo>
                    <a:pt x="768446" y="152793"/>
                  </a:lnTo>
                  <a:lnTo>
                    <a:pt x="752549" y="149632"/>
                  </a:lnTo>
                  <a:lnTo>
                    <a:pt x="736651" y="146471"/>
                  </a:lnTo>
                  <a:lnTo>
                    <a:pt x="720753" y="143310"/>
                  </a:lnTo>
                  <a:lnTo>
                    <a:pt x="704856" y="140149"/>
                  </a:lnTo>
                  <a:lnTo>
                    <a:pt x="688958" y="136988"/>
                  </a:lnTo>
                  <a:lnTo>
                    <a:pt x="673060" y="133827"/>
                  </a:lnTo>
                  <a:lnTo>
                    <a:pt x="657162" y="130666"/>
                  </a:lnTo>
                  <a:lnTo>
                    <a:pt x="641265" y="127505"/>
                  </a:lnTo>
                  <a:lnTo>
                    <a:pt x="625367" y="124344"/>
                  </a:lnTo>
                  <a:lnTo>
                    <a:pt x="609469" y="121183"/>
                  </a:lnTo>
                  <a:lnTo>
                    <a:pt x="593572" y="118022"/>
                  </a:lnTo>
                  <a:lnTo>
                    <a:pt x="577674" y="114861"/>
                  </a:lnTo>
                  <a:lnTo>
                    <a:pt x="561776" y="111700"/>
                  </a:lnTo>
                  <a:lnTo>
                    <a:pt x="545879" y="108539"/>
                  </a:lnTo>
                  <a:lnTo>
                    <a:pt x="529981" y="105378"/>
                  </a:lnTo>
                  <a:lnTo>
                    <a:pt x="514083" y="102217"/>
                  </a:lnTo>
                  <a:lnTo>
                    <a:pt x="498186" y="99056"/>
                  </a:lnTo>
                  <a:lnTo>
                    <a:pt x="482288" y="95895"/>
                  </a:lnTo>
                  <a:lnTo>
                    <a:pt x="466390" y="92734"/>
                  </a:lnTo>
                  <a:lnTo>
                    <a:pt x="450492" y="89573"/>
                  </a:lnTo>
                  <a:lnTo>
                    <a:pt x="434595" y="86412"/>
                  </a:lnTo>
                  <a:lnTo>
                    <a:pt x="418697" y="83251"/>
                  </a:lnTo>
                  <a:lnTo>
                    <a:pt x="402799" y="80090"/>
                  </a:lnTo>
                  <a:lnTo>
                    <a:pt x="386902" y="76929"/>
                  </a:lnTo>
                  <a:lnTo>
                    <a:pt x="371004" y="73768"/>
                  </a:lnTo>
                  <a:lnTo>
                    <a:pt x="355106" y="70607"/>
                  </a:lnTo>
                  <a:lnTo>
                    <a:pt x="339209" y="67446"/>
                  </a:lnTo>
                  <a:lnTo>
                    <a:pt x="323311" y="64285"/>
                  </a:lnTo>
                  <a:lnTo>
                    <a:pt x="307413" y="61124"/>
                  </a:lnTo>
                  <a:lnTo>
                    <a:pt x="291515" y="57963"/>
                  </a:lnTo>
                  <a:lnTo>
                    <a:pt x="275618" y="54802"/>
                  </a:lnTo>
                  <a:lnTo>
                    <a:pt x="259720" y="51641"/>
                  </a:lnTo>
                  <a:lnTo>
                    <a:pt x="243822" y="48480"/>
                  </a:lnTo>
                  <a:lnTo>
                    <a:pt x="227925" y="45319"/>
                  </a:lnTo>
                  <a:lnTo>
                    <a:pt x="212027" y="42158"/>
                  </a:lnTo>
                  <a:lnTo>
                    <a:pt x="196129" y="38997"/>
                  </a:lnTo>
                  <a:lnTo>
                    <a:pt x="180232" y="35836"/>
                  </a:lnTo>
                  <a:lnTo>
                    <a:pt x="164334" y="32675"/>
                  </a:lnTo>
                  <a:lnTo>
                    <a:pt x="148436" y="29514"/>
                  </a:lnTo>
                  <a:lnTo>
                    <a:pt x="132539" y="26353"/>
                  </a:lnTo>
                  <a:lnTo>
                    <a:pt x="116641" y="23192"/>
                  </a:lnTo>
                  <a:lnTo>
                    <a:pt x="100743" y="20031"/>
                  </a:lnTo>
                  <a:lnTo>
                    <a:pt x="84845" y="16870"/>
                  </a:lnTo>
                  <a:lnTo>
                    <a:pt x="68948" y="13709"/>
                  </a:lnTo>
                  <a:lnTo>
                    <a:pt x="53050" y="10548"/>
                  </a:lnTo>
                  <a:lnTo>
                    <a:pt x="37152" y="7387"/>
                  </a:lnTo>
                  <a:lnTo>
                    <a:pt x="21255" y="4226"/>
                  </a:lnTo>
                  <a:lnTo>
                    <a:pt x="5357" y="106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4524541" y="5312238"/>
              <a:ext cx="136354" cy="141235"/>
            </a:xfrm>
            <a:custGeom>
              <a:avLst/>
              <a:pathLst>
                <a:path w="136354" h="141235">
                  <a:moveTo>
                    <a:pt x="136354" y="0"/>
                  </a:moveTo>
                  <a:lnTo>
                    <a:pt x="0" y="46297"/>
                  </a:lnTo>
                  <a:lnTo>
                    <a:pt x="108272" y="1412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5992487" y="4379743"/>
              <a:ext cx="333998" cy="1270670"/>
            </a:xfrm>
            <a:custGeom>
              <a:avLst/>
              <a:pathLst>
                <a:path w="333998" h="1270670">
                  <a:moveTo>
                    <a:pt x="0" y="1270670"/>
                  </a:moveTo>
                  <a:lnTo>
                    <a:pt x="3651" y="1256780"/>
                  </a:lnTo>
                  <a:lnTo>
                    <a:pt x="7302" y="1242890"/>
                  </a:lnTo>
                  <a:lnTo>
                    <a:pt x="10953" y="1229000"/>
                  </a:lnTo>
                  <a:lnTo>
                    <a:pt x="14604" y="1215110"/>
                  </a:lnTo>
                  <a:lnTo>
                    <a:pt x="18255" y="1201220"/>
                  </a:lnTo>
                  <a:lnTo>
                    <a:pt x="21906" y="1187329"/>
                  </a:lnTo>
                  <a:lnTo>
                    <a:pt x="25557" y="1173439"/>
                  </a:lnTo>
                  <a:lnTo>
                    <a:pt x="29208" y="1159549"/>
                  </a:lnTo>
                  <a:lnTo>
                    <a:pt x="32859" y="1145659"/>
                  </a:lnTo>
                  <a:lnTo>
                    <a:pt x="36510" y="1131769"/>
                  </a:lnTo>
                  <a:lnTo>
                    <a:pt x="40161" y="1117879"/>
                  </a:lnTo>
                  <a:lnTo>
                    <a:pt x="43812" y="1103989"/>
                  </a:lnTo>
                  <a:lnTo>
                    <a:pt x="47463" y="1090099"/>
                  </a:lnTo>
                  <a:lnTo>
                    <a:pt x="51114" y="1076208"/>
                  </a:lnTo>
                  <a:lnTo>
                    <a:pt x="54765" y="1062318"/>
                  </a:lnTo>
                  <a:lnTo>
                    <a:pt x="58416" y="1048428"/>
                  </a:lnTo>
                  <a:lnTo>
                    <a:pt x="62067" y="1034538"/>
                  </a:lnTo>
                  <a:lnTo>
                    <a:pt x="65718" y="1020648"/>
                  </a:lnTo>
                  <a:lnTo>
                    <a:pt x="69369" y="1006758"/>
                  </a:lnTo>
                  <a:lnTo>
                    <a:pt x="73020" y="992868"/>
                  </a:lnTo>
                  <a:lnTo>
                    <a:pt x="76672" y="978978"/>
                  </a:lnTo>
                  <a:lnTo>
                    <a:pt x="80323" y="965087"/>
                  </a:lnTo>
                  <a:lnTo>
                    <a:pt x="83974" y="951197"/>
                  </a:lnTo>
                  <a:lnTo>
                    <a:pt x="87625" y="937307"/>
                  </a:lnTo>
                  <a:lnTo>
                    <a:pt x="91276" y="923417"/>
                  </a:lnTo>
                  <a:lnTo>
                    <a:pt x="94927" y="909527"/>
                  </a:lnTo>
                  <a:lnTo>
                    <a:pt x="98578" y="895637"/>
                  </a:lnTo>
                  <a:lnTo>
                    <a:pt x="102229" y="881747"/>
                  </a:lnTo>
                  <a:lnTo>
                    <a:pt x="105880" y="867857"/>
                  </a:lnTo>
                  <a:lnTo>
                    <a:pt x="109531" y="853966"/>
                  </a:lnTo>
                  <a:lnTo>
                    <a:pt x="113182" y="840076"/>
                  </a:lnTo>
                  <a:lnTo>
                    <a:pt x="116833" y="826186"/>
                  </a:lnTo>
                  <a:lnTo>
                    <a:pt x="120484" y="812296"/>
                  </a:lnTo>
                  <a:lnTo>
                    <a:pt x="124135" y="798406"/>
                  </a:lnTo>
                  <a:lnTo>
                    <a:pt x="127786" y="784516"/>
                  </a:lnTo>
                  <a:lnTo>
                    <a:pt x="131437" y="770626"/>
                  </a:lnTo>
                  <a:lnTo>
                    <a:pt x="135088" y="756736"/>
                  </a:lnTo>
                  <a:lnTo>
                    <a:pt x="138739" y="742845"/>
                  </a:lnTo>
                  <a:lnTo>
                    <a:pt x="142390" y="728955"/>
                  </a:lnTo>
                  <a:lnTo>
                    <a:pt x="146041" y="715065"/>
                  </a:lnTo>
                  <a:lnTo>
                    <a:pt x="149692" y="701175"/>
                  </a:lnTo>
                  <a:lnTo>
                    <a:pt x="153344" y="687285"/>
                  </a:lnTo>
                  <a:lnTo>
                    <a:pt x="156995" y="673395"/>
                  </a:lnTo>
                  <a:lnTo>
                    <a:pt x="160646" y="659505"/>
                  </a:lnTo>
                  <a:lnTo>
                    <a:pt x="164297" y="645615"/>
                  </a:lnTo>
                  <a:lnTo>
                    <a:pt x="167948" y="631724"/>
                  </a:lnTo>
                  <a:lnTo>
                    <a:pt x="171599" y="617834"/>
                  </a:lnTo>
                  <a:lnTo>
                    <a:pt x="175250" y="603944"/>
                  </a:lnTo>
                  <a:lnTo>
                    <a:pt x="178901" y="590054"/>
                  </a:lnTo>
                  <a:lnTo>
                    <a:pt x="182552" y="576164"/>
                  </a:lnTo>
                  <a:lnTo>
                    <a:pt x="186203" y="562274"/>
                  </a:lnTo>
                  <a:lnTo>
                    <a:pt x="189854" y="548384"/>
                  </a:lnTo>
                  <a:lnTo>
                    <a:pt x="193505" y="534493"/>
                  </a:lnTo>
                  <a:lnTo>
                    <a:pt x="197156" y="520603"/>
                  </a:lnTo>
                  <a:lnTo>
                    <a:pt x="200807" y="506713"/>
                  </a:lnTo>
                  <a:lnTo>
                    <a:pt x="204458" y="492823"/>
                  </a:lnTo>
                  <a:lnTo>
                    <a:pt x="208109" y="478933"/>
                  </a:lnTo>
                  <a:lnTo>
                    <a:pt x="211760" y="465043"/>
                  </a:lnTo>
                  <a:lnTo>
                    <a:pt x="215411" y="451153"/>
                  </a:lnTo>
                  <a:lnTo>
                    <a:pt x="219062" y="437263"/>
                  </a:lnTo>
                  <a:lnTo>
                    <a:pt x="222713" y="423372"/>
                  </a:lnTo>
                  <a:lnTo>
                    <a:pt x="226364" y="409482"/>
                  </a:lnTo>
                  <a:lnTo>
                    <a:pt x="230016" y="395592"/>
                  </a:lnTo>
                  <a:lnTo>
                    <a:pt x="233667" y="381702"/>
                  </a:lnTo>
                  <a:lnTo>
                    <a:pt x="237318" y="367812"/>
                  </a:lnTo>
                  <a:lnTo>
                    <a:pt x="240969" y="353922"/>
                  </a:lnTo>
                  <a:lnTo>
                    <a:pt x="244620" y="340032"/>
                  </a:lnTo>
                  <a:lnTo>
                    <a:pt x="248271" y="326142"/>
                  </a:lnTo>
                  <a:lnTo>
                    <a:pt x="251922" y="312251"/>
                  </a:lnTo>
                  <a:lnTo>
                    <a:pt x="255573" y="298361"/>
                  </a:lnTo>
                  <a:lnTo>
                    <a:pt x="259224" y="284471"/>
                  </a:lnTo>
                  <a:lnTo>
                    <a:pt x="262875" y="270581"/>
                  </a:lnTo>
                  <a:lnTo>
                    <a:pt x="266526" y="256691"/>
                  </a:lnTo>
                  <a:lnTo>
                    <a:pt x="270177" y="242801"/>
                  </a:lnTo>
                  <a:lnTo>
                    <a:pt x="273828" y="228911"/>
                  </a:lnTo>
                  <a:lnTo>
                    <a:pt x="277479" y="215021"/>
                  </a:lnTo>
                  <a:lnTo>
                    <a:pt x="281130" y="201130"/>
                  </a:lnTo>
                  <a:lnTo>
                    <a:pt x="284781" y="187240"/>
                  </a:lnTo>
                  <a:lnTo>
                    <a:pt x="288432" y="173350"/>
                  </a:lnTo>
                  <a:lnTo>
                    <a:pt x="292083" y="159460"/>
                  </a:lnTo>
                  <a:lnTo>
                    <a:pt x="295734" y="145570"/>
                  </a:lnTo>
                  <a:lnTo>
                    <a:pt x="299385" y="131680"/>
                  </a:lnTo>
                  <a:lnTo>
                    <a:pt x="303036" y="117790"/>
                  </a:lnTo>
                  <a:lnTo>
                    <a:pt x="306688" y="103900"/>
                  </a:lnTo>
                  <a:lnTo>
                    <a:pt x="310339" y="90009"/>
                  </a:lnTo>
                  <a:lnTo>
                    <a:pt x="313990" y="76119"/>
                  </a:lnTo>
                  <a:lnTo>
                    <a:pt x="317641" y="62229"/>
                  </a:lnTo>
                  <a:lnTo>
                    <a:pt x="321292" y="48339"/>
                  </a:lnTo>
                  <a:lnTo>
                    <a:pt x="324943" y="34449"/>
                  </a:lnTo>
                  <a:lnTo>
                    <a:pt x="328594" y="20559"/>
                  </a:lnTo>
                  <a:lnTo>
                    <a:pt x="332245" y="6669"/>
                  </a:lnTo>
                  <a:lnTo>
                    <a:pt x="33399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6225148" y="4379743"/>
              <a:ext cx="139269" cy="138914"/>
            </a:xfrm>
            <a:custGeom>
              <a:avLst/>
              <a:pathLst>
                <a:path w="139269" h="138914">
                  <a:moveTo>
                    <a:pt x="139269" y="138914"/>
                  </a:moveTo>
                  <a:lnTo>
                    <a:pt x="101337" y="0"/>
                  </a:lnTo>
                  <a:lnTo>
                    <a:pt x="0" y="1023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4348287" y="5650414"/>
              <a:ext cx="1644199" cy="1679055"/>
            </a:xfrm>
            <a:custGeom>
              <a:avLst/>
              <a:pathLst>
                <a:path w="1644199" h="1679055">
                  <a:moveTo>
                    <a:pt x="1644199" y="0"/>
                  </a:moveTo>
                  <a:lnTo>
                    <a:pt x="1626828" y="17739"/>
                  </a:lnTo>
                  <a:lnTo>
                    <a:pt x="1609456" y="35479"/>
                  </a:lnTo>
                  <a:lnTo>
                    <a:pt x="1592085" y="53218"/>
                  </a:lnTo>
                  <a:lnTo>
                    <a:pt x="1574714" y="70958"/>
                  </a:lnTo>
                  <a:lnTo>
                    <a:pt x="1557342" y="88697"/>
                  </a:lnTo>
                  <a:lnTo>
                    <a:pt x="1539971" y="106437"/>
                  </a:lnTo>
                  <a:lnTo>
                    <a:pt x="1522600" y="124177"/>
                  </a:lnTo>
                  <a:lnTo>
                    <a:pt x="1505228" y="141916"/>
                  </a:lnTo>
                  <a:lnTo>
                    <a:pt x="1487857" y="159656"/>
                  </a:lnTo>
                  <a:lnTo>
                    <a:pt x="1470486" y="177395"/>
                  </a:lnTo>
                  <a:lnTo>
                    <a:pt x="1453114" y="195135"/>
                  </a:lnTo>
                  <a:lnTo>
                    <a:pt x="1435743" y="212875"/>
                  </a:lnTo>
                  <a:lnTo>
                    <a:pt x="1418372" y="230614"/>
                  </a:lnTo>
                  <a:lnTo>
                    <a:pt x="1401000" y="248354"/>
                  </a:lnTo>
                  <a:lnTo>
                    <a:pt x="1383629" y="266093"/>
                  </a:lnTo>
                  <a:lnTo>
                    <a:pt x="1366258" y="283833"/>
                  </a:lnTo>
                  <a:lnTo>
                    <a:pt x="1348886" y="301573"/>
                  </a:lnTo>
                  <a:lnTo>
                    <a:pt x="1331515" y="319312"/>
                  </a:lnTo>
                  <a:lnTo>
                    <a:pt x="1314144" y="337052"/>
                  </a:lnTo>
                  <a:lnTo>
                    <a:pt x="1296772" y="354791"/>
                  </a:lnTo>
                  <a:lnTo>
                    <a:pt x="1279401" y="372531"/>
                  </a:lnTo>
                  <a:lnTo>
                    <a:pt x="1262030" y="390271"/>
                  </a:lnTo>
                  <a:lnTo>
                    <a:pt x="1244658" y="408010"/>
                  </a:lnTo>
                  <a:lnTo>
                    <a:pt x="1227287" y="425750"/>
                  </a:lnTo>
                  <a:lnTo>
                    <a:pt x="1209916" y="443489"/>
                  </a:lnTo>
                  <a:lnTo>
                    <a:pt x="1192544" y="461229"/>
                  </a:lnTo>
                  <a:lnTo>
                    <a:pt x="1175173" y="478969"/>
                  </a:lnTo>
                  <a:lnTo>
                    <a:pt x="1157802" y="496708"/>
                  </a:lnTo>
                  <a:lnTo>
                    <a:pt x="1140430" y="514448"/>
                  </a:lnTo>
                  <a:lnTo>
                    <a:pt x="1123059" y="532187"/>
                  </a:lnTo>
                  <a:lnTo>
                    <a:pt x="1105688" y="549927"/>
                  </a:lnTo>
                  <a:lnTo>
                    <a:pt x="1088316" y="567667"/>
                  </a:lnTo>
                  <a:lnTo>
                    <a:pt x="1070945" y="585406"/>
                  </a:lnTo>
                  <a:lnTo>
                    <a:pt x="1053574" y="603146"/>
                  </a:lnTo>
                  <a:lnTo>
                    <a:pt x="1036202" y="620885"/>
                  </a:lnTo>
                  <a:lnTo>
                    <a:pt x="1018831" y="638625"/>
                  </a:lnTo>
                  <a:lnTo>
                    <a:pt x="1001460" y="656365"/>
                  </a:lnTo>
                  <a:lnTo>
                    <a:pt x="984088" y="674104"/>
                  </a:lnTo>
                  <a:lnTo>
                    <a:pt x="966717" y="691844"/>
                  </a:lnTo>
                  <a:lnTo>
                    <a:pt x="949346" y="709583"/>
                  </a:lnTo>
                  <a:lnTo>
                    <a:pt x="931974" y="727323"/>
                  </a:lnTo>
                  <a:lnTo>
                    <a:pt x="914603" y="745063"/>
                  </a:lnTo>
                  <a:lnTo>
                    <a:pt x="897232" y="762802"/>
                  </a:lnTo>
                  <a:lnTo>
                    <a:pt x="879860" y="780542"/>
                  </a:lnTo>
                  <a:lnTo>
                    <a:pt x="862489" y="798281"/>
                  </a:lnTo>
                  <a:lnTo>
                    <a:pt x="845118" y="816021"/>
                  </a:lnTo>
                  <a:lnTo>
                    <a:pt x="827746" y="833761"/>
                  </a:lnTo>
                  <a:lnTo>
                    <a:pt x="810375" y="851500"/>
                  </a:lnTo>
                  <a:lnTo>
                    <a:pt x="793004" y="869240"/>
                  </a:lnTo>
                  <a:lnTo>
                    <a:pt x="775632" y="886979"/>
                  </a:lnTo>
                  <a:lnTo>
                    <a:pt x="758261" y="904719"/>
                  </a:lnTo>
                  <a:lnTo>
                    <a:pt x="740890" y="922459"/>
                  </a:lnTo>
                  <a:lnTo>
                    <a:pt x="723518" y="940198"/>
                  </a:lnTo>
                  <a:lnTo>
                    <a:pt x="706147" y="957938"/>
                  </a:lnTo>
                  <a:lnTo>
                    <a:pt x="688776" y="975677"/>
                  </a:lnTo>
                  <a:lnTo>
                    <a:pt x="671404" y="993417"/>
                  </a:lnTo>
                  <a:lnTo>
                    <a:pt x="654033" y="1011156"/>
                  </a:lnTo>
                  <a:lnTo>
                    <a:pt x="636662" y="1028896"/>
                  </a:lnTo>
                  <a:lnTo>
                    <a:pt x="619290" y="1046636"/>
                  </a:lnTo>
                  <a:lnTo>
                    <a:pt x="601919" y="1064375"/>
                  </a:lnTo>
                  <a:lnTo>
                    <a:pt x="584548" y="1082115"/>
                  </a:lnTo>
                  <a:lnTo>
                    <a:pt x="567176" y="1099854"/>
                  </a:lnTo>
                  <a:lnTo>
                    <a:pt x="549805" y="1117594"/>
                  </a:lnTo>
                  <a:lnTo>
                    <a:pt x="532434" y="1135334"/>
                  </a:lnTo>
                  <a:lnTo>
                    <a:pt x="515062" y="1153073"/>
                  </a:lnTo>
                  <a:lnTo>
                    <a:pt x="497691" y="1170813"/>
                  </a:lnTo>
                  <a:lnTo>
                    <a:pt x="480320" y="1188552"/>
                  </a:lnTo>
                  <a:lnTo>
                    <a:pt x="462948" y="1206292"/>
                  </a:lnTo>
                  <a:lnTo>
                    <a:pt x="445577" y="1224032"/>
                  </a:lnTo>
                  <a:lnTo>
                    <a:pt x="428206" y="1241771"/>
                  </a:lnTo>
                  <a:lnTo>
                    <a:pt x="410834" y="1259511"/>
                  </a:lnTo>
                  <a:lnTo>
                    <a:pt x="393463" y="1277250"/>
                  </a:lnTo>
                  <a:lnTo>
                    <a:pt x="376092" y="1294990"/>
                  </a:lnTo>
                  <a:lnTo>
                    <a:pt x="358720" y="1312730"/>
                  </a:lnTo>
                  <a:lnTo>
                    <a:pt x="341349" y="1330469"/>
                  </a:lnTo>
                  <a:lnTo>
                    <a:pt x="323978" y="1348209"/>
                  </a:lnTo>
                  <a:lnTo>
                    <a:pt x="306606" y="1365948"/>
                  </a:lnTo>
                  <a:lnTo>
                    <a:pt x="289235" y="1383688"/>
                  </a:lnTo>
                  <a:lnTo>
                    <a:pt x="271864" y="1401428"/>
                  </a:lnTo>
                  <a:lnTo>
                    <a:pt x="254492" y="1419167"/>
                  </a:lnTo>
                  <a:lnTo>
                    <a:pt x="237121" y="1436907"/>
                  </a:lnTo>
                  <a:lnTo>
                    <a:pt x="219750" y="1454646"/>
                  </a:lnTo>
                  <a:lnTo>
                    <a:pt x="202378" y="1472386"/>
                  </a:lnTo>
                  <a:lnTo>
                    <a:pt x="185007" y="1490126"/>
                  </a:lnTo>
                  <a:lnTo>
                    <a:pt x="167636" y="1507865"/>
                  </a:lnTo>
                  <a:lnTo>
                    <a:pt x="150264" y="1525605"/>
                  </a:lnTo>
                  <a:lnTo>
                    <a:pt x="132893" y="1543344"/>
                  </a:lnTo>
                  <a:lnTo>
                    <a:pt x="115522" y="1561084"/>
                  </a:lnTo>
                  <a:lnTo>
                    <a:pt x="98150" y="1578824"/>
                  </a:lnTo>
                  <a:lnTo>
                    <a:pt x="80779" y="1596563"/>
                  </a:lnTo>
                  <a:lnTo>
                    <a:pt x="63408" y="1614303"/>
                  </a:lnTo>
                  <a:lnTo>
                    <a:pt x="46036" y="1632042"/>
                  </a:lnTo>
                  <a:lnTo>
                    <a:pt x="28665" y="1649782"/>
                  </a:lnTo>
                  <a:lnTo>
                    <a:pt x="11294" y="1667522"/>
                  </a:lnTo>
                  <a:lnTo>
                    <a:pt x="0" y="167905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4348287" y="7189993"/>
              <a:ext cx="138694" cy="139476"/>
            </a:xfrm>
            <a:custGeom>
              <a:avLst/>
              <a:pathLst>
                <a:path w="138694" h="139476">
                  <a:moveTo>
                    <a:pt x="35809" y="0"/>
                  </a:moveTo>
                  <a:lnTo>
                    <a:pt x="0" y="139476"/>
                  </a:lnTo>
                  <a:lnTo>
                    <a:pt x="138694" y="10074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4654017" y="5650414"/>
              <a:ext cx="1338469" cy="147693"/>
            </a:xfrm>
            <a:custGeom>
              <a:avLst/>
              <a:pathLst>
                <a:path w="1338469" h="147693">
                  <a:moveTo>
                    <a:pt x="1338469" y="0"/>
                  </a:moveTo>
                  <a:lnTo>
                    <a:pt x="1323865" y="1611"/>
                  </a:lnTo>
                  <a:lnTo>
                    <a:pt x="1309261" y="3223"/>
                  </a:lnTo>
                  <a:lnTo>
                    <a:pt x="1294656" y="4834"/>
                  </a:lnTo>
                  <a:lnTo>
                    <a:pt x="1280052" y="6446"/>
                  </a:lnTo>
                  <a:lnTo>
                    <a:pt x="1265448" y="8057"/>
                  </a:lnTo>
                  <a:lnTo>
                    <a:pt x="1250844" y="9669"/>
                  </a:lnTo>
                  <a:lnTo>
                    <a:pt x="1236240" y="11280"/>
                  </a:lnTo>
                  <a:lnTo>
                    <a:pt x="1221635" y="12892"/>
                  </a:lnTo>
                  <a:lnTo>
                    <a:pt x="1207031" y="14503"/>
                  </a:lnTo>
                  <a:lnTo>
                    <a:pt x="1192427" y="16115"/>
                  </a:lnTo>
                  <a:lnTo>
                    <a:pt x="1177823" y="17726"/>
                  </a:lnTo>
                  <a:lnTo>
                    <a:pt x="1163218" y="19338"/>
                  </a:lnTo>
                  <a:lnTo>
                    <a:pt x="1148614" y="20949"/>
                  </a:lnTo>
                  <a:lnTo>
                    <a:pt x="1134010" y="22561"/>
                  </a:lnTo>
                  <a:lnTo>
                    <a:pt x="1119406" y="24172"/>
                  </a:lnTo>
                  <a:lnTo>
                    <a:pt x="1104802" y="25784"/>
                  </a:lnTo>
                  <a:lnTo>
                    <a:pt x="1090197" y="27395"/>
                  </a:lnTo>
                  <a:lnTo>
                    <a:pt x="1075593" y="29007"/>
                  </a:lnTo>
                  <a:lnTo>
                    <a:pt x="1060989" y="30618"/>
                  </a:lnTo>
                  <a:lnTo>
                    <a:pt x="1046385" y="32230"/>
                  </a:lnTo>
                  <a:lnTo>
                    <a:pt x="1031780" y="33841"/>
                  </a:lnTo>
                  <a:lnTo>
                    <a:pt x="1017176" y="35453"/>
                  </a:lnTo>
                  <a:lnTo>
                    <a:pt x="1002572" y="37064"/>
                  </a:lnTo>
                  <a:lnTo>
                    <a:pt x="987968" y="38676"/>
                  </a:lnTo>
                  <a:lnTo>
                    <a:pt x="973364" y="40287"/>
                  </a:lnTo>
                  <a:lnTo>
                    <a:pt x="958759" y="41899"/>
                  </a:lnTo>
                  <a:lnTo>
                    <a:pt x="944155" y="43510"/>
                  </a:lnTo>
                  <a:lnTo>
                    <a:pt x="929551" y="45122"/>
                  </a:lnTo>
                  <a:lnTo>
                    <a:pt x="914947" y="46733"/>
                  </a:lnTo>
                  <a:lnTo>
                    <a:pt x="900342" y="48345"/>
                  </a:lnTo>
                  <a:lnTo>
                    <a:pt x="885738" y="49956"/>
                  </a:lnTo>
                  <a:lnTo>
                    <a:pt x="871134" y="51568"/>
                  </a:lnTo>
                  <a:lnTo>
                    <a:pt x="856530" y="53179"/>
                  </a:lnTo>
                  <a:lnTo>
                    <a:pt x="841926" y="54791"/>
                  </a:lnTo>
                  <a:lnTo>
                    <a:pt x="827321" y="56402"/>
                  </a:lnTo>
                  <a:lnTo>
                    <a:pt x="812717" y="58014"/>
                  </a:lnTo>
                  <a:lnTo>
                    <a:pt x="798113" y="59625"/>
                  </a:lnTo>
                  <a:lnTo>
                    <a:pt x="783509" y="61237"/>
                  </a:lnTo>
                  <a:lnTo>
                    <a:pt x="768904" y="62848"/>
                  </a:lnTo>
                  <a:lnTo>
                    <a:pt x="754300" y="64460"/>
                  </a:lnTo>
                  <a:lnTo>
                    <a:pt x="739696" y="66071"/>
                  </a:lnTo>
                  <a:lnTo>
                    <a:pt x="725092" y="67683"/>
                  </a:lnTo>
                  <a:lnTo>
                    <a:pt x="710488" y="69294"/>
                  </a:lnTo>
                  <a:lnTo>
                    <a:pt x="695883" y="70906"/>
                  </a:lnTo>
                  <a:lnTo>
                    <a:pt x="681279" y="72517"/>
                  </a:lnTo>
                  <a:lnTo>
                    <a:pt x="666675" y="74129"/>
                  </a:lnTo>
                  <a:lnTo>
                    <a:pt x="652071" y="75740"/>
                  </a:lnTo>
                  <a:lnTo>
                    <a:pt x="637466" y="77352"/>
                  </a:lnTo>
                  <a:lnTo>
                    <a:pt x="622862" y="78963"/>
                  </a:lnTo>
                  <a:lnTo>
                    <a:pt x="608258" y="80575"/>
                  </a:lnTo>
                  <a:lnTo>
                    <a:pt x="593654" y="82186"/>
                  </a:lnTo>
                  <a:lnTo>
                    <a:pt x="579050" y="83798"/>
                  </a:lnTo>
                  <a:lnTo>
                    <a:pt x="564445" y="85409"/>
                  </a:lnTo>
                  <a:lnTo>
                    <a:pt x="549841" y="87021"/>
                  </a:lnTo>
                  <a:lnTo>
                    <a:pt x="535237" y="88632"/>
                  </a:lnTo>
                  <a:lnTo>
                    <a:pt x="520633" y="90244"/>
                  </a:lnTo>
                  <a:lnTo>
                    <a:pt x="506028" y="91855"/>
                  </a:lnTo>
                  <a:lnTo>
                    <a:pt x="491424" y="93467"/>
                  </a:lnTo>
                  <a:lnTo>
                    <a:pt x="476820" y="95078"/>
                  </a:lnTo>
                  <a:lnTo>
                    <a:pt x="462216" y="96690"/>
                  </a:lnTo>
                  <a:lnTo>
                    <a:pt x="447612" y="98301"/>
                  </a:lnTo>
                  <a:lnTo>
                    <a:pt x="433007" y="99913"/>
                  </a:lnTo>
                  <a:lnTo>
                    <a:pt x="418403" y="101524"/>
                  </a:lnTo>
                  <a:lnTo>
                    <a:pt x="403799" y="103136"/>
                  </a:lnTo>
                  <a:lnTo>
                    <a:pt x="389195" y="104747"/>
                  </a:lnTo>
                  <a:lnTo>
                    <a:pt x="374590" y="106359"/>
                  </a:lnTo>
                  <a:lnTo>
                    <a:pt x="359986" y="107970"/>
                  </a:lnTo>
                  <a:lnTo>
                    <a:pt x="345382" y="109582"/>
                  </a:lnTo>
                  <a:lnTo>
                    <a:pt x="330778" y="111193"/>
                  </a:lnTo>
                  <a:lnTo>
                    <a:pt x="316174" y="112805"/>
                  </a:lnTo>
                  <a:lnTo>
                    <a:pt x="301569" y="114416"/>
                  </a:lnTo>
                  <a:lnTo>
                    <a:pt x="286965" y="116028"/>
                  </a:lnTo>
                  <a:lnTo>
                    <a:pt x="272361" y="117639"/>
                  </a:lnTo>
                  <a:lnTo>
                    <a:pt x="257757" y="119251"/>
                  </a:lnTo>
                  <a:lnTo>
                    <a:pt x="243152" y="120862"/>
                  </a:lnTo>
                  <a:lnTo>
                    <a:pt x="228548" y="122474"/>
                  </a:lnTo>
                  <a:lnTo>
                    <a:pt x="213944" y="124086"/>
                  </a:lnTo>
                  <a:lnTo>
                    <a:pt x="199340" y="125697"/>
                  </a:lnTo>
                  <a:lnTo>
                    <a:pt x="184736" y="127309"/>
                  </a:lnTo>
                  <a:lnTo>
                    <a:pt x="170131" y="128920"/>
                  </a:lnTo>
                  <a:lnTo>
                    <a:pt x="155527" y="130532"/>
                  </a:lnTo>
                  <a:lnTo>
                    <a:pt x="140923" y="132143"/>
                  </a:lnTo>
                  <a:lnTo>
                    <a:pt x="126319" y="133755"/>
                  </a:lnTo>
                  <a:lnTo>
                    <a:pt x="111714" y="135366"/>
                  </a:lnTo>
                  <a:lnTo>
                    <a:pt x="97110" y="136978"/>
                  </a:lnTo>
                  <a:lnTo>
                    <a:pt x="82506" y="138589"/>
                  </a:lnTo>
                  <a:lnTo>
                    <a:pt x="67902" y="140201"/>
                  </a:lnTo>
                  <a:lnTo>
                    <a:pt x="53298" y="141812"/>
                  </a:lnTo>
                  <a:lnTo>
                    <a:pt x="38693" y="143424"/>
                  </a:lnTo>
                  <a:lnTo>
                    <a:pt x="24089" y="145035"/>
                  </a:lnTo>
                  <a:lnTo>
                    <a:pt x="9485" y="146647"/>
                  </a:lnTo>
                  <a:lnTo>
                    <a:pt x="0" y="14769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4654017" y="5712864"/>
              <a:ext cx="131852" cy="143131"/>
            </a:xfrm>
            <a:custGeom>
              <a:avLst/>
              <a:pathLst>
                <a:path w="131852" h="143131">
                  <a:moveTo>
                    <a:pt x="116058" y="0"/>
                  </a:moveTo>
                  <a:lnTo>
                    <a:pt x="0" y="85243"/>
                  </a:lnTo>
                  <a:lnTo>
                    <a:pt x="131852" y="14313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4610362" y="3406970"/>
              <a:ext cx="146120" cy="1043226"/>
            </a:xfrm>
            <a:custGeom>
              <a:avLst/>
              <a:pathLst>
                <a:path w="146120" h="1043226">
                  <a:moveTo>
                    <a:pt x="0" y="1043226"/>
                  </a:moveTo>
                  <a:lnTo>
                    <a:pt x="1627" y="1031608"/>
                  </a:lnTo>
                  <a:lnTo>
                    <a:pt x="3254" y="1019990"/>
                  </a:lnTo>
                  <a:lnTo>
                    <a:pt x="4881" y="1008372"/>
                  </a:lnTo>
                  <a:lnTo>
                    <a:pt x="6509" y="996754"/>
                  </a:lnTo>
                  <a:lnTo>
                    <a:pt x="8136" y="985136"/>
                  </a:lnTo>
                  <a:lnTo>
                    <a:pt x="9763" y="973518"/>
                  </a:lnTo>
                  <a:lnTo>
                    <a:pt x="11391" y="961900"/>
                  </a:lnTo>
                  <a:lnTo>
                    <a:pt x="13018" y="950282"/>
                  </a:lnTo>
                  <a:lnTo>
                    <a:pt x="14645" y="938664"/>
                  </a:lnTo>
                  <a:lnTo>
                    <a:pt x="16272" y="927046"/>
                  </a:lnTo>
                  <a:lnTo>
                    <a:pt x="17900" y="915428"/>
                  </a:lnTo>
                  <a:lnTo>
                    <a:pt x="19527" y="903810"/>
                  </a:lnTo>
                  <a:lnTo>
                    <a:pt x="21154" y="892192"/>
                  </a:lnTo>
                  <a:lnTo>
                    <a:pt x="22782" y="880574"/>
                  </a:lnTo>
                  <a:lnTo>
                    <a:pt x="24409" y="868956"/>
                  </a:lnTo>
                  <a:lnTo>
                    <a:pt x="26036" y="857338"/>
                  </a:lnTo>
                  <a:lnTo>
                    <a:pt x="27663" y="845720"/>
                  </a:lnTo>
                  <a:lnTo>
                    <a:pt x="29291" y="834102"/>
                  </a:lnTo>
                  <a:lnTo>
                    <a:pt x="30918" y="822484"/>
                  </a:lnTo>
                  <a:lnTo>
                    <a:pt x="32545" y="810866"/>
                  </a:lnTo>
                  <a:lnTo>
                    <a:pt x="34173" y="799248"/>
                  </a:lnTo>
                  <a:lnTo>
                    <a:pt x="35800" y="787630"/>
                  </a:lnTo>
                  <a:lnTo>
                    <a:pt x="37427" y="776012"/>
                  </a:lnTo>
                  <a:lnTo>
                    <a:pt x="39054" y="764394"/>
                  </a:lnTo>
                  <a:lnTo>
                    <a:pt x="40682" y="752776"/>
                  </a:lnTo>
                  <a:lnTo>
                    <a:pt x="42309" y="741158"/>
                  </a:lnTo>
                  <a:lnTo>
                    <a:pt x="43936" y="729540"/>
                  </a:lnTo>
                  <a:lnTo>
                    <a:pt x="45564" y="717922"/>
                  </a:lnTo>
                  <a:lnTo>
                    <a:pt x="47191" y="706304"/>
                  </a:lnTo>
                  <a:lnTo>
                    <a:pt x="48818" y="694686"/>
                  </a:lnTo>
                  <a:lnTo>
                    <a:pt x="50445" y="683068"/>
                  </a:lnTo>
                  <a:lnTo>
                    <a:pt x="52073" y="671450"/>
                  </a:lnTo>
                  <a:lnTo>
                    <a:pt x="53700" y="659832"/>
                  </a:lnTo>
                  <a:lnTo>
                    <a:pt x="55327" y="648214"/>
                  </a:lnTo>
                  <a:lnTo>
                    <a:pt x="56955" y="636596"/>
                  </a:lnTo>
                  <a:lnTo>
                    <a:pt x="58582" y="624978"/>
                  </a:lnTo>
                  <a:lnTo>
                    <a:pt x="60209" y="613360"/>
                  </a:lnTo>
                  <a:lnTo>
                    <a:pt x="61836" y="601742"/>
                  </a:lnTo>
                  <a:lnTo>
                    <a:pt x="63464" y="590124"/>
                  </a:lnTo>
                  <a:lnTo>
                    <a:pt x="65091" y="578506"/>
                  </a:lnTo>
                  <a:lnTo>
                    <a:pt x="66718" y="566888"/>
                  </a:lnTo>
                  <a:lnTo>
                    <a:pt x="68346" y="555270"/>
                  </a:lnTo>
                  <a:lnTo>
                    <a:pt x="69973" y="543652"/>
                  </a:lnTo>
                  <a:lnTo>
                    <a:pt x="71600" y="532034"/>
                  </a:lnTo>
                  <a:lnTo>
                    <a:pt x="73227" y="520416"/>
                  </a:lnTo>
                  <a:lnTo>
                    <a:pt x="74855" y="508798"/>
                  </a:lnTo>
                  <a:lnTo>
                    <a:pt x="76482" y="497180"/>
                  </a:lnTo>
                  <a:lnTo>
                    <a:pt x="78109" y="485562"/>
                  </a:lnTo>
                  <a:lnTo>
                    <a:pt x="79737" y="473944"/>
                  </a:lnTo>
                  <a:lnTo>
                    <a:pt x="81364" y="462326"/>
                  </a:lnTo>
                  <a:lnTo>
                    <a:pt x="82991" y="450708"/>
                  </a:lnTo>
                  <a:lnTo>
                    <a:pt x="84618" y="439090"/>
                  </a:lnTo>
                  <a:lnTo>
                    <a:pt x="86246" y="427472"/>
                  </a:lnTo>
                  <a:lnTo>
                    <a:pt x="87873" y="415854"/>
                  </a:lnTo>
                  <a:lnTo>
                    <a:pt x="89500" y="404236"/>
                  </a:lnTo>
                  <a:lnTo>
                    <a:pt x="91128" y="392618"/>
                  </a:lnTo>
                  <a:lnTo>
                    <a:pt x="92755" y="381000"/>
                  </a:lnTo>
                  <a:lnTo>
                    <a:pt x="94382" y="369382"/>
                  </a:lnTo>
                  <a:lnTo>
                    <a:pt x="96009" y="357764"/>
                  </a:lnTo>
                  <a:lnTo>
                    <a:pt x="97637" y="346146"/>
                  </a:lnTo>
                  <a:lnTo>
                    <a:pt x="99264" y="334528"/>
                  </a:lnTo>
                  <a:lnTo>
                    <a:pt x="100891" y="322910"/>
                  </a:lnTo>
                  <a:lnTo>
                    <a:pt x="102519" y="311292"/>
                  </a:lnTo>
                  <a:lnTo>
                    <a:pt x="104146" y="299674"/>
                  </a:lnTo>
                  <a:lnTo>
                    <a:pt x="105773" y="288056"/>
                  </a:lnTo>
                  <a:lnTo>
                    <a:pt x="107400" y="276438"/>
                  </a:lnTo>
                  <a:lnTo>
                    <a:pt x="109028" y="264820"/>
                  </a:lnTo>
                  <a:lnTo>
                    <a:pt x="110655" y="253202"/>
                  </a:lnTo>
                  <a:lnTo>
                    <a:pt x="112282" y="241584"/>
                  </a:lnTo>
                  <a:lnTo>
                    <a:pt x="113910" y="229966"/>
                  </a:lnTo>
                  <a:lnTo>
                    <a:pt x="115537" y="218348"/>
                  </a:lnTo>
                  <a:lnTo>
                    <a:pt x="117164" y="206730"/>
                  </a:lnTo>
                  <a:lnTo>
                    <a:pt x="118791" y="195112"/>
                  </a:lnTo>
                  <a:lnTo>
                    <a:pt x="120419" y="183494"/>
                  </a:lnTo>
                  <a:lnTo>
                    <a:pt x="122046" y="171876"/>
                  </a:lnTo>
                  <a:lnTo>
                    <a:pt x="123673" y="160258"/>
                  </a:lnTo>
                  <a:lnTo>
                    <a:pt x="125301" y="148640"/>
                  </a:lnTo>
                  <a:lnTo>
                    <a:pt x="126928" y="137022"/>
                  </a:lnTo>
                  <a:lnTo>
                    <a:pt x="128555" y="125404"/>
                  </a:lnTo>
                  <a:lnTo>
                    <a:pt x="130182" y="113786"/>
                  </a:lnTo>
                  <a:lnTo>
                    <a:pt x="131810" y="102168"/>
                  </a:lnTo>
                  <a:lnTo>
                    <a:pt x="133437" y="90550"/>
                  </a:lnTo>
                  <a:lnTo>
                    <a:pt x="135064" y="78932"/>
                  </a:lnTo>
                  <a:lnTo>
                    <a:pt x="136692" y="67314"/>
                  </a:lnTo>
                  <a:lnTo>
                    <a:pt x="138319" y="55696"/>
                  </a:lnTo>
                  <a:lnTo>
                    <a:pt x="139946" y="44078"/>
                  </a:lnTo>
                  <a:lnTo>
                    <a:pt x="141573" y="32460"/>
                  </a:lnTo>
                  <a:lnTo>
                    <a:pt x="143201" y="20842"/>
                  </a:lnTo>
                  <a:lnTo>
                    <a:pt x="144828" y="9224"/>
                  </a:lnTo>
                  <a:lnTo>
                    <a:pt x="1461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4667880" y="3406970"/>
              <a:ext cx="142607" cy="133489"/>
            </a:xfrm>
            <a:custGeom>
              <a:avLst/>
              <a:pathLst>
                <a:path w="142607" h="133489">
                  <a:moveTo>
                    <a:pt x="142607" y="133489"/>
                  </a:moveTo>
                  <a:lnTo>
                    <a:pt x="88602" y="0"/>
                  </a:lnTo>
                  <a:lnTo>
                    <a:pt x="0" y="1135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2412521" y="4891947"/>
              <a:ext cx="2006094" cy="445526"/>
            </a:xfrm>
            <a:custGeom>
              <a:avLst/>
              <a:pathLst>
                <a:path w="2006094" h="445526">
                  <a:moveTo>
                    <a:pt x="2006094" y="445526"/>
                  </a:moveTo>
                  <a:lnTo>
                    <a:pt x="1984765" y="440789"/>
                  </a:lnTo>
                  <a:lnTo>
                    <a:pt x="1963437" y="436053"/>
                  </a:lnTo>
                  <a:lnTo>
                    <a:pt x="1942108" y="431316"/>
                  </a:lnTo>
                  <a:lnTo>
                    <a:pt x="1920780" y="426579"/>
                  </a:lnTo>
                  <a:lnTo>
                    <a:pt x="1899451" y="421842"/>
                  </a:lnTo>
                  <a:lnTo>
                    <a:pt x="1878123" y="417105"/>
                  </a:lnTo>
                  <a:lnTo>
                    <a:pt x="1856794" y="412369"/>
                  </a:lnTo>
                  <a:lnTo>
                    <a:pt x="1835465" y="407632"/>
                  </a:lnTo>
                  <a:lnTo>
                    <a:pt x="1814137" y="402895"/>
                  </a:lnTo>
                  <a:lnTo>
                    <a:pt x="1792808" y="398158"/>
                  </a:lnTo>
                  <a:lnTo>
                    <a:pt x="1771480" y="393422"/>
                  </a:lnTo>
                  <a:lnTo>
                    <a:pt x="1750151" y="388685"/>
                  </a:lnTo>
                  <a:lnTo>
                    <a:pt x="1728823" y="383948"/>
                  </a:lnTo>
                  <a:lnTo>
                    <a:pt x="1707494" y="379211"/>
                  </a:lnTo>
                  <a:lnTo>
                    <a:pt x="1686166" y="374474"/>
                  </a:lnTo>
                  <a:lnTo>
                    <a:pt x="1664837" y="369738"/>
                  </a:lnTo>
                  <a:lnTo>
                    <a:pt x="1643509" y="365001"/>
                  </a:lnTo>
                  <a:lnTo>
                    <a:pt x="1622180" y="360264"/>
                  </a:lnTo>
                  <a:lnTo>
                    <a:pt x="1600852" y="355527"/>
                  </a:lnTo>
                  <a:lnTo>
                    <a:pt x="1579523" y="350790"/>
                  </a:lnTo>
                  <a:lnTo>
                    <a:pt x="1558194" y="346054"/>
                  </a:lnTo>
                  <a:lnTo>
                    <a:pt x="1536866" y="341317"/>
                  </a:lnTo>
                  <a:lnTo>
                    <a:pt x="1515537" y="336580"/>
                  </a:lnTo>
                  <a:lnTo>
                    <a:pt x="1494209" y="331843"/>
                  </a:lnTo>
                  <a:lnTo>
                    <a:pt x="1472880" y="327107"/>
                  </a:lnTo>
                  <a:lnTo>
                    <a:pt x="1451552" y="322370"/>
                  </a:lnTo>
                  <a:lnTo>
                    <a:pt x="1430223" y="317633"/>
                  </a:lnTo>
                  <a:lnTo>
                    <a:pt x="1408895" y="312896"/>
                  </a:lnTo>
                  <a:lnTo>
                    <a:pt x="1387566" y="308159"/>
                  </a:lnTo>
                  <a:lnTo>
                    <a:pt x="1366238" y="303423"/>
                  </a:lnTo>
                  <a:lnTo>
                    <a:pt x="1344909" y="298686"/>
                  </a:lnTo>
                  <a:lnTo>
                    <a:pt x="1323581" y="293949"/>
                  </a:lnTo>
                  <a:lnTo>
                    <a:pt x="1302252" y="289212"/>
                  </a:lnTo>
                  <a:lnTo>
                    <a:pt x="1280923" y="284476"/>
                  </a:lnTo>
                  <a:lnTo>
                    <a:pt x="1259595" y="279739"/>
                  </a:lnTo>
                  <a:lnTo>
                    <a:pt x="1238266" y="275002"/>
                  </a:lnTo>
                  <a:lnTo>
                    <a:pt x="1216938" y="270265"/>
                  </a:lnTo>
                  <a:lnTo>
                    <a:pt x="1195609" y="265528"/>
                  </a:lnTo>
                  <a:lnTo>
                    <a:pt x="1174281" y="260792"/>
                  </a:lnTo>
                  <a:lnTo>
                    <a:pt x="1152952" y="256055"/>
                  </a:lnTo>
                  <a:lnTo>
                    <a:pt x="1131624" y="251318"/>
                  </a:lnTo>
                  <a:lnTo>
                    <a:pt x="1110295" y="246581"/>
                  </a:lnTo>
                  <a:lnTo>
                    <a:pt x="1088967" y="241844"/>
                  </a:lnTo>
                  <a:lnTo>
                    <a:pt x="1067638" y="237108"/>
                  </a:lnTo>
                  <a:lnTo>
                    <a:pt x="1046309" y="232371"/>
                  </a:lnTo>
                  <a:lnTo>
                    <a:pt x="1024981" y="227634"/>
                  </a:lnTo>
                  <a:lnTo>
                    <a:pt x="1003652" y="222897"/>
                  </a:lnTo>
                  <a:lnTo>
                    <a:pt x="982324" y="218161"/>
                  </a:lnTo>
                  <a:lnTo>
                    <a:pt x="960995" y="213424"/>
                  </a:lnTo>
                  <a:lnTo>
                    <a:pt x="939667" y="208687"/>
                  </a:lnTo>
                  <a:lnTo>
                    <a:pt x="918338" y="203950"/>
                  </a:lnTo>
                  <a:lnTo>
                    <a:pt x="897010" y="199213"/>
                  </a:lnTo>
                  <a:lnTo>
                    <a:pt x="875681" y="194477"/>
                  </a:lnTo>
                  <a:lnTo>
                    <a:pt x="854353" y="189740"/>
                  </a:lnTo>
                  <a:lnTo>
                    <a:pt x="833024" y="185003"/>
                  </a:lnTo>
                  <a:lnTo>
                    <a:pt x="811696" y="180266"/>
                  </a:lnTo>
                  <a:lnTo>
                    <a:pt x="790367" y="175530"/>
                  </a:lnTo>
                  <a:lnTo>
                    <a:pt x="769038" y="170793"/>
                  </a:lnTo>
                  <a:lnTo>
                    <a:pt x="747710" y="166056"/>
                  </a:lnTo>
                  <a:lnTo>
                    <a:pt x="726381" y="161319"/>
                  </a:lnTo>
                  <a:lnTo>
                    <a:pt x="705053" y="156582"/>
                  </a:lnTo>
                  <a:lnTo>
                    <a:pt x="683724" y="151846"/>
                  </a:lnTo>
                  <a:lnTo>
                    <a:pt x="662396" y="147109"/>
                  </a:lnTo>
                  <a:lnTo>
                    <a:pt x="641067" y="142372"/>
                  </a:lnTo>
                  <a:lnTo>
                    <a:pt x="619739" y="137635"/>
                  </a:lnTo>
                  <a:lnTo>
                    <a:pt x="598410" y="132898"/>
                  </a:lnTo>
                  <a:lnTo>
                    <a:pt x="577082" y="128162"/>
                  </a:lnTo>
                  <a:lnTo>
                    <a:pt x="555753" y="123425"/>
                  </a:lnTo>
                  <a:lnTo>
                    <a:pt x="534425" y="118688"/>
                  </a:lnTo>
                  <a:lnTo>
                    <a:pt x="513096" y="113951"/>
                  </a:lnTo>
                  <a:lnTo>
                    <a:pt x="491767" y="109215"/>
                  </a:lnTo>
                  <a:lnTo>
                    <a:pt x="470439" y="104478"/>
                  </a:lnTo>
                  <a:lnTo>
                    <a:pt x="449110" y="99741"/>
                  </a:lnTo>
                  <a:lnTo>
                    <a:pt x="427782" y="95004"/>
                  </a:lnTo>
                  <a:lnTo>
                    <a:pt x="406453" y="90267"/>
                  </a:lnTo>
                  <a:lnTo>
                    <a:pt x="385125" y="85531"/>
                  </a:lnTo>
                  <a:lnTo>
                    <a:pt x="363796" y="80794"/>
                  </a:lnTo>
                  <a:lnTo>
                    <a:pt x="342468" y="76057"/>
                  </a:lnTo>
                  <a:lnTo>
                    <a:pt x="321139" y="71320"/>
                  </a:lnTo>
                  <a:lnTo>
                    <a:pt x="299811" y="66584"/>
                  </a:lnTo>
                  <a:lnTo>
                    <a:pt x="278482" y="61847"/>
                  </a:lnTo>
                  <a:lnTo>
                    <a:pt x="257153" y="57110"/>
                  </a:lnTo>
                  <a:lnTo>
                    <a:pt x="235825" y="52373"/>
                  </a:lnTo>
                  <a:lnTo>
                    <a:pt x="214496" y="47636"/>
                  </a:lnTo>
                  <a:lnTo>
                    <a:pt x="193168" y="42900"/>
                  </a:lnTo>
                  <a:lnTo>
                    <a:pt x="171839" y="38163"/>
                  </a:lnTo>
                  <a:lnTo>
                    <a:pt x="150511" y="33426"/>
                  </a:lnTo>
                  <a:lnTo>
                    <a:pt x="129182" y="28689"/>
                  </a:lnTo>
                  <a:lnTo>
                    <a:pt x="107854" y="23952"/>
                  </a:lnTo>
                  <a:lnTo>
                    <a:pt x="86525" y="19216"/>
                  </a:lnTo>
                  <a:lnTo>
                    <a:pt x="65197" y="14479"/>
                  </a:lnTo>
                  <a:lnTo>
                    <a:pt x="43868" y="9742"/>
                  </a:lnTo>
                  <a:lnTo>
                    <a:pt x="22540" y="5005"/>
                  </a:lnTo>
                  <a:lnTo>
                    <a:pt x="1211" y="2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2412521" y="4848697"/>
              <a:ext cx="137351" cy="140574"/>
            </a:xfrm>
            <a:custGeom>
              <a:avLst/>
              <a:pathLst>
                <a:path w="137351" h="140574">
                  <a:moveTo>
                    <a:pt x="137351" y="0"/>
                  </a:moveTo>
                  <a:lnTo>
                    <a:pt x="0" y="43250"/>
                  </a:lnTo>
                  <a:lnTo>
                    <a:pt x="106131" y="14057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3205524" y="4450197"/>
              <a:ext cx="1404837" cy="426559"/>
            </a:xfrm>
            <a:custGeom>
              <a:avLst/>
              <a:pathLst>
                <a:path w="1404837" h="426559">
                  <a:moveTo>
                    <a:pt x="1404837" y="0"/>
                  </a:moveTo>
                  <a:lnTo>
                    <a:pt x="1389603" y="4625"/>
                  </a:lnTo>
                  <a:lnTo>
                    <a:pt x="1374369" y="9251"/>
                  </a:lnTo>
                  <a:lnTo>
                    <a:pt x="1359135" y="13876"/>
                  </a:lnTo>
                  <a:lnTo>
                    <a:pt x="1343901" y="18502"/>
                  </a:lnTo>
                  <a:lnTo>
                    <a:pt x="1328667" y="23128"/>
                  </a:lnTo>
                  <a:lnTo>
                    <a:pt x="1313433" y="27753"/>
                  </a:lnTo>
                  <a:lnTo>
                    <a:pt x="1298199" y="32379"/>
                  </a:lnTo>
                  <a:lnTo>
                    <a:pt x="1282964" y="37005"/>
                  </a:lnTo>
                  <a:lnTo>
                    <a:pt x="1267730" y="41630"/>
                  </a:lnTo>
                  <a:lnTo>
                    <a:pt x="1252496" y="46256"/>
                  </a:lnTo>
                  <a:lnTo>
                    <a:pt x="1237262" y="50881"/>
                  </a:lnTo>
                  <a:lnTo>
                    <a:pt x="1222028" y="55507"/>
                  </a:lnTo>
                  <a:lnTo>
                    <a:pt x="1206794" y="60133"/>
                  </a:lnTo>
                  <a:lnTo>
                    <a:pt x="1191560" y="64758"/>
                  </a:lnTo>
                  <a:lnTo>
                    <a:pt x="1176325" y="69384"/>
                  </a:lnTo>
                  <a:lnTo>
                    <a:pt x="1161091" y="74010"/>
                  </a:lnTo>
                  <a:lnTo>
                    <a:pt x="1145857" y="78635"/>
                  </a:lnTo>
                  <a:lnTo>
                    <a:pt x="1130623" y="83261"/>
                  </a:lnTo>
                  <a:lnTo>
                    <a:pt x="1115389" y="87886"/>
                  </a:lnTo>
                  <a:lnTo>
                    <a:pt x="1100155" y="92512"/>
                  </a:lnTo>
                  <a:lnTo>
                    <a:pt x="1084921" y="97138"/>
                  </a:lnTo>
                  <a:lnTo>
                    <a:pt x="1069687" y="101763"/>
                  </a:lnTo>
                  <a:lnTo>
                    <a:pt x="1054452" y="106389"/>
                  </a:lnTo>
                  <a:lnTo>
                    <a:pt x="1039218" y="111015"/>
                  </a:lnTo>
                  <a:lnTo>
                    <a:pt x="1023984" y="115640"/>
                  </a:lnTo>
                  <a:lnTo>
                    <a:pt x="1008750" y="120266"/>
                  </a:lnTo>
                  <a:lnTo>
                    <a:pt x="993516" y="124892"/>
                  </a:lnTo>
                  <a:lnTo>
                    <a:pt x="978282" y="129517"/>
                  </a:lnTo>
                  <a:lnTo>
                    <a:pt x="963048" y="134143"/>
                  </a:lnTo>
                  <a:lnTo>
                    <a:pt x="947813" y="138768"/>
                  </a:lnTo>
                  <a:lnTo>
                    <a:pt x="932579" y="143394"/>
                  </a:lnTo>
                  <a:lnTo>
                    <a:pt x="917345" y="148020"/>
                  </a:lnTo>
                  <a:lnTo>
                    <a:pt x="902111" y="152645"/>
                  </a:lnTo>
                  <a:lnTo>
                    <a:pt x="886877" y="157271"/>
                  </a:lnTo>
                  <a:lnTo>
                    <a:pt x="871643" y="161897"/>
                  </a:lnTo>
                  <a:lnTo>
                    <a:pt x="856409" y="166522"/>
                  </a:lnTo>
                  <a:lnTo>
                    <a:pt x="841175" y="171148"/>
                  </a:lnTo>
                  <a:lnTo>
                    <a:pt x="825940" y="175773"/>
                  </a:lnTo>
                  <a:lnTo>
                    <a:pt x="810706" y="180399"/>
                  </a:lnTo>
                  <a:lnTo>
                    <a:pt x="795472" y="185025"/>
                  </a:lnTo>
                  <a:lnTo>
                    <a:pt x="780238" y="189650"/>
                  </a:lnTo>
                  <a:lnTo>
                    <a:pt x="765004" y="194276"/>
                  </a:lnTo>
                  <a:lnTo>
                    <a:pt x="749770" y="198902"/>
                  </a:lnTo>
                  <a:lnTo>
                    <a:pt x="734536" y="203527"/>
                  </a:lnTo>
                  <a:lnTo>
                    <a:pt x="719301" y="208153"/>
                  </a:lnTo>
                  <a:lnTo>
                    <a:pt x="704067" y="212778"/>
                  </a:lnTo>
                  <a:lnTo>
                    <a:pt x="688833" y="217404"/>
                  </a:lnTo>
                  <a:lnTo>
                    <a:pt x="673599" y="222030"/>
                  </a:lnTo>
                  <a:lnTo>
                    <a:pt x="658365" y="226655"/>
                  </a:lnTo>
                  <a:lnTo>
                    <a:pt x="643131" y="231281"/>
                  </a:lnTo>
                  <a:lnTo>
                    <a:pt x="627897" y="235907"/>
                  </a:lnTo>
                  <a:lnTo>
                    <a:pt x="612663" y="240532"/>
                  </a:lnTo>
                  <a:lnTo>
                    <a:pt x="597428" y="245158"/>
                  </a:lnTo>
                  <a:lnTo>
                    <a:pt x="582194" y="249784"/>
                  </a:lnTo>
                  <a:lnTo>
                    <a:pt x="566960" y="254409"/>
                  </a:lnTo>
                  <a:lnTo>
                    <a:pt x="551726" y="259035"/>
                  </a:lnTo>
                  <a:lnTo>
                    <a:pt x="536492" y="263660"/>
                  </a:lnTo>
                  <a:lnTo>
                    <a:pt x="521258" y="268286"/>
                  </a:lnTo>
                  <a:lnTo>
                    <a:pt x="506024" y="272912"/>
                  </a:lnTo>
                  <a:lnTo>
                    <a:pt x="490789" y="277537"/>
                  </a:lnTo>
                  <a:lnTo>
                    <a:pt x="475555" y="282163"/>
                  </a:lnTo>
                  <a:lnTo>
                    <a:pt x="460321" y="286789"/>
                  </a:lnTo>
                  <a:lnTo>
                    <a:pt x="445087" y="291414"/>
                  </a:lnTo>
                  <a:lnTo>
                    <a:pt x="429853" y="296040"/>
                  </a:lnTo>
                  <a:lnTo>
                    <a:pt x="414619" y="300665"/>
                  </a:lnTo>
                  <a:lnTo>
                    <a:pt x="399385" y="305291"/>
                  </a:lnTo>
                  <a:lnTo>
                    <a:pt x="384151" y="309917"/>
                  </a:lnTo>
                  <a:lnTo>
                    <a:pt x="368916" y="314542"/>
                  </a:lnTo>
                  <a:lnTo>
                    <a:pt x="353682" y="319168"/>
                  </a:lnTo>
                  <a:lnTo>
                    <a:pt x="338448" y="323794"/>
                  </a:lnTo>
                  <a:lnTo>
                    <a:pt x="323214" y="328419"/>
                  </a:lnTo>
                  <a:lnTo>
                    <a:pt x="307980" y="333045"/>
                  </a:lnTo>
                  <a:lnTo>
                    <a:pt x="292746" y="337670"/>
                  </a:lnTo>
                  <a:lnTo>
                    <a:pt x="277512" y="342296"/>
                  </a:lnTo>
                  <a:lnTo>
                    <a:pt x="262277" y="346922"/>
                  </a:lnTo>
                  <a:lnTo>
                    <a:pt x="247043" y="351547"/>
                  </a:lnTo>
                  <a:lnTo>
                    <a:pt x="231809" y="356173"/>
                  </a:lnTo>
                  <a:lnTo>
                    <a:pt x="216575" y="360799"/>
                  </a:lnTo>
                  <a:lnTo>
                    <a:pt x="201341" y="365424"/>
                  </a:lnTo>
                  <a:lnTo>
                    <a:pt x="186107" y="370050"/>
                  </a:lnTo>
                  <a:lnTo>
                    <a:pt x="170873" y="374676"/>
                  </a:lnTo>
                  <a:lnTo>
                    <a:pt x="155639" y="379301"/>
                  </a:lnTo>
                  <a:lnTo>
                    <a:pt x="140404" y="383927"/>
                  </a:lnTo>
                  <a:lnTo>
                    <a:pt x="125170" y="388552"/>
                  </a:lnTo>
                  <a:lnTo>
                    <a:pt x="109936" y="393178"/>
                  </a:lnTo>
                  <a:lnTo>
                    <a:pt x="94702" y="397804"/>
                  </a:lnTo>
                  <a:lnTo>
                    <a:pt x="79468" y="402429"/>
                  </a:lnTo>
                  <a:lnTo>
                    <a:pt x="64234" y="407055"/>
                  </a:lnTo>
                  <a:lnTo>
                    <a:pt x="49000" y="411681"/>
                  </a:lnTo>
                  <a:lnTo>
                    <a:pt x="33765" y="416306"/>
                  </a:lnTo>
                  <a:lnTo>
                    <a:pt x="18531" y="420932"/>
                  </a:lnTo>
                  <a:lnTo>
                    <a:pt x="3297" y="425557"/>
                  </a:lnTo>
                  <a:lnTo>
                    <a:pt x="0" y="42655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3205524" y="4771630"/>
              <a:ext cx="140246" cy="137788"/>
            </a:xfrm>
            <a:custGeom>
              <a:avLst/>
              <a:pathLst>
                <a:path w="140246" h="137788">
                  <a:moveTo>
                    <a:pt x="98409" y="0"/>
                  </a:moveTo>
                  <a:lnTo>
                    <a:pt x="0" y="105126"/>
                  </a:lnTo>
                  <a:lnTo>
                    <a:pt x="140246" y="1377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4610362" y="4450197"/>
              <a:ext cx="905135" cy="780640"/>
            </a:xfrm>
            <a:custGeom>
              <a:avLst/>
              <a:pathLst>
                <a:path w="905135" h="780640">
                  <a:moveTo>
                    <a:pt x="0" y="0"/>
                  </a:moveTo>
                  <a:lnTo>
                    <a:pt x="9968" y="8597"/>
                  </a:lnTo>
                  <a:lnTo>
                    <a:pt x="19937" y="17195"/>
                  </a:lnTo>
                  <a:lnTo>
                    <a:pt x="29906" y="25793"/>
                  </a:lnTo>
                  <a:lnTo>
                    <a:pt x="39875" y="34390"/>
                  </a:lnTo>
                  <a:lnTo>
                    <a:pt x="49844" y="42988"/>
                  </a:lnTo>
                  <a:lnTo>
                    <a:pt x="59813" y="51586"/>
                  </a:lnTo>
                  <a:lnTo>
                    <a:pt x="69782" y="60184"/>
                  </a:lnTo>
                  <a:lnTo>
                    <a:pt x="79751" y="68781"/>
                  </a:lnTo>
                  <a:lnTo>
                    <a:pt x="89719" y="77379"/>
                  </a:lnTo>
                  <a:lnTo>
                    <a:pt x="99688" y="85977"/>
                  </a:lnTo>
                  <a:lnTo>
                    <a:pt x="109657" y="94575"/>
                  </a:lnTo>
                  <a:lnTo>
                    <a:pt x="119626" y="103172"/>
                  </a:lnTo>
                  <a:lnTo>
                    <a:pt x="129595" y="111770"/>
                  </a:lnTo>
                  <a:lnTo>
                    <a:pt x="139564" y="120368"/>
                  </a:lnTo>
                  <a:lnTo>
                    <a:pt x="149533" y="128966"/>
                  </a:lnTo>
                  <a:lnTo>
                    <a:pt x="159502" y="137563"/>
                  </a:lnTo>
                  <a:lnTo>
                    <a:pt x="169471" y="146161"/>
                  </a:lnTo>
                  <a:lnTo>
                    <a:pt x="179439" y="154759"/>
                  </a:lnTo>
                  <a:lnTo>
                    <a:pt x="189408" y="163356"/>
                  </a:lnTo>
                  <a:lnTo>
                    <a:pt x="199377" y="171954"/>
                  </a:lnTo>
                  <a:lnTo>
                    <a:pt x="209346" y="180552"/>
                  </a:lnTo>
                  <a:lnTo>
                    <a:pt x="219315" y="189150"/>
                  </a:lnTo>
                  <a:lnTo>
                    <a:pt x="229284" y="197747"/>
                  </a:lnTo>
                  <a:lnTo>
                    <a:pt x="239253" y="206345"/>
                  </a:lnTo>
                  <a:lnTo>
                    <a:pt x="249222" y="214943"/>
                  </a:lnTo>
                  <a:lnTo>
                    <a:pt x="259191" y="223541"/>
                  </a:lnTo>
                  <a:lnTo>
                    <a:pt x="269159" y="232138"/>
                  </a:lnTo>
                  <a:lnTo>
                    <a:pt x="279128" y="240736"/>
                  </a:lnTo>
                  <a:lnTo>
                    <a:pt x="289097" y="249334"/>
                  </a:lnTo>
                  <a:lnTo>
                    <a:pt x="299066" y="257932"/>
                  </a:lnTo>
                  <a:lnTo>
                    <a:pt x="309035" y="266529"/>
                  </a:lnTo>
                  <a:lnTo>
                    <a:pt x="319004" y="275127"/>
                  </a:lnTo>
                  <a:lnTo>
                    <a:pt x="328973" y="283725"/>
                  </a:lnTo>
                  <a:lnTo>
                    <a:pt x="338942" y="292323"/>
                  </a:lnTo>
                  <a:lnTo>
                    <a:pt x="348911" y="300920"/>
                  </a:lnTo>
                  <a:lnTo>
                    <a:pt x="358879" y="309518"/>
                  </a:lnTo>
                  <a:lnTo>
                    <a:pt x="368848" y="318116"/>
                  </a:lnTo>
                  <a:lnTo>
                    <a:pt x="378817" y="326713"/>
                  </a:lnTo>
                  <a:lnTo>
                    <a:pt x="388786" y="335311"/>
                  </a:lnTo>
                  <a:lnTo>
                    <a:pt x="398755" y="343909"/>
                  </a:lnTo>
                  <a:lnTo>
                    <a:pt x="408724" y="352507"/>
                  </a:lnTo>
                  <a:lnTo>
                    <a:pt x="418693" y="361104"/>
                  </a:lnTo>
                  <a:lnTo>
                    <a:pt x="428662" y="369702"/>
                  </a:lnTo>
                  <a:lnTo>
                    <a:pt x="438630" y="378300"/>
                  </a:lnTo>
                  <a:lnTo>
                    <a:pt x="448599" y="386898"/>
                  </a:lnTo>
                  <a:lnTo>
                    <a:pt x="458568" y="395495"/>
                  </a:lnTo>
                  <a:lnTo>
                    <a:pt x="468537" y="404093"/>
                  </a:lnTo>
                  <a:lnTo>
                    <a:pt x="478506" y="412691"/>
                  </a:lnTo>
                  <a:lnTo>
                    <a:pt x="488475" y="421289"/>
                  </a:lnTo>
                  <a:lnTo>
                    <a:pt x="498444" y="429886"/>
                  </a:lnTo>
                  <a:lnTo>
                    <a:pt x="508413" y="438484"/>
                  </a:lnTo>
                  <a:lnTo>
                    <a:pt x="518382" y="447082"/>
                  </a:lnTo>
                  <a:lnTo>
                    <a:pt x="528350" y="455680"/>
                  </a:lnTo>
                  <a:lnTo>
                    <a:pt x="538319" y="464277"/>
                  </a:lnTo>
                  <a:lnTo>
                    <a:pt x="548288" y="472875"/>
                  </a:lnTo>
                  <a:lnTo>
                    <a:pt x="558257" y="481473"/>
                  </a:lnTo>
                  <a:lnTo>
                    <a:pt x="568226" y="490070"/>
                  </a:lnTo>
                  <a:lnTo>
                    <a:pt x="578195" y="498668"/>
                  </a:lnTo>
                  <a:lnTo>
                    <a:pt x="588164" y="507266"/>
                  </a:lnTo>
                  <a:lnTo>
                    <a:pt x="598133" y="515864"/>
                  </a:lnTo>
                  <a:lnTo>
                    <a:pt x="608102" y="524461"/>
                  </a:lnTo>
                  <a:lnTo>
                    <a:pt x="618070" y="533059"/>
                  </a:lnTo>
                  <a:lnTo>
                    <a:pt x="628039" y="541657"/>
                  </a:lnTo>
                  <a:lnTo>
                    <a:pt x="638008" y="550255"/>
                  </a:lnTo>
                  <a:lnTo>
                    <a:pt x="647977" y="558852"/>
                  </a:lnTo>
                  <a:lnTo>
                    <a:pt x="657946" y="567450"/>
                  </a:lnTo>
                  <a:lnTo>
                    <a:pt x="667915" y="576048"/>
                  </a:lnTo>
                  <a:lnTo>
                    <a:pt x="677884" y="584646"/>
                  </a:lnTo>
                  <a:lnTo>
                    <a:pt x="687853" y="593243"/>
                  </a:lnTo>
                  <a:lnTo>
                    <a:pt x="697822" y="601841"/>
                  </a:lnTo>
                  <a:lnTo>
                    <a:pt x="707790" y="610439"/>
                  </a:lnTo>
                  <a:lnTo>
                    <a:pt x="717759" y="619036"/>
                  </a:lnTo>
                  <a:lnTo>
                    <a:pt x="727728" y="627634"/>
                  </a:lnTo>
                  <a:lnTo>
                    <a:pt x="737697" y="636232"/>
                  </a:lnTo>
                  <a:lnTo>
                    <a:pt x="747666" y="644830"/>
                  </a:lnTo>
                  <a:lnTo>
                    <a:pt x="757635" y="653427"/>
                  </a:lnTo>
                  <a:lnTo>
                    <a:pt x="767604" y="662025"/>
                  </a:lnTo>
                  <a:lnTo>
                    <a:pt x="777573" y="670623"/>
                  </a:lnTo>
                  <a:lnTo>
                    <a:pt x="787541" y="679221"/>
                  </a:lnTo>
                  <a:lnTo>
                    <a:pt x="797510" y="687818"/>
                  </a:lnTo>
                  <a:lnTo>
                    <a:pt x="807479" y="696416"/>
                  </a:lnTo>
                  <a:lnTo>
                    <a:pt x="817448" y="705014"/>
                  </a:lnTo>
                  <a:lnTo>
                    <a:pt x="827417" y="713612"/>
                  </a:lnTo>
                  <a:lnTo>
                    <a:pt x="837386" y="722209"/>
                  </a:lnTo>
                  <a:lnTo>
                    <a:pt x="847355" y="730807"/>
                  </a:lnTo>
                  <a:lnTo>
                    <a:pt x="857324" y="739405"/>
                  </a:lnTo>
                  <a:lnTo>
                    <a:pt x="867293" y="748003"/>
                  </a:lnTo>
                  <a:lnTo>
                    <a:pt x="877261" y="756600"/>
                  </a:lnTo>
                  <a:lnTo>
                    <a:pt x="887230" y="765198"/>
                  </a:lnTo>
                  <a:lnTo>
                    <a:pt x="897199" y="773796"/>
                  </a:lnTo>
                  <a:lnTo>
                    <a:pt x="905135" y="78064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5374037" y="5094867"/>
              <a:ext cx="141460" cy="135970"/>
            </a:xfrm>
            <a:custGeom>
              <a:avLst/>
              <a:pathLst>
                <a:path w="141460" h="135970">
                  <a:moveTo>
                    <a:pt x="0" y="109046"/>
                  </a:moveTo>
                  <a:lnTo>
                    <a:pt x="141460" y="135970"/>
                  </a:lnTo>
                  <a:lnTo>
                    <a:pt x="9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4610362" y="2707604"/>
              <a:ext cx="1933998" cy="1742592"/>
            </a:xfrm>
            <a:custGeom>
              <a:avLst/>
              <a:pathLst>
                <a:path w="1933998" h="1742592">
                  <a:moveTo>
                    <a:pt x="0" y="1742592"/>
                  </a:moveTo>
                  <a:lnTo>
                    <a:pt x="20345" y="1724260"/>
                  </a:lnTo>
                  <a:lnTo>
                    <a:pt x="40691" y="1705928"/>
                  </a:lnTo>
                  <a:lnTo>
                    <a:pt x="61037" y="1687596"/>
                  </a:lnTo>
                  <a:lnTo>
                    <a:pt x="81383" y="1669264"/>
                  </a:lnTo>
                  <a:lnTo>
                    <a:pt x="101728" y="1650931"/>
                  </a:lnTo>
                  <a:lnTo>
                    <a:pt x="122074" y="1632599"/>
                  </a:lnTo>
                  <a:lnTo>
                    <a:pt x="142420" y="1614267"/>
                  </a:lnTo>
                  <a:lnTo>
                    <a:pt x="162766" y="1595935"/>
                  </a:lnTo>
                  <a:lnTo>
                    <a:pt x="183112" y="1577603"/>
                  </a:lnTo>
                  <a:lnTo>
                    <a:pt x="203457" y="1559270"/>
                  </a:lnTo>
                  <a:lnTo>
                    <a:pt x="223803" y="1540938"/>
                  </a:lnTo>
                  <a:lnTo>
                    <a:pt x="244149" y="1522606"/>
                  </a:lnTo>
                  <a:lnTo>
                    <a:pt x="264495" y="1504274"/>
                  </a:lnTo>
                  <a:lnTo>
                    <a:pt x="284841" y="1485942"/>
                  </a:lnTo>
                  <a:lnTo>
                    <a:pt x="305186" y="1467609"/>
                  </a:lnTo>
                  <a:lnTo>
                    <a:pt x="325532" y="1449277"/>
                  </a:lnTo>
                  <a:lnTo>
                    <a:pt x="345878" y="1430945"/>
                  </a:lnTo>
                  <a:lnTo>
                    <a:pt x="366224" y="1412613"/>
                  </a:lnTo>
                  <a:lnTo>
                    <a:pt x="386569" y="1394281"/>
                  </a:lnTo>
                  <a:lnTo>
                    <a:pt x="406915" y="1375949"/>
                  </a:lnTo>
                  <a:lnTo>
                    <a:pt x="427261" y="1357616"/>
                  </a:lnTo>
                  <a:lnTo>
                    <a:pt x="447607" y="1339284"/>
                  </a:lnTo>
                  <a:lnTo>
                    <a:pt x="467953" y="1320952"/>
                  </a:lnTo>
                  <a:lnTo>
                    <a:pt x="488298" y="1302620"/>
                  </a:lnTo>
                  <a:lnTo>
                    <a:pt x="508644" y="1284288"/>
                  </a:lnTo>
                  <a:lnTo>
                    <a:pt x="528990" y="1265955"/>
                  </a:lnTo>
                  <a:lnTo>
                    <a:pt x="549336" y="1247623"/>
                  </a:lnTo>
                  <a:lnTo>
                    <a:pt x="569682" y="1229291"/>
                  </a:lnTo>
                  <a:lnTo>
                    <a:pt x="590027" y="1210959"/>
                  </a:lnTo>
                  <a:lnTo>
                    <a:pt x="610373" y="1192627"/>
                  </a:lnTo>
                  <a:lnTo>
                    <a:pt x="630719" y="1174294"/>
                  </a:lnTo>
                  <a:lnTo>
                    <a:pt x="651065" y="1155962"/>
                  </a:lnTo>
                  <a:lnTo>
                    <a:pt x="671410" y="1137630"/>
                  </a:lnTo>
                  <a:lnTo>
                    <a:pt x="691756" y="1119298"/>
                  </a:lnTo>
                  <a:lnTo>
                    <a:pt x="712102" y="1100966"/>
                  </a:lnTo>
                  <a:lnTo>
                    <a:pt x="732448" y="1082634"/>
                  </a:lnTo>
                  <a:lnTo>
                    <a:pt x="752794" y="1064301"/>
                  </a:lnTo>
                  <a:lnTo>
                    <a:pt x="773139" y="1045969"/>
                  </a:lnTo>
                  <a:lnTo>
                    <a:pt x="793485" y="1027637"/>
                  </a:lnTo>
                  <a:lnTo>
                    <a:pt x="813831" y="1009305"/>
                  </a:lnTo>
                  <a:lnTo>
                    <a:pt x="834177" y="990973"/>
                  </a:lnTo>
                  <a:lnTo>
                    <a:pt x="854523" y="972640"/>
                  </a:lnTo>
                  <a:lnTo>
                    <a:pt x="874868" y="954308"/>
                  </a:lnTo>
                  <a:lnTo>
                    <a:pt x="895214" y="935976"/>
                  </a:lnTo>
                  <a:lnTo>
                    <a:pt x="915560" y="917644"/>
                  </a:lnTo>
                  <a:lnTo>
                    <a:pt x="935906" y="899312"/>
                  </a:lnTo>
                  <a:lnTo>
                    <a:pt x="956251" y="880979"/>
                  </a:lnTo>
                  <a:lnTo>
                    <a:pt x="976597" y="862647"/>
                  </a:lnTo>
                  <a:lnTo>
                    <a:pt x="996943" y="844315"/>
                  </a:lnTo>
                  <a:lnTo>
                    <a:pt x="1017289" y="825983"/>
                  </a:lnTo>
                  <a:lnTo>
                    <a:pt x="1037635" y="807651"/>
                  </a:lnTo>
                  <a:lnTo>
                    <a:pt x="1057980" y="789318"/>
                  </a:lnTo>
                  <a:lnTo>
                    <a:pt x="1078326" y="770986"/>
                  </a:lnTo>
                  <a:lnTo>
                    <a:pt x="1098672" y="752654"/>
                  </a:lnTo>
                  <a:lnTo>
                    <a:pt x="1119018" y="734322"/>
                  </a:lnTo>
                  <a:lnTo>
                    <a:pt x="1139364" y="715990"/>
                  </a:lnTo>
                  <a:lnTo>
                    <a:pt x="1159709" y="697658"/>
                  </a:lnTo>
                  <a:lnTo>
                    <a:pt x="1180055" y="679325"/>
                  </a:lnTo>
                  <a:lnTo>
                    <a:pt x="1200401" y="660993"/>
                  </a:lnTo>
                  <a:lnTo>
                    <a:pt x="1220747" y="642661"/>
                  </a:lnTo>
                  <a:lnTo>
                    <a:pt x="1241092" y="624329"/>
                  </a:lnTo>
                  <a:lnTo>
                    <a:pt x="1261438" y="605997"/>
                  </a:lnTo>
                  <a:lnTo>
                    <a:pt x="1281784" y="587664"/>
                  </a:lnTo>
                  <a:lnTo>
                    <a:pt x="1302130" y="569332"/>
                  </a:lnTo>
                  <a:lnTo>
                    <a:pt x="1322476" y="551000"/>
                  </a:lnTo>
                  <a:lnTo>
                    <a:pt x="1342821" y="532668"/>
                  </a:lnTo>
                  <a:lnTo>
                    <a:pt x="1363167" y="514336"/>
                  </a:lnTo>
                  <a:lnTo>
                    <a:pt x="1383513" y="496003"/>
                  </a:lnTo>
                  <a:lnTo>
                    <a:pt x="1403859" y="477671"/>
                  </a:lnTo>
                  <a:lnTo>
                    <a:pt x="1424205" y="459339"/>
                  </a:lnTo>
                  <a:lnTo>
                    <a:pt x="1444550" y="441007"/>
                  </a:lnTo>
                  <a:lnTo>
                    <a:pt x="1464896" y="422675"/>
                  </a:lnTo>
                  <a:lnTo>
                    <a:pt x="1485242" y="404343"/>
                  </a:lnTo>
                  <a:lnTo>
                    <a:pt x="1505588" y="386010"/>
                  </a:lnTo>
                  <a:lnTo>
                    <a:pt x="1525933" y="367678"/>
                  </a:lnTo>
                  <a:lnTo>
                    <a:pt x="1546279" y="349346"/>
                  </a:lnTo>
                  <a:lnTo>
                    <a:pt x="1566625" y="331014"/>
                  </a:lnTo>
                  <a:lnTo>
                    <a:pt x="1586971" y="312682"/>
                  </a:lnTo>
                  <a:lnTo>
                    <a:pt x="1607317" y="294349"/>
                  </a:lnTo>
                  <a:lnTo>
                    <a:pt x="1627662" y="276017"/>
                  </a:lnTo>
                  <a:lnTo>
                    <a:pt x="1648008" y="257685"/>
                  </a:lnTo>
                  <a:lnTo>
                    <a:pt x="1668354" y="239353"/>
                  </a:lnTo>
                  <a:lnTo>
                    <a:pt x="1688700" y="221021"/>
                  </a:lnTo>
                  <a:lnTo>
                    <a:pt x="1709046" y="202688"/>
                  </a:lnTo>
                  <a:lnTo>
                    <a:pt x="1729391" y="184356"/>
                  </a:lnTo>
                  <a:lnTo>
                    <a:pt x="1749737" y="166024"/>
                  </a:lnTo>
                  <a:lnTo>
                    <a:pt x="1770083" y="147692"/>
                  </a:lnTo>
                  <a:lnTo>
                    <a:pt x="1790429" y="129360"/>
                  </a:lnTo>
                  <a:lnTo>
                    <a:pt x="1810774" y="111027"/>
                  </a:lnTo>
                  <a:lnTo>
                    <a:pt x="1831120" y="92695"/>
                  </a:lnTo>
                  <a:lnTo>
                    <a:pt x="1851466" y="74363"/>
                  </a:lnTo>
                  <a:lnTo>
                    <a:pt x="1871812" y="56031"/>
                  </a:lnTo>
                  <a:lnTo>
                    <a:pt x="1892158" y="37699"/>
                  </a:lnTo>
                  <a:lnTo>
                    <a:pt x="1912503" y="19367"/>
                  </a:lnTo>
                  <a:lnTo>
                    <a:pt x="1932849" y="1034"/>
                  </a:lnTo>
                  <a:lnTo>
                    <a:pt x="1933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6403518" y="2707604"/>
              <a:ext cx="140842" cy="136967"/>
            </a:xfrm>
            <a:custGeom>
              <a:avLst/>
              <a:pathLst>
                <a:path w="140842" h="136967">
                  <a:moveTo>
                    <a:pt x="96391" y="136967"/>
                  </a:moveTo>
                  <a:lnTo>
                    <a:pt x="140842" y="0"/>
                  </a:lnTo>
                  <a:lnTo>
                    <a:pt x="0" y="29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3258160" y="3666061"/>
              <a:ext cx="1352202" cy="784136"/>
            </a:xfrm>
            <a:custGeom>
              <a:avLst/>
              <a:pathLst>
                <a:path w="1352202" h="784136">
                  <a:moveTo>
                    <a:pt x="1352202" y="784136"/>
                  </a:moveTo>
                  <a:lnTo>
                    <a:pt x="1337599" y="775668"/>
                  </a:lnTo>
                  <a:lnTo>
                    <a:pt x="1322997" y="767200"/>
                  </a:lnTo>
                  <a:lnTo>
                    <a:pt x="1308395" y="758733"/>
                  </a:lnTo>
                  <a:lnTo>
                    <a:pt x="1293792" y="750265"/>
                  </a:lnTo>
                  <a:lnTo>
                    <a:pt x="1279190" y="741797"/>
                  </a:lnTo>
                  <a:lnTo>
                    <a:pt x="1264588" y="733329"/>
                  </a:lnTo>
                  <a:lnTo>
                    <a:pt x="1249986" y="724861"/>
                  </a:lnTo>
                  <a:lnTo>
                    <a:pt x="1235383" y="716393"/>
                  </a:lnTo>
                  <a:lnTo>
                    <a:pt x="1220781" y="707926"/>
                  </a:lnTo>
                  <a:lnTo>
                    <a:pt x="1206179" y="699458"/>
                  </a:lnTo>
                  <a:lnTo>
                    <a:pt x="1191576" y="690990"/>
                  </a:lnTo>
                  <a:lnTo>
                    <a:pt x="1176974" y="682522"/>
                  </a:lnTo>
                  <a:lnTo>
                    <a:pt x="1162372" y="674054"/>
                  </a:lnTo>
                  <a:lnTo>
                    <a:pt x="1147769" y="665586"/>
                  </a:lnTo>
                  <a:lnTo>
                    <a:pt x="1133167" y="657119"/>
                  </a:lnTo>
                  <a:lnTo>
                    <a:pt x="1118565" y="648651"/>
                  </a:lnTo>
                  <a:lnTo>
                    <a:pt x="1103962" y="640183"/>
                  </a:lnTo>
                  <a:lnTo>
                    <a:pt x="1089360" y="631715"/>
                  </a:lnTo>
                  <a:lnTo>
                    <a:pt x="1074758" y="623247"/>
                  </a:lnTo>
                  <a:lnTo>
                    <a:pt x="1060155" y="614780"/>
                  </a:lnTo>
                  <a:lnTo>
                    <a:pt x="1045553" y="606312"/>
                  </a:lnTo>
                  <a:lnTo>
                    <a:pt x="1030951" y="597844"/>
                  </a:lnTo>
                  <a:lnTo>
                    <a:pt x="1016348" y="589376"/>
                  </a:lnTo>
                  <a:lnTo>
                    <a:pt x="1001746" y="580908"/>
                  </a:lnTo>
                  <a:lnTo>
                    <a:pt x="987144" y="572440"/>
                  </a:lnTo>
                  <a:lnTo>
                    <a:pt x="972541" y="563973"/>
                  </a:lnTo>
                  <a:lnTo>
                    <a:pt x="957939" y="555505"/>
                  </a:lnTo>
                  <a:lnTo>
                    <a:pt x="943337" y="547037"/>
                  </a:lnTo>
                  <a:lnTo>
                    <a:pt x="928734" y="538569"/>
                  </a:lnTo>
                  <a:lnTo>
                    <a:pt x="914132" y="530101"/>
                  </a:lnTo>
                  <a:lnTo>
                    <a:pt x="899530" y="521633"/>
                  </a:lnTo>
                  <a:lnTo>
                    <a:pt x="884927" y="513166"/>
                  </a:lnTo>
                  <a:lnTo>
                    <a:pt x="870325" y="504698"/>
                  </a:lnTo>
                  <a:lnTo>
                    <a:pt x="855723" y="496230"/>
                  </a:lnTo>
                  <a:lnTo>
                    <a:pt x="841121" y="487762"/>
                  </a:lnTo>
                  <a:lnTo>
                    <a:pt x="826518" y="479294"/>
                  </a:lnTo>
                  <a:lnTo>
                    <a:pt x="811916" y="470826"/>
                  </a:lnTo>
                  <a:lnTo>
                    <a:pt x="797314" y="462359"/>
                  </a:lnTo>
                  <a:lnTo>
                    <a:pt x="782711" y="453891"/>
                  </a:lnTo>
                  <a:lnTo>
                    <a:pt x="768109" y="445423"/>
                  </a:lnTo>
                  <a:lnTo>
                    <a:pt x="753507" y="436955"/>
                  </a:lnTo>
                  <a:lnTo>
                    <a:pt x="738904" y="428487"/>
                  </a:lnTo>
                  <a:lnTo>
                    <a:pt x="724302" y="420020"/>
                  </a:lnTo>
                  <a:lnTo>
                    <a:pt x="709700" y="411552"/>
                  </a:lnTo>
                  <a:lnTo>
                    <a:pt x="695097" y="403084"/>
                  </a:lnTo>
                  <a:lnTo>
                    <a:pt x="680495" y="394616"/>
                  </a:lnTo>
                  <a:lnTo>
                    <a:pt x="665893" y="386148"/>
                  </a:lnTo>
                  <a:lnTo>
                    <a:pt x="651290" y="377680"/>
                  </a:lnTo>
                  <a:lnTo>
                    <a:pt x="636688" y="369213"/>
                  </a:lnTo>
                  <a:lnTo>
                    <a:pt x="622086" y="360745"/>
                  </a:lnTo>
                  <a:lnTo>
                    <a:pt x="607483" y="352277"/>
                  </a:lnTo>
                  <a:lnTo>
                    <a:pt x="592881" y="343809"/>
                  </a:lnTo>
                  <a:lnTo>
                    <a:pt x="578279" y="335341"/>
                  </a:lnTo>
                  <a:lnTo>
                    <a:pt x="563676" y="326873"/>
                  </a:lnTo>
                  <a:lnTo>
                    <a:pt x="549074" y="318406"/>
                  </a:lnTo>
                  <a:lnTo>
                    <a:pt x="534472" y="309938"/>
                  </a:lnTo>
                  <a:lnTo>
                    <a:pt x="519869" y="301470"/>
                  </a:lnTo>
                  <a:lnTo>
                    <a:pt x="505267" y="293002"/>
                  </a:lnTo>
                  <a:lnTo>
                    <a:pt x="490665" y="284534"/>
                  </a:lnTo>
                  <a:lnTo>
                    <a:pt x="476062" y="276066"/>
                  </a:lnTo>
                  <a:lnTo>
                    <a:pt x="461460" y="267599"/>
                  </a:lnTo>
                  <a:lnTo>
                    <a:pt x="446858" y="259131"/>
                  </a:lnTo>
                  <a:lnTo>
                    <a:pt x="432255" y="250663"/>
                  </a:lnTo>
                  <a:lnTo>
                    <a:pt x="417653" y="242195"/>
                  </a:lnTo>
                  <a:lnTo>
                    <a:pt x="403051" y="233727"/>
                  </a:lnTo>
                  <a:lnTo>
                    <a:pt x="388449" y="225259"/>
                  </a:lnTo>
                  <a:lnTo>
                    <a:pt x="373846" y="216792"/>
                  </a:lnTo>
                  <a:lnTo>
                    <a:pt x="359244" y="208324"/>
                  </a:lnTo>
                  <a:lnTo>
                    <a:pt x="344642" y="199856"/>
                  </a:lnTo>
                  <a:lnTo>
                    <a:pt x="330039" y="191388"/>
                  </a:lnTo>
                  <a:lnTo>
                    <a:pt x="315437" y="182920"/>
                  </a:lnTo>
                  <a:lnTo>
                    <a:pt x="300835" y="174453"/>
                  </a:lnTo>
                  <a:lnTo>
                    <a:pt x="286232" y="165985"/>
                  </a:lnTo>
                  <a:lnTo>
                    <a:pt x="271630" y="157517"/>
                  </a:lnTo>
                  <a:lnTo>
                    <a:pt x="257028" y="149049"/>
                  </a:lnTo>
                  <a:lnTo>
                    <a:pt x="242425" y="140581"/>
                  </a:lnTo>
                  <a:lnTo>
                    <a:pt x="227823" y="132113"/>
                  </a:lnTo>
                  <a:lnTo>
                    <a:pt x="213221" y="123646"/>
                  </a:lnTo>
                  <a:lnTo>
                    <a:pt x="198618" y="115178"/>
                  </a:lnTo>
                  <a:lnTo>
                    <a:pt x="184016" y="106710"/>
                  </a:lnTo>
                  <a:lnTo>
                    <a:pt x="169414" y="98242"/>
                  </a:lnTo>
                  <a:lnTo>
                    <a:pt x="154811" y="89774"/>
                  </a:lnTo>
                  <a:lnTo>
                    <a:pt x="140209" y="81306"/>
                  </a:lnTo>
                  <a:lnTo>
                    <a:pt x="125607" y="72839"/>
                  </a:lnTo>
                  <a:lnTo>
                    <a:pt x="111004" y="64371"/>
                  </a:lnTo>
                  <a:lnTo>
                    <a:pt x="96402" y="55903"/>
                  </a:lnTo>
                  <a:lnTo>
                    <a:pt x="81800" y="47435"/>
                  </a:lnTo>
                  <a:lnTo>
                    <a:pt x="67197" y="38967"/>
                  </a:lnTo>
                  <a:lnTo>
                    <a:pt x="52595" y="30499"/>
                  </a:lnTo>
                  <a:lnTo>
                    <a:pt x="37993" y="22032"/>
                  </a:lnTo>
                  <a:lnTo>
                    <a:pt x="23390" y="13564"/>
                  </a:lnTo>
                  <a:lnTo>
                    <a:pt x="8788" y="50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3258160" y="3666061"/>
              <a:ext cx="143999" cy="124844"/>
            </a:xfrm>
            <a:custGeom>
              <a:avLst/>
              <a:pathLst>
                <a:path w="143999" h="124844">
                  <a:moveTo>
                    <a:pt x="143999" y="274"/>
                  </a:moveTo>
                  <a:lnTo>
                    <a:pt x="0" y="0"/>
                  </a:lnTo>
                  <a:lnTo>
                    <a:pt x="71762" y="12484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4441428" y="4450197"/>
              <a:ext cx="168934" cy="781713"/>
            </a:xfrm>
            <a:custGeom>
              <a:avLst/>
              <a:pathLst>
                <a:path w="168934" h="781713">
                  <a:moveTo>
                    <a:pt x="168934" y="0"/>
                  </a:moveTo>
                  <a:lnTo>
                    <a:pt x="166997" y="8962"/>
                  </a:lnTo>
                  <a:lnTo>
                    <a:pt x="165060" y="17924"/>
                  </a:lnTo>
                  <a:lnTo>
                    <a:pt x="163123" y="26887"/>
                  </a:lnTo>
                  <a:lnTo>
                    <a:pt x="161187" y="35849"/>
                  </a:lnTo>
                  <a:lnTo>
                    <a:pt x="159250" y="44811"/>
                  </a:lnTo>
                  <a:lnTo>
                    <a:pt x="157313" y="53774"/>
                  </a:lnTo>
                  <a:lnTo>
                    <a:pt x="155376" y="62736"/>
                  </a:lnTo>
                  <a:lnTo>
                    <a:pt x="153439" y="71699"/>
                  </a:lnTo>
                  <a:lnTo>
                    <a:pt x="151502" y="80661"/>
                  </a:lnTo>
                  <a:lnTo>
                    <a:pt x="149566" y="89623"/>
                  </a:lnTo>
                  <a:lnTo>
                    <a:pt x="147629" y="98586"/>
                  </a:lnTo>
                  <a:lnTo>
                    <a:pt x="145692" y="107548"/>
                  </a:lnTo>
                  <a:lnTo>
                    <a:pt x="143755" y="116511"/>
                  </a:lnTo>
                  <a:lnTo>
                    <a:pt x="141818" y="125473"/>
                  </a:lnTo>
                  <a:lnTo>
                    <a:pt x="139881" y="134435"/>
                  </a:lnTo>
                  <a:lnTo>
                    <a:pt x="137944" y="143398"/>
                  </a:lnTo>
                  <a:lnTo>
                    <a:pt x="136008" y="152360"/>
                  </a:lnTo>
                  <a:lnTo>
                    <a:pt x="134071" y="161323"/>
                  </a:lnTo>
                  <a:lnTo>
                    <a:pt x="132134" y="170285"/>
                  </a:lnTo>
                  <a:lnTo>
                    <a:pt x="130197" y="179247"/>
                  </a:lnTo>
                  <a:lnTo>
                    <a:pt x="128260" y="188210"/>
                  </a:lnTo>
                  <a:lnTo>
                    <a:pt x="126323" y="197172"/>
                  </a:lnTo>
                  <a:lnTo>
                    <a:pt x="124387" y="206134"/>
                  </a:lnTo>
                  <a:lnTo>
                    <a:pt x="122450" y="215097"/>
                  </a:lnTo>
                  <a:lnTo>
                    <a:pt x="120513" y="224059"/>
                  </a:lnTo>
                  <a:lnTo>
                    <a:pt x="118576" y="233022"/>
                  </a:lnTo>
                  <a:lnTo>
                    <a:pt x="116639" y="241984"/>
                  </a:lnTo>
                  <a:lnTo>
                    <a:pt x="114702" y="250946"/>
                  </a:lnTo>
                  <a:lnTo>
                    <a:pt x="112766" y="259909"/>
                  </a:lnTo>
                  <a:lnTo>
                    <a:pt x="110829" y="268871"/>
                  </a:lnTo>
                  <a:lnTo>
                    <a:pt x="108892" y="277834"/>
                  </a:lnTo>
                  <a:lnTo>
                    <a:pt x="106955" y="286796"/>
                  </a:lnTo>
                  <a:lnTo>
                    <a:pt x="105018" y="295758"/>
                  </a:lnTo>
                  <a:lnTo>
                    <a:pt x="103081" y="304721"/>
                  </a:lnTo>
                  <a:lnTo>
                    <a:pt x="101144" y="313683"/>
                  </a:lnTo>
                  <a:lnTo>
                    <a:pt x="99208" y="322646"/>
                  </a:lnTo>
                  <a:lnTo>
                    <a:pt x="97271" y="331608"/>
                  </a:lnTo>
                  <a:lnTo>
                    <a:pt x="95334" y="340570"/>
                  </a:lnTo>
                  <a:lnTo>
                    <a:pt x="93397" y="349533"/>
                  </a:lnTo>
                  <a:lnTo>
                    <a:pt x="91460" y="358495"/>
                  </a:lnTo>
                  <a:lnTo>
                    <a:pt x="89523" y="367458"/>
                  </a:lnTo>
                  <a:lnTo>
                    <a:pt x="87587" y="376420"/>
                  </a:lnTo>
                  <a:lnTo>
                    <a:pt x="85650" y="385382"/>
                  </a:lnTo>
                  <a:lnTo>
                    <a:pt x="83713" y="394345"/>
                  </a:lnTo>
                  <a:lnTo>
                    <a:pt x="81776" y="403307"/>
                  </a:lnTo>
                  <a:lnTo>
                    <a:pt x="79839" y="412269"/>
                  </a:lnTo>
                  <a:lnTo>
                    <a:pt x="77902" y="421232"/>
                  </a:lnTo>
                  <a:lnTo>
                    <a:pt x="75965" y="430194"/>
                  </a:lnTo>
                  <a:lnTo>
                    <a:pt x="74029" y="439157"/>
                  </a:lnTo>
                  <a:lnTo>
                    <a:pt x="72092" y="448119"/>
                  </a:lnTo>
                  <a:lnTo>
                    <a:pt x="70155" y="457081"/>
                  </a:lnTo>
                  <a:lnTo>
                    <a:pt x="68218" y="466044"/>
                  </a:lnTo>
                  <a:lnTo>
                    <a:pt x="66281" y="475006"/>
                  </a:lnTo>
                  <a:lnTo>
                    <a:pt x="64344" y="483969"/>
                  </a:lnTo>
                  <a:lnTo>
                    <a:pt x="62408" y="492931"/>
                  </a:lnTo>
                  <a:lnTo>
                    <a:pt x="60471" y="501893"/>
                  </a:lnTo>
                  <a:lnTo>
                    <a:pt x="58534" y="510856"/>
                  </a:lnTo>
                  <a:lnTo>
                    <a:pt x="56597" y="519818"/>
                  </a:lnTo>
                  <a:lnTo>
                    <a:pt x="54660" y="528781"/>
                  </a:lnTo>
                  <a:lnTo>
                    <a:pt x="52723" y="537743"/>
                  </a:lnTo>
                  <a:lnTo>
                    <a:pt x="50787" y="546705"/>
                  </a:lnTo>
                  <a:lnTo>
                    <a:pt x="48850" y="555668"/>
                  </a:lnTo>
                  <a:lnTo>
                    <a:pt x="46913" y="564630"/>
                  </a:lnTo>
                  <a:lnTo>
                    <a:pt x="44976" y="573592"/>
                  </a:lnTo>
                  <a:lnTo>
                    <a:pt x="43039" y="582555"/>
                  </a:lnTo>
                  <a:lnTo>
                    <a:pt x="41102" y="591517"/>
                  </a:lnTo>
                  <a:lnTo>
                    <a:pt x="39165" y="600480"/>
                  </a:lnTo>
                  <a:lnTo>
                    <a:pt x="37229" y="609442"/>
                  </a:lnTo>
                  <a:lnTo>
                    <a:pt x="35292" y="618404"/>
                  </a:lnTo>
                  <a:lnTo>
                    <a:pt x="33355" y="627367"/>
                  </a:lnTo>
                  <a:lnTo>
                    <a:pt x="31418" y="636329"/>
                  </a:lnTo>
                  <a:lnTo>
                    <a:pt x="29481" y="645292"/>
                  </a:lnTo>
                  <a:lnTo>
                    <a:pt x="27544" y="654254"/>
                  </a:lnTo>
                  <a:lnTo>
                    <a:pt x="25608" y="663216"/>
                  </a:lnTo>
                  <a:lnTo>
                    <a:pt x="23671" y="672179"/>
                  </a:lnTo>
                  <a:lnTo>
                    <a:pt x="21734" y="681141"/>
                  </a:lnTo>
                  <a:lnTo>
                    <a:pt x="19797" y="690104"/>
                  </a:lnTo>
                  <a:lnTo>
                    <a:pt x="17860" y="699066"/>
                  </a:lnTo>
                  <a:lnTo>
                    <a:pt x="15923" y="708028"/>
                  </a:lnTo>
                  <a:lnTo>
                    <a:pt x="13987" y="716991"/>
                  </a:lnTo>
                  <a:lnTo>
                    <a:pt x="12050" y="725953"/>
                  </a:lnTo>
                  <a:lnTo>
                    <a:pt x="10113" y="734916"/>
                  </a:lnTo>
                  <a:lnTo>
                    <a:pt x="8176" y="743878"/>
                  </a:lnTo>
                  <a:lnTo>
                    <a:pt x="6239" y="752840"/>
                  </a:lnTo>
                  <a:lnTo>
                    <a:pt x="4302" y="761803"/>
                  </a:lnTo>
                  <a:lnTo>
                    <a:pt x="2365" y="770765"/>
                  </a:lnTo>
                  <a:lnTo>
                    <a:pt x="429" y="779727"/>
                  </a:lnTo>
                  <a:lnTo>
                    <a:pt x="0" y="78171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4397395" y="5094808"/>
              <a:ext cx="140750" cy="137102"/>
            </a:xfrm>
            <a:custGeom>
              <a:avLst/>
              <a:pathLst>
                <a:path w="140750" h="137102">
                  <a:moveTo>
                    <a:pt x="0" y="0"/>
                  </a:moveTo>
                  <a:lnTo>
                    <a:pt x="44033" y="137102"/>
                  </a:lnTo>
                  <a:lnTo>
                    <a:pt x="140750" y="3041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4610362" y="4175941"/>
              <a:ext cx="1038683" cy="274255"/>
            </a:xfrm>
            <a:custGeom>
              <a:avLst/>
              <a:pathLst>
                <a:path w="1038683" h="274255">
                  <a:moveTo>
                    <a:pt x="0" y="274255"/>
                  </a:moveTo>
                  <a:lnTo>
                    <a:pt x="11546" y="271207"/>
                  </a:lnTo>
                  <a:lnTo>
                    <a:pt x="23093" y="268158"/>
                  </a:lnTo>
                  <a:lnTo>
                    <a:pt x="34639" y="265109"/>
                  </a:lnTo>
                  <a:lnTo>
                    <a:pt x="46186" y="262060"/>
                  </a:lnTo>
                  <a:lnTo>
                    <a:pt x="57732" y="259012"/>
                  </a:lnTo>
                  <a:lnTo>
                    <a:pt x="69279" y="255963"/>
                  </a:lnTo>
                  <a:lnTo>
                    <a:pt x="80825" y="252914"/>
                  </a:lnTo>
                  <a:lnTo>
                    <a:pt x="92372" y="249865"/>
                  </a:lnTo>
                  <a:lnTo>
                    <a:pt x="103918" y="246817"/>
                  </a:lnTo>
                  <a:lnTo>
                    <a:pt x="115465" y="243768"/>
                  </a:lnTo>
                  <a:lnTo>
                    <a:pt x="127011" y="240719"/>
                  </a:lnTo>
                  <a:lnTo>
                    <a:pt x="138558" y="237670"/>
                  </a:lnTo>
                  <a:lnTo>
                    <a:pt x="150104" y="234622"/>
                  </a:lnTo>
                  <a:lnTo>
                    <a:pt x="161651" y="231573"/>
                  </a:lnTo>
                  <a:lnTo>
                    <a:pt x="173197" y="228524"/>
                  </a:lnTo>
                  <a:lnTo>
                    <a:pt x="184744" y="225475"/>
                  </a:lnTo>
                  <a:lnTo>
                    <a:pt x="196290" y="222427"/>
                  </a:lnTo>
                  <a:lnTo>
                    <a:pt x="207837" y="219378"/>
                  </a:lnTo>
                  <a:lnTo>
                    <a:pt x="219383" y="216329"/>
                  </a:lnTo>
                  <a:lnTo>
                    <a:pt x="230930" y="213280"/>
                  </a:lnTo>
                  <a:lnTo>
                    <a:pt x="242476" y="210231"/>
                  </a:lnTo>
                  <a:lnTo>
                    <a:pt x="254023" y="207183"/>
                  </a:lnTo>
                  <a:lnTo>
                    <a:pt x="265569" y="204134"/>
                  </a:lnTo>
                  <a:lnTo>
                    <a:pt x="277116" y="201085"/>
                  </a:lnTo>
                  <a:lnTo>
                    <a:pt x="288662" y="198036"/>
                  </a:lnTo>
                  <a:lnTo>
                    <a:pt x="300209" y="194988"/>
                  </a:lnTo>
                  <a:lnTo>
                    <a:pt x="311755" y="191939"/>
                  </a:lnTo>
                  <a:lnTo>
                    <a:pt x="323302" y="188890"/>
                  </a:lnTo>
                  <a:lnTo>
                    <a:pt x="334848" y="185841"/>
                  </a:lnTo>
                  <a:lnTo>
                    <a:pt x="346395" y="182793"/>
                  </a:lnTo>
                  <a:lnTo>
                    <a:pt x="357941" y="179744"/>
                  </a:lnTo>
                  <a:lnTo>
                    <a:pt x="369488" y="176695"/>
                  </a:lnTo>
                  <a:lnTo>
                    <a:pt x="381034" y="173646"/>
                  </a:lnTo>
                  <a:lnTo>
                    <a:pt x="392581" y="170598"/>
                  </a:lnTo>
                  <a:lnTo>
                    <a:pt x="404127" y="167549"/>
                  </a:lnTo>
                  <a:lnTo>
                    <a:pt x="415674" y="164500"/>
                  </a:lnTo>
                  <a:lnTo>
                    <a:pt x="427220" y="161451"/>
                  </a:lnTo>
                  <a:lnTo>
                    <a:pt x="438767" y="158402"/>
                  </a:lnTo>
                  <a:lnTo>
                    <a:pt x="450313" y="155354"/>
                  </a:lnTo>
                  <a:lnTo>
                    <a:pt x="461860" y="152305"/>
                  </a:lnTo>
                  <a:lnTo>
                    <a:pt x="473406" y="149256"/>
                  </a:lnTo>
                  <a:lnTo>
                    <a:pt x="484953" y="146207"/>
                  </a:lnTo>
                  <a:lnTo>
                    <a:pt x="496499" y="143159"/>
                  </a:lnTo>
                  <a:lnTo>
                    <a:pt x="508046" y="140110"/>
                  </a:lnTo>
                  <a:lnTo>
                    <a:pt x="519592" y="137061"/>
                  </a:lnTo>
                  <a:lnTo>
                    <a:pt x="531139" y="134012"/>
                  </a:lnTo>
                  <a:lnTo>
                    <a:pt x="542685" y="130964"/>
                  </a:lnTo>
                  <a:lnTo>
                    <a:pt x="554232" y="127915"/>
                  </a:lnTo>
                  <a:lnTo>
                    <a:pt x="565778" y="124866"/>
                  </a:lnTo>
                  <a:lnTo>
                    <a:pt x="577325" y="121817"/>
                  </a:lnTo>
                  <a:lnTo>
                    <a:pt x="588871" y="118769"/>
                  </a:lnTo>
                  <a:lnTo>
                    <a:pt x="600418" y="115720"/>
                  </a:lnTo>
                  <a:lnTo>
                    <a:pt x="611964" y="112671"/>
                  </a:lnTo>
                  <a:lnTo>
                    <a:pt x="623511" y="109622"/>
                  </a:lnTo>
                  <a:lnTo>
                    <a:pt x="635057" y="106573"/>
                  </a:lnTo>
                  <a:lnTo>
                    <a:pt x="646604" y="103525"/>
                  </a:lnTo>
                  <a:lnTo>
                    <a:pt x="658150" y="100476"/>
                  </a:lnTo>
                  <a:lnTo>
                    <a:pt x="669697" y="97427"/>
                  </a:lnTo>
                  <a:lnTo>
                    <a:pt x="681244" y="94378"/>
                  </a:lnTo>
                  <a:lnTo>
                    <a:pt x="692790" y="91330"/>
                  </a:lnTo>
                  <a:lnTo>
                    <a:pt x="704337" y="88281"/>
                  </a:lnTo>
                  <a:lnTo>
                    <a:pt x="715883" y="85232"/>
                  </a:lnTo>
                  <a:lnTo>
                    <a:pt x="727430" y="82183"/>
                  </a:lnTo>
                  <a:lnTo>
                    <a:pt x="738976" y="79135"/>
                  </a:lnTo>
                  <a:lnTo>
                    <a:pt x="750523" y="76086"/>
                  </a:lnTo>
                  <a:lnTo>
                    <a:pt x="762069" y="73037"/>
                  </a:lnTo>
                  <a:lnTo>
                    <a:pt x="773616" y="69988"/>
                  </a:lnTo>
                  <a:lnTo>
                    <a:pt x="785162" y="66940"/>
                  </a:lnTo>
                  <a:lnTo>
                    <a:pt x="796709" y="63891"/>
                  </a:lnTo>
                  <a:lnTo>
                    <a:pt x="808255" y="60842"/>
                  </a:lnTo>
                  <a:lnTo>
                    <a:pt x="819802" y="57793"/>
                  </a:lnTo>
                  <a:lnTo>
                    <a:pt x="831348" y="54745"/>
                  </a:lnTo>
                  <a:lnTo>
                    <a:pt x="842895" y="51696"/>
                  </a:lnTo>
                  <a:lnTo>
                    <a:pt x="854441" y="48647"/>
                  </a:lnTo>
                  <a:lnTo>
                    <a:pt x="865988" y="45598"/>
                  </a:lnTo>
                  <a:lnTo>
                    <a:pt x="877534" y="42549"/>
                  </a:lnTo>
                  <a:lnTo>
                    <a:pt x="889081" y="39501"/>
                  </a:lnTo>
                  <a:lnTo>
                    <a:pt x="900627" y="36452"/>
                  </a:lnTo>
                  <a:lnTo>
                    <a:pt x="912174" y="33403"/>
                  </a:lnTo>
                  <a:lnTo>
                    <a:pt x="923720" y="30354"/>
                  </a:lnTo>
                  <a:lnTo>
                    <a:pt x="935267" y="27306"/>
                  </a:lnTo>
                  <a:lnTo>
                    <a:pt x="946813" y="24257"/>
                  </a:lnTo>
                  <a:lnTo>
                    <a:pt x="958360" y="21208"/>
                  </a:lnTo>
                  <a:lnTo>
                    <a:pt x="969906" y="18159"/>
                  </a:lnTo>
                  <a:lnTo>
                    <a:pt x="981453" y="15111"/>
                  </a:lnTo>
                  <a:lnTo>
                    <a:pt x="992999" y="12062"/>
                  </a:lnTo>
                  <a:lnTo>
                    <a:pt x="1004546" y="9013"/>
                  </a:lnTo>
                  <a:lnTo>
                    <a:pt x="1016092" y="5964"/>
                  </a:lnTo>
                  <a:lnTo>
                    <a:pt x="1027639" y="2916"/>
                  </a:lnTo>
                  <a:lnTo>
                    <a:pt x="103868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5510089" y="4138164"/>
              <a:ext cx="138956" cy="139228"/>
            </a:xfrm>
            <a:custGeom>
              <a:avLst/>
              <a:pathLst>
                <a:path w="138956" h="139228">
                  <a:moveTo>
                    <a:pt x="36762" y="139228"/>
                  </a:moveTo>
                  <a:lnTo>
                    <a:pt x="138956" y="3777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4610362" y="4030305"/>
              <a:ext cx="282552" cy="419892"/>
            </a:xfrm>
            <a:custGeom>
              <a:avLst/>
              <a:pathLst>
                <a:path w="282552" h="419892">
                  <a:moveTo>
                    <a:pt x="0" y="419892"/>
                  </a:moveTo>
                  <a:lnTo>
                    <a:pt x="3463" y="414746"/>
                  </a:lnTo>
                  <a:lnTo>
                    <a:pt x="6926" y="409599"/>
                  </a:lnTo>
                  <a:lnTo>
                    <a:pt x="10389" y="404453"/>
                  </a:lnTo>
                  <a:lnTo>
                    <a:pt x="13852" y="399306"/>
                  </a:lnTo>
                  <a:lnTo>
                    <a:pt x="17315" y="394160"/>
                  </a:lnTo>
                  <a:lnTo>
                    <a:pt x="20778" y="389013"/>
                  </a:lnTo>
                  <a:lnTo>
                    <a:pt x="24241" y="383867"/>
                  </a:lnTo>
                  <a:lnTo>
                    <a:pt x="27704" y="378721"/>
                  </a:lnTo>
                  <a:lnTo>
                    <a:pt x="31167" y="373574"/>
                  </a:lnTo>
                  <a:lnTo>
                    <a:pt x="34631" y="368428"/>
                  </a:lnTo>
                  <a:lnTo>
                    <a:pt x="38094" y="363281"/>
                  </a:lnTo>
                  <a:lnTo>
                    <a:pt x="41557" y="358135"/>
                  </a:lnTo>
                  <a:lnTo>
                    <a:pt x="45020" y="352989"/>
                  </a:lnTo>
                  <a:lnTo>
                    <a:pt x="48483" y="347842"/>
                  </a:lnTo>
                  <a:lnTo>
                    <a:pt x="51946" y="342696"/>
                  </a:lnTo>
                  <a:lnTo>
                    <a:pt x="55409" y="337549"/>
                  </a:lnTo>
                  <a:lnTo>
                    <a:pt x="58872" y="332403"/>
                  </a:lnTo>
                  <a:lnTo>
                    <a:pt x="62335" y="327257"/>
                  </a:lnTo>
                  <a:lnTo>
                    <a:pt x="65799" y="322110"/>
                  </a:lnTo>
                  <a:lnTo>
                    <a:pt x="69262" y="316964"/>
                  </a:lnTo>
                  <a:lnTo>
                    <a:pt x="72725" y="311817"/>
                  </a:lnTo>
                  <a:lnTo>
                    <a:pt x="76188" y="306671"/>
                  </a:lnTo>
                  <a:lnTo>
                    <a:pt x="79651" y="301525"/>
                  </a:lnTo>
                  <a:lnTo>
                    <a:pt x="83114" y="296378"/>
                  </a:lnTo>
                  <a:lnTo>
                    <a:pt x="86577" y="291232"/>
                  </a:lnTo>
                  <a:lnTo>
                    <a:pt x="90040" y="286085"/>
                  </a:lnTo>
                  <a:lnTo>
                    <a:pt x="93503" y="280939"/>
                  </a:lnTo>
                  <a:lnTo>
                    <a:pt x="96967" y="275792"/>
                  </a:lnTo>
                  <a:lnTo>
                    <a:pt x="100430" y="270646"/>
                  </a:lnTo>
                  <a:lnTo>
                    <a:pt x="103893" y="265500"/>
                  </a:lnTo>
                  <a:lnTo>
                    <a:pt x="107356" y="260353"/>
                  </a:lnTo>
                  <a:lnTo>
                    <a:pt x="110819" y="255207"/>
                  </a:lnTo>
                  <a:lnTo>
                    <a:pt x="114282" y="250060"/>
                  </a:lnTo>
                  <a:lnTo>
                    <a:pt x="117745" y="244914"/>
                  </a:lnTo>
                  <a:lnTo>
                    <a:pt x="121208" y="239768"/>
                  </a:lnTo>
                  <a:lnTo>
                    <a:pt x="124671" y="234621"/>
                  </a:lnTo>
                  <a:lnTo>
                    <a:pt x="128134" y="229475"/>
                  </a:lnTo>
                  <a:lnTo>
                    <a:pt x="131598" y="224328"/>
                  </a:lnTo>
                  <a:lnTo>
                    <a:pt x="135061" y="219182"/>
                  </a:lnTo>
                  <a:lnTo>
                    <a:pt x="138524" y="214036"/>
                  </a:lnTo>
                  <a:lnTo>
                    <a:pt x="141987" y="208889"/>
                  </a:lnTo>
                  <a:lnTo>
                    <a:pt x="145450" y="203743"/>
                  </a:lnTo>
                  <a:lnTo>
                    <a:pt x="148913" y="198596"/>
                  </a:lnTo>
                  <a:lnTo>
                    <a:pt x="152376" y="193450"/>
                  </a:lnTo>
                  <a:lnTo>
                    <a:pt x="155839" y="188303"/>
                  </a:lnTo>
                  <a:lnTo>
                    <a:pt x="159302" y="183157"/>
                  </a:lnTo>
                  <a:lnTo>
                    <a:pt x="162766" y="178011"/>
                  </a:lnTo>
                  <a:lnTo>
                    <a:pt x="166229" y="172864"/>
                  </a:lnTo>
                  <a:lnTo>
                    <a:pt x="169692" y="167718"/>
                  </a:lnTo>
                  <a:lnTo>
                    <a:pt x="173155" y="162571"/>
                  </a:lnTo>
                  <a:lnTo>
                    <a:pt x="176618" y="157425"/>
                  </a:lnTo>
                  <a:lnTo>
                    <a:pt x="180081" y="152279"/>
                  </a:lnTo>
                  <a:lnTo>
                    <a:pt x="183544" y="147132"/>
                  </a:lnTo>
                  <a:lnTo>
                    <a:pt x="187007" y="141986"/>
                  </a:lnTo>
                  <a:lnTo>
                    <a:pt x="190470" y="136839"/>
                  </a:lnTo>
                  <a:lnTo>
                    <a:pt x="193934" y="131693"/>
                  </a:lnTo>
                  <a:lnTo>
                    <a:pt x="197397" y="126547"/>
                  </a:lnTo>
                  <a:lnTo>
                    <a:pt x="200860" y="121400"/>
                  </a:lnTo>
                  <a:lnTo>
                    <a:pt x="204323" y="116254"/>
                  </a:lnTo>
                  <a:lnTo>
                    <a:pt x="207786" y="111107"/>
                  </a:lnTo>
                  <a:lnTo>
                    <a:pt x="211249" y="105961"/>
                  </a:lnTo>
                  <a:lnTo>
                    <a:pt x="214712" y="100815"/>
                  </a:lnTo>
                  <a:lnTo>
                    <a:pt x="218175" y="95668"/>
                  </a:lnTo>
                  <a:lnTo>
                    <a:pt x="221638" y="90522"/>
                  </a:lnTo>
                  <a:lnTo>
                    <a:pt x="225102" y="85375"/>
                  </a:lnTo>
                  <a:lnTo>
                    <a:pt x="228565" y="80229"/>
                  </a:lnTo>
                  <a:lnTo>
                    <a:pt x="232028" y="75082"/>
                  </a:lnTo>
                  <a:lnTo>
                    <a:pt x="235491" y="69936"/>
                  </a:lnTo>
                  <a:lnTo>
                    <a:pt x="238954" y="64790"/>
                  </a:lnTo>
                  <a:lnTo>
                    <a:pt x="242417" y="59643"/>
                  </a:lnTo>
                  <a:lnTo>
                    <a:pt x="245880" y="54497"/>
                  </a:lnTo>
                  <a:lnTo>
                    <a:pt x="249343" y="49350"/>
                  </a:lnTo>
                  <a:lnTo>
                    <a:pt x="252806" y="44204"/>
                  </a:lnTo>
                  <a:lnTo>
                    <a:pt x="256269" y="39058"/>
                  </a:lnTo>
                  <a:lnTo>
                    <a:pt x="259733" y="33911"/>
                  </a:lnTo>
                  <a:lnTo>
                    <a:pt x="263196" y="28765"/>
                  </a:lnTo>
                  <a:lnTo>
                    <a:pt x="266659" y="23618"/>
                  </a:lnTo>
                  <a:lnTo>
                    <a:pt x="270122" y="18472"/>
                  </a:lnTo>
                  <a:lnTo>
                    <a:pt x="273585" y="13326"/>
                  </a:lnTo>
                  <a:lnTo>
                    <a:pt x="277048" y="8179"/>
                  </a:lnTo>
                  <a:lnTo>
                    <a:pt x="280511" y="3033"/>
                  </a:lnTo>
                  <a:lnTo>
                    <a:pt x="2825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4763558" y="4030305"/>
              <a:ext cx="129357" cy="143660"/>
            </a:xfrm>
            <a:custGeom>
              <a:avLst/>
              <a:pathLst>
                <a:path w="129357" h="143660">
                  <a:moveTo>
                    <a:pt x="119469" y="143660"/>
                  </a:moveTo>
                  <a:lnTo>
                    <a:pt x="129357" y="0"/>
                  </a:lnTo>
                  <a:lnTo>
                    <a:pt x="0" y="632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4610362" y="4450197"/>
              <a:ext cx="430543" cy="772786"/>
            </a:xfrm>
            <a:custGeom>
              <a:avLst/>
              <a:pathLst>
                <a:path w="430543" h="772786">
                  <a:moveTo>
                    <a:pt x="0" y="0"/>
                  </a:moveTo>
                  <a:lnTo>
                    <a:pt x="4879" y="8758"/>
                  </a:lnTo>
                  <a:lnTo>
                    <a:pt x="9759" y="17517"/>
                  </a:lnTo>
                  <a:lnTo>
                    <a:pt x="14639" y="26276"/>
                  </a:lnTo>
                  <a:lnTo>
                    <a:pt x="19519" y="35035"/>
                  </a:lnTo>
                  <a:lnTo>
                    <a:pt x="24399" y="43794"/>
                  </a:lnTo>
                  <a:lnTo>
                    <a:pt x="29279" y="52553"/>
                  </a:lnTo>
                  <a:lnTo>
                    <a:pt x="34159" y="61312"/>
                  </a:lnTo>
                  <a:lnTo>
                    <a:pt x="39038" y="70071"/>
                  </a:lnTo>
                  <a:lnTo>
                    <a:pt x="43918" y="78830"/>
                  </a:lnTo>
                  <a:lnTo>
                    <a:pt x="48798" y="87589"/>
                  </a:lnTo>
                  <a:lnTo>
                    <a:pt x="53678" y="96348"/>
                  </a:lnTo>
                  <a:lnTo>
                    <a:pt x="58558" y="105107"/>
                  </a:lnTo>
                  <a:lnTo>
                    <a:pt x="63438" y="113865"/>
                  </a:lnTo>
                  <a:lnTo>
                    <a:pt x="68318" y="122624"/>
                  </a:lnTo>
                  <a:lnTo>
                    <a:pt x="73197" y="131383"/>
                  </a:lnTo>
                  <a:lnTo>
                    <a:pt x="78077" y="140142"/>
                  </a:lnTo>
                  <a:lnTo>
                    <a:pt x="82957" y="148901"/>
                  </a:lnTo>
                  <a:lnTo>
                    <a:pt x="87837" y="157660"/>
                  </a:lnTo>
                  <a:lnTo>
                    <a:pt x="92717" y="166419"/>
                  </a:lnTo>
                  <a:lnTo>
                    <a:pt x="97597" y="175178"/>
                  </a:lnTo>
                  <a:lnTo>
                    <a:pt x="102477" y="183937"/>
                  </a:lnTo>
                  <a:lnTo>
                    <a:pt x="107356" y="192696"/>
                  </a:lnTo>
                  <a:lnTo>
                    <a:pt x="112236" y="201455"/>
                  </a:lnTo>
                  <a:lnTo>
                    <a:pt x="117116" y="210214"/>
                  </a:lnTo>
                  <a:lnTo>
                    <a:pt x="121996" y="218972"/>
                  </a:lnTo>
                  <a:lnTo>
                    <a:pt x="126876" y="227731"/>
                  </a:lnTo>
                  <a:lnTo>
                    <a:pt x="131756" y="236490"/>
                  </a:lnTo>
                  <a:lnTo>
                    <a:pt x="136636" y="245249"/>
                  </a:lnTo>
                  <a:lnTo>
                    <a:pt x="141516" y="254008"/>
                  </a:lnTo>
                  <a:lnTo>
                    <a:pt x="146395" y="262767"/>
                  </a:lnTo>
                  <a:lnTo>
                    <a:pt x="151275" y="271526"/>
                  </a:lnTo>
                  <a:lnTo>
                    <a:pt x="156155" y="280285"/>
                  </a:lnTo>
                  <a:lnTo>
                    <a:pt x="161035" y="289044"/>
                  </a:lnTo>
                  <a:lnTo>
                    <a:pt x="165915" y="297803"/>
                  </a:lnTo>
                  <a:lnTo>
                    <a:pt x="170795" y="306562"/>
                  </a:lnTo>
                  <a:lnTo>
                    <a:pt x="175675" y="315321"/>
                  </a:lnTo>
                  <a:lnTo>
                    <a:pt x="180554" y="324079"/>
                  </a:lnTo>
                  <a:lnTo>
                    <a:pt x="185434" y="332838"/>
                  </a:lnTo>
                  <a:lnTo>
                    <a:pt x="190314" y="341597"/>
                  </a:lnTo>
                  <a:lnTo>
                    <a:pt x="195194" y="350356"/>
                  </a:lnTo>
                  <a:lnTo>
                    <a:pt x="200074" y="359115"/>
                  </a:lnTo>
                  <a:lnTo>
                    <a:pt x="204954" y="367874"/>
                  </a:lnTo>
                  <a:lnTo>
                    <a:pt x="209834" y="376633"/>
                  </a:lnTo>
                  <a:lnTo>
                    <a:pt x="214713" y="385392"/>
                  </a:lnTo>
                  <a:lnTo>
                    <a:pt x="219593" y="394151"/>
                  </a:lnTo>
                  <a:lnTo>
                    <a:pt x="224473" y="402910"/>
                  </a:lnTo>
                  <a:lnTo>
                    <a:pt x="229353" y="411669"/>
                  </a:lnTo>
                  <a:lnTo>
                    <a:pt x="234233" y="420428"/>
                  </a:lnTo>
                  <a:lnTo>
                    <a:pt x="239113" y="429186"/>
                  </a:lnTo>
                  <a:lnTo>
                    <a:pt x="243993" y="437945"/>
                  </a:lnTo>
                  <a:lnTo>
                    <a:pt x="248873" y="446704"/>
                  </a:lnTo>
                  <a:lnTo>
                    <a:pt x="253752" y="455463"/>
                  </a:lnTo>
                  <a:lnTo>
                    <a:pt x="258632" y="464222"/>
                  </a:lnTo>
                  <a:lnTo>
                    <a:pt x="263512" y="472981"/>
                  </a:lnTo>
                  <a:lnTo>
                    <a:pt x="268392" y="481740"/>
                  </a:lnTo>
                  <a:lnTo>
                    <a:pt x="273272" y="490499"/>
                  </a:lnTo>
                  <a:lnTo>
                    <a:pt x="278152" y="499258"/>
                  </a:lnTo>
                  <a:lnTo>
                    <a:pt x="283032" y="508017"/>
                  </a:lnTo>
                  <a:lnTo>
                    <a:pt x="287911" y="516776"/>
                  </a:lnTo>
                  <a:lnTo>
                    <a:pt x="292791" y="525535"/>
                  </a:lnTo>
                  <a:lnTo>
                    <a:pt x="297671" y="534293"/>
                  </a:lnTo>
                  <a:lnTo>
                    <a:pt x="302551" y="543052"/>
                  </a:lnTo>
                  <a:lnTo>
                    <a:pt x="307431" y="551811"/>
                  </a:lnTo>
                  <a:lnTo>
                    <a:pt x="312311" y="560570"/>
                  </a:lnTo>
                  <a:lnTo>
                    <a:pt x="317191" y="569329"/>
                  </a:lnTo>
                  <a:lnTo>
                    <a:pt x="322070" y="578088"/>
                  </a:lnTo>
                  <a:lnTo>
                    <a:pt x="326950" y="586847"/>
                  </a:lnTo>
                  <a:lnTo>
                    <a:pt x="331830" y="595606"/>
                  </a:lnTo>
                  <a:lnTo>
                    <a:pt x="336710" y="604365"/>
                  </a:lnTo>
                  <a:lnTo>
                    <a:pt x="341590" y="613124"/>
                  </a:lnTo>
                  <a:lnTo>
                    <a:pt x="346470" y="621883"/>
                  </a:lnTo>
                  <a:lnTo>
                    <a:pt x="351350" y="630642"/>
                  </a:lnTo>
                  <a:lnTo>
                    <a:pt x="356230" y="639400"/>
                  </a:lnTo>
                  <a:lnTo>
                    <a:pt x="361109" y="648159"/>
                  </a:lnTo>
                  <a:lnTo>
                    <a:pt x="365989" y="656918"/>
                  </a:lnTo>
                  <a:lnTo>
                    <a:pt x="370869" y="665677"/>
                  </a:lnTo>
                  <a:lnTo>
                    <a:pt x="375749" y="674436"/>
                  </a:lnTo>
                  <a:lnTo>
                    <a:pt x="380629" y="683195"/>
                  </a:lnTo>
                  <a:lnTo>
                    <a:pt x="385509" y="691954"/>
                  </a:lnTo>
                  <a:lnTo>
                    <a:pt x="390389" y="700713"/>
                  </a:lnTo>
                  <a:lnTo>
                    <a:pt x="395268" y="709472"/>
                  </a:lnTo>
                  <a:lnTo>
                    <a:pt x="400148" y="718231"/>
                  </a:lnTo>
                  <a:lnTo>
                    <a:pt x="405028" y="726990"/>
                  </a:lnTo>
                  <a:lnTo>
                    <a:pt x="409908" y="735749"/>
                  </a:lnTo>
                  <a:lnTo>
                    <a:pt x="414788" y="744507"/>
                  </a:lnTo>
                  <a:lnTo>
                    <a:pt x="419668" y="753266"/>
                  </a:lnTo>
                  <a:lnTo>
                    <a:pt x="424548" y="762025"/>
                  </a:lnTo>
                  <a:lnTo>
                    <a:pt x="429427" y="770784"/>
                  </a:lnTo>
                  <a:lnTo>
                    <a:pt x="430543" y="7727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4917314" y="5079001"/>
              <a:ext cx="125794" cy="143983"/>
            </a:xfrm>
            <a:custGeom>
              <a:avLst/>
              <a:pathLst>
                <a:path w="125794" h="143983">
                  <a:moveTo>
                    <a:pt x="0" y="70083"/>
                  </a:moveTo>
                  <a:lnTo>
                    <a:pt x="123591" y="143983"/>
                  </a:lnTo>
                  <a:lnTo>
                    <a:pt x="125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4610362" y="4450197"/>
              <a:ext cx="1935019" cy="811756"/>
            </a:xfrm>
            <a:custGeom>
              <a:avLst/>
              <a:pathLst>
                <a:path w="1935019" h="811756">
                  <a:moveTo>
                    <a:pt x="0" y="0"/>
                  </a:moveTo>
                  <a:lnTo>
                    <a:pt x="20551" y="8621"/>
                  </a:lnTo>
                  <a:lnTo>
                    <a:pt x="41103" y="17243"/>
                  </a:lnTo>
                  <a:lnTo>
                    <a:pt x="61654" y="25864"/>
                  </a:lnTo>
                  <a:lnTo>
                    <a:pt x="82206" y="34486"/>
                  </a:lnTo>
                  <a:lnTo>
                    <a:pt x="102758" y="43107"/>
                  </a:lnTo>
                  <a:lnTo>
                    <a:pt x="123309" y="51729"/>
                  </a:lnTo>
                  <a:lnTo>
                    <a:pt x="143861" y="60351"/>
                  </a:lnTo>
                  <a:lnTo>
                    <a:pt x="164413" y="68972"/>
                  </a:lnTo>
                  <a:lnTo>
                    <a:pt x="184964" y="77594"/>
                  </a:lnTo>
                  <a:lnTo>
                    <a:pt x="205516" y="86215"/>
                  </a:lnTo>
                  <a:lnTo>
                    <a:pt x="226067" y="94837"/>
                  </a:lnTo>
                  <a:lnTo>
                    <a:pt x="246619" y="103458"/>
                  </a:lnTo>
                  <a:lnTo>
                    <a:pt x="267171" y="112080"/>
                  </a:lnTo>
                  <a:lnTo>
                    <a:pt x="287722" y="120702"/>
                  </a:lnTo>
                  <a:lnTo>
                    <a:pt x="308274" y="129323"/>
                  </a:lnTo>
                  <a:lnTo>
                    <a:pt x="328826" y="137945"/>
                  </a:lnTo>
                  <a:lnTo>
                    <a:pt x="349377" y="146566"/>
                  </a:lnTo>
                  <a:lnTo>
                    <a:pt x="369929" y="155188"/>
                  </a:lnTo>
                  <a:lnTo>
                    <a:pt x="390480" y="163809"/>
                  </a:lnTo>
                  <a:lnTo>
                    <a:pt x="411032" y="172431"/>
                  </a:lnTo>
                  <a:lnTo>
                    <a:pt x="431584" y="181053"/>
                  </a:lnTo>
                  <a:lnTo>
                    <a:pt x="452135" y="189674"/>
                  </a:lnTo>
                  <a:lnTo>
                    <a:pt x="472687" y="198296"/>
                  </a:lnTo>
                  <a:lnTo>
                    <a:pt x="493239" y="206917"/>
                  </a:lnTo>
                  <a:lnTo>
                    <a:pt x="513790" y="215539"/>
                  </a:lnTo>
                  <a:lnTo>
                    <a:pt x="534342" y="224160"/>
                  </a:lnTo>
                  <a:lnTo>
                    <a:pt x="554893" y="232782"/>
                  </a:lnTo>
                  <a:lnTo>
                    <a:pt x="575445" y="241404"/>
                  </a:lnTo>
                  <a:lnTo>
                    <a:pt x="595997" y="250025"/>
                  </a:lnTo>
                  <a:lnTo>
                    <a:pt x="616548" y="258647"/>
                  </a:lnTo>
                  <a:lnTo>
                    <a:pt x="637100" y="267268"/>
                  </a:lnTo>
                  <a:lnTo>
                    <a:pt x="657652" y="275890"/>
                  </a:lnTo>
                  <a:lnTo>
                    <a:pt x="678203" y="284511"/>
                  </a:lnTo>
                  <a:lnTo>
                    <a:pt x="698755" y="293133"/>
                  </a:lnTo>
                  <a:lnTo>
                    <a:pt x="719306" y="301755"/>
                  </a:lnTo>
                  <a:lnTo>
                    <a:pt x="739858" y="310376"/>
                  </a:lnTo>
                  <a:lnTo>
                    <a:pt x="760410" y="318998"/>
                  </a:lnTo>
                  <a:lnTo>
                    <a:pt x="780961" y="327619"/>
                  </a:lnTo>
                  <a:lnTo>
                    <a:pt x="801513" y="336241"/>
                  </a:lnTo>
                  <a:lnTo>
                    <a:pt x="822065" y="344862"/>
                  </a:lnTo>
                  <a:lnTo>
                    <a:pt x="842616" y="353484"/>
                  </a:lnTo>
                  <a:lnTo>
                    <a:pt x="863168" y="362106"/>
                  </a:lnTo>
                  <a:lnTo>
                    <a:pt x="883719" y="370727"/>
                  </a:lnTo>
                  <a:lnTo>
                    <a:pt x="904271" y="379349"/>
                  </a:lnTo>
                  <a:lnTo>
                    <a:pt x="924823" y="387970"/>
                  </a:lnTo>
                  <a:lnTo>
                    <a:pt x="945374" y="396592"/>
                  </a:lnTo>
                  <a:lnTo>
                    <a:pt x="965926" y="405213"/>
                  </a:lnTo>
                  <a:lnTo>
                    <a:pt x="986478" y="413835"/>
                  </a:lnTo>
                  <a:lnTo>
                    <a:pt x="1007029" y="422457"/>
                  </a:lnTo>
                  <a:lnTo>
                    <a:pt x="1027581" y="431078"/>
                  </a:lnTo>
                  <a:lnTo>
                    <a:pt x="1048132" y="439700"/>
                  </a:lnTo>
                  <a:lnTo>
                    <a:pt x="1068684" y="448321"/>
                  </a:lnTo>
                  <a:lnTo>
                    <a:pt x="1089236" y="456943"/>
                  </a:lnTo>
                  <a:lnTo>
                    <a:pt x="1109787" y="465564"/>
                  </a:lnTo>
                  <a:lnTo>
                    <a:pt x="1130339" y="474186"/>
                  </a:lnTo>
                  <a:lnTo>
                    <a:pt x="1150891" y="482808"/>
                  </a:lnTo>
                  <a:lnTo>
                    <a:pt x="1171442" y="491429"/>
                  </a:lnTo>
                  <a:lnTo>
                    <a:pt x="1191994" y="500051"/>
                  </a:lnTo>
                  <a:lnTo>
                    <a:pt x="1212545" y="508672"/>
                  </a:lnTo>
                  <a:lnTo>
                    <a:pt x="1233097" y="517294"/>
                  </a:lnTo>
                  <a:lnTo>
                    <a:pt x="1253649" y="525915"/>
                  </a:lnTo>
                  <a:lnTo>
                    <a:pt x="1274200" y="534537"/>
                  </a:lnTo>
                  <a:lnTo>
                    <a:pt x="1294752" y="543159"/>
                  </a:lnTo>
                  <a:lnTo>
                    <a:pt x="1315304" y="551780"/>
                  </a:lnTo>
                  <a:lnTo>
                    <a:pt x="1335855" y="560402"/>
                  </a:lnTo>
                  <a:lnTo>
                    <a:pt x="1356407" y="569023"/>
                  </a:lnTo>
                  <a:lnTo>
                    <a:pt x="1376958" y="577645"/>
                  </a:lnTo>
                  <a:lnTo>
                    <a:pt x="1397510" y="586266"/>
                  </a:lnTo>
                  <a:lnTo>
                    <a:pt x="1418062" y="594888"/>
                  </a:lnTo>
                  <a:lnTo>
                    <a:pt x="1438613" y="603510"/>
                  </a:lnTo>
                  <a:lnTo>
                    <a:pt x="1459165" y="612131"/>
                  </a:lnTo>
                  <a:lnTo>
                    <a:pt x="1479717" y="620753"/>
                  </a:lnTo>
                  <a:lnTo>
                    <a:pt x="1500268" y="629374"/>
                  </a:lnTo>
                  <a:lnTo>
                    <a:pt x="1520820" y="637996"/>
                  </a:lnTo>
                  <a:lnTo>
                    <a:pt x="1541371" y="646617"/>
                  </a:lnTo>
                  <a:lnTo>
                    <a:pt x="1561923" y="655239"/>
                  </a:lnTo>
                  <a:lnTo>
                    <a:pt x="1582475" y="663861"/>
                  </a:lnTo>
                  <a:lnTo>
                    <a:pt x="1603026" y="672482"/>
                  </a:lnTo>
                  <a:lnTo>
                    <a:pt x="1623578" y="681104"/>
                  </a:lnTo>
                  <a:lnTo>
                    <a:pt x="1644130" y="689725"/>
                  </a:lnTo>
                  <a:lnTo>
                    <a:pt x="1664681" y="698347"/>
                  </a:lnTo>
                  <a:lnTo>
                    <a:pt x="1685233" y="706968"/>
                  </a:lnTo>
                  <a:lnTo>
                    <a:pt x="1705784" y="715590"/>
                  </a:lnTo>
                  <a:lnTo>
                    <a:pt x="1726336" y="724212"/>
                  </a:lnTo>
                  <a:lnTo>
                    <a:pt x="1746888" y="732833"/>
                  </a:lnTo>
                  <a:lnTo>
                    <a:pt x="1767439" y="741455"/>
                  </a:lnTo>
                  <a:lnTo>
                    <a:pt x="1787991" y="750076"/>
                  </a:lnTo>
                  <a:lnTo>
                    <a:pt x="1808543" y="758698"/>
                  </a:lnTo>
                  <a:lnTo>
                    <a:pt x="1829094" y="767319"/>
                  </a:lnTo>
                  <a:lnTo>
                    <a:pt x="1849646" y="775941"/>
                  </a:lnTo>
                  <a:lnTo>
                    <a:pt x="1870197" y="784563"/>
                  </a:lnTo>
                  <a:lnTo>
                    <a:pt x="1890749" y="793184"/>
                  </a:lnTo>
                  <a:lnTo>
                    <a:pt x="1911301" y="801806"/>
                  </a:lnTo>
                  <a:lnTo>
                    <a:pt x="1931852" y="810427"/>
                  </a:lnTo>
                  <a:lnTo>
                    <a:pt x="1935019" y="8117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6402530" y="5147316"/>
              <a:ext cx="142851" cy="132788"/>
            </a:xfrm>
            <a:custGeom>
              <a:avLst/>
              <a:pathLst>
                <a:path w="142851" h="132788">
                  <a:moveTo>
                    <a:pt x="0" y="132788"/>
                  </a:moveTo>
                  <a:lnTo>
                    <a:pt x="142851" y="114637"/>
                  </a:lnTo>
                  <a:lnTo>
                    <a:pt x="557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2413351" y="4450197"/>
              <a:ext cx="2197011" cy="399035"/>
            </a:xfrm>
            <a:custGeom>
              <a:avLst/>
              <a:pathLst>
                <a:path w="2197011" h="399035">
                  <a:moveTo>
                    <a:pt x="2197011" y="0"/>
                  </a:moveTo>
                  <a:lnTo>
                    <a:pt x="2173746" y="4225"/>
                  </a:lnTo>
                  <a:lnTo>
                    <a:pt x="2150480" y="8451"/>
                  </a:lnTo>
                  <a:lnTo>
                    <a:pt x="2127215" y="12676"/>
                  </a:lnTo>
                  <a:lnTo>
                    <a:pt x="2103949" y="16902"/>
                  </a:lnTo>
                  <a:lnTo>
                    <a:pt x="2080684" y="21128"/>
                  </a:lnTo>
                  <a:lnTo>
                    <a:pt x="2057419" y="25353"/>
                  </a:lnTo>
                  <a:lnTo>
                    <a:pt x="2034153" y="29579"/>
                  </a:lnTo>
                  <a:lnTo>
                    <a:pt x="2010888" y="33804"/>
                  </a:lnTo>
                  <a:lnTo>
                    <a:pt x="1987623" y="38030"/>
                  </a:lnTo>
                  <a:lnTo>
                    <a:pt x="1964357" y="42256"/>
                  </a:lnTo>
                  <a:lnTo>
                    <a:pt x="1941092" y="46481"/>
                  </a:lnTo>
                  <a:lnTo>
                    <a:pt x="1917826" y="50707"/>
                  </a:lnTo>
                  <a:lnTo>
                    <a:pt x="1894561" y="54932"/>
                  </a:lnTo>
                  <a:lnTo>
                    <a:pt x="1871296" y="59158"/>
                  </a:lnTo>
                  <a:lnTo>
                    <a:pt x="1848030" y="63384"/>
                  </a:lnTo>
                  <a:lnTo>
                    <a:pt x="1824765" y="67609"/>
                  </a:lnTo>
                  <a:lnTo>
                    <a:pt x="1801499" y="71835"/>
                  </a:lnTo>
                  <a:lnTo>
                    <a:pt x="1778234" y="76060"/>
                  </a:lnTo>
                  <a:lnTo>
                    <a:pt x="1754969" y="80286"/>
                  </a:lnTo>
                  <a:lnTo>
                    <a:pt x="1731703" y="84512"/>
                  </a:lnTo>
                  <a:lnTo>
                    <a:pt x="1708438" y="88737"/>
                  </a:lnTo>
                  <a:lnTo>
                    <a:pt x="1685173" y="92963"/>
                  </a:lnTo>
                  <a:lnTo>
                    <a:pt x="1661907" y="97188"/>
                  </a:lnTo>
                  <a:lnTo>
                    <a:pt x="1638642" y="101414"/>
                  </a:lnTo>
                  <a:lnTo>
                    <a:pt x="1615376" y="105640"/>
                  </a:lnTo>
                  <a:lnTo>
                    <a:pt x="1592111" y="109865"/>
                  </a:lnTo>
                  <a:lnTo>
                    <a:pt x="1568846" y="114091"/>
                  </a:lnTo>
                  <a:lnTo>
                    <a:pt x="1545580" y="118317"/>
                  </a:lnTo>
                  <a:lnTo>
                    <a:pt x="1522315" y="122542"/>
                  </a:lnTo>
                  <a:lnTo>
                    <a:pt x="1499049" y="126768"/>
                  </a:lnTo>
                  <a:lnTo>
                    <a:pt x="1475784" y="130993"/>
                  </a:lnTo>
                  <a:lnTo>
                    <a:pt x="1452519" y="135219"/>
                  </a:lnTo>
                  <a:lnTo>
                    <a:pt x="1429253" y="139445"/>
                  </a:lnTo>
                  <a:lnTo>
                    <a:pt x="1405988" y="143670"/>
                  </a:lnTo>
                  <a:lnTo>
                    <a:pt x="1382723" y="147896"/>
                  </a:lnTo>
                  <a:lnTo>
                    <a:pt x="1359457" y="152121"/>
                  </a:lnTo>
                  <a:lnTo>
                    <a:pt x="1336192" y="156347"/>
                  </a:lnTo>
                  <a:lnTo>
                    <a:pt x="1312926" y="160573"/>
                  </a:lnTo>
                  <a:lnTo>
                    <a:pt x="1289661" y="164798"/>
                  </a:lnTo>
                  <a:lnTo>
                    <a:pt x="1266396" y="169024"/>
                  </a:lnTo>
                  <a:lnTo>
                    <a:pt x="1243130" y="173249"/>
                  </a:lnTo>
                  <a:lnTo>
                    <a:pt x="1219865" y="177475"/>
                  </a:lnTo>
                  <a:lnTo>
                    <a:pt x="1196599" y="181701"/>
                  </a:lnTo>
                  <a:lnTo>
                    <a:pt x="1173334" y="185926"/>
                  </a:lnTo>
                  <a:lnTo>
                    <a:pt x="1150069" y="190152"/>
                  </a:lnTo>
                  <a:lnTo>
                    <a:pt x="1126803" y="194377"/>
                  </a:lnTo>
                  <a:lnTo>
                    <a:pt x="1103538" y="198603"/>
                  </a:lnTo>
                  <a:lnTo>
                    <a:pt x="1080273" y="202829"/>
                  </a:lnTo>
                  <a:lnTo>
                    <a:pt x="1057007" y="207054"/>
                  </a:lnTo>
                  <a:lnTo>
                    <a:pt x="1033742" y="211280"/>
                  </a:lnTo>
                  <a:lnTo>
                    <a:pt x="1010476" y="215506"/>
                  </a:lnTo>
                  <a:lnTo>
                    <a:pt x="987211" y="219731"/>
                  </a:lnTo>
                  <a:lnTo>
                    <a:pt x="963946" y="223957"/>
                  </a:lnTo>
                  <a:lnTo>
                    <a:pt x="940680" y="228182"/>
                  </a:lnTo>
                  <a:lnTo>
                    <a:pt x="917415" y="232408"/>
                  </a:lnTo>
                  <a:lnTo>
                    <a:pt x="894149" y="236634"/>
                  </a:lnTo>
                  <a:lnTo>
                    <a:pt x="870884" y="240859"/>
                  </a:lnTo>
                  <a:lnTo>
                    <a:pt x="847619" y="245085"/>
                  </a:lnTo>
                  <a:lnTo>
                    <a:pt x="824353" y="249310"/>
                  </a:lnTo>
                  <a:lnTo>
                    <a:pt x="801088" y="253536"/>
                  </a:lnTo>
                  <a:lnTo>
                    <a:pt x="777823" y="257762"/>
                  </a:lnTo>
                  <a:lnTo>
                    <a:pt x="754557" y="261987"/>
                  </a:lnTo>
                  <a:lnTo>
                    <a:pt x="731292" y="266213"/>
                  </a:lnTo>
                  <a:lnTo>
                    <a:pt x="708026" y="270438"/>
                  </a:lnTo>
                  <a:lnTo>
                    <a:pt x="684761" y="274664"/>
                  </a:lnTo>
                  <a:lnTo>
                    <a:pt x="661496" y="278890"/>
                  </a:lnTo>
                  <a:lnTo>
                    <a:pt x="638230" y="283115"/>
                  </a:lnTo>
                  <a:lnTo>
                    <a:pt x="614965" y="287341"/>
                  </a:lnTo>
                  <a:lnTo>
                    <a:pt x="591699" y="291566"/>
                  </a:lnTo>
                  <a:lnTo>
                    <a:pt x="568434" y="295792"/>
                  </a:lnTo>
                  <a:lnTo>
                    <a:pt x="545169" y="300018"/>
                  </a:lnTo>
                  <a:lnTo>
                    <a:pt x="521903" y="304243"/>
                  </a:lnTo>
                  <a:lnTo>
                    <a:pt x="498638" y="308469"/>
                  </a:lnTo>
                  <a:lnTo>
                    <a:pt x="475373" y="312694"/>
                  </a:lnTo>
                  <a:lnTo>
                    <a:pt x="452107" y="316920"/>
                  </a:lnTo>
                  <a:lnTo>
                    <a:pt x="428842" y="321146"/>
                  </a:lnTo>
                  <a:lnTo>
                    <a:pt x="405576" y="325371"/>
                  </a:lnTo>
                  <a:lnTo>
                    <a:pt x="382311" y="329597"/>
                  </a:lnTo>
                  <a:lnTo>
                    <a:pt x="359046" y="333823"/>
                  </a:lnTo>
                  <a:lnTo>
                    <a:pt x="335780" y="338048"/>
                  </a:lnTo>
                  <a:lnTo>
                    <a:pt x="312515" y="342274"/>
                  </a:lnTo>
                  <a:lnTo>
                    <a:pt x="289249" y="346499"/>
                  </a:lnTo>
                  <a:lnTo>
                    <a:pt x="265984" y="350725"/>
                  </a:lnTo>
                  <a:lnTo>
                    <a:pt x="242719" y="354951"/>
                  </a:lnTo>
                  <a:lnTo>
                    <a:pt x="219453" y="359176"/>
                  </a:lnTo>
                  <a:lnTo>
                    <a:pt x="196188" y="363402"/>
                  </a:lnTo>
                  <a:lnTo>
                    <a:pt x="172923" y="367627"/>
                  </a:lnTo>
                  <a:lnTo>
                    <a:pt x="149657" y="371853"/>
                  </a:lnTo>
                  <a:lnTo>
                    <a:pt x="126392" y="376079"/>
                  </a:lnTo>
                  <a:lnTo>
                    <a:pt x="103126" y="380304"/>
                  </a:lnTo>
                  <a:lnTo>
                    <a:pt x="79861" y="384530"/>
                  </a:lnTo>
                  <a:lnTo>
                    <a:pt x="56596" y="388755"/>
                  </a:lnTo>
                  <a:lnTo>
                    <a:pt x="33330" y="392981"/>
                  </a:lnTo>
                  <a:lnTo>
                    <a:pt x="10065" y="397207"/>
                  </a:lnTo>
                  <a:lnTo>
                    <a:pt x="0" y="3990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2413351" y="4756106"/>
              <a:ext cx="135566" cy="141682"/>
            </a:xfrm>
            <a:custGeom>
              <a:avLst/>
              <a:pathLst>
                <a:path w="135566" h="141682">
                  <a:moveTo>
                    <a:pt x="109833" y="0"/>
                  </a:moveTo>
                  <a:lnTo>
                    <a:pt x="0" y="93126"/>
                  </a:lnTo>
                  <a:lnTo>
                    <a:pt x="135566" y="1416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4167541" y="5337474"/>
              <a:ext cx="251074" cy="197860"/>
            </a:xfrm>
            <a:custGeom>
              <a:avLst/>
              <a:pathLst>
                <a:path w="251074" h="197860">
                  <a:moveTo>
                    <a:pt x="251074" y="0"/>
                  </a:moveTo>
                  <a:lnTo>
                    <a:pt x="247681" y="2673"/>
                  </a:lnTo>
                  <a:lnTo>
                    <a:pt x="244288" y="5347"/>
                  </a:lnTo>
                  <a:lnTo>
                    <a:pt x="240895" y="8021"/>
                  </a:lnTo>
                  <a:lnTo>
                    <a:pt x="237502" y="10695"/>
                  </a:lnTo>
                  <a:lnTo>
                    <a:pt x="234109" y="13369"/>
                  </a:lnTo>
                  <a:lnTo>
                    <a:pt x="230716" y="16042"/>
                  </a:lnTo>
                  <a:lnTo>
                    <a:pt x="227323" y="18716"/>
                  </a:lnTo>
                  <a:lnTo>
                    <a:pt x="223930" y="21390"/>
                  </a:lnTo>
                  <a:lnTo>
                    <a:pt x="220537" y="24064"/>
                  </a:lnTo>
                  <a:lnTo>
                    <a:pt x="217145" y="26738"/>
                  </a:lnTo>
                  <a:lnTo>
                    <a:pt x="213752" y="29412"/>
                  </a:lnTo>
                  <a:lnTo>
                    <a:pt x="210359" y="32085"/>
                  </a:lnTo>
                  <a:lnTo>
                    <a:pt x="206966" y="34759"/>
                  </a:lnTo>
                  <a:lnTo>
                    <a:pt x="203573" y="37433"/>
                  </a:lnTo>
                  <a:lnTo>
                    <a:pt x="200180" y="40107"/>
                  </a:lnTo>
                  <a:lnTo>
                    <a:pt x="196787" y="42781"/>
                  </a:lnTo>
                  <a:lnTo>
                    <a:pt x="193394" y="45454"/>
                  </a:lnTo>
                  <a:lnTo>
                    <a:pt x="190001" y="48128"/>
                  </a:lnTo>
                  <a:lnTo>
                    <a:pt x="186608" y="50802"/>
                  </a:lnTo>
                  <a:lnTo>
                    <a:pt x="183215" y="53476"/>
                  </a:lnTo>
                  <a:lnTo>
                    <a:pt x="179822" y="56150"/>
                  </a:lnTo>
                  <a:lnTo>
                    <a:pt x="176429" y="58824"/>
                  </a:lnTo>
                  <a:lnTo>
                    <a:pt x="173036" y="61497"/>
                  </a:lnTo>
                  <a:lnTo>
                    <a:pt x="169644" y="64171"/>
                  </a:lnTo>
                  <a:lnTo>
                    <a:pt x="166251" y="66845"/>
                  </a:lnTo>
                  <a:lnTo>
                    <a:pt x="162858" y="69519"/>
                  </a:lnTo>
                  <a:lnTo>
                    <a:pt x="159465" y="72193"/>
                  </a:lnTo>
                  <a:lnTo>
                    <a:pt x="156072" y="74867"/>
                  </a:lnTo>
                  <a:lnTo>
                    <a:pt x="152679" y="77540"/>
                  </a:lnTo>
                  <a:lnTo>
                    <a:pt x="149286" y="80214"/>
                  </a:lnTo>
                  <a:lnTo>
                    <a:pt x="145893" y="82888"/>
                  </a:lnTo>
                  <a:lnTo>
                    <a:pt x="142500" y="85562"/>
                  </a:lnTo>
                  <a:lnTo>
                    <a:pt x="139107" y="88236"/>
                  </a:lnTo>
                  <a:lnTo>
                    <a:pt x="135714" y="90909"/>
                  </a:lnTo>
                  <a:lnTo>
                    <a:pt x="132321" y="93583"/>
                  </a:lnTo>
                  <a:lnTo>
                    <a:pt x="128928" y="96257"/>
                  </a:lnTo>
                  <a:lnTo>
                    <a:pt x="125535" y="98931"/>
                  </a:lnTo>
                  <a:lnTo>
                    <a:pt x="122143" y="101605"/>
                  </a:lnTo>
                  <a:lnTo>
                    <a:pt x="118750" y="104279"/>
                  </a:lnTo>
                  <a:lnTo>
                    <a:pt x="115357" y="106952"/>
                  </a:lnTo>
                  <a:lnTo>
                    <a:pt x="111964" y="109626"/>
                  </a:lnTo>
                  <a:lnTo>
                    <a:pt x="108571" y="112300"/>
                  </a:lnTo>
                  <a:lnTo>
                    <a:pt x="105178" y="114974"/>
                  </a:lnTo>
                  <a:lnTo>
                    <a:pt x="101785" y="117648"/>
                  </a:lnTo>
                  <a:lnTo>
                    <a:pt x="98392" y="120322"/>
                  </a:lnTo>
                  <a:lnTo>
                    <a:pt x="94999" y="122995"/>
                  </a:lnTo>
                  <a:lnTo>
                    <a:pt x="91606" y="125669"/>
                  </a:lnTo>
                  <a:lnTo>
                    <a:pt x="88213" y="128343"/>
                  </a:lnTo>
                  <a:lnTo>
                    <a:pt x="84820" y="131017"/>
                  </a:lnTo>
                  <a:lnTo>
                    <a:pt x="81427" y="133691"/>
                  </a:lnTo>
                  <a:lnTo>
                    <a:pt x="78034" y="136364"/>
                  </a:lnTo>
                  <a:lnTo>
                    <a:pt x="74641" y="139038"/>
                  </a:lnTo>
                  <a:lnTo>
                    <a:pt x="71249" y="141712"/>
                  </a:lnTo>
                  <a:lnTo>
                    <a:pt x="67856" y="144386"/>
                  </a:lnTo>
                  <a:lnTo>
                    <a:pt x="64463" y="147060"/>
                  </a:lnTo>
                  <a:lnTo>
                    <a:pt x="61070" y="149734"/>
                  </a:lnTo>
                  <a:lnTo>
                    <a:pt x="57677" y="152407"/>
                  </a:lnTo>
                  <a:lnTo>
                    <a:pt x="54284" y="155081"/>
                  </a:lnTo>
                  <a:lnTo>
                    <a:pt x="50891" y="157755"/>
                  </a:lnTo>
                  <a:lnTo>
                    <a:pt x="47498" y="160429"/>
                  </a:lnTo>
                  <a:lnTo>
                    <a:pt x="44105" y="163103"/>
                  </a:lnTo>
                  <a:lnTo>
                    <a:pt x="40712" y="165777"/>
                  </a:lnTo>
                  <a:lnTo>
                    <a:pt x="37319" y="168450"/>
                  </a:lnTo>
                  <a:lnTo>
                    <a:pt x="33926" y="171124"/>
                  </a:lnTo>
                  <a:lnTo>
                    <a:pt x="30533" y="173798"/>
                  </a:lnTo>
                  <a:lnTo>
                    <a:pt x="27140" y="176472"/>
                  </a:lnTo>
                  <a:lnTo>
                    <a:pt x="23748" y="179146"/>
                  </a:lnTo>
                  <a:lnTo>
                    <a:pt x="20355" y="181819"/>
                  </a:lnTo>
                  <a:lnTo>
                    <a:pt x="16962" y="184493"/>
                  </a:lnTo>
                  <a:lnTo>
                    <a:pt x="13569" y="187167"/>
                  </a:lnTo>
                  <a:lnTo>
                    <a:pt x="10176" y="189841"/>
                  </a:lnTo>
                  <a:lnTo>
                    <a:pt x="6783" y="192515"/>
                  </a:lnTo>
                  <a:lnTo>
                    <a:pt x="3390" y="195189"/>
                  </a:lnTo>
                  <a:lnTo>
                    <a:pt x="0" y="19786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4167541" y="5401595"/>
              <a:ext cx="142513" cy="133739"/>
            </a:xfrm>
            <a:custGeom>
              <a:avLst/>
              <a:pathLst>
                <a:path w="142513" h="133739">
                  <a:moveTo>
                    <a:pt x="53383" y="0"/>
                  </a:moveTo>
                  <a:lnTo>
                    <a:pt x="0" y="133739"/>
                  </a:lnTo>
                  <a:lnTo>
                    <a:pt x="142513" y="11310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4610362" y="3523316"/>
              <a:ext cx="2011749" cy="926881"/>
            </a:xfrm>
            <a:custGeom>
              <a:avLst/>
              <a:pathLst>
                <a:path w="2011749" h="926881">
                  <a:moveTo>
                    <a:pt x="0" y="926881"/>
                  </a:moveTo>
                  <a:lnTo>
                    <a:pt x="21311" y="917062"/>
                  </a:lnTo>
                  <a:lnTo>
                    <a:pt x="42623" y="907243"/>
                  </a:lnTo>
                  <a:lnTo>
                    <a:pt x="63934" y="897424"/>
                  </a:lnTo>
                  <a:lnTo>
                    <a:pt x="85246" y="887605"/>
                  </a:lnTo>
                  <a:lnTo>
                    <a:pt x="106557" y="877786"/>
                  </a:lnTo>
                  <a:lnTo>
                    <a:pt x="127869" y="867967"/>
                  </a:lnTo>
                  <a:lnTo>
                    <a:pt x="149180" y="858148"/>
                  </a:lnTo>
                  <a:lnTo>
                    <a:pt x="170492" y="848329"/>
                  </a:lnTo>
                  <a:lnTo>
                    <a:pt x="191803" y="838510"/>
                  </a:lnTo>
                  <a:lnTo>
                    <a:pt x="213115" y="828692"/>
                  </a:lnTo>
                  <a:lnTo>
                    <a:pt x="234426" y="818873"/>
                  </a:lnTo>
                  <a:lnTo>
                    <a:pt x="255738" y="809054"/>
                  </a:lnTo>
                  <a:lnTo>
                    <a:pt x="277049" y="799235"/>
                  </a:lnTo>
                  <a:lnTo>
                    <a:pt x="298361" y="789416"/>
                  </a:lnTo>
                  <a:lnTo>
                    <a:pt x="319672" y="779597"/>
                  </a:lnTo>
                  <a:lnTo>
                    <a:pt x="340984" y="769778"/>
                  </a:lnTo>
                  <a:lnTo>
                    <a:pt x="362295" y="759959"/>
                  </a:lnTo>
                  <a:lnTo>
                    <a:pt x="383607" y="750140"/>
                  </a:lnTo>
                  <a:lnTo>
                    <a:pt x="404918" y="740321"/>
                  </a:lnTo>
                  <a:lnTo>
                    <a:pt x="426230" y="730502"/>
                  </a:lnTo>
                  <a:lnTo>
                    <a:pt x="447541" y="720683"/>
                  </a:lnTo>
                  <a:lnTo>
                    <a:pt x="468853" y="710864"/>
                  </a:lnTo>
                  <a:lnTo>
                    <a:pt x="490164" y="701045"/>
                  </a:lnTo>
                  <a:lnTo>
                    <a:pt x="511476" y="691226"/>
                  </a:lnTo>
                  <a:lnTo>
                    <a:pt x="532787" y="681408"/>
                  </a:lnTo>
                  <a:lnTo>
                    <a:pt x="554099" y="671589"/>
                  </a:lnTo>
                  <a:lnTo>
                    <a:pt x="575410" y="661770"/>
                  </a:lnTo>
                  <a:lnTo>
                    <a:pt x="596722" y="651951"/>
                  </a:lnTo>
                  <a:lnTo>
                    <a:pt x="618033" y="642132"/>
                  </a:lnTo>
                  <a:lnTo>
                    <a:pt x="639345" y="632313"/>
                  </a:lnTo>
                  <a:lnTo>
                    <a:pt x="660656" y="622494"/>
                  </a:lnTo>
                  <a:lnTo>
                    <a:pt x="681968" y="612675"/>
                  </a:lnTo>
                  <a:lnTo>
                    <a:pt x="703279" y="602856"/>
                  </a:lnTo>
                  <a:lnTo>
                    <a:pt x="724591" y="593037"/>
                  </a:lnTo>
                  <a:lnTo>
                    <a:pt x="745902" y="583218"/>
                  </a:lnTo>
                  <a:lnTo>
                    <a:pt x="767214" y="573399"/>
                  </a:lnTo>
                  <a:lnTo>
                    <a:pt x="788525" y="563580"/>
                  </a:lnTo>
                  <a:lnTo>
                    <a:pt x="809837" y="553761"/>
                  </a:lnTo>
                  <a:lnTo>
                    <a:pt x="831148" y="543942"/>
                  </a:lnTo>
                  <a:lnTo>
                    <a:pt x="852460" y="534123"/>
                  </a:lnTo>
                  <a:lnTo>
                    <a:pt x="873771" y="524305"/>
                  </a:lnTo>
                  <a:lnTo>
                    <a:pt x="895083" y="514486"/>
                  </a:lnTo>
                  <a:lnTo>
                    <a:pt x="916394" y="504667"/>
                  </a:lnTo>
                  <a:lnTo>
                    <a:pt x="937706" y="494848"/>
                  </a:lnTo>
                  <a:lnTo>
                    <a:pt x="959017" y="485029"/>
                  </a:lnTo>
                  <a:lnTo>
                    <a:pt x="980329" y="475210"/>
                  </a:lnTo>
                  <a:lnTo>
                    <a:pt x="1001640" y="465391"/>
                  </a:lnTo>
                  <a:lnTo>
                    <a:pt x="1022952" y="455572"/>
                  </a:lnTo>
                  <a:lnTo>
                    <a:pt x="1044263" y="445753"/>
                  </a:lnTo>
                  <a:lnTo>
                    <a:pt x="1065575" y="435934"/>
                  </a:lnTo>
                  <a:lnTo>
                    <a:pt x="1086886" y="426115"/>
                  </a:lnTo>
                  <a:lnTo>
                    <a:pt x="1108198" y="416296"/>
                  </a:lnTo>
                  <a:lnTo>
                    <a:pt x="1129509" y="406477"/>
                  </a:lnTo>
                  <a:lnTo>
                    <a:pt x="1150821" y="396658"/>
                  </a:lnTo>
                  <a:lnTo>
                    <a:pt x="1172132" y="386839"/>
                  </a:lnTo>
                  <a:lnTo>
                    <a:pt x="1193444" y="377021"/>
                  </a:lnTo>
                  <a:lnTo>
                    <a:pt x="1214755" y="367202"/>
                  </a:lnTo>
                  <a:lnTo>
                    <a:pt x="1236067" y="357383"/>
                  </a:lnTo>
                  <a:lnTo>
                    <a:pt x="1257378" y="347564"/>
                  </a:lnTo>
                  <a:lnTo>
                    <a:pt x="1278690" y="337745"/>
                  </a:lnTo>
                  <a:lnTo>
                    <a:pt x="1300001" y="327926"/>
                  </a:lnTo>
                  <a:lnTo>
                    <a:pt x="1321313" y="318107"/>
                  </a:lnTo>
                  <a:lnTo>
                    <a:pt x="1342624" y="308288"/>
                  </a:lnTo>
                  <a:lnTo>
                    <a:pt x="1363936" y="298469"/>
                  </a:lnTo>
                  <a:lnTo>
                    <a:pt x="1385248" y="288650"/>
                  </a:lnTo>
                  <a:lnTo>
                    <a:pt x="1406559" y="278831"/>
                  </a:lnTo>
                  <a:lnTo>
                    <a:pt x="1427871" y="269012"/>
                  </a:lnTo>
                  <a:lnTo>
                    <a:pt x="1449182" y="259193"/>
                  </a:lnTo>
                  <a:lnTo>
                    <a:pt x="1470494" y="249374"/>
                  </a:lnTo>
                  <a:lnTo>
                    <a:pt x="1491805" y="239555"/>
                  </a:lnTo>
                  <a:lnTo>
                    <a:pt x="1513117" y="229736"/>
                  </a:lnTo>
                  <a:lnTo>
                    <a:pt x="1534428" y="219918"/>
                  </a:lnTo>
                  <a:lnTo>
                    <a:pt x="1555740" y="210099"/>
                  </a:lnTo>
                  <a:lnTo>
                    <a:pt x="1577051" y="200280"/>
                  </a:lnTo>
                  <a:lnTo>
                    <a:pt x="1598363" y="190461"/>
                  </a:lnTo>
                  <a:lnTo>
                    <a:pt x="1619674" y="180642"/>
                  </a:lnTo>
                  <a:lnTo>
                    <a:pt x="1640986" y="170823"/>
                  </a:lnTo>
                  <a:lnTo>
                    <a:pt x="1662297" y="161004"/>
                  </a:lnTo>
                  <a:lnTo>
                    <a:pt x="1683609" y="151185"/>
                  </a:lnTo>
                  <a:lnTo>
                    <a:pt x="1704920" y="141366"/>
                  </a:lnTo>
                  <a:lnTo>
                    <a:pt x="1726232" y="131547"/>
                  </a:lnTo>
                  <a:lnTo>
                    <a:pt x="1747543" y="121728"/>
                  </a:lnTo>
                  <a:lnTo>
                    <a:pt x="1768855" y="111909"/>
                  </a:lnTo>
                  <a:lnTo>
                    <a:pt x="1790166" y="102090"/>
                  </a:lnTo>
                  <a:lnTo>
                    <a:pt x="1811478" y="92271"/>
                  </a:lnTo>
                  <a:lnTo>
                    <a:pt x="1832789" y="82452"/>
                  </a:lnTo>
                  <a:lnTo>
                    <a:pt x="1854101" y="72634"/>
                  </a:lnTo>
                  <a:lnTo>
                    <a:pt x="1875412" y="62815"/>
                  </a:lnTo>
                  <a:lnTo>
                    <a:pt x="1896724" y="52996"/>
                  </a:lnTo>
                  <a:lnTo>
                    <a:pt x="1918035" y="43177"/>
                  </a:lnTo>
                  <a:lnTo>
                    <a:pt x="1939347" y="33358"/>
                  </a:lnTo>
                  <a:lnTo>
                    <a:pt x="1960658" y="23539"/>
                  </a:lnTo>
                  <a:lnTo>
                    <a:pt x="1981970" y="13720"/>
                  </a:lnTo>
                  <a:lnTo>
                    <a:pt x="2003281" y="3901"/>
                  </a:lnTo>
                  <a:lnTo>
                    <a:pt x="20117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6478719" y="3510107"/>
              <a:ext cx="143392" cy="130786"/>
            </a:xfrm>
            <a:custGeom>
              <a:avLst/>
              <a:pathLst>
                <a:path w="143392" h="130786">
                  <a:moveTo>
                    <a:pt x="60257" y="130786"/>
                  </a:moveTo>
                  <a:lnTo>
                    <a:pt x="143392" y="132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4127689" y="4450197"/>
              <a:ext cx="482673" cy="1053795"/>
            </a:xfrm>
            <a:custGeom>
              <a:avLst/>
              <a:pathLst>
                <a:path w="482673" h="1053795">
                  <a:moveTo>
                    <a:pt x="482673" y="0"/>
                  </a:moveTo>
                  <a:lnTo>
                    <a:pt x="477343" y="11636"/>
                  </a:lnTo>
                  <a:lnTo>
                    <a:pt x="472013" y="23272"/>
                  </a:lnTo>
                  <a:lnTo>
                    <a:pt x="466683" y="34908"/>
                  </a:lnTo>
                  <a:lnTo>
                    <a:pt x="461354" y="46544"/>
                  </a:lnTo>
                  <a:lnTo>
                    <a:pt x="456024" y="58181"/>
                  </a:lnTo>
                  <a:lnTo>
                    <a:pt x="450694" y="69817"/>
                  </a:lnTo>
                  <a:lnTo>
                    <a:pt x="445364" y="81453"/>
                  </a:lnTo>
                  <a:lnTo>
                    <a:pt x="440035" y="93089"/>
                  </a:lnTo>
                  <a:lnTo>
                    <a:pt x="434705" y="104725"/>
                  </a:lnTo>
                  <a:lnTo>
                    <a:pt x="429375" y="116362"/>
                  </a:lnTo>
                  <a:lnTo>
                    <a:pt x="424045" y="127998"/>
                  </a:lnTo>
                  <a:lnTo>
                    <a:pt x="418715" y="139634"/>
                  </a:lnTo>
                  <a:lnTo>
                    <a:pt x="413386" y="151270"/>
                  </a:lnTo>
                  <a:lnTo>
                    <a:pt x="408056" y="162906"/>
                  </a:lnTo>
                  <a:lnTo>
                    <a:pt x="402726" y="174543"/>
                  </a:lnTo>
                  <a:lnTo>
                    <a:pt x="397396" y="186179"/>
                  </a:lnTo>
                  <a:lnTo>
                    <a:pt x="392067" y="197815"/>
                  </a:lnTo>
                  <a:lnTo>
                    <a:pt x="386737" y="209451"/>
                  </a:lnTo>
                  <a:lnTo>
                    <a:pt x="381407" y="221088"/>
                  </a:lnTo>
                  <a:lnTo>
                    <a:pt x="376077" y="232724"/>
                  </a:lnTo>
                  <a:lnTo>
                    <a:pt x="370747" y="244360"/>
                  </a:lnTo>
                  <a:lnTo>
                    <a:pt x="365418" y="255996"/>
                  </a:lnTo>
                  <a:lnTo>
                    <a:pt x="360088" y="267632"/>
                  </a:lnTo>
                  <a:lnTo>
                    <a:pt x="354758" y="279269"/>
                  </a:lnTo>
                  <a:lnTo>
                    <a:pt x="349428" y="290905"/>
                  </a:lnTo>
                  <a:lnTo>
                    <a:pt x="344099" y="302541"/>
                  </a:lnTo>
                  <a:lnTo>
                    <a:pt x="338769" y="314177"/>
                  </a:lnTo>
                  <a:lnTo>
                    <a:pt x="333439" y="325813"/>
                  </a:lnTo>
                  <a:lnTo>
                    <a:pt x="328109" y="337450"/>
                  </a:lnTo>
                  <a:lnTo>
                    <a:pt x="322780" y="349086"/>
                  </a:lnTo>
                  <a:lnTo>
                    <a:pt x="317450" y="360722"/>
                  </a:lnTo>
                  <a:lnTo>
                    <a:pt x="312120" y="372358"/>
                  </a:lnTo>
                  <a:lnTo>
                    <a:pt x="306790" y="383995"/>
                  </a:lnTo>
                  <a:lnTo>
                    <a:pt x="301460" y="395631"/>
                  </a:lnTo>
                  <a:lnTo>
                    <a:pt x="296131" y="407267"/>
                  </a:lnTo>
                  <a:lnTo>
                    <a:pt x="290801" y="418903"/>
                  </a:lnTo>
                  <a:lnTo>
                    <a:pt x="285471" y="430539"/>
                  </a:lnTo>
                  <a:lnTo>
                    <a:pt x="280141" y="442176"/>
                  </a:lnTo>
                  <a:lnTo>
                    <a:pt x="274812" y="453812"/>
                  </a:lnTo>
                  <a:lnTo>
                    <a:pt x="269482" y="465448"/>
                  </a:lnTo>
                  <a:lnTo>
                    <a:pt x="264152" y="477084"/>
                  </a:lnTo>
                  <a:lnTo>
                    <a:pt x="258822" y="488720"/>
                  </a:lnTo>
                  <a:lnTo>
                    <a:pt x="253492" y="500357"/>
                  </a:lnTo>
                  <a:lnTo>
                    <a:pt x="248163" y="511993"/>
                  </a:lnTo>
                  <a:lnTo>
                    <a:pt x="242833" y="523629"/>
                  </a:lnTo>
                  <a:lnTo>
                    <a:pt x="237503" y="535265"/>
                  </a:lnTo>
                  <a:lnTo>
                    <a:pt x="232173" y="546902"/>
                  </a:lnTo>
                  <a:lnTo>
                    <a:pt x="226844" y="558538"/>
                  </a:lnTo>
                  <a:lnTo>
                    <a:pt x="221514" y="570174"/>
                  </a:lnTo>
                  <a:lnTo>
                    <a:pt x="216184" y="581810"/>
                  </a:lnTo>
                  <a:lnTo>
                    <a:pt x="210854" y="593446"/>
                  </a:lnTo>
                  <a:lnTo>
                    <a:pt x="205524" y="605083"/>
                  </a:lnTo>
                  <a:lnTo>
                    <a:pt x="200195" y="616719"/>
                  </a:lnTo>
                  <a:lnTo>
                    <a:pt x="194865" y="628355"/>
                  </a:lnTo>
                  <a:lnTo>
                    <a:pt x="189535" y="639991"/>
                  </a:lnTo>
                  <a:lnTo>
                    <a:pt x="184205" y="651627"/>
                  </a:lnTo>
                  <a:lnTo>
                    <a:pt x="178876" y="663264"/>
                  </a:lnTo>
                  <a:lnTo>
                    <a:pt x="173546" y="674900"/>
                  </a:lnTo>
                  <a:lnTo>
                    <a:pt x="168216" y="686536"/>
                  </a:lnTo>
                  <a:lnTo>
                    <a:pt x="162886" y="698172"/>
                  </a:lnTo>
                  <a:lnTo>
                    <a:pt x="157557" y="709809"/>
                  </a:lnTo>
                  <a:lnTo>
                    <a:pt x="152227" y="721445"/>
                  </a:lnTo>
                  <a:lnTo>
                    <a:pt x="146897" y="733081"/>
                  </a:lnTo>
                  <a:lnTo>
                    <a:pt x="141567" y="744717"/>
                  </a:lnTo>
                  <a:lnTo>
                    <a:pt x="136237" y="756353"/>
                  </a:lnTo>
                  <a:lnTo>
                    <a:pt x="130908" y="767990"/>
                  </a:lnTo>
                  <a:lnTo>
                    <a:pt x="125578" y="779626"/>
                  </a:lnTo>
                  <a:lnTo>
                    <a:pt x="120248" y="791262"/>
                  </a:lnTo>
                  <a:lnTo>
                    <a:pt x="114918" y="802898"/>
                  </a:lnTo>
                  <a:lnTo>
                    <a:pt x="109589" y="814534"/>
                  </a:lnTo>
                  <a:lnTo>
                    <a:pt x="104259" y="826171"/>
                  </a:lnTo>
                  <a:lnTo>
                    <a:pt x="98929" y="837807"/>
                  </a:lnTo>
                  <a:lnTo>
                    <a:pt x="93599" y="849443"/>
                  </a:lnTo>
                  <a:lnTo>
                    <a:pt x="88269" y="861079"/>
                  </a:lnTo>
                  <a:lnTo>
                    <a:pt x="82940" y="872716"/>
                  </a:lnTo>
                  <a:lnTo>
                    <a:pt x="77610" y="884352"/>
                  </a:lnTo>
                  <a:lnTo>
                    <a:pt x="72280" y="895988"/>
                  </a:lnTo>
                  <a:lnTo>
                    <a:pt x="66950" y="907624"/>
                  </a:lnTo>
                  <a:lnTo>
                    <a:pt x="61621" y="919260"/>
                  </a:lnTo>
                  <a:lnTo>
                    <a:pt x="56291" y="930897"/>
                  </a:lnTo>
                  <a:lnTo>
                    <a:pt x="50961" y="942533"/>
                  </a:lnTo>
                  <a:lnTo>
                    <a:pt x="45631" y="954169"/>
                  </a:lnTo>
                  <a:lnTo>
                    <a:pt x="40302" y="965805"/>
                  </a:lnTo>
                  <a:lnTo>
                    <a:pt x="34972" y="977441"/>
                  </a:lnTo>
                  <a:lnTo>
                    <a:pt x="29642" y="989078"/>
                  </a:lnTo>
                  <a:lnTo>
                    <a:pt x="24312" y="1000714"/>
                  </a:lnTo>
                  <a:lnTo>
                    <a:pt x="18982" y="1012350"/>
                  </a:lnTo>
                  <a:lnTo>
                    <a:pt x="13653" y="1023986"/>
                  </a:lnTo>
                  <a:lnTo>
                    <a:pt x="8323" y="1035623"/>
                  </a:lnTo>
                  <a:lnTo>
                    <a:pt x="2993" y="1047259"/>
                  </a:lnTo>
                  <a:lnTo>
                    <a:pt x="0" y="10537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4114161" y="5360629"/>
              <a:ext cx="130920" cy="143363"/>
            </a:xfrm>
            <a:custGeom>
              <a:avLst/>
              <a:pathLst>
                <a:path w="130920" h="143363">
                  <a:moveTo>
                    <a:pt x="0" y="0"/>
                  </a:moveTo>
                  <a:lnTo>
                    <a:pt x="13528" y="143363"/>
                  </a:lnTo>
                  <a:lnTo>
                    <a:pt x="130920" y="599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3204498" y="4450197"/>
              <a:ext cx="1405864" cy="1635929"/>
            </a:xfrm>
            <a:custGeom>
              <a:avLst/>
              <a:pathLst>
                <a:path w="1405864" h="1635929">
                  <a:moveTo>
                    <a:pt x="1405864" y="0"/>
                  </a:moveTo>
                  <a:lnTo>
                    <a:pt x="1390952" y="17351"/>
                  </a:lnTo>
                  <a:lnTo>
                    <a:pt x="1376040" y="34703"/>
                  </a:lnTo>
                  <a:lnTo>
                    <a:pt x="1361129" y="52055"/>
                  </a:lnTo>
                  <a:lnTo>
                    <a:pt x="1346217" y="69407"/>
                  </a:lnTo>
                  <a:lnTo>
                    <a:pt x="1331305" y="86759"/>
                  </a:lnTo>
                  <a:lnTo>
                    <a:pt x="1316394" y="104111"/>
                  </a:lnTo>
                  <a:lnTo>
                    <a:pt x="1301482" y="121463"/>
                  </a:lnTo>
                  <a:lnTo>
                    <a:pt x="1286570" y="138815"/>
                  </a:lnTo>
                  <a:lnTo>
                    <a:pt x="1271659" y="156167"/>
                  </a:lnTo>
                  <a:lnTo>
                    <a:pt x="1256747" y="173519"/>
                  </a:lnTo>
                  <a:lnTo>
                    <a:pt x="1241835" y="190871"/>
                  </a:lnTo>
                  <a:lnTo>
                    <a:pt x="1226924" y="208222"/>
                  </a:lnTo>
                  <a:lnTo>
                    <a:pt x="1212012" y="225574"/>
                  </a:lnTo>
                  <a:lnTo>
                    <a:pt x="1197100" y="242926"/>
                  </a:lnTo>
                  <a:lnTo>
                    <a:pt x="1182189" y="260278"/>
                  </a:lnTo>
                  <a:lnTo>
                    <a:pt x="1167277" y="277630"/>
                  </a:lnTo>
                  <a:lnTo>
                    <a:pt x="1152365" y="294982"/>
                  </a:lnTo>
                  <a:lnTo>
                    <a:pt x="1137454" y="312334"/>
                  </a:lnTo>
                  <a:lnTo>
                    <a:pt x="1122542" y="329686"/>
                  </a:lnTo>
                  <a:lnTo>
                    <a:pt x="1107630" y="347038"/>
                  </a:lnTo>
                  <a:lnTo>
                    <a:pt x="1092719" y="364390"/>
                  </a:lnTo>
                  <a:lnTo>
                    <a:pt x="1077807" y="381742"/>
                  </a:lnTo>
                  <a:lnTo>
                    <a:pt x="1062895" y="399094"/>
                  </a:lnTo>
                  <a:lnTo>
                    <a:pt x="1047984" y="416445"/>
                  </a:lnTo>
                  <a:lnTo>
                    <a:pt x="1033072" y="433797"/>
                  </a:lnTo>
                  <a:lnTo>
                    <a:pt x="1018160" y="451149"/>
                  </a:lnTo>
                  <a:lnTo>
                    <a:pt x="1003249" y="468501"/>
                  </a:lnTo>
                  <a:lnTo>
                    <a:pt x="988337" y="485853"/>
                  </a:lnTo>
                  <a:lnTo>
                    <a:pt x="973426" y="503205"/>
                  </a:lnTo>
                  <a:lnTo>
                    <a:pt x="958514" y="520557"/>
                  </a:lnTo>
                  <a:lnTo>
                    <a:pt x="943602" y="537909"/>
                  </a:lnTo>
                  <a:lnTo>
                    <a:pt x="928691" y="555261"/>
                  </a:lnTo>
                  <a:lnTo>
                    <a:pt x="913779" y="572613"/>
                  </a:lnTo>
                  <a:lnTo>
                    <a:pt x="898867" y="589965"/>
                  </a:lnTo>
                  <a:lnTo>
                    <a:pt x="883956" y="607316"/>
                  </a:lnTo>
                  <a:lnTo>
                    <a:pt x="869044" y="624668"/>
                  </a:lnTo>
                  <a:lnTo>
                    <a:pt x="854132" y="642020"/>
                  </a:lnTo>
                  <a:lnTo>
                    <a:pt x="839221" y="659372"/>
                  </a:lnTo>
                  <a:lnTo>
                    <a:pt x="824309" y="676724"/>
                  </a:lnTo>
                  <a:lnTo>
                    <a:pt x="809397" y="694076"/>
                  </a:lnTo>
                  <a:lnTo>
                    <a:pt x="794486" y="711428"/>
                  </a:lnTo>
                  <a:lnTo>
                    <a:pt x="779574" y="728780"/>
                  </a:lnTo>
                  <a:lnTo>
                    <a:pt x="764662" y="746132"/>
                  </a:lnTo>
                  <a:lnTo>
                    <a:pt x="749751" y="763484"/>
                  </a:lnTo>
                  <a:lnTo>
                    <a:pt x="734839" y="780836"/>
                  </a:lnTo>
                  <a:lnTo>
                    <a:pt x="719927" y="798188"/>
                  </a:lnTo>
                  <a:lnTo>
                    <a:pt x="705016" y="815539"/>
                  </a:lnTo>
                  <a:lnTo>
                    <a:pt x="690104" y="832891"/>
                  </a:lnTo>
                  <a:lnTo>
                    <a:pt x="675192" y="850243"/>
                  </a:lnTo>
                  <a:lnTo>
                    <a:pt x="660281" y="867595"/>
                  </a:lnTo>
                  <a:lnTo>
                    <a:pt x="645369" y="884947"/>
                  </a:lnTo>
                  <a:lnTo>
                    <a:pt x="630457" y="902299"/>
                  </a:lnTo>
                  <a:lnTo>
                    <a:pt x="615546" y="919651"/>
                  </a:lnTo>
                  <a:lnTo>
                    <a:pt x="600634" y="937003"/>
                  </a:lnTo>
                  <a:lnTo>
                    <a:pt x="585722" y="954355"/>
                  </a:lnTo>
                  <a:lnTo>
                    <a:pt x="570811" y="971707"/>
                  </a:lnTo>
                  <a:lnTo>
                    <a:pt x="555899" y="989059"/>
                  </a:lnTo>
                  <a:lnTo>
                    <a:pt x="540987" y="1006410"/>
                  </a:lnTo>
                  <a:lnTo>
                    <a:pt x="526076" y="1023762"/>
                  </a:lnTo>
                  <a:lnTo>
                    <a:pt x="511164" y="1041114"/>
                  </a:lnTo>
                  <a:lnTo>
                    <a:pt x="496252" y="1058466"/>
                  </a:lnTo>
                  <a:lnTo>
                    <a:pt x="481341" y="1075818"/>
                  </a:lnTo>
                  <a:lnTo>
                    <a:pt x="466429" y="1093170"/>
                  </a:lnTo>
                  <a:lnTo>
                    <a:pt x="451517" y="1110522"/>
                  </a:lnTo>
                  <a:lnTo>
                    <a:pt x="436606" y="1127874"/>
                  </a:lnTo>
                  <a:lnTo>
                    <a:pt x="421694" y="1145226"/>
                  </a:lnTo>
                  <a:lnTo>
                    <a:pt x="406782" y="1162578"/>
                  </a:lnTo>
                  <a:lnTo>
                    <a:pt x="391871" y="1179930"/>
                  </a:lnTo>
                  <a:lnTo>
                    <a:pt x="376959" y="1197282"/>
                  </a:lnTo>
                  <a:lnTo>
                    <a:pt x="362047" y="1214633"/>
                  </a:lnTo>
                  <a:lnTo>
                    <a:pt x="347136" y="1231985"/>
                  </a:lnTo>
                  <a:lnTo>
                    <a:pt x="332224" y="1249337"/>
                  </a:lnTo>
                  <a:lnTo>
                    <a:pt x="317312" y="1266689"/>
                  </a:lnTo>
                  <a:lnTo>
                    <a:pt x="302401" y="1284041"/>
                  </a:lnTo>
                  <a:lnTo>
                    <a:pt x="287489" y="1301393"/>
                  </a:lnTo>
                  <a:lnTo>
                    <a:pt x="272577" y="1318745"/>
                  </a:lnTo>
                  <a:lnTo>
                    <a:pt x="257666" y="1336097"/>
                  </a:lnTo>
                  <a:lnTo>
                    <a:pt x="242754" y="1353449"/>
                  </a:lnTo>
                  <a:lnTo>
                    <a:pt x="227842" y="1370801"/>
                  </a:lnTo>
                  <a:lnTo>
                    <a:pt x="212931" y="1388153"/>
                  </a:lnTo>
                  <a:lnTo>
                    <a:pt x="198019" y="1405504"/>
                  </a:lnTo>
                  <a:lnTo>
                    <a:pt x="183107" y="1422856"/>
                  </a:lnTo>
                  <a:lnTo>
                    <a:pt x="168196" y="1440208"/>
                  </a:lnTo>
                  <a:lnTo>
                    <a:pt x="153284" y="1457560"/>
                  </a:lnTo>
                  <a:lnTo>
                    <a:pt x="138372" y="1474912"/>
                  </a:lnTo>
                  <a:lnTo>
                    <a:pt x="123461" y="1492264"/>
                  </a:lnTo>
                  <a:lnTo>
                    <a:pt x="108549" y="1509616"/>
                  </a:lnTo>
                  <a:lnTo>
                    <a:pt x="93637" y="1526968"/>
                  </a:lnTo>
                  <a:lnTo>
                    <a:pt x="78726" y="1544320"/>
                  </a:lnTo>
                  <a:lnTo>
                    <a:pt x="63814" y="1561672"/>
                  </a:lnTo>
                  <a:lnTo>
                    <a:pt x="48902" y="1579024"/>
                  </a:lnTo>
                  <a:lnTo>
                    <a:pt x="33991" y="1596376"/>
                  </a:lnTo>
                  <a:lnTo>
                    <a:pt x="19079" y="1613727"/>
                  </a:lnTo>
                  <a:lnTo>
                    <a:pt x="4167" y="1631079"/>
                  </a:lnTo>
                  <a:lnTo>
                    <a:pt x="0" y="16359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3204498" y="5944619"/>
              <a:ext cx="135886" cy="141508"/>
            </a:xfrm>
            <a:custGeom>
              <a:avLst/>
              <a:pathLst>
                <a:path w="135886" h="141508">
                  <a:moveTo>
                    <a:pt x="26673" y="0"/>
                  </a:moveTo>
                  <a:lnTo>
                    <a:pt x="0" y="141508"/>
                  </a:lnTo>
                  <a:lnTo>
                    <a:pt x="135886" y="938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3909844" y="4450197"/>
              <a:ext cx="700518" cy="252036"/>
            </a:xfrm>
            <a:custGeom>
              <a:avLst/>
              <a:pathLst>
                <a:path w="700518" h="252036">
                  <a:moveTo>
                    <a:pt x="700518" y="0"/>
                  </a:moveTo>
                  <a:lnTo>
                    <a:pt x="692416" y="2915"/>
                  </a:lnTo>
                  <a:lnTo>
                    <a:pt x="684313" y="5830"/>
                  </a:lnTo>
                  <a:lnTo>
                    <a:pt x="676211" y="8745"/>
                  </a:lnTo>
                  <a:lnTo>
                    <a:pt x="668108" y="11660"/>
                  </a:lnTo>
                  <a:lnTo>
                    <a:pt x="660006" y="14575"/>
                  </a:lnTo>
                  <a:lnTo>
                    <a:pt x="651904" y="17490"/>
                  </a:lnTo>
                  <a:lnTo>
                    <a:pt x="643801" y="20405"/>
                  </a:lnTo>
                  <a:lnTo>
                    <a:pt x="635699" y="23321"/>
                  </a:lnTo>
                  <a:lnTo>
                    <a:pt x="627596" y="26236"/>
                  </a:lnTo>
                  <a:lnTo>
                    <a:pt x="619494" y="29151"/>
                  </a:lnTo>
                  <a:lnTo>
                    <a:pt x="611391" y="32066"/>
                  </a:lnTo>
                  <a:lnTo>
                    <a:pt x="603289" y="34981"/>
                  </a:lnTo>
                  <a:lnTo>
                    <a:pt x="595187" y="37896"/>
                  </a:lnTo>
                  <a:lnTo>
                    <a:pt x="587084" y="40811"/>
                  </a:lnTo>
                  <a:lnTo>
                    <a:pt x="578982" y="43727"/>
                  </a:lnTo>
                  <a:lnTo>
                    <a:pt x="570879" y="46642"/>
                  </a:lnTo>
                  <a:lnTo>
                    <a:pt x="562777" y="49557"/>
                  </a:lnTo>
                  <a:lnTo>
                    <a:pt x="554674" y="52472"/>
                  </a:lnTo>
                  <a:lnTo>
                    <a:pt x="546572" y="55387"/>
                  </a:lnTo>
                  <a:lnTo>
                    <a:pt x="538469" y="58302"/>
                  </a:lnTo>
                  <a:lnTo>
                    <a:pt x="530367" y="61217"/>
                  </a:lnTo>
                  <a:lnTo>
                    <a:pt x="522265" y="64133"/>
                  </a:lnTo>
                  <a:lnTo>
                    <a:pt x="514162" y="67048"/>
                  </a:lnTo>
                  <a:lnTo>
                    <a:pt x="506060" y="69963"/>
                  </a:lnTo>
                  <a:lnTo>
                    <a:pt x="497957" y="72878"/>
                  </a:lnTo>
                  <a:lnTo>
                    <a:pt x="489855" y="75793"/>
                  </a:lnTo>
                  <a:lnTo>
                    <a:pt x="481752" y="78708"/>
                  </a:lnTo>
                  <a:lnTo>
                    <a:pt x="473650" y="81623"/>
                  </a:lnTo>
                  <a:lnTo>
                    <a:pt x="465548" y="84539"/>
                  </a:lnTo>
                  <a:lnTo>
                    <a:pt x="457445" y="87454"/>
                  </a:lnTo>
                  <a:lnTo>
                    <a:pt x="449343" y="90369"/>
                  </a:lnTo>
                  <a:lnTo>
                    <a:pt x="441240" y="93284"/>
                  </a:lnTo>
                  <a:lnTo>
                    <a:pt x="433138" y="96199"/>
                  </a:lnTo>
                  <a:lnTo>
                    <a:pt x="425035" y="99114"/>
                  </a:lnTo>
                  <a:lnTo>
                    <a:pt x="416933" y="102029"/>
                  </a:lnTo>
                  <a:lnTo>
                    <a:pt x="408830" y="104945"/>
                  </a:lnTo>
                  <a:lnTo>
                    <a:pt x="400728" y="107860"/>
                  </a:lnTo>
                  <a:lnTo>
                    <a:pt x="392626" y="110775"/>
                  </a:lnTo>
                  <a:lnTo>
                    <a:pt x="384523" y="113690"/>
                  </a:lnTo>
                  <a:lnTo>
                    <a:pt x="376421" y="116605"/>
                  </a:lnTo>
                  <a:lnTo>
                    <a:pt x="368318" y="119520"/>
                  </a:lnTo>
                  <a:lnTo>
                    <a:pt x="360216" y="122435"/>
                  </a:lnTo>
                  <a:lnTo>
                    <a:pt x="352113" y="125351"/>
                  </a:lnTo>
                  <a:lnTo>
                    <a:pt x="344011" y="128266"/>
                  </a:lnTo>
                  <a:lnTo>
                    <a:pt x="335908" y="131181"/>
                  </a:lnTo>
                  <a:lnTo>
                    <a:pt x="327806" y="134096"/>
                  </a:lnTo>
                  <a:lnTo>
                    <a:pt x="319704" y="137011"/>
                  </a:lnTo>
                  <a:lnTo>
                    <a:pt x="311601" y="139926"/>
                  </a:lnTo>
                  <a:lnTo>
                    <a:pt x="303499" y="142841"/>
                  </a:lnTo>
                  <a:lnTo>
                    <a:pt x="295396" y="145757"/>
                  </a:lnTo>
                  <a:lnTo>
                    <a:pt x="287294" y="148672"/>
                  </a:lnTo>
                  <a:lnTo>
                    <a:pt x="279191" y="151587"/>
                  </a:lnTo>
                  <a:lnTo>
                    <a:pt x="271089" y="154502"/>
                  </a:lnTo>
                  <a:lnTo>
                    <a:pt x="262987" y="157417"/>
                  </a:lnTo>
                  <a:lnTo>
                    <a:pt x="254884" y="160332"/>
                  </a:lnTo>
                  <a:lnTo>
                    <a:pt x="246782" y="163247"/>
                  </a:lnTo>
                  <a:lnTo>
                    <a:pt x="238679" y="166163"/>
                  </a:lnTo>
                  <a:lnTo>
                    <a:pt x="230577" y="169078"/>
                  </a:lnTo>
                  <a:lnTo>
                    <a:pt x="222474" y="171993"/>
                  </a:lnTo>
                  <a:lnTo>
                    <a:pt x="214372" y="174908"/>
                  </a:lnTo>
                  <a:lnTo>
                    <a:pt x="206269" y="177823"/>
                  </a:lnTo>
                  <a:lnTo>
                    <a:pt x="198167" y="180738"/>
                  </a:lnTo>
                  <a:lnTo>
                    <a:pt x="190065" y="183653"/>
                  </a:lnTo>
                  <a:lnTo>
                    <a:pt x="181962" y="186569"/>
                  </a:lnTo>
                  <a:lnTo>
                    <a:pt x="173860" y="189484"/>
                  </a:lnTo>
                  <a:lnTo>
                    <a:pt x="165757" y="192399"/>
                  </a:lnTo>
                  <a:lnTo>
                    <a:pt x="157655" y="195314"/>
                  </a:lnTo>
                  <a:lnTo>
                    <a:pt x="149552" y="198229"/>
                  </a:lnTo>
                  <a:lnTo>
                    <a:pt x="141450" y="201144"/>
                  </a:lnTo>
                  <a:lnTo>
                    <a:pt x="133347" y="204059"/>
                  </a:lnTo>
                  <a:lnTo>
                    <a:pt x="125245" y="206975"/>
                  </a:lnTo>
                  <a:lnTo>
                    <a:pt x="117143" y="209890"/>
                  </a:lnTo>
                  <a:lnTo>
                    <a:pt x="109040" y="212805"/>
                  </a:lnTo>
                  <a:lnTo>
                    <a:pt x="100938" y="215720"/>
                  </a:lnTo>
                  <a:lnTo>
                    <a:pt x="92835" y="218635"/>
                  </a:lnTo>
                  <a:lnTo>
                    <a:pt x="84733" y="221550"/>
                  </a:lnTo>
                  <a:lnTo>
                    <a:pt x="76630" y="224465"/>
                  </a:lnTo>
                  <a:lnTo>
                    <a:pt x="68528" y="227381"/>
                  </a:lnTo>
                  <a:lnTo>
                    <a:pt x="60426" y="230296"/>
                  </a:lnTo>
                  <a:lnTo>
                    <a:pt x="52323" y="233211"/>
                  </a:lnTo>
                  <a:lnTo>
                    <a:pt x="44221" y="236126"/>
                  </a:lnTo>
                  <a:lnTo>
                    <a:pt x="36118" y="239041"/>
                  </a:lnTo>
                  <a:lnTo>
                    <a:pt x="28016" y="241956"/>
                  </a:lnTo>
                  <a:lnTo>
                    <a:pt x="19913" y="244871"/>
                  </a:lnTo>
                  <a:lnTo>
                    <a:pt x="11811" y="247787"/>
                  </a:lnTo>
                  <a:lnTo>
                    <a:pt x="3708" y="250702"/>
                  </a:lnTo>
                  <a:lnTo>
                    <a:pt x="0" y="2520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3909844" y="4592267"/>
              <a:ext cx="141718" cy="135497"/>
            </a:xfrm>
            <a:custGeom>
              <a:avLst/>
              <a:pathLst>
                <a:path w="141718" h="135497">
                  <a:moveTo>
                    <a:pt x="92968" y="0"/>
                  </a:moveTo>
                  <a:lnTo>
                    <a:pt x="0" y="109967"/>
                  </a:lnTo>
                  <a:lnTo>
                    <a:pt x="141718" y="135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4610362" y="4450197"/>
              <a:ext cx="508462" cy="1218896"/>
            </a:xfrm>
            <a:custGeom>
              <a:avLst/>
              <a:pathLst>
                <a:path w="508462" h="1218896">
                  <a:moveTo>
                    <a:pt x="0" y="0"/>
                  </a:moveTo>
                  <a:lnTo>
                    <a:pt x="5555" y="13318"/>
                  </a:lnTo>
                  <a:lnTo>
                    <a:pt x="11111" y="26637"/>
                  </a:lnTo>
                  <a:lnTo>
                    <a:pt x="16667" y="39956"/>
                  </a:lnTo>
                  <a:lnTo>
                    <a:pt x="22223" y="53275"/>
                  </a:lnTo>
                  <a:lnTo>
                    <a:pt x="27779" y="66594"/>
                  </a:lnTo>
                  <a:lnTo>
                    <a:pt x="33335" y="79913"/>
                  </a:lnTo>
                  <a:lnTo>
                    <a:pt x="38891" y="93232"/>
                  </a:lnTo>
                  <a:lnTo>
                    <a:pt x="44447" y="106551"/>
                  </a:lnTo>
                  <a:lnTo>
                    <a:pt x="50003" y="119870"/>
                  </a:lnTo>
                  <a:lnTo>
                    <a:pt x="55559" y="133189"/>
                  </a:lnTo>
                  <a:lnTo>
                    <a:pt x="61115" y="146507"/>
                  </a:lnTo>
                  <a:lnTo>
                    <a:pt x="66671" y="159826"/>
                  </a:lnTo>
                  <a:lnTo>
                    <a:pt x="72227" y="173145"/>
                  </a:lnTo>
                  <a:lnTo>
                    <a:pt x="77783" y="186464"/>
                  </a:lnTo>
                  <a:lnTo>
                    <a:pt x="83339" y="199783"/>
                  </a:lnTo>
                  <a:lnTo>
                    <a:pt x="88895" y="213102"/>
                  </a:lnTo>
                  <a:lnTo>
                    <a:pt x="94451" y="226421"/>
                  </a:lnTo>
                  <a:lnTo>
                    <a:pt x="100007" y="239740"/>
                  </a:lnTo>
                  <a:lnTo>
                    <a:pt x="105563" y="253059"/>
                  </a:lnTo>
                  <a:lnTo>
                    <a:pt x="111119" y="266378"/>
                  </a:lnTo>
                  <a:lnTo>
                    <a:pt x="116675" y="279696"/>
                  </a:lnTo>
                  <a:lnTo>
                    <a:pt x="122231" y="293015"/>
                  </a:lnTo>
                  <a:lnTo>
                    <a:pt x="127787" y="306334"/>
                  </a:lnTo>
                  <a:lnTo>
                    <a:pt x="133343" y="319653"/>
                  </a:lnTo>
                  <a:lnTo>
                    <a:pt x="138899" y="332972"/>
                  </a:lnTo>
                  <a:lnTo>
                    <a:pt x="144455" y="346291"/>
                  </a:lnTo>
                  <a:lnTo>
                    <a:pt x="150011" y="359610"/>
                  </a:lnTo>
                  <a:lnTo>
                    <a:pt x="155567" y="372929"/>
                  </a:lnTo>
                  <a:lnTo>
                    <a:pt x="161123" y="386248"/>
                  </a:lnTo>
                  <a:lnTo>
                    <a:pt x="166679" y="399567"/>
                  </a:lnTo>
                  <a:lnTo>
                    <a:pt x="172235" y="412885"/>
                  </a:lnTo>
                  <a:lnTo>
                    <a:pt x="177791" y="426204"/>
                  </a:lnTo>
                  <a:lnTo>
                    <a:pt x="183347" y="439523"/>
                  </a:lnTo>
                  <a:lnTo>
                    <a:pt x="188903" y="452842"/>
                  </a:lnTo>
                  <a:lnTo>
                    <a:pt x="194459" y="466161"/>
                  </a:lnTo>
                  <a:lnTo>
                    <a:pt x="200015" y="479480"/>
                  </a:lnTo>
                  <a:lnTo>
                    <a:pt x="205571" y="492799"/>
                  </a:lnTo>
                  <a:lnTo>
                    <a:pt x="211127" y="506118"/>
                  </a:lnTo>
                  <a:lnTo>
                    <a:pt x="216683" y="519437"/>
                  </a:lnTo>
                  <a:lnTo>
                    <a:pt x="222239" y="532756"/>
                  </a:lnTo>
                  <a:lnTo>
                    <a:pt x="227795" y="546075"/>
                  </a:lnTo>
                  <a:lnTo>
                    <a:pt x="233351" y="559393"/>
                  </a:lnTo>
                  <a:lnTo>
                    <a:pt x="238907" y="572712"/>
                  </a:lnTo>
                  <a:lnTo>
                    <a:pt x="244463" y="586031"/>
                  </a:lnTo>
                  <a:lnTo>
                    <a:pt x="250019" y="599350"/>
                  </a:lnTo>
                  <a:lnTo>
                    <a:pt x="255575" y="612669"/>
                  </a:lnTo>
                  <a:lnTo>
                    <a:pt x="261131" y="625988"/>
                  </a:lnTo>
                  <a:lnTo>
                    <a:pt x="266687" y="639307"/>
                  </a:lnTo>
                  <a:lnTo>
                    <a:pt x="272243" y="652626"/>
                  </a:lnTo>
                  <a:lnTo>
                    <a:pt x="277799" y="665945"/>
                  </a:lnTo>
                  <a:lnTo>
                    <a:pt x="283355" y="679264"/>
                  </a:lnTo>
                  <a:lnTo>
                    <a:pt x="288910" y="692582"/>
                  </a:lnTo>
                  <a:lnTo>
                    <a:pt x="294466" y="705901"/>
                  </a:lnTo>
                  <a:lnTo>
                    <a:pt x="300022" y="719220"/>
                  </a:lnTo>
                  <a:lnTo>
                    <a:pt x="305578" y="732539"/>
                  </a:lnTo>
                  <a:lnTo>
                    <a:pt x="311134" y="745858"/>
                  </a:lnTo>
                  <a:lnTo>
                    <a:pt x="316690" y="759177"/>
                  </a:lnTo>
                  <a:lnTo>
                    <a:pt x="322246" y="772496"/>
                  </a:lnTo>
                  <a:lnTo>
                    <a:pt x="327802" y="785815"/>
                  </a:lnTo>
                  <a:lnTo>
                    <a:pt x="333358" y="799134"/>
                  </a:lnTo>
                  <a:lnTo>
                    <a:pt x="338914" y="812453"/>
                  </a:lnTo>
                  <a:lnTo>
                    <a:pt x="344470" y="825771"/>
                  </a:lnTo>
                  <a:lnTo>
                    <a:pt x="350026" y="839090"/>
                  </a:lnTo>
                  <a:lnTo>
                    <a:pt x="355582" y="852409"/>
                  </a:lnTo>
                  <a:lnTo>
                    <a:pt x="361138" y="865728"/>
                  </a:lnTo>
                  <a:lnTo>
                    <a:pt x="366694" y="879047"/>
                  </a:lnTo>
                  <a:lnTo>
                    <a:pt x="372250" y="892366"/>
                  </a:lnTo>
                  <a:lnTo>
                    <a:pt x="377806" y="905685"/>
                  </a:lnTo>
                  <a:lnTo>
                    <a:pt x="383362" y="919004"/>
                  </a:lnTo>
                  <a:lnTo>
                    <a:pt x="388918" y="932323"/>
                  </a:lnTo>
                  <a:lnTo>
                    <a:pt x="394474" y="945642"/>
                  </a:lnTo>
                  <a:lnTo>
                    <a:pt x="400030" y="958961"/>
                  </a:lnTo>
                  <a:lnTo>
                    <a:pt x="405586" y="972279"/>
                  </a:lnTo>
                  <a:lnTo>
                    <a:pt x="411142" y="985598"/>
                  </a:lnTo>
                  <a:lnTo>
                    <a:pt x="416698" y="998917"/>
                  </a:lnTo>
                  <a:lnTo>
                    <a:pt x="422254" y="1012236"/>
                  </a:lnTo>
                  <a:lnTo>
                    <a:pt x="427810" y="1025555"/>
                  </a:lnTo>
                  <a:lnTo>
                    <a:pt x="433366" y="1038874"/>
                  </a:lnTo>
                  <a:lnTo>
                    <a:pt x="438922" y="1052193"/>
                  </a:lnTo>
                  <a:lnTo>
                    <a:pt x="444478" y="1065512"/>
                  </a:lnTo>
                  <a:lnTo>
                    <a:pt x="450034" y="1078831"/>
                  </a:lnTo>
                  <a:lnTo>
                    <a:pt x="455590" y="1092150"/>
                  </a:lnTo>
                  <a:lnTo>
                    <a:pt x="461146" y="1105468"/>
                  </a:lnTo>
                  <a:lnTo>
                    <a:pt x="466702" y="1118787"/>
                  </a:lnTo>
                  <a:lnTo>
                    <a:pt x="472258" y="1132106"/>
                  </a:lnTo>
                  <a:lnTo>
                    <a:pt x="477814" y="1145425"/>
                  </a:lnTo>
                  <a:lnTo>
                    <a:pt x="483370" y="1158744"/>
                  </a:lnTo>
                  <a:lnTo>
                    <a:pt x="488926" y="1172063"/>
                  </a:lnTo>
                  <a:lnTo>
                    <a:pt x="494482" y="1185382"/>
                  </a:lnTo>
                  <a:lnTo>
                    <a:pt x="500038" y="1198701"/>
                  </a:lnTo>
                  <a:lnTo>
                    <a:pt x="505594" y="1212020"/>
                  </a:lnTo>
                  <a:lnTo>
                    <a:pt x="508462" y="12188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5004363" y="5526279"/>
              <a:ext cx="132900" cy="142814"/>
            </a:xfrm>
            <a:custGeom>
              <a:avLst/>
              <a:pathLst>
                <a:path w="132900" h="142814">
                  <a:moveTo>
                    <a:pt x="0" y="55439"/>
                  </a:moveTo>
                  <a:lnTo>
                    <a:pt x="114462" y="142814"/>
                  </a:lnTo>
                  <a:lnTo>
                    <a:pt x="1329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3040061" y="6274637"/>
              <a:ext cx="76716" cy="471891"/>
            </a:xfrm>
            <a:custGeom>
              <a:avLst/>
              <a:pathLst>
                <a:path w="76716" h="471891">
                  <a:moveTo>
                    <a:pt x="0" y="471891"/>
                  </a:moveTo>
                  <a:lnTo>
                    <a:pt x="949" y="466048"/>
                  </a:lnTo>
                  <a:lnTo>
                    <a:pt x="1899" y="460205"/>
                  </a:lnTo>
                  <a:lnTo>
                    <a:pt x="2849" y="454361"/>
                  </a:lnTo>
                  <a:lnTo>
                    <a:pt x="3799" y="448518"/>
                  </a:lnTo>
                  <a:lnTo>
                    <a:pt x="4749" y="442675"/>
                  </a:lnTo>
                  <a:lnTo>
                    <a:pt x="5699" y="436831"/>
                  </a:lnTo>
                  <a:lnTo>
                    <a:pt x="6649" y="430988"/>
                  </a:lnTo>
                  <a:lnTo>
                    <a:pt x="7599" y="425144"/>
                  </a:lnTo>
                  <a:lnTo>
                    <a:pt x="8549" y="419301"/>
                  </a:lnTo>
                  <a:lnTo>
                    <a:pt x="9499" y="413458"/>
                  </a:lnTo>
                  <a:lnTo>
                    <a:pt x="10449" y="407614"/>
                  </a:lnTo>
                  <a:lnTo>
                    <a:pt x="11399" y="401771"/>
                  </a:lnTo>
                  <a:lnTo>
                    <a:pt x="12349" y="395928"/>
                  </a:lnTo>
                  <a:lnTo>
                    <a:pt x="13299" y="390084"/>
                  </a:lnTo>
                  <a:lnTo>
                    <a:pt x="14249" y="384241"/>
                  </a:lnTo>
                  <a:lnTo>
                    <a:pt x="15199" y="378398"/>
                  </a:lnTo>
                  <a:lnTo>
                    <a:pt x="16149" y="372554"/>
                  </a:lnTo>
                  <a:lnTo>
                    <a:pt x="17099" y="366711"/>
                  </a:lnTo>
                  <a:lnTo>
                    <a:pt x="18049" y="360868"/>
                  </a:lnTo>
                  <a:lnTo>
                    <a:pt x="18999" y="355024"/>
                  </a:lnTo>
                  <a:lnTo>
                    <a:pt x="19949" y="349181"/>
                  </a:lnTo>
                  <a:lnTo>
                    <a:pt x="20899" y="343337"/>
                  </a:lnTo>
                  <a:lnTo>
                    <a:pt x="21849" y="337494"/>
                  </a:lnTo>
                  <a:lnTo>
                    <a:pt x="22799" y="331651"/>
                  </a:lnTo>
                  <a:lnTo>
                    <a:pt x="23749" y="325807"/>
                  </a:lnTo>
                  <a:lnTo>
                    <a:pt x="24699" y="319964"/>
                  </a:lnTo>
                  <a:lnTo>
                    <a:pt x="25649" y="314121"/>
                  </a:lnTo>
                  <a:lnTo>
                    <a:pt x="26599" y="308277"/>
                  </a:lnTo>
                  <a:lnTo>
                    <a:pt x="27548" y="302434"/>
                  </a:lnTo>
                  <a:lnTo>
                    <a:pt x="28498" y="296591"/>
                  </a:lnTo>
                  <a:lnTo>
                    <a:pt x="29448" y="290747"/>
                  </a:lnTo>
                  <a:lnTo>
                    <a:pt x="30398" y="284904"/>
                  </a:lnTo>
                  <a:lnTo>
                    <a:pt x="31348" y="279061"/>
                  </a:lnTo>
                  <a:lnTo>
                    <a:pt x="32298" y="273217"/>
                  </a:lnTo>
                  <a:lnTo>
                    <a:pt x="33248" y="267374"/>
                  </a:lnTo>
                  <a:lnTo>
                    <a:pt x="34198" y="261530"/>
                  </a:lnTo>
                  <a:lnTo>
                    <a:pt x="35148" y="255687"/>
                  </a:lnTo>
                  <a:lnTo>
                    <a:pt x="36098" y="249844"/>
                  </a:lnTo>
                  <a:lnTo>
                    <a:pt x="37048" y="244000"/>
                  </a:lnTo>
                  <a:lnTo>
                    <a:pt x="37998" y="238157"/>
                  </a:lnTo>
                  <a:lnTo>
                    <a:pt x="38948" y="232314"/>
                  </a:lnTo>
                  <a:lnTo>
                    <a:pt x="39898" y="226470"/>
                  </a:lnTo>
                  <a:lnTo>
                    <a:pt x="40848" y="220627"/>
                  </a:lnTo>
                  <a:lnTo>
                    <a:pt x="41798" y="214784"/>
                  </a:lnTo>
                  <a:lnTo>
                    <a:pt x="42748" y="208940"/>
                  </a:lnTo>
                  <a:lnTo>
                    <a:pt x="43698" y="203097"/>
                  </a:lnTo>
                  <a:lnTo>
                    <a:pt x="44648" y="197254"/>
                  </a:lnTo>
                  <a:lnTo>
                    <a:pt x="45598" y="191410"/>
                  </a:lnTo>
                  <a:lnTo>
                    <a:pt x="46548" y="185567"/>
                  </a:lnTo>
                  <a:lnTo>
                    <a:pt x="47498" y="179724"/>
                  </a:lnTo>
                  <a:lnTo>
                    <a:pt x="48448" y="173880"/>
                  </a:lnTo>
                  <a:lnTo>
                    <a:pt x="49398" y="168037"/>
                  </a:lnTo>
                  <a:lnTo>
                    <a:pt x="50348" y="162193"/>
                  </a:lnTo>
                  <a:lnTo>
                    <a:pt x="51298" y="156350"/>
                  </a:lnTo>
                  <a:lnTo>
                    <a:pt x="52248" y="150507"/>
                  </a:lnTo>
                  <a:lnTo>
                    <a:pt x="53198" y="144663"/>
                  </a:lnTo>
                  <a:lnTo>
                    <a:pt x="54147" y="138820"/>
                  </a:lnTo>
                  <a:lnTo>
                    <a:pt x="55097" y="132977"/>
                  </a:lnTo>
                  <a:lnTo>
                    <a:pt x="56047" y="127133"/>
                  </a:lnTo>
                  <a:lnTo>
                    <a:pt x="56997" y="121290"/>
                  </a:lnTo>
                  <a:lnTo>
                    <a:pt x="57947" y="115447"/>
                  </a:lnTo>
                  <a:lnTo>
                    <a:pt x="58897" y="109603"/>
                  </a:lnTo>
                  <a:lnTo>
                    <a:pt x="59847" y="103760"/>
                  </a:lnTo>
                  <a:lnTo>
                    <a:pt x="60797" y="97917"/>
                  </a:lnTo>
                  <a:lnTo>
                    <a:pt x="61747" y="92073"/>
                  </a:lnTo>
                  <a:lnTo>
                    <a:pt x="62697" y="86230"/>
                  </a:lnTo>
                  <a:lnTo>
                    <a:pt x="63647" y="80386"/>
                  </a:lnTo>
                  <a:lnTo>
                    <a:pt x="64597" y="74543"/>
                  </a:lnTo>
                  <a:lnTo>
                    <a:pt x="65547" y="68700"/>
                  </a:lnTo>
                  <a:lnTo>
                    <a:pt x="66497" y="62856"/>
                  </a:lnTo>
                  <a:lnTo>
                    <a:pt x="67447" y="57013"/>
                  </a:lnTo>
                  <a:lnTo>
                    <a:pt x="68397" y="51170"/>
                  </a:lnTo>
                  <a:lnTo>
                    <a:pt x="69347" y="45326"/>
                  </a:lnTo>
                  <a:lnTo>
                    <a:pt x="70297" y="39483"/>
                  </a:lnTo>
                  <a:lnTo>
                    <a:pt x="71247" y="33640"/>
                  </a:lnTo>
                  <a:lnTo>
                    <a:pt x="72197" y="27796"/>
                  </a:lnTo>
                  <a:lnTo>
                    <a:pt x="73147" y="21953"/>
                  </a:lnTo>
                  <a:lnTo>
                    <a:pt x="74097" y="16110"/>
                  </a:lnTo>
                  <a:lnTo>
                    <a:pt x="75047" y="10266"/>
                  </a:lnTo>
                  <a:lnTo>
                    <a:pt x="75997" y="4423"/>
                  </a:lnTo>
                  <a:lnTo>
                    <a:pt x="767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3025699" y="6274637"/>
              <a:ext cx="142133" cy="134645"/>
            </a:xfrm>
            <a:custGeom>
              <a:avLst/>
              <a:pathLst>
                <a:path w="142133" h="134645">
                  <a:moveTo>
                    <a:pt x="142133" y="134645"/>
                  </a:moveTo>
                  <a:lnTo>
                    <a:pt x="91078" y="0"/>
                  </a:lnTo>
                  <a:lnTo>
                    <a:pt x="0" y="1115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3040061" y="5743940"/>
              <a:ext cx="245670" cy="1002588"/>
            </a:xfrm>
            <a:custGeom>
              <a:avLst/>
              <a:pathLst>
                <a:path w="245670" h="1002588">
                  <a:moveTo>
                    <a:pt x="0" y="1002588"/>
                  </a:moveTo>
                  <a:lnTo>
                    <a:pt x="2741" y="991401"/>
                  </a:lnTo>
                  <a:lnTo>
                    <a:pt x="5482" y="980215"/>
                  </a:lnTo>
                  <a:lnTo>
                    <a:pt x="8223" y="969028"/>
                  </a:lnTo>
                  <a:lnTo>
                    <a:pt x="10964" y="957841"/>
                  </a:lnTo>
                  <a:lnTo>
                    <a:pt x="13705" y="946654"/>
                  </a:lnTo>
                  <a:lnTo>
                    <a:pt x="16446" y="935468"/>
                  </a:lnTo>
                  <a:lnTo>
                    <a:pt x="19188" y="924281"/>
                  </a:lnTo>
                  <a:lnTo>
                    <a:pt x="21929" y="913094"/>
                  </a:lnTo>
                  <a:lnTo>
                    <a:pt x="24670" y="901908"/>
                  </a:lnTo>
                  <a:lnTo>
                    <a:pt x="27411" y="890721"/>
                  </a:lnTo>
                  <a:lnTo>
                    <a:pt x="30152" y="879534"/>
                  </a:lnTo>
                  <a:lnTo>
                    <a:pt x="32893" y="868347"/>
                  </a:lnTo>
                  <a:lnTo>
                    <a:pt x="35635" y="857161"/>
                  </a:lnTo>
                  <a:lnTo>
                    <a:pt x="38376" y="845974"/>
                  </a:lnTo>
                  <a:lnTo>
                    <a:pt x="41117" y="834787"/>
                  </a:lnTo>
                  <a:lnTo>
                    <a:pt x="43858" y="823601"/>
                  </a:lnTo>
                  <a:lnTo>
                    <a:pt x="46599" y="812414"/>
                  </a:lnTo>
                  <a:lnTo>
                    <a:pt x="49340" y="801227"/>
                  </a:lnTo>
                  <a:lnTo>
                    <a:pt x="52081" y="790040"/>
                  </a:lnTo>
                  <a:lnTo>
                    <a:pt x="54823" y="778854"/>
                  </a:lnTo>
                  <a:lnTo>
                    <a:pt x="57564" y="767667"/>
                  </a:lnTo>
                  <a:lnTo>
                    <a:pt x="60305" y="756480"/>
                  </a:lnTo>
                  <a:lnTo>
                    <a:pt x="63046" y="745293"/>
                  </a:lnTo>
                  <a:lnTo>
                    <a:pt x="65787" y="734107"/>
                  </a:lnTo>
                  <a:lnTo>
                    <a:pt x="68528" y="722920"/>
                  </a:lnTo>
                  <a:lnTo>
                    <a:pt x="71270" y="711733"/>
                  </a:lnTo>
                  <a:lnTo>
                    <a:pt x="74011" y="700547"/>
                  </a:lnTo>
                  <a:lnTo>
                    <a:pt x="76752" y="689360"/>
                  </a:lnTo>
                  <a:lnTo>
                    <a:pt x="79493" y="678173"/>
                  </a:lnTo>
                  <a:lnTo>
                    <a:pt x="82234" y="666986"/>
                  </a:lnTo>
                  <a:lnTo>
                    <a:pt x="84975" y="655800"/>
                  </a:lnTo>
                  <a:lnTo>
                    <a:pt x="87716" y="644613"/>
                  </a:lnTo>
                  <a:lnTo>
                    <a:pt x="90458" y="633426"/>
                  </a:lnTo>
                  <a:lnTo>
                    <a:pt x="93199" y="622240"/>
                  </a:lnTo>
                  <a:lnTo>
                    <a:pt x="95940" y="611053"/>
                  </a:lnTo>
                  <a:lnTo>
                    <a:pt x="98681" y="599866"/>
                  </a:lnTo>
                  <a:lnTo>
                    <a:pt x="101422" y="588679"/>
                  </a:lnTo>
                  <a:lnTo>
                    <a:pt x="104163" y="577493"/>
                  </a:lnTo>
                  <a:lnTo>
                    <a:pt x="106905" y="566306"/>
                  </a:lnTo>
                  <a:lnTo>
                    <a:pt x="109646" y="555119"/>
                  </a:lnTo>
                  <a:lnTo>
                    <a:pt x="112387" y="543933"/>
                  </a:lnTo>
                  <a:lnTo>
                    <a:pt x="115128" y="532746"/>
                  </a:lnTo>
                  <a:lnTo>
                    <a:pt x="117869" y="521559"/>
                  </a:lnTo>
                  <a:lnTo>
                    <a:pt x="120610" y="510372"/>
                  </a:lnTo>
                  <a:lnTo>
                    <a:pt x="123352" y="499186"/>
                  </a:lnTo>
                  <a:lnTo>
                    <a:pt x="126093" y="487999"/>
                  </a:lnTo>
                  <a:lnTo>
                    <a:pt x="128834" y="476812"/>
                  </a:lnTo>
                  <a:lnTo>
                    <a:pt x="131575" y="465625"/>
                  </a:lnTo>
                  <a:lnTo>
                    <a:pt x="134316" y="454439"/>
                  </a:lnTo>
                  <a:lnTo>
                    <a:pt x="137057" y="443252"/>
                  </a:lnTo>
                  <a:lnTo>
                    <a:pt x="139798" y="432065"/>
                  </a:lnTo>
                  <a:lnTo>
                    <a:pt x="142540" y="420879"/>
                  </a:lnTo>
                  <a:lnTo>
                    <a:pt x="145281" y="409692"/>
                  </a:lnTo>
                  <a:lnTo>
                    <a:pt x="148022" y="398505"/>
                  </a:lnTo>
                  <a:lnTo>
                    <a:pt x="150763" y="387318"/>
                  </a:lnTo>
                  <a:lnTo>
                    <a:pt x="153504" y="376132"/>
                  </a:lnTo>
                  <a:lnTo>
                    <a:pt x="156245" y="364945"/>
                  </a:lnTo>
                  <a:lnTo>
                    <a:pt x="158987" y="353758"/>
                  </a:lnTo>
                  <a:lnTo>
                    <a:pt x="161728" y="342572"/>
                  </a:lnTo>
                  <a:lnTo>
                    <a:pt x="164469" y="331385"/>
                  </a:lnTo>
                  <a:lnTo>
                    <a:pt x="167210" y="320198"/>
                  </a:lnTo>
                  <a:lnTo>
                    <a:pt x="169951" y="309011"/>
                  </a:lnTo>
                  <a:lnTo>
                    <a:pt x="172692" y="297825"/>
                  </a:lnTo>
                  <a:lnTo>
                    <a:pt x="175433" y="286638"/>
                  </a:lnTo>
                  <a:lnTo>
                    <a:pt x="178175" y="275451"/>
                  </a:lnTo>
                  <a:lnTo>
                    <a:pt x="180916" y="264265"/>
                  </a:lnTo>
                  <a:lnTo>
                    <a:pt x="183657" y="253078"/>
                  </a:lnTo>
                  <a:lnTo>
                    <a:pt x="186398" y="241891"/>
                  </a:lnTo>
                  <a:lnTo>
                    <a:pt x="189139" y="230704"/>
                  </a:lnTo>
                  <a:lnTo>
                    <a:pt x="191880" y="219518"/>
                  </a:lnTo>
                  <a:lnTo>
                    <a:pt x="194622" y="208331"/>
                  </a:lnTo>
                  <a:lnTo>
                    <a:pt x="197363" y="197144"/>
                  </a:lnTo>
                  <a:lnTo>
                    <a:pt x="200104" y="185957"/>
                  </a:lnTo>
                  <a:lnTo>
                    <a:pt x="202845" y="174771"/>
                  </a:lnTo>
                  <a:lnTo>
                    <a:pt x="205586" y="163584"/>
                  </a:lnTo>
                  <a:lnTo>
                    <a:pt x="208327" y="152397"/>
                  </a:lnTo>
                  <a:lnTo>
                    <a:pt x="211069" y="141211"/>
                  </a:lnTo>
                  <a:lnTo>
                    <a:pt x="213810" y="130024"/>
                  </a:lnTo>
                  <a:lnTo>
                    <a:pt x="216551" y="118837"/>
                  </a:lnTo>
                  <a:lnTo>
                    <a:pt x="219292" y="107650"/>
                  </a:lnTo>
                  <a:lnTo>
                    <a:pt x="222033" y="96464"/>
                  </a:lnTo>
                  <a:lnTo>
                    <a:pt x="224774" y="85277"/>
                  </a:lnTo>
                  <a:lnTo>
                    <a:pt x="227515" y="74090"/>
                  </a:lnTo>
                  <a:lnTo>
                    <a:pt x="230257" y="62904"/>
                  </a:lnTo>
                  <a:lnTo>
                    <a:pt x="232998" y="51717"/>
                  </a:lnTo>
                  <a:lnTo>
                    <a:pt x="235739" y="40530"/>
                  </a:lnTo>
                  <a:lnTo>
                    <a:pt x="238480" y="29343"/>
                  </a:lnTo>
                  <a:lnTo>
                    <a:pt x="241221" y="18157"/>
                  </a:lnTo>
                  <a:lnTo>
                    <a:pt x="243962" y="6970"/>
                  </a:lnTo>
                  <a:lnTo>
                    <a:pt x="2456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3186121" y="5743940"/>
              <a:ext cx="139862" cy="138260"/>
            </a:xfrm>
            <a:custGeom>
              <a:avLst/>
              <a:pathLst>
                <a:path w="139862" h="138260">
                  <a:moveTo>
                    <a:pt x="139862" y="138260"/>
                  </a:moveTo>
                  <a:lnTo>
                    <a:pt x="99611" y="0"/>
                  </a:lnTo>
                  <a:lnTo>
                    <a:pt x="0" y="103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3040061" y="6028570"/>
              <a:ext cx="559305" cy="717958"/>
            </a:xfrm>
            <a:custGeom>
              <a:avLst/>
              <a:pathLst>
                <a:path w="559305" h="717958">
                  <a:moveTo>
                    <a:pt x="0" y="717958"/>
                  </a:moveTo>
                  <a:lnTo>
                    <a:pt x="6319" y="709846"/>
                  </a:lnTo>
                  <a:lnTo>
                    <a:pt x="12639" y="701733"/>
                  </a:lnTo>
                  <a:lnTo>
                    <a:pt x="18959" y="693620"/>
                  </a:lnTo>
                  <a:lnTo>
                    <a:pt x="25279" y="685508"/>
                  </a:lnTo>
                  <a:lnTo>
                    <a:pt x="31599" y="677395"/>
                  </a:lnTo>
                  <a:lnTo>
                    <a:pt x="37919" y="669282"/>
                  </a:lnTo>
                  <a:lnTo>
                    <a:pt x="44239" y="661169"/>
                  </a:lnTo>
                  <a:lnTo>
                    <a:pt x="50559" y="653057"/>
                  </a:lnTo>
                  <a:lnTo>
                    <a:pt x="56879" y="644944"/>
                  </a:lnTo>
                  <a:lnTo>
                    <a:pt x="63199" y="636831"/>
                  </a:lnTo>
                  <a:lnTo>
                    <a:pt x="69519" y="628719"/>
                  </a:lnTo>
                  <a:lnTo>
                    <a:pt x="75839" y="620606"/>
                  </a:lnTo>
                  <a:lnTo>
                    <a:pt x="82159" y="612493"/>
                  </a:lnTo>
                  <a:lnTo>
                    <a:pt x="88479" y="604381"/>
                  </a:lnTo>
                  <a:lnTo>
                    <a:pt x="94799" y="596268"/>
                  </a:lnTo>
                  <a:lnTo>
                    <a:pt x="101119" y="588155"/>
                  </a:lnTo>
                  <a:lnTo>
                    <a:pt x="107439" y="580042"/>
                  </a:lnTo>
                  <a:lnTo>
                    <a:pt x="113759" y="571930"/>
                  </a:lnTo>
                  <a:lnTo>
                    <a:pt x="120079" y="563817"/>
                  </a:lnTo>
                  <a:lnTo>
                    <a:pt x="126399" y="555704"/>
                  </a:lnTo>
                  <a:lnTo>
                    <a:pt x="132719" y="547592"/>
                  </a:lnTo>
                  <a:lnTo>
                    <a:pt x="139039" y="539479"/>
                  </a:lnTo>
                  <a:lnTo>
                    <a:pt x="145359" y="531366"/>
                  </a:lnTo>
                  <a:lnTo>
                    <a:pt x="151679" y="523253"/>
                  </a:lnTo>
                  <a:lnTo>
                    <a:pt x="157999" y="515141"/>
                  </a:lnTo>
                  <a:lnTo>
                    <a:pt x="164319" y="507028"/>
                  </a:lnTo>
                  <a:lnTo>
                    <a:pt x="170639" y="498915"/>
                  </a:lnTo>
                  <a:lnTo>
                    <a:pt x="176959" y="490803"/>
                  </a:lnTo>
                  <a:lnTo>
                    <a:pt x="183279" y="482690"/>
                  </a:lnTo>
                  <a:lnTo>
                    <a:pt x="189599" y="474577"/>
                  </a:lnTo>
                  <a:lnTo>
                    <a:pt x="195919" y="466465"/>
                  </a:lnTo>
                  <a:lnTo>
                    <a:pt x="202239" y="458352"/>
                  </a:lnTo>
                  <a:lnTo>
                    <a:pt x="208559" y="450239"/>
                  </a:lnTo>
                  <a:lnTo>
                    <a:pt x="214878" y="442126"/>
                  </a:lnTo>
                  <a:lnTo>
                    <a:pt x="221198" y="434014"/>
                  </a:lnTo>
                  <a:lnTo>
                    <a:pt x="227518" y="425901"/>
                  </a:lnTo>
                  <a:lnTo>
                    <a:pt x="233838" y="417788"/>
                  </a:lnTo>
                  <a:lnTo>
                    <a:pt x="240158" y="409676"/>
                  </a:lnTo>
                  <a:lnTo>
                    <a:pt x="246478" y="401563"/>
                  </a:lnTo>
                  <a:lnTo>
                    <a:pt x="252798" y="393450"/>
                  </a:lnTo>
                  <a:lnTo>
                    <a:pt x="259118" y="385338"/>
                  </a:lnTo>
                  <a:lnTo>
                    <a:pt x="265438" y="377225"/>
                  </a:lnTo>
                  <a:lnTo>
                    <a:pt x="271758" y="369112"/>
                  </a:lnTo>
                  <a:lnTo>
                    <a:pt x="278078" y="360999"/>
                  </a:lnTo>
                  <a:lnTo>
                    <a:pt x="284398" y="352887"/>
                  </a:lnTo>
                  <a:lnTo>
                    <a:pt x="290718" y="344774"/>
                  </a:lnTo>
                  <a:lnTo>
                    <a:pt x="297038" y="336661"/>
                  </a:lnTo>
                  <a:lnTo>
                    <a:pt x="303358" y="328549"/>
                  </a:lnTo>
                  <a:lnTo>
                    <a:pt x="309678" y="320436"/>
                  </a:lnTo>
                  <a:lnTo>
                    <a:pt x="315998" y="312323"/>
                  </a:lnTo>
                  <a:lnTo>
                    <a:pt x="322318" y="304211"/>
                  </a:lnTo>
                  <a:lnTo>
                    <a:pt x="328638" y="296098"/>
                  </a:lnTo>
                  <a:lnTo>
                    <a:pt x="334958" y="287985"/>
                  </a:lnTo>
                  <a:lnTo>
                    <a:pt x="341278" y="279872"/>
                  </a:lnTo>
                  <a:lnTo>
                    <a:pt x="347598" y="271760"/>
                  </a:lnTo>
                  <a:lnTo>
                    <a:pt x="353918" y="263647"/>
                  </a:lnTo>
                  <a:lnTo>
                    <a:pt x="360238" y="255534"/>
                  </a:lnTo>
                  <a:lnTo>
                    <a:pt x="366558" y="247422"/>
                  </a:lnTo>
                  <a:lnTo>
                    <a:pt x="372878" y="239309"/>
                  </a:lnTo>
                  <a:lnTo>
                    <a:pt x="379198" y="231196"/>
                  </a:lnTo>
                  <a:lnTo>
                    <a:pt x="385518" y="223084"/>
                  </a:lnTo>
                  <a:lnTo>
                    <a:pt x="391838" y="214971"/>
                  </a:lnTo>
                  <a:lnTo>
                    <a:pt x="398158" y="206858"/>
                  </a:lnTo>
                  <a:lnTo>
                    <a:pt x="404478" y="198745"/>
                  </a:lnTo>
                  <a:lnTo>
                    <a:pt x="410798" y="190633"/>
                  </a:lnTo>
                  <a:lnTo>
                    <a:pt x="417118" y="182520"/>
                  </a:lnTo>
                  <a:lnTo>
                    <a:pt x="423438" y="174407"/>
                  </a:lnTo>
                  <a:lnTo>
                    <a:pt x="429757" y="166295"/>
                  </a:lnTo>
                  <a:lnTo>
                    <a:pt x="436077" y="158182"/>
                  </a:lnTo>
                  <a:lnTo>
                    <a:pt x="442397" y="150069"/>
                  </a:lnTo>
                  <a:lnTo>
                    <a:pt x="448717" y="141957"/>
                  </a:lnTo>
                  <a:lnTo>
                    <a:pt x="455037" y="133844"/>
                  </a:lnTo>
                  <a:lnTo>
                    <a:pt x="461357" y="125731"/>
                  </a:lnTo>
                  <a:lnTo>
                    <a:pt x="467677" y="117618"/>
                  </a:lnTo>
                  <a:lnTo>
                    <a:pt x="473997" y="109506"/>
                  </a:lnTo>
                  <a:lnTo>
                    <a:pt x="480317" y="101393"/>
                  </a:lnTo>
                  <a:lnTo>
                    <a:pt x="486637" y="93280"/>
                  </a:lnTo>
                  <a:lnTo>
                    <a:pt x="492957" y="85168"/>
                  </a:lnTo>
                  <a:lnTo>
                    <a:pt x="499277" y="77055"/>
                  </a:lnTo>
                  <a:lnTo>
                    <a:pt x="505597" y="68942"/>
                  </a:lnTo>
                  <a:lnTo>
                    <a:pt x="511917" y="60829"/>
                  </a:lnTo>
                  <a:lnTo>
                    <a:pt x="518237" y="52717"/>
                  </a:lnTo>
                  <a:lnTo>
                    <a:pt x="524557" y="44604"/>
                  </a:lnTo>
                  <a:lnTo>
                    <a:pt x="530877" y="36491"/>
                  </a:lnTo>
                  <a:lnTo>
                    <a:pt x="537197" y="28379"/>
                  </a:lnTo>
                  <a:lnTo>
                    <a:pt x="543517" y="20266"/>
                  </a:lnTo>
                  <a:lnTo>
                    <a:pt x="549837" y="12153"/>
                  </a:lnTo>
                  <a:lnTo>
                    <a:pt x="556157" y="4041"/>
                  </a:lnTo>
                  <a:lnTo>
                    <a:pt x="55930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3465928" y="6028570"/>
              <a:ext cx="133438" cy="142626"/>
            </a:xfrm>
            <a:custGeom>
              <a:avLst/>
              <a:pathLst>
                <a:path w="133438" h="142626">
                  <a:moveTo>
                    <a:pt x="113598" y="142626"/>
                  </a:moveTo>
                  <a:lnTo>
                    <a:pt x="133438" y="0"/>
                  </a:lnTo>
                  <a:lnTo>
                    <a:pt x="0" y="5413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3224800" y="5337474"/>
              <a:ext cx="1193814" cy="771920"/>
            </a:xfrm>
            <a:custGeom>
              <a:avLst/>
              <a:pathLst>
                <a:path w="1193814" h="771920">
                  <a:moveTo>
                    <a:pt x="1193814" y="0"/>
                  </a:moveTo>
                  <a:lnTo>
                    <a:pt x="1180839" y="8389"/>
                  </a:lnTo>
                  <a:lnTo>
                    <a:pt x="1167865" y="16779"/>
                  </a:lnTo>
                  <a:lnTo>
                    <a:pt x="1154890" y="25168"/>
                  </a:lnTo>
                  <a:lnTo>
                    <a:pt x="1141915" y="33558"/>
                  </a:lnTo>
                  <a:lnTo>
                    <a:pt x="1128940" y="41947"/>
                  </a:lnTo>
                  <a:lnTo>
                    <a:pt x="1115965" y="50337"/>
                  </a:lnTo>
                  <a:lnTo>
                    <a:pt x="1102990" y="58726"/>
                  </a:lnTo>
                  <a:lnTo>
                    <a:pt x="1090016" y="67116"/>
                  </a:lnTo>
                  <a:lnTo>
                    <a:pt x="1077041" y="75505"/>
                  </a:lnTo>
                  <a:lnTo>
                    <a:pt x="1064066" y="83895"/>
                  </a:lnTo>
                  <a:lnTo>
                    <a:pt x="1051091" y="92284"/>
                  </a:lnTo>
                  <a:lnTo>
                    <a:pt x="1038116" y="100674"/>
                  </a:lnTo>
                  <a:lnTo>
                    <a:pt x="1025141" y="109063"/>
                  </a:lnTo>
                  <a:lnTo>
                    <a:pt x="1012167" y="117453"/>
                  </a:lnTo>
                  <a:lnTo>
                    <a:pt x="999192" y="125842"/>
                  </a:lnTo>
                  <a:lnTo>
                    <a:pt x="986217" y="134232"/>
                  </a:lnTo>
                  <a:lnTo>
                    <a:pt x="973242" y="142621"/>
                  </a:lnTo>
                  <a:lnTo>
                    <a:pt x="960267" y="151011"/>
                  </a:lnTo>
                  <a:lnTo>
                    <a:pt x="947293" y="159400"/>
                  </a:lnTo>
                  <a:lnTo>
                    <a:pt x="934318" y="167790"/>
                  </a:lnTo>
                  <a:lnTo>
                    <a:pt x="921343" y="176179"/>
                  </a:lnTo>
                  <a:lnTo>
                    <a:pt x="908368" y="184569"/>
                  </a:lnTo>
                  <a:lnTo>
                    <a:pt x="895393" y="192959"/>
                  </a:lnTo>
                  <a:lnTo>
                    <a:pt x="882418" y="201348"/>
                  </a:lnTo>
                  <a:lnTo>
                    <a:pt x="869444" y="209738"/>
                  </a:lnTo>
                  <a:lnTo>
                    <a:pt x="856469" y="218127"/>
                  </a:lnTo>
                  <a:lnTo>
                    <a:pt x="843494" y="226517"/>
                  </a:lnTo>
                  <a:lnTo>
                    <a:pt x="830519" y="234906"/>
                  </a:lnTo>
                  <a:lnTo>
                    <a:pt x="817544" y="243296"/>
                  </a:lnTo>
                  <a:lnTo>
                    <a:pt x="804570" y="251685"/>
                  </a:lnTo>
                  <a:lnTo>
                    <a:pt x="791595" y="260075"/>
                  </a:lnTo>
                  <a:lnTo>
                    <a:pt x="778620" y="268464"/>
                  </a:lnTo>
                  <a:lnTo>
                    <a:pt x="765645" y="276854"/>
                  </a:lnTo>
                  <a:lnTo>
                    <a:pt x="752670" y="285243"/>
                  </a:lnTo>
                  <a:lnTo>
                    <a:pt x="739695" y="293633"/>
                  </a:lnTo>
                  <a:lnTo>
                    <a:pt x="726721" y="302022"/>
                  </a:lnTo>
                  <a:lnTo>
                    <a:pt x="713746" y="310412"/>
                  </a:lnTo>
                  <a:lnTo>
                    <a:pt x="700771" y="318801"/>
                  </a:lnTo>
                  <a:lnTo>
                    <a:pt x="687796" y="327191"/>
                  </a:lnTo>
                  <a:lnTo>
                    <a:pt x="674821" y="335580"/>
                  </a:lnTo>
                  <a:lnTo>
                    <a:pt x="661847" y="343970"/>
                  </a:lnTo>
                  <a:lnTo>
                    <a:pt x="648872" y="352359"/>
                  </a:lnTo>
                  <a:lnTo>
                    <a:pt x="635897" y="360749"/>
                  </a:lnTo>
                  <a:lnTo>
                    <a:pt x="622922" y="369139"/>
                  </a:lnTo>
                  <a:lnTo>
                    <a:pt x="609947" y="377528"/>
                  </a:lnTo>
                  <a:lnTo>
                    <a:pt x="596972" y="385918"/>
                  </a:lnTo>
                  <a:lnTo>
                    <a:pt x="583998" y="394307"/>
                  </a:lnTo>
                  <a:lnTo>
                    <a:pt x="571023" y="402697"/>
                  </a:lnTo>
                  <a:lnTo>
                    <a:pt x="558048" y="411086"/>
                  </a:lnTo>
                  <a:lnTo>
                    <a:pt x="545073" y="419476"/>
                  </a:lnTo>
                  <a:lnTo>
                    <a:pt x="532098" y="427865"/>
                  </a:lnTo>
                  <a:lnTo>
                    <a:pt x="519123" y="436255"/>
                  </a:lnTo>
                  <a:lnTo>
                    <a:pt x="506149" y="444644"/>
                  </a:lnTo>
                  <a:lnTo>
                    <a:pt x="493174" y="453034"/>
                  </a:lnTo>
                  <a:lnTo>
                    <a:pt x="480199" y="461423"/>
                  </a:lnTo>
                  <a:lnTo>
                    <a:pt x="467224" y="469813"/>
                  </a:lnTo>
                  <a:lnTo>
                    <a:pt x="454249" y="478202"/>
                  </a:lnTo>
                  <a:lnTo>
                    <a:pt x="441275" y="486592"/>
                  </a:lnTo>
                  <a:lnTo>
                    <a:pt x="428300" y="494981"/>
                  </a:lnTo>
                  <a:lnTo>
                    <a:pt x="415325" y="503371"/>
                  </a:lnTo>
                  <a:lnTo>
                    <a:pt x="402350" y="511760"/>
                  </a:lnTo>
                  <a:lnTo>
                    <a:pt x="389375" y="520150"/>
                  </a:lnTo>
                  <a:lnTo>
                    <a:pt x="376400" y="528539"/>
                  </a:lnTo>
                  <a:lnTo>
                    <a:pt x="363426" y="536929"/>
                  </a:lnTo>
                  <a:lnTo>
                    <a:pt x="350451" y="545318"/>
                  </a:lnTo>
                  <a:lnTo>
                    <a:pt x="337476" y="553708"/>
                  </a:lnTo>
                  <a:lnTo>
                    <a:pt x="324501" y="562098"/>
                  </a:lnTo>
                  <a:lnTo>
                    <a:pt x="311526" y="570487"/>
                  </a:lnTo>
                  <a:lnTo>
                    <a:pt x="298552" y="578877"/>
                  </a:lnTo>
                  <a:lnTo>
                    <a:pt x="285577" y="587266"/>
                  </a:lnTo>
                  <a:lnTo>
                    <a:pt x="272602" y="595656"/>
                  </a:lnTo>
                  <a:lnTo>
                    <a:pt x="259627" y="604045"/>
                  </a:lnTo>
                  <a:lnTo>
                    <a:pt x="246652" y="612435"/>
                  </a:lnTo>
                  <a:lnTo>
                    <a:pt x="233677" y="620824"/>
                  </a:lnTo>
                  <a:lnTo>
                    <a:pt x="220703" y="629214"/>
                  </a:lnTo>
                  <a:lnTo>
                    <a:pt x="207728" y="637603"/>
                  </a:lnTo>
                  <a:lnTo>
                    <a:pt x="194753" y="645993"/>
                  </a:lnTo>
                  <a:lnTo>
                    <a:pt x="181778" y="654382"/>
                  </a:lnTo>
                  <a:lnTo>
                    <a:pt x="168803" y="662772"/>
                  </a:lnTo>
                  <a:lnTo>
                    <a:pt x="155829" y="671161"/>
                  </a:lnTo>
                  <a:lnTo>
                    <a:pt x="142854" y="679551"/>
                  </a:lnTo>
                  <a:lnTo>
                    <a:pt x="129879" y="687940"/>
                  </a:lnTo>
                  <a:lnTo>
                    <a:pt x="116904" y="696330"/>
                  </a:lnTo>
                  <a:lnTo>
                    <a:pt x="103929" y="704719"/>
                  </a:lnTo>
                  <a:lnTo>
                    <a:pt x="90954" y="713109"/>
                  </a:lnTo>
                  <a:lnTo>
                    <a:pt x="77980" y="721498"/>
                  </a:lnTo>
                  <a:lnTo>
                    <a:pt x="65005" y="729888"/>
                  </a:lnTo>
                  <a:lnTo>
                    <a:pt x="52030" y="738278"/>
                  </a:lnTo>
                  <a:lnTo>
                    <a:pt x="39055" y="746667"/>
                  </a:lnTo>
                  <a:lnTo>
                    <a:pt x="26080" y="755057"/>
                  </a:lnTo>
                  <a:lnTo>
                    <a:pt x="13106" y="763446"/>
                  </a:lnTo>
                  <a:lnTo>
                    <a:pt x="131" y="771836"/>
                  </a:lnTo>
                  <a:lnTo>
                    <a:pt x="0" y="77192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3224800" y="5981219"/>
              <a:ext cx="143817" cy="128175"/>
            </a:xfrm>
            <a:custGeom>
              <a:avLst/>
              <a:pathLst>
                <a:path w="143817" h="128175">
                  <a:moveTo>
                    <a:pt x="65628" y="0"/>
                  </a:moveTo>
                  <a:lnTo>
                    <a:pt x="0" y="128175"/>
                  </a:lnTo>
                  <a:lnTo>
                    <a:pt x="143817" y="12092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2793159" y="6746529"/>
              <a:ext cx="246901" cy="933878"/>
            </a:xfrm>
            <a:custGeom>
              <a:avLst/>
              <a:pathLst>
                <a:path w="246901" h="933878">
                  <a:moveTo>
                    <a:pt x="246901" y="0"/>
                  </a:moveTo>
                  <a:lnTo>
                    <a:pt x="244129" y="10487"/>
                  </a:lnTo>
                  <a:lnTo>
                    <a:pt x="241356" y="20975"/>
                  </a:lnTo>
                  <a:lnTo>
                    <a:pt x="238583" y="31463"/>
                  </a:lnTo>
                  <a:lnTo>
                    <a:pt x="235810" y="41951"/>
                  </a:lnTo>
                  <a:lnTo>
                    <a:pt x="233037" y="52438"/>
                  </a:lnTo>
                  <a:lnTo>
                    <a:pt x="230265" y="62926"/>
                  </a:lnTo>
                  <a:lnTo>
                    <a:pt x="227492" y="73414"/>
                  </a:lnTo>
                  <a:lnTo>
                    <a:pt x="224719" y="83902"/>
                  </a:lnTo>
                  <a:lnTo>
                    <a:pt x="221946" y="94390"/>
                  </a:lnTo>
                  <a:lnTo>
                    <a:pt x="219173" y="104877"/>
                  </a:lnTo>
                  <a:lnTo>
                    <a:pt x="216401" y="115365"/>
                  </a:lnTo>
                  <a:lnTo>
                    <a:pt x="213628" y="125853"/>
                  </a:lnTo>
                  <a:lnTo>
                    <a:pt x="210855" y="136341"/>
                  </a:lnTo>
                  <a:lnTo>
                    <a:pt x="208082" y="146829"/>
                  </a:lnTo>
                  <a:lnTo>
                    <a:pt x="205309" y="157316"/>
                  </a:lnTo>
                  <a:lnTo>
                    <a:pt x="202537" y="167804"/>
                  </a:lnTo>
                  <a:lnTo>
                    <a:pt x="199764" y="178292"/>
                  </a:lnTo>
                  <a:lnTo>
                    <a:pt x="196991" y="188780"/>
                  </a:lnTo>
                  <a:lnTo>
                    <a:pt x="194218" y="199267"/>
                  </a:lnTo>
                  <a:lnTo>
                    <a:pt x="191445" y="209755"/>
                  </a:lnTo>
                  <a:lnTo>
                    <a:pt x="188673" y="220243"/>
                  </a:lnTo>
                  <a:lnTo>
                    <a:pt x="185900" y="230731"/>
                  </a:lnTo>
                  <a:lnTo>
                    <a:pt x="183127" y="241219"/>
                  </a:lnTo>
                  <a:lnTo>
                    <a:pt x="180354" y="251706"/>
                  </a:lnTo>
                  <a:lnTo>
                    <a:pt x="177582" y="262194"/>
                  </a:lnTo>
                  <a:lnTo>
                    <a:pt x="174809" y="272682"/>
                  </a:lnTo>
                  <a:lnTo>
                    <a:pt x="172036" y="283170"/>
                  </a:lnTo>
                  <a:lnTo>
                    <a:pt x="169263" y="293658"/>
                  </a:lnTo>
                  <a:lnTo>
                    <a:pt x="166490" y="304145"/>
                  </a:lnTo>
                  <a:lnTo>
                    <a:pt x="163718" y="314633"/>
                  </a:lnTo>
                  <a:lnTo>
                    <a:pt x="160945" y="325121"/>
                  </a:lnTo>
                  <a:lnTo>
                    <a:pt x="158172" y="335609"/>
                  </a:lnTo>
                  <a:lnTo>
                    <a:pt x="155399" y="346096"/>
                  </a:lnTo>
                  <a:lnTo>
                    <a:pt x="152626" y="356584"/>
                  </a:lnTo>
                  <a:lnTo>
                    <a:pt x="149854" y="367072"/>
                  </a:lnTo>
                  <a:lnTo>
                    <a:pt x="147081" y="377560"/>
                  </a:lnTo>
                  <a:lnTo>
                    <a:pt x="144308" y="388048"/>
                  </a:lnTo>
                  <a:lnTo>
                    <a:pt x="141535" y="398535"/>
                  </a:lnTo>
                  <a:lnTo>
                    <a:pt x="138762" y="409023"/>
                  </a:lnTo>
                  <a:lnTo>
                    <a:pt x="135990" y="419511"/>
                  </a:lnTo>
                  <a:lnTo>
                    <a:pt x="133217" y="429999"/>
                  </a:lnTo>
                  <a:lnTo>
                    <a:pt x="130444" y="440487"/>
                  </a:lnTo>
                  <a:lnTo>
                    <a:pt x="127671" y="450974"/>
                  </a:lnTo>
                  <a:lnTo>
                    <a:pt x="124898" y="461462"/>
                  </a:lnTo>
                  <a:lnTo>
                    <a:pt x="122126" y="471950"/>
                  </a:lnTo>
                  <a:lnTo>
                    <a:pt x="119353" y="482438"/>
                  </a:lnTo>
                  <a:lnTo>
                    <a:pt x="116580" y="492925"/>
                  </a:lnTo>
                  <a:lnTo>
                    <a:pt x="113807" y="503413"/>
                  </a:lnTo>
                  <a:lnTo>
                    <a:pt x="111034" y="513901"/>
                  </a:lnTo>
                  <a:lnTo>
                    <a:pt x="108262" y="524389"/>
                  </a:lnTo>
                  <a:lnTo>
                    <a:pt x="105489" y="534877"/>
                  </a:lnTo>
                  <a:lnTo>
                    <a:pt x="102716" y="545364"/>
                  </a:lnTo>
                  <a:lnTo>
                    <a:pt x="99943" y="555852"/>
                  </a:lnTo>
                  <a:lnTo>
                    <a:pt x="97170" y="566340"/>
                  </a:lnTo>
                  <a:lnTo>
                    <a:pt x="94398" y="576828"/>
                  </a:lnTo>
                  <a:lnTo>
                    <a:pt x="91625" y="587316"/>
                  </a:lnTo>
                  <a:lnTo>
                    <a:pt x="88852" y="597803"/>
                  </a:lnTo>
                  <a:lnTo>
                    <a:pt x="86079" y="608291"/>
                  </a:lnTo>
                  <a:lnTo>
                    <a:pt x="83306" y="618779"/>
                  </a:lnTo>
                  <a:lnTo>
                    <a:pt x="80534" y="629267"/>
                  </a:lnTo>
                  <a:lnTo>
                    <a:pt x="77761" y="639755"/>
                  </a:lnTo>
                  <a:lnTo>
                    <a:pt x="74988" y="650242"/>
                  </a:lnTo>
                  <a:lnTo>
                    <a:pt x="72215" y="660730"/>
                  </a:lnTo>
                  <a:lnTo>
                    <a:pt x="69442" y="671218"/>
                  </a:lnTo>
                  <a:lnTo>
                    <a:pt x="66670" y="681706"/>
                  </a:lnTo>
                  <a:lnTo>
                    <a:pt x="63897" y="692193"/>
                  </a:lnTo>
                  <a:lnTo>
                    <a:pt x="61124" y="702681"/>
                  </a:lnTo>
                  <a:lnTo>
                    <a:pt x="58351" y="713169"/>
                  </a:lnTo>
                  <a:lnTo>
                    <a:pt x="55578" y="723657"/>
                  </a:lnTo>
                  <a:lnTo>
                    <a:pt x="52806" y="734145"/>
                  </a:lnTo>
                  <a:lnTo>
                    <a:pt x="50033" y="744632"/>
                  </a:lnTo>
                  <a:lnTo>
                    <a:pt x="47260" y="755120"/>
                  </a:lnTo>
                  <a:lnTo>
                    <a:pt x="44487" y="765608"/>
                  </a:lnTo>
                  <a:lnTo>
                    <a:pt x="41714" y="776096"/>
                  </a:lnTo>
                  <a:lnTo>
                    <a:pt x="38942" y="786584"/>
                  </a:lnTo>
                  <a:lnTo>
                    <a:pt x="36169" y="797071"/>
                  </a:lnTo>
                  <a:lnTo>
                    <a:pt x="33396" y="807559"/>
                  </a:lnTo>
                  <a:lnTo>
                    <a:pt x="30623" y="818047"/>
                  </a:lnTo>
                  <a:lnTo>
                    <a:pt x="27851" y="828535"/>
                  </a:lnTo>
                  <a:lnTo>
                    <a:pt x="25078" y="839022"/>
                  </a:lnTo>
                  <a:lnTo>
                    <a:pt x="22305" y="849510"/>
                  </a:lnTo>
                  <a:lnTo>
                    <a:pt x="19532" y="859998"/>
                  </a:lnTo>
                  <a:lnTo>
                    <a:pt x="16759" y="870486"/>
                  </a:lnTo>
                  <a:lnTo>
                    <a:pt x="13987" y="880974"/>
                  </a:lnTo>
                  <a:lnTo>
                    <a:pt x="11214" y="891461"/>
                  </a:lnTo>
                  <a:lnTo>
                    <a:pt x="8441" y="901949"/>
                  </a:lnTo>
                  <a:lnTo>
                    <a:pt x="5668" y="912437"/>
                  </a:lnTo>
                  <a:lnTo>
                    <a:pt x="2895" y="922925"/>
                  </a:lnTo>
                  <a:lnTo>
                    <a:pt x="123" y="933413"/>
                  </a:lnTo>
                  <a:lnTo>
                    <a:pt x="0" y="9338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2755426" y="7541439"/>
              <a:ext cx="139216" cy="138968"/>
            </a:xfrm>
            <a:custGeom>
              <a:avLst/>
              <a:pathLst>
                <a:path w="139216" h="138968">
                  <a:moveTo>
                    <a:pt x="0" y="0"/>
                  </a:moveTo>
                  <a:lnTo>
                    <a:pt x="37732" y="138968"/>
                  </a:lnTo>
                  <a:lnTo>
                    <a:pt x="139216" y="368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5790957" y="4249654"/>
              <a:ext cx="129176" cy="348989"/>
            </a:xfrm>
            <a:custGeom>
              <a:avLst/>
              <a:pathLst>
                <a:path w="129176" h="348989">
                  <a:moveTo>
                    <a:pt x="129176" y="348989"/>
                  </a:moveTo>
                  <a:lnTo>
                    <a:pt x="127492" y="344441"/>
                  </a:lnTo>
                  <a:lnTo>
                    <a:pt x="125809" y="339893"/>
                  </a:lnTo>
                  <a:lnTo>
                    <a:pt x="124126" y="335344"/>
                  </a:lnTo>
                  <a:lnTo>
                    <a:pt x="122442" y="330796"/>
                  </a:lnTo>
                  <a:lnTo>
                    <a:pt x="120759" y="326248"/>
                  </a:lnTo>
                  <a:lnTo>
                    <a:pt x="119075" y="321700"/>
                  </a:lnTo>
                  <a:lnTo>
                    <a:pt x="117392" y="317152"/>
                  </a:lnTo>
                  <a:lnTo>
                    <a:pt x="115708" y="312603"/>
                  </a:lnTo>
                  <a:lnTo>
                    <a:pt x="114025" y="308055"/>
                  </a:lnTo>
                  <a:lnTo>
                    <a:pt x="112341" y="303507"/>
                  </a:lnTo>
                  <a:lnTo>
                    <a:pt x="110658" y="298959"/>
                  </a:lnTo>
                  <a:lnTo>
                    <a:pt x="108974" y="294410"/>
                  </a:lnTo>
                  <a:lnTo>
                    <a:pt x="107291" y="289862"/>
                  </a:lnTo>
                  <a:lnTo>
                    <a:pt x="105607" y="285314"/>
                  </a:lnTo>
                  <a:lnTo>
                    <a:pt x="103924" y="280766"/>
                  </a:lnTo>
                  <a:lnTo>
                    <a:pt x="102240" y="276218"/>
                  </a:lnTo>
                  <a:lnTo>
                    <a:pt x="100557" y="271669"/>
                  </a:lnTo>
                  <a:lnTo>
                    <a:pt x="98873" y="267121"/>
                  </a:lnTo>
                  <a:lnTo>
                    <a:pt x="97190" y="262573"/>
                  </a:lnTo>
                  <a:lnTo>
                    <a:pt x="95506" y="258025"/>
                  </a:lnTo>
                  <a:lnTo>
                    <a:pt x="93823" y="253476"/>
                  </a:lnTo>
                  <a:lnTo>
                    <a:pt x="92139" y="248928"/>
                  </a:lnTo>
                  <a:lnTo>
                    <a:pt x="90456" y="244380"/>
                  </a:lnTo>
                  <a:lnTo>
                    <a:pt x="88772" y="239832"/>
                  </a:lnTo>
                  <a:lnTo>
                    <a:pt x="87089" y="235284"/>
                  </a:lnTo>
                  <a:lnTo>
                    <a:pt x="85405" y="230735"/>
                  </a:lnTo>
                  <a:lnTo>
                    <a:pt x="83722" y="226187"/>
                  </a:lnTo>
                  <a:lnTo>
                    <a:pt x="82038" y="221639"/>
                  </a:lnTo>
                  <a:lnTo>
                    <a:pt x="80355" y="217091"/>
                  </a:lnTo>
                  <a:lnTo>
                    <a:pt x="78671" y="212542"/>
                  </a:lnTo>
                  <a:lnTo>
                    <a:pt x="76988" y="207994"/>
                  </a:lnTo>
                  <a:lnTo>
                    <a:pt x="75304" y="203446"/>
                  </a:lnTo>
                  <a:lnTo>
                    <a:pt x="73621" y="198898"/>
                  </a:lnTo>
                  <a:lnTo>
                    <a:pt x="71937" y="194350"/>
                  </a:lnTo>
                  <a:lnTo>
                    <a:pt x="70254" y="189801"/>
                  </a:lnTo>
                  <a:lnTo>
                    <a:pt x="68570" y="185253"/>
                  </a:lnTo>
                  <a:lnTo>
                    <a:pt x="66887" y="180705"/>
                  </a:lnTo>
                  <a:lnTo>
                    <a:pt x="65203" y="176157"/>
                  </a:lnTo>
                  <a:lnTo>
                    <a:pt x="63520" y="171608"/>
                  </a:lnTo>
                  <a:lnTo>
                    <a:pt x="61836" y="167060"/>
                  </a:lnTo>
                  <a:lnTo>
                    <a:pt x="60153" y="162512"/>
                  </a:lnTo>
                  <a:lnTo>
                    <a:pt x="58469" y="157964"/>
                  </a:lnTo>
                  <a:lnTo>
                    <a:pt x="56786" y="153416"/>
                  </a:lnTo>
                  <a:lnTo>
                    <a:pt x="55102" y="148867"/>
                  </a:lnTo>
                  <a:lnTo>
                    <a:pt x="53419" y="144319"/>
                  </a:lnTo>
                  <a:lnTo>
                    <a:pt x="51735" y="139771"/>
                  </a:lnTo>
                  <a:lnTo>
                    <a:pt x="50052" y="135223"/>
                  </a:lnTo>
                  <a:lnTo>
                    <a:pt x="48368" y="130674"/>
                  </a:lnTo>
                  <a:lnTo>
                    <a:pt x="46685" y="126126"/>
                  </a:lnTo>
                  <a:lnTo>
                    <a:pt x="45001" y="121578"/>
                  </a:lnTo>
                  <a:lnTo>
                    <a:pt x="43318" y="117030"/>
                  </a:lnTo>
                  <a:lnTo>
                    <a:pt x="41634" y="112482"/>
                  </a:lnTo>
                  <a:lnTo>
                    <a:pt x="39951" y="107933"/>
                  </a:lnTo>
                  <a:lnTo>
                    <a:pt x="38267" y="103385"/>
                  </a:lnTo>
                  <a:lnTo>
                    <a:pt x="36584" y="98837"/>
                  </a:lnTo>
                  <a:lnTo>
                    <a:pt x="34900" y="94289"/>
                  </a:lnTo>
                  <a:lnTo>
                    <a:pt x="33217" y="89740"/>
                  </a:lnTo>
                  <a:lnTo>
                    <a:pt x="31533" y="85192"/>
                  </a:lnTo>
                  <a:lnTo>
                    <a:pt x="29850" y="80644"/>
                  </a:lnTo>
                  <a:lnTo>
                    <a:pt x="28166" y="76096"/>
                  </a:lnTo>
                  <a:lnTo>
                    <a:pt x="26483" y="71548"/>
                  </a:lnTo>
                  <a:lnTo>
                    <a:pt x="24799" y="66999"/>
                  </a:lnTo>
                  <a:lnTo>
                    <a:pt x="23116" y="62451"/>
                  </a:lnTo>
                  <a:lnTo>
                    <a:pt x="21432" y="57903"/>
                  </a:lnTo>
                  <a:lnTo>
                    <a:pt x="19749" y="53355"/>
                  </a:lnTo>
                  <a:lnTo>
                    <a:pt x="18065" y="48806"/>
                  </a:lnTo>
                  <a:lnTo>
                    <a:pt x="16382" y="44258"/>
                  </a:lnTo>
                  <a:lnTo>
                    <a:pt x="14698" y="39710"/>
                  </a:lnTo>
                  <a:lnTo>
                    <a:pt x="13015" y="35162"/>
                  </a:lnTo>
                  <a:lnTo>
                    <a:pt x="11331" y="30614"/>
                  </a:lnTo>
                  <a:lnTo>
                    <a:pt x="9648" y="26065"/>
                  </a:lnTo>
                  <a:lnTo>
                    <a:pt x="7964" y="21517"/>
                  </a:lnTo>
                  <a:lnTo>
                    <a:pt x="6281" y="16969"/>
                  </a:lnTo>
                  <a:lnTo>
                    <a:pt x="4597" y="12421"/>
                  </a:lnTo>
                  <a:lnTo>
                    <a:pt x="2914" y="7872"/>
                  </a:lnTo>
                  <a:lnTo>
                    <a:pt x="1230" y="332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5766723" y="4249654"/>
              <a:ext cx="135045" cy="141946"/>
            </a:xfrm>
            <a:custGeom>
              <a:avLst/>
              <a:pathLst>
                <a:path w="135045" h="141946">
                  <a:moveTo>
                    <a:pt x="135045" y="91959"/>
                  </a:moveTo>
                  <a:lnTo>
                    <a:pt x="24233" y="0"/>
                  </a:lnTo>
                  <a:lnTo>
                    <a:pt x="0" y="1419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5042500" y="4001460"/>
              <a:ext cx="877633" cy="597183"/>
            </a:xfrm>
            <a:custGeom>
              <a:avLst/>
              <a:pathLst>
                <a:path w="877633" h="597183">
                  <a:moveTo>
                    <a:pt x="877633" y="597183"/>
                  </a:moveTo>
                  <a:lnTo>
                    <a:pt x="867866" y="590538"/>
                  </a:lnTo>
                  <a:lnTo>
                    <a:pt x="858099" y="583892"/>
                  </a:lnTo>
                  <a:lnTo>
                    <a:pt x="848332" y="577246"/>
                  </a:lnTo>
                  <a:lnTo>
                    <a:pt x="838565" y="570600"/>
                  </a:lnTo>
                  <a:lnTo>
                    <a:pt x="828799" y="563954"/>
                  </a:lnTo>
                  <a:lnTo>
                    <a:pt x="819032" y="557308"/>
                  </a:lnTo>
                  <a:lnTo>
                    <a:pt x="809265" y="550662"/>
                  </a:lnTo>
                  <a:lnTo>
                    <a:pt x="799498" y="544017"/>
                  </a:lnTo>
                  <a:lnTo>
                    <a:pt x="789731" y="537371"/>
                  </a:lnTo>
                  <a:lnTo>
                    <a:pt x="779964" y="530725"/>
                  </a:lnTo>
                  <a:lnTo>
                    <a:pt x="770197" y="524079"/>
                  </a:lnTo>
                  <a:lnTo>
                    <a:pt x="760430" y="517433"/>
                  </a:lnTo>
                  <a:lnTo>
                    <a:pt x="750663" y="510787"/>
                  </a:lnTo>
                  <a:lnTo>
                    <a:pt x="740896" y="504141"/>
                  </a:lnTo>
                  <a:lnTo>
                    <a:pt x="731130" y="497495"/>
                  </a:lnTo>
                  <a:lnTo>
                    <a:pt x="721363" y="490850"/>
                  </a:lnTo>
                  <a:lnTo>
                    <a:pt x="711596" y="484204"/>
                  </a:lnTo>
                  <a:lnTo>
                    <a:pt x="701829" y="477558"/>
                  </a:lnTo>
                  <a:lnTo>
                    <a:pt x="692062" y="470912"/>
                  </a:lnTo>
                  <a:lnTo>
                    <a:pt x="682295" y="464266"/>
                  </a:lnTo>
                  <a:lnTo>
                    <a:pt x="672528" y="457620"/>
                  </a:lnTo>
                  <a:lnTo>
                    <a:pt x="662761" y="450974"/>
                  </a:lnTo>
                  <a:lnTo>
                    <a:pt x="652994" y="444329"/>
                  </a:lnTo>
                  <a:lnTo>
                    <a:pt x="643227" y="437683"/>
                  </a:lnTo>
                  <a:lnTo>
                    <a:pt x="633461" y="431037"/>
                  </a:lnTo>
                  <a:lnTo>
                    <a:pt x="623694" y="424391"/>
                  </a:lnTo>
                  <a:lnTo>
                    <a:pt x="613927" y="417745"/>
                  </a:lnTo>
                  <a:lnTo>
                    <a:pt x="604160" y="411099"/>
                  </a:lnTo>
                  <a:lnTo>
                    <a:pt x="594393" y="404453"/>
                  </a:lnTo>
                  <a:lnTo>
                    <a:pt x="584626" y="397807"/>
                  </a:lnTo>
                  <a:lnTo>
                    <a:pt x="574859" y="391162"/>
                  </a:lnTo>
                  <a:lnTo>
                    <a:pt x="565092" y="384516"/>
                  </a:lnTo>
                  <a:lnTo>
                    <a:pt x="555325" y="377870"/>
                  </a:lnTo>
                  <a:lnTo>
                    <a:pt x="545558" y="371224"/>
                  </a:lnTo>
                  <a:lnTo>
                    <a:pt x="535792" y="364578"/>
                  </a:lnTo>
                  <a:lnTo>
                    <a:pt x="526025" y="357932"/>
                  </a:lnTo>
                  <a:lnTo>
                    <a:pt x="516258" y="351286"/>
                  </a:lnTo>
                  <a:lnTo>
                    <a:pt x="506491" y="344641"/>
                  </a:lnTo>
                  <a:lnTo>
                    <a:pt x="496724" y="337995"/>
                  </a:lnTo>
                  <a:lnTo>
                    <a:pt x="486957" y="331349"/>
                  </a:lnTo>
                  <a:lnTo>
                    <a:pt x="477190" y="324703"/>
                  </a:lnTo>
                  <a:lnTo>
                    <a:pt x="467423" y="318057"/>
                  </a:lnTo>
                  <a:lnTo>
                    <a:pt x="457656" y="311411"/>
                  </a:lnTo>
                  <a:lnTo>
                    <a:pt x="447889" y="304765"/>
                  </a:lnTo>
                  <a:lnTo>
                    <a:pt x="438123" y="298119"/>
                  </a:lnTo>
                  <a:lnTo>
                    <a:pt x="428356" y="291474"/>
                  </a:lnTo>
                  <a:lnTo>
                    <a:pt x="418589" y="284828"/>
                  </a:lnTo>
                  <a:lnTo>
                    <a:pt x="408822" y="278182"/>
                  </a:lnTo>
                  <a:lnTo>
                    <a:pt x="399055" y="271536"/>
                  </a:lnTo>
                  <a:lnTo>
                    <a:pt x="389288" y="264890"/>
                  </a:lnTo>
                  <a:lnTo>
                    <a:pt x="379521" y="258244"/>
                  </a:lnTo>
                  <a:lnTo>
                    <a:pt x="369754" y="251598"/>
                  </a:lnTo>
                  <a:lnTo>
                    <a:pt x="359987" y="244953"/>
                  </a:lnTo>
                  <a:lnTo>
                    <a:pt x="350220" y="238307"/>
                  </a:lnTo>
                  <a:lnTo>
                    <a:pt x="340454" y="231661"/>
                  </a:lnTo>
                  <a:lnTo>
                    <a:pt x="330687" y="225015"/>
                  </a:lnTo>
                  <a:lnTo>
                    <a:pt x="320920" y="218369"/>
                  </a:lnTo>
                  <a:lnTo>
                    <a:pt x="311153" y="211723"/>
                  </a:lnTo>
                  <a:lnTo>
                    <a:pt x="301386" y="205077"/>
                  </a:lnTo>
                  <a:lnTo>
                    <a:pt x="291619" y="198431"/>
                  </a:lnTo>
                  <a:lnTo>
                    <a:pt x="281852" y="191786"/>
                  </a:lnTo>
                  <a:lnTo>
                    <a:pt x="272085" y="185140"/>
                  </a:lnTo>
                  <a:lnTo>
                    <a:pt x="262318" y="178494"/>
                  </a:lnTo>
                  <a:lnTo>
                    <a:pt x="252551" y="171848"/>
                  </a:lnTo>
                  <a:lnTo>
                    <a:pt x="242785" y="165202"/>
                  </a:lnTo>
                  <a:lnTo>
                    <a:pt x="233018" y="158556"/>
                  </a:lnTo>
                  <a:lnTo>
                    <a:pt x="223251" y="151910"/>
                  </a:lnTo>
                  <a:lnTo>
                    <a:pt x="213484" y="145265"/>
                  </a:lnTo>
                  <a:lnTo>
                    <a:pt x="203717" y="138619"/>
                  </a:lnTo>
                  <a:lnTo>
                    <a:pt x="193950" y="131973"/>
                  </a:lnTo>
                  <a:lnTo>
                    <a:pt x="184183" y="125327"/>
                  </a:lnTo>
                  <a:lnTo>
                    <a:pt x="174416" y="118681"/>
                  </a:lnTo>
                  <a:lnTo>
                    <a:pt x="164649" y="112035"/>
                  </a:lnTo>
                  <a:lnTo>
                    <a:pt x="154883" y="105389"/>
                  </a:lnTo>
                  <a:lnTo>
                    <a:pt x="145116" y="98743"/>
                  </a:lnTo>
                  <a:lnTo>
                    <a:pt x="135349" y="92098"/>
                  </a:lnTo>
                  <a:lnTo>
                    <a:pt x="125582" y="85452"/>
                  </a:lnTo>
                  <a:lnTo>
                    <a:pt x="115815" y="78806"/>
                  </a:lnTo>
                  <a:lnTo>
                    <a:pt x="106048" y="72160"/>
                  </a:lnTo>
                  <a:lnTo>
                    <a:pt x="96281" y="65514"/>
                  </a:lnTo>
                  <a:lnTo>
                    <a:pt x="86514" y="58868"/>
                  </a:lnTo>
                  <a:lnTo>
                    <a:pt x="76747" y="52222"/>
                  </a:lnTo>
                  <a:lnTo>
                    <a:pt x="66980" y="45577"/>
                  </a:lnTo>
                  <a:lnTo>
                    <a:pt x="57214" y="38931"/>
                  </a:lnTo>
                  <a:lnTo>
                    <a:pt x="47447" y="32285"/>
                  </a:lnTo>
                  <a:lnTo>
                    <a:pt x="37680" y="25639"/>
                  </a:lnTo>
                  <a:lnTo>
                    <a:pt x="27913" y="18993"/>
                  </a:lnTo>
                  <a:lnTo>
                    <a:pt x="18146" y="12347"/>
                  </a:lnTo>
                  <a:lnTo>
                    <a:pt x="8379" y="570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5042500" y="4001460"/>
              <a:ext cx="143607" cy="129682"/>
            </a:xfrm>
            <a:custGeom>
              <a:avLst/>
              <a:pathLst>
                <a:path w="143607" h="129682">
                  <a:moveTo>
                    <a:pt x="143607" y="10629"/>
                  </a:moveTo>
                  <a:lnTo>
                    <a:pt x="0" y="0"/>
                  </a:lnTo>
                  <a:lnTo>
                    <a:pt x="62598" y="12968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5174974" y="4598644"/>
              <a:ext cx="745159" cy="647827"/>
            </a:xfrm>
            <a:custGeom>
              <a:avLst/>
              <a:pathLst>
                <a:path w="745159" h="647827">
                  <a:moveTo>
                    <a:pt x="745159" y="0"/>
                  </a:moveTo>
                  <a:lnTo>
                    <a:pt x="736809" y="7259"/>
                  </a:lnTo>
                  <a:lnTo>
                    <a:pt x="728459" y="14518"/>
                  </a:lnTo>
                  <a:lnTo>
                    <a:pt x="720108" y="21778"/>
                  </a:lnTo>
                  <a:lnTo>
                    <a:pt x="711758" y="29037"/>
                  </a:lnTo>
                  <a:lnTo>
                    <a:pt x="703408" y="36297"/>
                  </a:lnTo>
                  <a:lnTo>
                    <a:pt x="695058" y="43556"/>
                  </a:lnTo>
                  <a:lnTo>
                    <a:pt x="686708" y="50816"/>
                  </a:lnTo>
                  <a:lnTo>
                    <a:pt x="678358" y="58075"/>
                  </a:lnTo>
                  <a:lnTo>
                    <a:pt x="670008" y="65335"/>
                  </a:lnTo>
                  <a:lnTo>
                    <a:pt x="661657" y="72594"/>
                  </a:lnTo>
                  <a:lnTo>
                    <a:pt x="653307" y="79854"/>
                  </a:lnTo>
                  <a:lnTo>
                    <a:pt x="644957" y="87113"/>
                  </a:lnTo>
                  <a:lnTo>
                    <a:pt x="636607" y="94372"/>
                  </a:lnTo>
                  <a:lnTo>
                    <a:pt x="628257" y="101632"/>
                  </a:lnTo>
                  <a:lnTo>
                    <a:pt x="619907" y="108891"/>
                  </a:lnTo>
                  <a:lnTo>
                    <a:pt x="611557" y="116151"/>
                  </a:lnTo>
                  <a:lnTo>
                    <a:pt x="603206" y="123410"/>
                  </a:lnTo>
                  <a:lnTo>
                    <a:pt x="594856" y="130670"/>
                  </a:lnTo>
                  <a:lnTo>
                    <a:pt x="586506" y="137929"/>
                  </a:lnTo>
                  <a:lnTo>
                    <a:pt x="578156" y="145189"/>
                  </a:lnTo>
                  <a:lnTo>
                    <a:pt x="569806" y="152448"/>
                  </a:lnTo>
                  <a:lnTo>
                    <a:pt x="561456" y="159708"/>
                  </a:lnTo>
                  <a:lnTo>
                    <a:pt x="553106" y="166967"/>
                  </a:lnTo>
                  <a:lnTo>
                    <a:pt x="544755" y="174227"/>
                  </a:lnTo>
                  <a:lnTo>
                    <a:pt x="536405" y="181486"/>
                  </a:lnTo>
                  <a:lnTo>
                    <a:pt x="528055" y="188745"/>
                  </a:lnTo>
                  <a:lnTo>
                    <a:pt x="519705" y="196005"/>
                  </a:lnTo>
                  <a:lnTo>
                    <a:pt x="511355" y="203264"/>
                  </a:lnTo>
                  <a:lnTo>
                    <a:pt x="503005" y="210524"/>
                  </a:lnTo>
                  <a:lnTo>
                    <a:pt x="494655" y="217783"/>
                  </a:lnTo>
                  <a:lnTo>
                    <a:pt x="486304" y="225043"/>
                  </a:lnTo>
                  <a:lnTo>
                    <a:pt x="477954" y="232302"/>
                  </a:lnTo>
                  <a:lnTo>
                    <a:pt x="469604" y="239562"/>
                  </a:lnTo>
                  <a:lnTo>
                    <a:pt x="461254" y="246821"/>
                  </a:lnTo>
                  <a:lnTo>
                    <a:pt x="452904" y="254081"/>
                  </a:lnTo>
                  <a:lnTo>
                    <a:pt x="444554" y="261340"/>
                  </a:lnTo>
                  <a:lnTo>
                    <a:pt x="436204" y="268600"/>
                  </a:lnTo>
                  <a:lnTo>
                    <a:pt x="427853" y="275859"/>
                  </a:lnTo>
                  <a:lnTo>
                    <a:pt x="419503" y="283118"/>
                  </a:lnTo>
                  <a:lnTo>
                    <a:pt x="411153" y="290378"/>
                  </a:lnTo>
                  <a:lnTo>
                    <a:pt x="402803" y="297637"/>
                  </a:lnTo>
                  <a:lnTo>
                    <a:pt x="394453" y="304897"/>
                  </a:lnTo>
                  <a:lnTo>
                    <a:pt x="386103" y="312156"/>
                  </a:lnTo>
                  <a:lnTo>
                    <a:pt x="377753" y="319416"/>
                  </a:lnTo>
                  <a:lnTo>
                    <a:pt x="369402" y="326675"/>
                  </a:lnTo>
                  <a:lnTo>
                    <a:pt x="361052" y="333935"/>
                  </a:lnTo>
                  <a:lnTo>
                    <a:pt x="352702" y="341194"/>
                  </a:lnTo>
                  <a:lnTo>
                    <a:pt x="344352" y="348454"/>
                  </a:lnTo>
                  <a:lnTo>
                    <a:pt x="336002" y="355713"/>
                  </a:lnTo>
                  <a:lnTo>
                    <a:pt x="327652" y="362972"/>
                  </a:lnTo>
                  <a:lnTo>
                    <a:pt x="319302" y="370232"/>
                  </a:lnTo>
                  <a:lnTo>
                    <a:pt x="310951" y="377491"/>
                  </a:lnTo>
                  <a:lnTo>
                    <a:pt x="302601" y="384751"/>
                  </a:lnTo>
                  <a:lnTo>
                    <a:pt x="294251" y="392010"/>
                  </a:lnTo>
                  <a:lnTo>
                    <a:pt x="285901" y="399270"/>
                  </a:lnTo>
                  <a:lnTo>
                    <a:pt x="277551" y="406529"/>
                  </a:lnTo>
                  <a:lnTo>
                    <a:pt x="269201" y="413789"/>
                  </a:lnTo>
                  <a:lnTo>
                    <a:pt x="260851" y="421048"/>
                  </a:lnTo>
                  <a:lnTo>
                    <a:pt x="252500" y="428308"/>
                  </a:lnTo>
                  <a:lnTo>
                    <a:pt x="244150" y="435567"/>
                  </a:lnTo>
                  <a:lnTo>
                    <a:pt x="235800" y="442827"/>
                  </a:lnTo>
                  <a:lnTo>
                    <a:pt x="227450" y="450086"/>
                  </a:lnTo>
                  <a:lnTo>
                    <a:pt x="219100" y="457345"/>
                  </a:lnTo>
                  <a:lnTo>
                    <a:pt x="210750" y="464605"/>
                  </a:lnTo>
                  <a:lnTo>
                    <a:pt x="202400" y="471864"/>
                  </a:lnTo>
                  <a:lnTo>
                    <a:pt x="194049" y="479124"/>
                  </a:lnTo>
                  <a:lnTo>
                    <a:pt x="185699" y="486383"/>
                  </a:lnTo>
                  <a:lnTo>
                    <a:pt x="177349" y="493643"/>
                  </a:lnTo>
                  <a:lnTo>
                    <a:pt x="168999" y="500902"/>
                  </a:lnTo>
                  <a:lnTo>
                    <a:pt x="160649" y="508162"/>
                  </a:lnTo>
                  <a:lnTo>
                    <a:pt x="152299" y="515421"/>
                  </a:lnTo>
                  <a:lnTo>
                    <a:pt x="143949" y="522681"/>
                  </a:lnTo>
                  <a:lnTo>
                    <a:pt x="135598" y="529940"/>
                  </a:lnTo>
                  <a:lnTo>
                    <a:pt x="127248" y="537200"/>
                  </a:lnTo>
                  <a:lnTo>
                    <a:pt x="118898" y="544459"/>
                  </a:lnTo>
                  <a:lnTo>
                    <a:pt x="110548" y="551718"/>
                  </a:lnTo>
                  <a:lnTo>
                    <a:pt x="102198" y="558978"/>
                  </a:lnTo>
                  <a:lnTo>
                    <a:pt x="93848" y="566237"/>
                  </a:lnTo>
                  <a:lnTo>
                    <a:pt x="85498" y="573497"/>
                  </a:lnTo>
                  <a:lnTo>
                    <a:pt x="77147" y="580756"/>
                  </a:lnTo>
                  <a:lnTo>
                    <a:pt x="68797" y="588016"/>
                  </a:lnTo>
                  <a:lnTo>
                    <a:pt x="60447" y="595275"/>
                  </a:lnTo>
                  <a:lnTo>
                    <a:pt x="52097" y="602535"/>
                  </a:lnTo>
                  <a:lnTo>
                    <a:pt x="43747" y="609794"/>
                  </a:lnTo>
                  <a:lnTo>
                    <a:pt x="35397" y="617054"/>
                  </a:lnTo>
                  <a:lnTo>
                    <a:pt x="27047" y="624313"/>
                  </a:lnTo>
                  <a:lnTo>
                    <a:pt x="18696" y="631573"/>
                  </a:lnTo>
                  <a:lnTo>
                    <a:pt x="10346" y="638832"/>
                  </a:lnTo>
                  <a:lnTo>
                    <a:pt x="1996" y="646091"/>
                  </a:lnTo>
                  <a:lnTo>
                    <a:pt x="0" y="64782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5174974" y="5110314"/>
              <a:ext cx="141352" cy="136157"/>
            </a:xfrm>
            <a:custGeom>
              <a:avLst/>
              <a:pathLst>
                <a:path w="141352" h="136157">
                  <a:moveTo>
                    <a:pt x="46874" y="0"/>
                  </a:moveTo>
                  <a:lnTo>
                    <a:pt x="0" y="136157"/>
                  </a:lnTo>
                  <a:lnTo>
                    <a:pt x="141352" y="10867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5920133" y="3566017"/>
              <a:ext cx="737310" cy="1032626"/>
            </a:xfrm>
            <a:custGeom>
              <a:avLst/>
              <a:pathLst>
                <a:path w="737310" h="1032626">
                  <a:moveTo>
                    <a:pt x="0" y="1032626"/>
                  </a:moveTo>
                  <a:lnTo>
                    <a:pt x="8081" y="1021308"/>
                  </a:lnTo>
                  <a:lnTo>
                    <a:pt x="16163" y="1009989"/>
                  </a:lnTo>
                  <a:lnTo>
                    <a:pt x="24244" y="998671"/>
                  </a:lnTo>
                  <a:lnTo>
                    <a:pt x="32326" y="987352"/>
                  </a:lnTo>
                  <a:lnTo>
                    <a:pt x="40407" y="976034"/>
                  </a:lnTo>
                  <a:lnTo>
                    <a:pt x="48489" y="964716"/>
                  </a:lnTo>
                  <a:lnTo>
                    <a:pt x="56570" y="953397"/>
                  </a:lnTo>
                  <a:lnTo>
                    <a:pt x="64652" y="942079"/>
                  </a:lnTo>
                  <a:lnTo>
                    <a:pt x="72733" y="930760"/>
                  </a:lnTo>
                  <a:lnTo>
                    <a:pt x="80815" y="919442"/>
                  </a:lnTo>
                  <a:lnTo>
                    <a:pt x="88896" y="908124"/>
                  </a:lnTo>
                  <a:lnTo>
                    <a:pt x="96978" y="896805"/>
                  </a:lnTo>
                  <a:lnTo>
                    <a:pt x="105059" y="885487"/>
                  </a:lnTo>
                  <a:lnTo>
                    <a:pt x="113141" y="874168"/>
                  </a:lnTo>
                  <a:lnTo>
                    <a:pt x="121222" y="862850"/>
                  </a:lnTo>
                  <a:lnTo>
                    <a:pt x="129304" y="851532"/>
                  </a:lnTo>
                  <a:lnTo>
                    <a:pt x="137385" y="840213"/>
                  </a:lnTo>
                  <a:lnTo>
                    <a:pt x="145467" y="828895"/>
                  </a:lnTo>
                  <a:lnTo>
                    <a:pt x="153548" y="817576"/>
                  </a:lnTo>
                  <a:lnTo>
                    <a:pt x="161630" y="806258"/>
                  </a:lnTo>
                  <a:lnTo>
                    <a:pt x="169711" y="794940"/>
                  </a:lnTo>
                  <a:lnTo>
                    <a:pt x="177793" y="783621"/>
                  </a:lnTo>
                  <a:lnTo>
                    <a:pt x="185874" y="772303"/>
                  </a:lnTo>
                  <a:lnTo>
                    <a:pt x="193956" y="760985"/>
                  </a:lnTo>
                  <a:lnTo>
                    <a:pt x="202037" y="749666"/>
                  </a:lnTo>
                  <a:lnTo>
                    <a:pt x="210119" y="738348"/>
                  </a:lnTo>
                  <a:lnTo>
                    <a:pt x="218200" y="727029"/>
                  </a:lnTo>
                  <a:lnTo>
                    <a:pt x="226282" y="715711"/>
                  </a:lnTo>
                  <a:lnTo>
                    <a:pt x="234363" y="704393"/>
                  </a:lnTo>
                  <a:lnTo>
                    <a:pt x="242445" y="693074"/>
                  </a:lnTo>
                  <a:lnTo>
                    <a:pt x="250526" y="681756"/>
                  </a:lnTo>
                  <a:lnTo>
                    <a:pt x="258608" y="670437"/>
                  </a:lnTo>
                  <a:lnTo>
                    <a:pt x="266689" y="659119"/>
                  </a:lnTo>
                  <a:lnTo>
                    <a:pt x="274771" y="647801"/>
                  </a:lnTo>
                  <a:lnTo>
                    <a:pt x="282852" y="636482"/>
                  </a:lnTo>
                  <a:lnTo>
                    <a:pt x="290934" y="625164"/>
                  </a:lnTo>
                  <a:lnTo>
                    <a:pt x="299015" y="613845"/>
                  </a:lnTo>
                  <a:lnTo>
                    <a:pt x="307097" y="602527"/>
                  </a:lnTo>
                  <a:lnTo>
                    <a:pt x="315178" y="591209"/>
                  </a:lnTo>
                  <a:lnTo>
                    <a:pt x="323260" y="579890"/>
                  </a:lnTo>
                  <a:lnTo>
                    <a:pt x="331341" y="568572"/>
                  </a:lnTo>
                  <a:lnTo>
                    <a:pt x="339423" y="557253"/>
                  </a:lnTo>
                  <a:lnTo>
                    <a:pt x="347504" y="545935"/>
                  </a:lnTo>
                  <a:lnTo>
                    <a:pt x="355586" y="534617"/>
                  </a:lnTo>
                  <a:lnTo>
                    <a:pt x="363667" y="523298"/>
                  </a:lnTo>
                  <a:lnTo>
                    <a:pt x="371749" y="511980"/>
                  </a:lnTo>
                  <a:lnTo>
                    <a:pt x="379830" y="500661"/>
                  </a:lnTo>
                  <a:lnTo>
                    <a:pt x="387912" y="489343"/>
                  </a:lnTo>
                  <a:lnTo>
                    <a:pt x="395993" y="478025"/>
                  </a:lnTo>
                  <a:lnTo>
                    <a:pt x="404075" y="466706"/>
                  </a:lnTo>
                  <a:lnTo>
                    <a:pt x="412156" y="455388"/>
                  </a:lnTo>
                  <a:lnTo>
                    <a:pt x="420238" y="444070"/>
                  </a:lnTo>
                  <a:lnTo>
                    <a:pt x="428319" y="432751"/>
                  </a:lnTo>
                  <a:lnTo>
                    <a:pt x="436401" y="421433"/>
                  </a:lnTo>
                  <a:lnTo>
                    <a:pt x="444482" y="410114"/>
                  </a:lnTo>
                  <a:lnTo>
                    <a:pt x="452564" y="398796"/>
                  </a:lnTo>
                  <a:lnTo>
                    <a:pt x="460645" y="387478"/>
                  </a:lnTo>
                  <a:lnTo>
                    <a:pt x="468727" y="376159"/>
                  </a:lnTo>
                  <a:lnTo>
                    <a:pt x="476808" y="364841"/>
                  </a:lnTo>
                  <a:lnTo>
                    <a:pt x="484890" y="353522"/>
                  </a:lnTo>
                  <a:lnTo>
                    <a:pt x="492971" y="342204"/>
                  </a:lnTo>
                  <a:lnTo>
                    <a:pt x="501053" y="330886"/>
                  </a:lnTo>
                  <a:lnTo>
                    <a:pt x="509134" y="319567"/>
                  </a:lnTo>
                  <a:lnTo>
                    <a:pt x="517216" y="308249"/>
                  </a:lnTo>
                  <a:lnTo>
                    <a:pt x="525297" y="296930"/>
                  </a:lnTo>
                  <a:lnTo>
                    <a:pt x="533379" y="285612"/>
                  </a:lnTo>
                  <a:lnTo>
                    <a:pt x="541460" y="274294"/>
                  </a:lnTo>
                  <a:lnTo>
                    <a:pt x="549542" y="262975"/>
                  </a:lnTo>
                  <a:lnTo>
                    <a:pt x="557623" y="251657"/>
                  </a:lnTo>
                  <a:lnTo>
                    <a:pt x="565705" y="240338"/>
                  </a:lnTo>
                  <a:lnTo>
                    <a:pt x="573786" y="229020"/>
                  </a:lnTo>
                  <a:lnTo>
                    <a:pt x="581868" y="217702"/>
                  </a:lnTo>
                  <a:lnTo>
                    <a:pt x="589949" y="206383"/>
                  </a:lnTo>
                  <a:lnTo>
                    <a:pt x="598031" y="195065"/>
                  </a:lnTo>
                  <a:lnTo>
                    <a:pt x="606112" y="183746"/>
                  </a:lnTo>
                  <a:lnTo>
                    <a:pt x="614194" y="172428"/>
                  </a:lnTo>
                  <a:lnTo>
                    <a:pt x="622275" y="161110"/>
                  </a:lnTo>
                  <a:lnTo>
                    <a:pt x="630357" y="149791"/>
                  </a:lnTo>
                  <a:lnTo>
                    <a:pt x="638438" y="138473"/>
                  </a:lnTo>
                  <a:lnTo>
                    <a:pt x="646520" y="127154"/>
                  </a:lnTo>
                  <a:lnTo>
                    <a:pt x="654601" y="115836"/>
                  </a:lnTo>
                  <a:lnTo>
                    <a:pt x="662683" y="104518"/>
                  </a:lnTo>
                  <a:lnTo>
                    <a:pt x="670764" y="93199"/>
                  </a:lnTo>
                  <a:lnTo>
                    <a:pt x="678846" y="81881"/>
                  </a:lnTo>
                  <a:lnTo>
                    <a:pt x="686927" y="70563"/>
                  </a:lnTo>
                  <a:lnTo>
                    <a:pt x="695009" y="59244"/>
                  </a:lnTo>
                  <a:lnTo>
                    <a:pt x="703090" y="47926"/>
                  </a:lnTo>
                  <a:lnTo>
                    <a:pt x="711172" y="36607"/>
                  </a:lnTo>
                  <a:lnTo>
                    <a:pt x="719253" y="25289"/>
                  </a:lnTo>
                  <a:lnTo>
                    <a:pt x="727335" y="13971"/>
                  </a:lnTo>
                  <a:lnTo>
                    <a:pt x="735416" y="2652"/>
                  </a:lnTo>
                  <a:lnTo>
                    <a:pt x="73731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6526381" y="3566017"/>
              <a:ext cx="131062" cy="143330"/>
            </a:xfrm>
            <a:custGeom>
              <a:avLst/>
              <a:pathLst>
                <a:path w="131062" h="143330">
                  <a:moveTo>
                    <a:pt x="117192" y="143330"/>
                  </a:moveTo>
                  <a:lnTo>
                    <a:pt x="131062" y="0"/>
                  </a:lnTo>
                  <a:lnTo>
                    <a:pt x="0" y="5965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5920133" y="4598644"/>
              <a:ext cx="64941" cy="944024"/>
            </a:xfrm>
            <a:custGeom>
              <a:avLst/>
              <a:pathLst>
                <a:path w="64941" h="944024">
                  <a:moveTo>
                    <a:pt x="0" y="0"/>
                  </a:moveTo>
                  <a:lnTo>
                    <a:pt x="730" y="10623"/>
                  </a:lnTo>
                  <a:lnTo>
                    <a:pt x="1461" y="21247"/>
                  </a:lnTo>
                  <a:lnTo>
                    <a:pt x="2192" y="31871"/>
                  </a:lnTo>
                  <a:lnTo>
                    <a:pt x="2923" y="42495"/>
                  </a:lnTo>
                  <a:lnTo>
                    <a:pt x="3654" y="53119"/>
                  </a:lnTo>
                  <a:lnTo>
                    <a:pt x="4385" y="63743"/>
                  </a:lnTo>
                  <a:lnTo>
                    <a:pt x="5115" y="74367"/>
                  </a:lnTo>
                  <a:lnTo>
                    <a:pt x="5846" y="84991"/>
                  </a:lnTo>
                  <a:lnTo>
                    <a:pt x="6577" y="95615"/>
                  </a:lnTo>
                  <a:lnTo>
                    <a:pt x="7308" y="106239"/>
                  </a:lnTo>
                  <a:lnTo>
                    <a:pt x="8039" y="116863"/>
                  </a:lnTo>
                  <a:lnTo>
                    <a:pt x="8770" y="127487"/>
                  </a:lnTo>
                  <a:lnTo>
                    <a:pt x="9500" y="138111"/>
                  </a:lnTo>
                  <a:lnTo>
                    <a:pt x="10231" y="148735"/>
                  </a:lnTo>
                  <a:lnTo>
                    <a:pt x="10962" y="159359"/>
                  </a:lnTo>
                  <a:lnTo>
                    <a:pt x="11693" y="169983"/>
                  </a:lnTo>
                  <a:lnTo>
                    <a:pt x="12424" y="180607"/>
                  </a:lnTo>
                  <a:lnTo>
                    <a:pt x="13155" y="191230"/>
                  </a:lnTo>
                  <a:lnTo>
                    <a:pt x="13886" y="201854"/>
                  </a:lnTo>
                  <a:lnTo>
                    <a:pt x="14616" y="212478"/>
                  </a:lnTo>
                  <a:lnTo>
                    <a:pt x="15347" y="223102"/>
                  </a:lnTo>
                  <a:lnTo>
                    <a:pt x="16078" y="233726"/>
                  </a:lnTo>
                  <a:lnTo>
                    <a:pt x="16809" y="244350"/>
                  </a:lnTo>
                  <a:lnTo>
                    <a:pt x="17540" y="254974"/>
                  </a:lnTo>
                  <a:lnTo>
                    <a:pt x="18271" y="265598"/>
                  </a:lnTo>
                  <a:lnTo>
                    <a:pt x="19001" y="276222"/>
                  </a:lnTo>
                  <a:lnTo>
                    <a:pt x="19732" y="286846"/>
                  </a:lnTo>
                  <a:lnTo>
                    <a:pt x="20463" y="297470"/>
                  </a:lnTo>
                  <a:lnTo>
                    <a:pt x="21194" y="308094"/>
                  </a:lnTo>
                  <a:lnTo>
                    <a:pt x="21925" y="318718"/>
                  </a:lnTo>
                  <a:lnTo>
                    <a:pt x="22656" y="329342"/>
                  </a:lnTo>
                  <a:lnTo>
                    <a:pt x="23387" y="339966"/>
                  </a:lnTo>
                  <a:lnTo>
                    <a:pt x="24117" y="350590"/>
                  </a:lnTo>
                  <a:lnTo>
                    <a:pt x="24848" y="361214"/>
                  </a:lnTo>
                  <a:lnTo>
                    <a:pt x="25579" y="371837"/>
                  </a:lnTo>
                  <a:lnTo>
                    <a:pt x="26310" y="382461"/>
                  </a:lnTo>
                  <a:lnTo>
                    <a:pt x="27041" y="393085"/>
                  </a:lnTo>
                  <a:lnTo>
                    <a:pt x="27772" y="403709"/>
                  </a:lnTo>
                  <a:lnTo>
                    <a:pt x="28502" y="414333"/>
                  </a:lnTo>
                  <a:lnTo>
                    <a:pt x="29233" y="424957"/>
                  </a:lnTo>
                  <a:lnTo>
                    <a:pt x="29964" y="435581"/>
                  </a:lnTo>
                  <a:lnTo>
                    <a:pt x="30695" y="446205"/>
                  </a:lnTo>
                  <a:lnTo>
                    <a:pt x="31426" y="456829"/>
                  </a:lnTo>
                  <a:lnTo>
                    <a:pt x="32157" y="467453"/>
                  </a:lnTo>
                  <a:lnTo>
                    <a:pt x="32888" y="478077"/>
                  </a:lnTo>
                  <a:lnTo>
                    <a:pt x="33618" y="488701"/>
                  </a:lnTo>
                  <a:lnTo>
                    <a:pt x="34349" y="499325"/>
                  </a:lnTo>
                  <a:lnTo>
                    <a:pt x="35080" y="509949"/>
                  </a:lnTo>
                  <a:lnTo>
                    <a:pt x="35811" y="520573"/>
                  </a:lnTo>
                  <a:lnTo>
                    <a:pt x="36542" y="531197"/>
                  </a:lnTo>
                  <a:lnTo>
                    <a:pt x="37273" y="541821"/>
                  </a:lnTo>
                  <a:lnTo>
                    <a:pt x="38003" y="552444"/>
                  </a:lnTo>
                  <a:lnTo>
                    <a:pt x="38734" y="563068"/>
                  </a:lnTo>
                  <a:lnTo>
                    <a:pt x="39465" y="573692"/>
                  </a:lnTo>
                  <a:lnTo>
                    <a:pt x="40196" y="584316"/>
                  </a:lnTo>
                  <a:lnTo>
                    <a:pt x="40927" y="594940"/>
                  </a:lnTo>
                  <a:lnTo>
                    <a:pt x="41658" y="605564"/>
                  </a:lnTo>
                  <a:lnTo>
                    <a:pt x="42389" y="616188"/>
                  </a:lnTo>
                  <a:lnTo>
                    <a:pt x="43119" y="626812"/>
                  </a:lnTo>
                  <a:lnTo>
                    <a:pt x="43850" y="637436"/>
                  </a:lnTo>
                  <a:lnTo>
                    <a:pt x="44581" y="648060"/>
                  </a:lnTo>
                  <a:lnTo>
                    <a:pt x="45312" y="658684"/>
                  </a:lnTo>
                  <a:lnTo>
                    <a:pt x="46043" y="669308"/>
                  </a:lnTo>
                  <a:lnTo>
                    <a:pt x="46774" y="679932"/>
                  </a:lnTo>
                  <a:lnTo>
                    <a:pt x="47504" y="690556"/>
                  </a:lnTo>
                  <a:lnTo>
                    <a:pt x="48235" y="701180"/>
                  </a:lnTo>
                  <a:lnTo>
                    <a:pt x="48966" y="711804"/>
                  </a:lnTo>
                  <a:lnTo>
                    <a:pt x="49697" y="722428"/>
                  </a:lnTo>
                  <a:lnTo>
                    <a:pt x="50428" y="733051"/>
                  </a:lnTo>
                  <a:lnTo>
                    <a:pt x="51159" y="743675"/>
                  </a:lnTo>
                  <a:lnTo>
                    <a:pt x="51889" y="754299"/>
                  </a:lnTo>
                  <a:lnTo>
                    <a:pt x="52620" y="764923"/>
                  </a:lnTo>
                  <a:lnTo>
                    <a:pt x="53351" y="775547"/>
                  </a:lnTo>
                  <a:lnTo>
                    <a:pt x="54082" y="786171"/>
                  </a:lnTo>
                  <a:lnTo>
                    <a:pt x="54813" y="796795"/>
                  </a:lnTo>
                  <a:lnTo>
                    <a:pt x="55544" y="807419"/>
                  </a:lnTo>
                  <a:lnTo>
                    <a:pt x="56275" y="818043"/>
                  </a:lnTo>
                  <a:lnTo>
                    <a:pt x="57005" y="828667"/>
                  </a:lnTo>
                  <a:lnTo>
                    <a:pt x="57736" y="839291"/>
                  </a:lnTo>
                  <a:lnTo>
                    <a:pt x="58467" y="849915"/>
                  </a:lnTo>
                  <a:lnTo>
                    <a:pt x="59198" y="860539"/>
                  </a:lnTo>
                  <a:lnTo>
                    <a:pt x="59929" y="871163"/>
                  </a:lnTo>
                  <a:lnTo>
                    <a:pt x="60660" y="881787"/>
                  </a:lnTo>
                  <a:lnTo>
                    <a:pt x="61390" y="892411"/>
                  </a:lnTo>
                  <a:lnTo>
                    <a:pt x="62121" y="903035"/>
                  </a:lnTo>
                  <a:lnTo>
                    <a:pt x="62852" y="913659"/>
                  </a:lnTo>
                  <a:lnTo>
                    <a:pt x="63583" y="924282"/>
                  </a:lnTo>
                  <a:lnTo>
                    <a:pt x="64314" y="934906"/>
                  </a:lnTo>
                  <a:lnTo>
                    <a:pt x="64941" y="94402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5904686" y="5413313"/>
              <a:ext cx="143660" cy="129354"/>
            </a:xfrm>
            <a:custGeom>
              <a:avLst/>
              <a:pathLst>
                <a:path w="143660" h="129354">
                  <a:moveTo>
                    <a:pt x="0" y="9882"/>
                  </a:moveTo>
                  <a:lnTo>
                    <a:pt x="80388" y="129354"/>
                  </a:lnTo>
                  <a:lnTo>
                    <a:pt x="14366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5647453" y="3846882"/>
              <a:ext cx="272680" cy="751761"/>
            </a:xfrm>
            <a:custGeom>
              <a:avLst/>
              <a:pathLst>
                <a:path w="272680" h="751761">
                  <a:moveTo>
                    <a:pt x="272680" y="751761"/>
                  </a:moveTo>
                  <a:lnTo>
                    <a:pt x="269554" y="743142"/>
                  </a:lnTo>
                  <a:lnTo>
                    <a:pt x="266427" y="734523"/>
                  </a:lnTo>
                  <a:lnTo>
                    <a:pt x="263301" y="725903"/>
                  </a:lnTo>
                  <a:lnTo>
                    <a:pt x="260175" y="717284"/>
                  </a:lnTo>
                  <a:lnTo>
                    <a:pt x="257048" y="708665"/>
                  </a:lnTo>
                  <a:lnTo>
                    <a:pt x="253922" y="700046"/>
                  </a:lnTo>
                  <a:lnTo>
                    <a:pt x="250796" y="691427"/>
                  </a:lnTo>
                  <a:lnTo>
                    <a:pt x="247669" y="682808"/>
                  </a:lnTo>
                  <a:lnTo>
                    <a:pt x="244543" y="674189"/>
                  </a:lnTo>
                  <a:lnTo>
                    <a:pt x="241417" y="665570"/>
                  </a:lnTo>
                  <a:lnTo>
                    <a:pt x="238290" y="656951"/>
                  </a:lnTo>
                  <a:lnTo>
                    <a:pt x="235164" y="648332"/>
                  </a:lnTo>
                  <a:lnTo>
                    <a:pt x="232038" y="639713"/>
                  </a:lnTo>
                  <a:lnTo>
                    <a:pt x="228911" y="631094"/>
                  </a:lnTo>
                  <a:lnTo>
                    <a:pt x="225785" y="622475"/>
                  </a:lnTo>
                  <a:lnTo>
                    <a:pt x="222659" y="613855"/>
                  </a:lnTo>
                  <a:lnTo>
                    <a:pt x="219532" y="605236"/>
                  </a:lnTo>
                  <a:lnTo>
                    <a:pt x="216406" y="596617"/>
                  </a:lnTo>
                  <a:lnTo>
                    <a:pt x="213280" y="587998"/>
                  </a:lnTo>
                  <a:lnTo>
                    <a:pt x="210153" y="579379"/>
                  </a:lnTo>
                  <a:lnTo>
                    <a:pt x="207027" y="570760"/>
                  </a:lnTo>
                  <a:lnTo>
                    <a:pt x="203901" y="562141"/>
                  </a:lnTo>
                  <a:lnTo>
                    <a:pt x="200774" y="553522"/>
                  </a:lnTo>
                  <a:lnTo>
                    <a:pt x="197648" y="544903"/>
                  </a:lnTo>
                  <a:lnTo>
                    <a:pt x="194522" y="536284"/>
                  </a:lnTo>
                  <a:lnTo>
                    <a:pt x="191395" y="527665"/>
                  </a:lnTo>
                  <a:lnTo>
                    <a:pt x="188269" y="519046"/>
                  </a:lnTo>
                  <a:lnTo>
                    <a:pt x="185143" y="510427"/>
                  </a:lnTo>
                  <a:lnTo>
                    <a:pt x="182016" y="501807"/>
                  </a:lnTo>
                  <a:lnTo>
                    <a:pt x="178890" y="493188"/>
                  </a:lnTo>
                  <a:lnTo>
                    <a:pt x="175764" y="484569"/>
                  </a:lnTo>
                  <a:lnTo>
                    <a:pt x="172637" y="475950"/>
                  </a:lnTo>
                  <a:lnTo>
                    <a:pt x="169511" y="467331"/>
                  </a:lnTo>
                  <a:lnTo>
                    <a:pt x="166385" y="458712"/>
                  </a:lnTo>
                  <a:lnTo>
                    <a:pt x="163258" y="450093"/>
                  </a:lnTo>
                  <a:lnTo>
                    <a:pt x="160132" y="441474"/>
                  </a:lnTo>
                  <a:lnTo>
                    <a:pt x="157006" y="432855"/>
                  </a:lnTo>
                  <a:lnTo>
                    <a:pt x="153879" y="424236"/>
                  </a:lnTo>
                  <a:lnTo>
                    <a:pt x="150753" y="415617"/>
                  </a:lnTo>
                  <a:lnTo>
                    <a:pt x="147627" y="406998"/>
                  </a:lnTo>
                  <a:lnTo>
                    <a:pt x="144500" y="398379"/>
                  </a:lnTo>
                  <a:lnTo>
                    <a:pt x="141374" y="389759"/>
                  </a:lnTo>
                  <a:lnTo>
                    <a:pt x="138248" y="381140"/>
                  </a:lnTo>
                  <a:lnTo>
                    <a:pt x="135121" y="372521"/>
                  </a:lnTo>
                  <a:lnTo>
                    <a:pt x="131995" y="363902"/>
                  </a:lnTo>
                  <a:lnTo>
                    <a:pt x="128869" y="355283"/>
                  </a:lnTo>
                  <a:lnTo>
                    <a:pt x="125742" y="346664"/>
                  </a:lnTo>
                  <a:lnTo>
                    <a:pt x="122616" y="338045"/>
                  </a:lnTo>
                  <a:lnTo>
                    <a:pt x="119490" y="329426"/>
                  </a:lnTo>
                  <a:lnTo>
                    <a:pt x="116363" y="320807"/>
                  </a:lnTo>
                  <a:lnTo>
                    <a:pt x="113237" y="312188"/>
                  </a:lnTo>
                  <a:lnTo>
                    <a:pt x="110111" y="303569"/>
                  </a:lnTo>
                  <a:lnTo>
                    <a:pt x="106984" y="294950"/>
                  </a:lnTo>
                  <a:lnTo>
                    <a:pt x="103858" y="286331"/>
                  </a:lnTo>
                  <a:lnTo>
                    <a:pt x="100732" y="277711"/>
                  </a:lnTo>
                  <a:lnTo>
                    <a:pt x="97605" y="269092"/>
                  </a:lnTo>
                  <a:lnTo>
                    <a:pt x="94479" y="260473"/>
                  </a:lnTo>
                  <a:lnTo>
                    <a:pt x="91353" y="251854"/>
                  </a:lnTo>
                  <a:lnTo>
                    <a:pt x="88226" y="243235"/>
                  </a:lnTo>
                  <a:lnTo>
                    <a:pt x="85100" y="234616"/>
                  </a:lnTo>
                  <a:lnTo>
                    <a:pt x="81974" y="225997"/>
                  </a:lnTo>
                  <a:lnTo>
                    <a:pt x="78847" y="217378"/>
                  </a:lnTo>
                  <a:lnTo>
                    <a:pt x="75721" y="208759"/>
                  </a:lnTo>
                  <a:lnTo>
                    <a:pt x="72595" y="200140"/>
                  </a:lnTo>
                  <a:lnTo>
                    <a:pt x="69468" y="191521"/>
                  </a:lnTo>
                  <a:lnTo>
                    <a:pt x="66342" y="182902"/>
                  </a:lnTo>
                  <a:lnTo>
                    <a:pt x="63216" y="174283"/>
                  </a:lnTo>
                  <a:lnTo>
                    <a:pt x="60089" y="165663"/>
                  </a:lnTo>
                  <a:lnTo>
                    <a:pt x="56963" y="157044"/>
                  </a:lnTo>
                  <a:lnTo>
                    <a:pt x="53837" y="148425"/>
                  </a:lnTo>
                  <a:lnTo>
                    <a:pt x="50710" y="139806"/>
                  </a:lnTo>
                  <a:lnTo>
                    <a:pt x="47584" y="131187"/>
                  </a:lnTo>
                  <a:lnTo>
                    <a:pt x="44458" y="122568"/>
                  </a:lnTo>
                  <a:lnTo>
                    <a:pt x="41331" y="113949"/>
                  </a:lnTo>
                  <a:lnTo>
                    <a:pt x="38205" y="105330"/>
                  </a:lnTo>
                  <a:lnTo>
                    <a:pt x="35079" y="96711"/>
                  </a:lnTo>
                  <a:lnTo>
                    <a:pt x="31953" y="88092"/>
                  </a:lnTo>
                  <a:lnTo>
                    <a:pt x="28826" y="79473"/>
                  </a:lnTo>
                  <a:lnTo>
                    <a:pt x="25700" y="70854"/>
                  </a:lnTo>
                  <a:lnTo>
                    <a:pt x="22574" y="62235"/>
                  </a:lnTo>
                  <a:lnTo>
                    <a:pt x="19447" y="53615"/>
                  </a:lnTo>
                  <a:lnTo>
                    <a:pt x="16321" y="44996"/>
                  </a:lnTo>
                  <a:lnTo>
                    <a:pt x="13195" y="36377"/>
                  </a:lnTo>
                  <a:lnTo>
                    <a:pt x="10068" y="27758"/>
                  </a:lnTo>
                  <a:lnTo>
                    <a:pt x="6942" y="19139"/>
                  </a:lnTo>
                  <a:lnTo>
                    <a:pt x="3816" y="10520"/>
                  </a:lnTo>
                  <a:lnTo>
                    <a:pt x="689" y="190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5622291" y="3846882"/>
              <a:ext cx="135369" cy="141784"/>
            </a:xfrm>
            <a:custGeom>
              <a:avLst/>
              <a:pathLst>
                <a:path w="135369" h="141784">
                  <a:moveTo>
                    <a:pt x="135369" y="92682"/>
                  </a:moveTo>
                  <a:lnTo>
                    <a:pt x="25161" y="0"/>
                  </a:lnTo>
                  <a:lnTo>
                    <a:pt x="0" y="14178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5920133" y="4339835"/>
              <a:ext cx="347215" cy="258808"/>
            </a:xfrm>
            <a:custGeom>
              <a:avLst/>
              <a:pathLst>
                <a:path w="347215" h="258808">
                  <a:moveTo>
                    <a:pt x="0" y="258808"/>
                  </a:moveTo>
                  <a:lnTo>
                    <a:pt x="4381" y="255542"/>
                  </a:lnTo>
                  <a:lnTo>
                    <a:pt x="8763" y="252276"/>
                  </a:lnTo>
                  <a:lnTo>
                    <a:pt x="13145" y="249010"/>
                  </a:lnTo>
                  <a:lnTo>
                    <a:pt x="17527" y="245743"/>
                  </a:lnTo>
                  <a:lnTo>
                    <a:pt x="21909" y="242477"/>
                  </a:lnTo>
                  <a:lnTo>
                    <a:pt x="26291" y="239211"/>
                  </a:lnTo>
                  <a:lnTo>
                    <a:pt x="30673" y="235945"/>
                  </a:lnTo>
                  <a:lnTo>
                    <a:pt x="35055" y="232679"/>
                  </a:lnTo>
                  <a:lnTo>
                    <a:pt x="39437" y="229412"/>
                  </a:lnTo>
                  <a:lnTo>
                    <a:pt x="43818" y="226146"/>
                  </a:lnTo>
                  <a:lnTo>
                    <a:pt x="48200" y="222880"/>
                  </a:lnTo>
                  <a:lnTo>
                    <a:pt x="52582" y="219614"/>
                  </a:lnTo>
                  <a:lnTo>
                    <a:pt x="56964" y="216348"/>
                  </a:lnTo>
                  <a:lnTo>
                    <a:pt x="61346" y="213081"/>
                  </a:lnTo>
                  <a:lnTo>
                    <a:pt x="65728" y="209815"/>
                  </a:lnTo>
                  <a:lnTo>
                    <a:pt x="70110" y="206549"/>
                  </a:lnTo>
                  <a:lnTo>
                    <a:pt x="74492" y="203283"/>
                  </a:lnTo>
                  <a:lnTo>
                    <a:pt x="78874" y="200017"/>
                  </a:lnTo>
                  <a:lnTo>
                    <a:pt x="83255" y="196751"/>
                  </a:lnTo>
                  <a:lnTo>
                    <a:pt x="87637" y="193484"/>
                  </a:lnTo>
                  <a:lnTo>
                    <a:pt x="92019" y="190218"/>
                  </a:lnTo>
                  <a:lnTo>
                    <a:pt x="96401" y="186952"/>
                  </a:lnTo>
                  <a:lnTo>
                    <a:pt x="100783" y="183686"/>
                  </a:lnTo>
                  <a:lnTo>
                    <a:pt x="105165" y="180420"/>
                  </a:lnTo>
                  <a:lnTo>
                    <a:pt x="109547" y="177153"/>
                  </a:lnTo>
                  <a:lnTo>
                    <a:pt x="113929" y="173887"/>
                  </a:lnTo>
                  <a:lnTo>
                    <a:pt x="118311" y="170621"/>
                  </a:lnTo>
                  <a:lnTo>
                    <a:pt x="122692" y="167355"/>
                  </a:lnTo>
                  <a:lnTo>
                    <a:pt x="127074" y="164089"/>
                  </a:lnTo>
                  <a:lnTo>
                    <a:pt x="131456" y="160823"/>
                  </a:lnTo>
                  <a:lnTo>
                    <a:pt x="135838" y="157556"/>
                  </a:lnTo>
                  <a:lnTo>
                    <a:pt x="140220" y="154290"/>
                  </a:lnTo>
                  <a:lnTo>
                    <a:pt x="144602" y="151024"/>
                  </a:lnTo>
                  <a:lnTo>
                    <a:pt x="148984" y="147758"/>
                  </a:lnTo>
                  <a:lnTo>
                    <a:pt x="153366" y="144492"/>
                  </a:lnTo>
                  <a:lnTo>
                    <a:pt x="157748" y="141225"/>
                  </a:lnTo>
                  <a:lnTo>
                    <a:pt x="162130" y="137959"/>
                  </a:lnTo>
                  <a:lnTo>
                    <a:pt x="166511" y="134693"/>
                  </a:lnTo>
                  <a:lnTo>
                    <a:pt x="170893" y="131427"/>
                  </a:lnTo>
                  <a:lnTo>
                    <a:pt x="175275" y="128161"/>
                  </a:lnTo>
                  <a:lnTo>
                    <a:pt x="179657" y="124894"/>
                  </a:lnTo>
                  <a:lnTo>
                    <a:pt x="184039" y="121628"/>
                  </a:lnTo>
                  <a:lnTo>
                    <a:pt x="188421" y="118362"/>
                  </a:lnTo>
                  <a:lnTo>
                    <a:pt x="192803" y="115096"/>
                  </a:lnTo>
                  <a:lnTo>
                    <a:pt x="197185" y="111830"/>
                  </a:lnTo>
                  <a:lnTo>
                    <a:pt x="201567" y="108564"/>
                  </a:lnTo>
                  <a:lnTo>
                    <a:pt x="205948" y="105297"/>
                  </a:lnTo>
                  <a:lnTo>
                    <a:pt x="210330" y="102031"/>
                  </a:lnTo>
                  <a:lnTo>
                    <a:pt x="214712" y="98765"/>
                  </a:lnTo>
                  <a:lnTo>
                    <a:pt x="219094" y="95499"/>
                  </a:lnTo>
                  <a:lnTo>
                    <a:pt x="223476" y="92233"/>
                  </a:lnTo>
                  <a:lnTo>
                    <a:pt x="227858" y="88966"/>
                  </a:lnTo>
                  <a:lnTo>
                    <a:pt x="232240" y="85700"/>
                  </a:lnTo>
                  <a:lnTo>
                    <a:pt x="236622" y="82434"/>
                  </a:lnTo>
                  <a:lnTo>
                    <a:pt x="241004" y="79168"/>
                  </a:lnTo>
                  <a:lnTo>
                    <a:pt x="245385" y="75902"/>
                  </a:lnTo>
                  <a:lnTo>
                    <a:pt x="249767" y="72635"/>
                  </a:lnTo>
                  <a:lnTo>
                    <a:pt x="254149" y="69369"/>
                  </a:lnTo>
                  <a:lnTo>
                    <a:pt x="258531" y="66103"/>
                  </a:lnTo>
                  <a:lnTo>
                    <a:pt x="262913" y="62837"/>
                  </a:lnTo>
                  <a:lnTo>
                    <a:pt x="267295" y="59571"/>
                  </a:lnTo>
                  <a:lnTo>
                    <a:pt x="271677" y="56305"/>
                  </a:lnTo>
                  <a:lnTo>
                    <a:pt x="276059" y="53038"/>
                  </a:lnTo>
                  <a:lnTo>
                    <a:pt x="280441" y="49772"/>
                  </a:lnTo>
                  <a:lnTo>
                    <a:pt x="284823" y="46506"/>
                  </a:lnTo>
                  <a:lnTo>
                    <a:pt x="289204" y="43240"/>
                  </a:lnTo>
                  <a:lnTo>
                    <a:pt x="293586" y="39974"/>
                  </a:lnTo>
                  <a:lnTo>
                    <a:pt x="297968" y="36707"/>
                  </a:lnTo>
                  <a:lnTo>
                    <a:pt x="302350" y="33441"/>
                  </a:lnTo>
                  <a:lnTo>
                    <a:pt x="306732" y="30175"/>
                  </a:lnTo>
                  <a:lnTo>
                    <a:pt x="311114" y="26909"/>
                  </a:lnTo>
                  <a:lnTo>
                    <a:pt x="315496" y="23643"/>
                  </a:lnTo>
                  <a:lnTo>
                    <a:pt x="319878" y="20377"/>
                  </a:lnTo>
                  <a:lnTo>
                    <a:pt x="324260" y="17110"/>
                  </a:lnTo>
                  <a:lnTo>
                    <a:pt x="328641" y="13844"/>
                  </a:lnTo>
                  <a:lnTo>
                    <a:pt x="333023" y="10578"/>
                  </a:lnTo>
                  <a:lnTo>
                    <a:pt x="337405" y="7312"/>
                  </a:lnTo>
                  <a:lnTo>
                    <a:pt x="341787" y="4046"/>
                  </a:lnTo>
                  <a:lnTo>
                    <a:pt x="346169" y="779"/>
                  </a:lnTo>
                  <a:lnTo>
                    <a:pt x="34721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6124332" y="4339835"/>
              <a:ext cx="143016" cy="132256"/>
            </a:xfrm>
            <a:custGeom>
              <a:avLst/>
              <a:pathLst>
                <a:path w="143016" h="132256">
                  <a:moveTo>
                    <a:pt x="86058" y="132256"/>
                  </a:moveTo>
                  <a:lnTo>
                    <a:pt x="143016" y="0"/>
                  </a:lnTo>
                  <a:lnTo>
                    <a:pt x="0" y="1680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5006109" y="4598644"/>
              <a:ext cx="914023" cy="1571705"/>
            </a:xfrm>
            <a:custGeom>
              <a:avLst/>
              <a:pathLst>
                <a:path w="914023" h="1571705">
                  <a:moveTo>
                    <a:pt x="914023" y="0"/>
                  </a:moveTo>
                  <a:lnTo>
                    <a:pt x="904242" y="16818"/>
                  </a:lnTo>
                  <a:lnTo>
                    <a:pt x="894461" y="33637"/>
                  </a:lnTo>
                  <a:lnTo>
                    <a:pt x="884680" y="50456"/>
                  </a:lnTo>
                  <a:lnTo>
                    <a:pt x="874899" y="67275"/>
                  </a:lnTo>
                  <a:lnTo>
                    <a:pt x="865118" y="84094"/>
                  </a:lnTo>
                  <a:lnTo>
                    <a:pt x="855337" y="100913"/>
                  </a:lnTo>
                  <a:lnTo>
                    <a:pt x="845556" y="117731"/>
                  </a:lnTo>
                  <a:lnTo>
                    <a:pt x="835775" y="134550"/>
                  </a:lnTo>
                  <a:lnTo>
                    <a:pt x="825994" y="151369"/>
                  </a:lnTo>
                  <a:lnTo>
                    <a:pt x="816213" y="168188"/>
                  </a:lnTo>
                  <a:lnTo>
                    <a:pt x="806433" y="185007"/>
                  </a:lnTo>
                  <a:lnTo>
                    <a:pt x="796652" y="201826"/>
                  </a:lnTo>
                  <a:lnTo>
                    <a:pt x="786871" y="218645"/>
                  </a:lnTo>
                  <a:lnTo>
                    <a:pt x="777090" y="235463"/>
                  </a:lnTo>
                  <a:lnTo>
                    <a:pt x="767309" y="252282"/>
                  </a:lnTo>
                  <a:lnTo>
                    <a:pt x="757528" y="269101"/>
                  </a:lnTo>
                  <a:lnTo>
                    <a:pt x="747747" y="285920"/>
                  </a:lnTo>
                  <a:lnTo>
                    <a:pt x="737966" y="302739"/>
                  </a:lnTo>
                  <a:lnTo>
                    <a:pt x="728185" y="319558"/>
                  </a:lnTo>
                  <a:lnTo>
                    <a:pt x="718404" y="336376"/>
                  </a:lnTo>
                  <a:lnTo>
                    <a:pt x="708623" y="353195"/>
                  </a:lnTo>
                  <a:lnTo>
                    <a:pt x="698842" y="370014"/>
                  </a:lnTo>
                  <a:lnTo>
                    <a:pt x="689061" y="386833"/>
                  </a:lnTo>
                  <a:lnTo>
                    <a:pt x="679280" y="403652"/>
                  </a:lnTo>
                  <a:lnTo>
                    <a:pt x="669499" y="420471"/>
                  </a:lnTo>
                  <a:lnTo>
                    <a:pt x="659718" y="437290"/>
                  </a:lnTo>
                  <a:lnTo>
                    <a:pt x="649937" y="454108"/>
                  </a:lnTo>
                  <a:lnTo>
                    <a:pt x="640156" y="470927"/>
                  </a:lnTo>
                  <a:lnTo>
                    <a:pt x="630375" y="487746"/>
                  </a:lnTo>
                  <a:lnTo>
                    <a:pt x="620594" y="504565"/>
                  </a:lnTo>
                  <a:lnTo>
                    <a:pt x="610813" y="521384"/>
                  </a:lnTo>
                  <a:lnTo>
                    <a:pt x="601032" y="538203"/>
                  </a:lnTo>
                  <a:lnTo>
                    <a:pt x="591251" y="555022"/>
                  </a:lnTo>
                  <a:lnTo>
                    <a:pt x="581470" y="571840"/>
                  </a:lnTo>
                  <a:lnTo>
                    <a:pt x="571689" y="588659"/>
                  </a:lnTo>
                  <a:lnTo>
                    <a:pt x="561908" y="605478"/>
                  </a:lnTo>
                  <a:lnTo>
                    <a:pt x="552127" y="622297"/>
                  </a:lnTo>
                  <a:lnTo>
                    <a:pt x="542346" y="639116"/>
                  </a:lnTo>
                  <a:lnTo>
                    <a:pt x="532565" y="655935"/>
                  </a:lnTo>
                  <a:lnTo>
                    <a:pt x="522784" y="672753"/>
                  </a:lnTo>
                  <a:lnTo>
                    <a:pt x="513003" y="689572"/>
                  </a:lnTo>
                  <a:lnTo>
                    <a:pt x="503222" y="706391"/>
                  </a:lnTo>
                  <a:lnTo>
                    <a:pt x="493441" y="723210"/>
                  </a:lnTo>
                  <a:lnTo>
                    <a:pt x="483660" y="740029"/>
                  </a:lnTo>
                  <a:lnTo>
                    <a:pt x="473879" y="756848"/>
                  </a:lnTo>
                  <a:lnTo>
                    <a:pt x="464098" y="773667"/>
                  </a:lnTo>
                  <a:lnTo>
                    <a:pt x="454317" y="790485"/>
                  </a:lnTo>
                  <a:lnTo>
                    <a:pt x="444536" y="807304"/>
                  </a:lnTo>
                  <a:lnTo>
                    <a:pt x="434755" y="824123"/>
                  </a:lnTo>
                  <a:lnTo>
                    <a:pt x="424974" y="840942"/>
                  </a:lnTo>
                  <a:lnTo>
                    <a:pt x="415193" y="857761"/>
                  </a:lnTo>
                  <a:lnTo>
                    <a:pt x="405412" y="874580"/>
                  </a:lnTo>
                  <a:lnTo>
                    <a:pt x="395631" y="891399"/>
                  </a:lnTo>
                  <a:lnTo>
                    <a:pt x="385850" y="908217"/>
                  </a:lnTo>
                  <a:lnTo>
                    <a:pt x="376069" y="925036"/>
                  </a:lnTo>
                  <a:lnTo>
                    <a:pt x="366288" y="941855"/>
                  </a:lnTo>
                  <a:lnTo>
                    <a:pt x="356507" y="958674"/>
                  </a:lnTo>
                  <a:lnTo>
                    <a:pt x="346726" y="975493"/>
                  </a:lnTo>
                  <a:lnTo>
                    <a:pt x="336945" y="992312"/>
                  </a:lnTo>
                  <a:lnTo>
                    <a:pt x="327164" y="1009130"/>
                  </a:lnTo>
                  <a:lnTo>
                    <a:pt x="317383" y="1025949"/>
                  </a:lnTo>
                  <a:lnTo>
                    <a:pt x="307602" y="1042768"/>
                  </a:lnTo>
                  <a:lnTo>
                    <a:pt x="297821" y="1059587"/>
                  </a:lnTo>
                  <a:lnTo>
                    <a:pt x="288040" y="1076406"/>
                  </a:lnTo>
                  <a:lnTo>
                    <a:pt x="278259" y="1093225"/>
                  </a:lnTo>
                  <a:lnTo>
                    <a:pt x="268478" y="1110044"/>
                  </a:lnTo>
                  <a:lnTo>
                    <a:pt x="258697" y="1126862"/>
                  </a:lnTo>
                  <a:lnTo>
                    <a:pt x="248916" y="1143681"/>
                  </a:lnTo>
                  <a:lnTo>
                    <a:pt x="239135" y="1160500"/>
                  </a:lnTo>
                  <a:lnTo>
                    <a:pt x="229354" y="1177319"/>
                  </a:lnTo>
                  <a:lnTo>
                    <a:pt x="219573" y="1194138"/>
                  </a:lnTo>
                  <a:lnTo>
                    <a:pt x="209792" y="1210957"/>
                  </a:lnTo>
                  <a:lnTo>
                    <a:pt x="200011" y="1227775"/>
                  </a:lnTo>
                  <a:lnTo>
                    <a:pt x="190230" y="1244594"/>
                  </a:lnTo>
                  <a:lnTo>
                    <a:pt x="180449" y="1261413"/>
                  </a:lnTo>
                  <a:lnTo>
                    <a:pt x="170668" y="1278232"/>
                  </a:lnTo>
                  <a:lnTo>
                    <a:pt x="160887" y="1295051"/>
                  </a:lnTo>
                  <a:lnTo>
                    <a:pt x="151106" y="1311870"/>
                  </a:lnTo>
                  <a:lnTo>
                    <a:pt x="141325" y="1328689"/>
                  </a:lnTo>
                  <a:lnTo>
                    <a:pt x="131544" y="1345507"/>
                  </a:lnTo>
                  <a:lnTo>
                    <a:pt x="121764" y="1362326"/>
                  </a:lnTo>
                  <a:lnTo>
                    <a:pt x="111983" y="1379145"/>
                  </a:lnTo>
                  <a:lnTo>
                    <a:pt x="102202" y="1395964"/>
                  </a:lnTo>
                  <a:lnTo>
                    <a:pt x="92421" y="1412783"/>
                  </a:lnTo>
                  <a:lnTo>
                    <a:pt x="82640" y="1429602"/>
                  </a:lnTo>
                  <a:lnTo>
                    <a:pt x="72859" y="1446421"/>
                  </a:lnTo>
                  <a:lnTo>
                    <a:pt x="63078" y="1463239"/>
                  </a:lnTo>
                  <a:lnTo>
                    <a:pt x="53297" y="1480058"/>
                  </a:lnTo>
                  <a:lnTo>
                    <a:pt x="43516" y="1496877"/>
                  </a:lnTo>
                  <a:lnTo>
                    <a:pt x="33735" y="1513696"/>
                  </a:lnTo>
                  <a:lnTo>
                    <a:pt x="23954" y="1530515"/>
                  </a:lnTo>
                  <a:lnTo>
                    <a:pt x="14173" y="1547334"/>
                  </a:lnTo>
                  <a:lnTo>
                    <a:pt x="4392" y="1564152"/>
                  </a:lnTo>
                  <a:lnTo>
                    <a:pt x="0" y="157170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5006109" y="6026350"/>
              <a:ext cx="124933" cy="143999"/>
            </a:xfrm>
            <a:custGeom>
              <a:avLst/>
              <a:pathLst>
                <a:path w="124933" h="143999">
                  <a:moveTo>
                    <a:pt x="452" y="0"/>
                  </a:moveTo>
                  <a:lnTo>
                    <a:pt x="0" y="143999"/>
                  </a:lnTo>
                  <a:lnTo>
                    <a:pt x="124933" y="7239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488397" y="3203190"/>
              <a:ext cx="566133" cy="193649"/>
            </a:xfrm>
            <a:custGeom>
              <a:avLst/>
              <a:pathLst>
                <a:path w="566133" h="193649">
                  <a:moveTo>
                    <a:pt x="27431" y="193649"/>
                  </a:moveTo>
                  <a:lnTo>
                    <a:pt x="538701" y="193649"/>
                  </a:lnTo>
                  <a:lnTo>
                    <a:pt x="537597" y="193626"/>
                  </a:lnTo>
                  <a:lnTo>
                    <a:pt x="542008" y="193449"/>
                  </a:lnTo>
                  <a:lnTo>
                    <a:pt x="546333" y="192566"/>
                  </a:lnTo>
                  <a:lnTo>
                    <a:pt x="550461" y="191000"/>
                  </a:lnTo>
                  <a:lnTo>
                    <a:pt x="554285" y="188793"/>
                  </a:lnTo>
                  <a:lnTo>
                    <a:pt x="557704" y="186001"/>
                  </a:lnTo>
                  <a:lnTo>
                    <a:pt x="560632" y="182696"/>
                  </a:lnTo>
                  <a:lnTo>
                    <a:pt x="562991" y="178965"/>
                  </a:lnTo>
                  <a:lnTo>
                    <a:pt x="564722" y="174903"/>
                  </a:lnTo>
                  <a:lnTo>
                    <a:pt x="565778" y="170617"/>
                  </a:lnTo>
                  <a:lnTo>
                    <a:pt x="566133" y="166217"/>
                  </a:lnTo>
                  <a:lnTo>
                    <a:pt x="566133" y="27431"/>
                  </a:lnTo>
                  <a:lnTo>
                    <a:pt x="565778" y="23031"/>
                  </a:lnTo>
                  <a:lnTo>
                    <a:pt x="564722" y="18745"/>
                  </a:lnTo>
                  <a:lnTo>
                    <a:pt x="562991" y="14683"/>
                  </a:lnTo>
                  <a:lnTo>
                    <a:pt x="560632" y="10952"/>
                  </a:lnTo>
                  <a:lnTo>
                    <a:pt x="557704" y="7647"/>
                  </a:lnTo>
                  <a:lnTo>
                    <a:pt x="554285" y="4855"/>
                  </a:lnTo>
                  <a:lnTo>
                    <a:pt x="550461" y="2648"/>
                  </a:lnTo>
                  <a:lnTo>
                    <a:pt x="546333" y="1083"/>
                  </a:lnTo>
                  <a:lnTo>
                    <a:pt x="542008" y="200"/>
                  </a:lnTo>
                  <a:lnTo>
                    <a:pt x="5387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tx495"/>
            <p:cNvSpPr/>
            <p:nvPr/>
          </p:nvSpPr>
          <p:spPr>
            <a:xfrm>
              <a:off x="4534117" y="3245076"/>
              <a:ext cx="47469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GSK3A</a:t>
              </a:r>
            </a:p>
          </p:txBody>
        </p:sp>
        <p:sp>
          <p:nvSpPr>
            <p:cNvPr id="496" name="pg496"/>
            <p:cNvSpPr/>
            <p:nvPr/>
          </p:nvSpPr>
          <p:spPr>
            <a:xfrm>
              <a:off x="4372895" y="5240649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4625679" y="3843878"/>
              <a:ext cx="655062" cy="193649"/>
            </a:xfrm>
            <a:custGeom>
              <a:avLst/>
              <a:pathLst>
                <a:path w="655062" h="193649">
                  <a:moveTo>
                    <a:pt x="27432" y="193649"/>
                  </a:moveTo>
                  <a:lnTo>
                    <a:pt x="627630" y="193649"/>
                  </a:lnTo>
                  <a:lnTo>
                    <a:pt x="626525" y="193626"/>
                  </a:lnTo>
                  <a:lnTo>
                    <a:pt x="630936" y="193449"/>
                  </a:lnTo>
                  <a:lnTo>
                    <a:pt x="635262" y="192566"/>
                  </a:lnTo>
                  <a:lnTo>
                    <a:pt x="639389" y="191000"/>
                  </a:lnTo>
                  <a:lnTo>
                    <a:pt x="643213" y="188793"/>
                  </a:lnTo>
                  <a:lnTo>
                    <a:pt x="646632" y="186001"/>
                  </a:lnTo>
                  <a:lnTo>
                    <a:pt x="649560" y="182696"/>
                  </a:lnTo>
                  <a:lnTo>
                    <a:pt x="651919" y="178965"/>
                  </a:lnTo>
                  <a:lnTo>
                    <a:pt x="653650" y="174903"/>
                  </a:lnTo>
                  <a:lnTo>
                    <a:pt x="654706" y="170617"/>
                  </a:lnTo>
                  <a:lnTo>
                    <a:pt x="655062" y="166217"/>
                  </a:lnTo>
                  <a:lnTo>
                    <a:pt x="655062" y="27431"/>
                  </a:lnTo>
                  <a:lnTo>
                    <a:pt x="654706" y="23031"/>
                  </a:lnTo>
                  <a:lnTo>
                    <a:pt x="653650" y="18745"/>
                  </a:lnTo>
                  <a:lnTo>
                    <a:pt x="651919" y="14683"/>
                  </a:lnTo>
                  <a:lnTo>
                    <a:pt x="649560" y="10952"/>
                  </a:lnTo>
                  <a:lnTo>
                    <a:pt x="646632" y="7647"/>
                  </a:lnTo>
                  <a:lnTo>
                    <a:pt x="643213" y="4855"/>
                  </a:lnTo>
                  <a:lnTo>
                    <a:pt x="639389" y="2648"/>
                  </a:lnTo>
                  <a:lnTo>
                    <a:pt x="635262" y="1083"/>
                  </a:lnTo>
                  <a:lnTo>
                    <a:pt x="630936" y="200"/>
                  </a:lnTo>
                  <a:lnTo>
                    <a:pt x="62763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tx498"/>
            <p:cNvSpPr/>
            <p:nvPr/>
          </p:nvSpPr>
          <p:spPr>
            <a:xfrm>
              <a:off x="4671399" y="3885764"/>
              <a:ext cx="56362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PRKACA</a:t>
              </a:r>
            </a:p>
          </p:txBody>
        </p:sp>
        <p:sp>
          <p:nvSpPr>
            <p:cNvPr id="499" name="pg499"/>
            <p:cNvSpPr/>
            <p:nvPr/>
          </p:nvSpPr>
          <p:spPr>
            <a:xfrm>
              <a:off x="6792612" y="4020275"/>
              <a:ext cx="666836" cy="193649"/>
            </a:xfrm>
            <a:custGeom>
              <a:avLst/>
              <a:pathLst>
                <a:path w="666836" h="193649">
                  <a:moveTo>
                    <a:pt x="27432" y="193649"/>
                  </a:moveTo>
                  <a:lnTo>
                    <a:pt x="639404" y="193649"/>
                  </a:lnTo>
                  <a:lnTo>
                    <a:pt x="638300" y="193626"/>
                  </a:lnTo>
                  <a:lnTo>
                    <a:pt x="642711" y="193449"/>
                  </a:lnTo>
                  <a:lnTo>
                    <a:pt x="647037" y="192566"/>
                  </a:lnTo>
                  <a:lnTo>
                    <a:pt x="651164" y="191000"/>
                  </a:lnTo>
                  <a:lnTo>
                    <a:pt x="654988" y="188793"/>
                  </a:lnTo>
                  <a:lnTo>
                    <a:pt x="658407" y="186001"/>
                  </a:lnTo>
                  <a:lnTo>
                    <a:pt x="661335" y="182696"/>
                  </a:lnTo>
                  <a:lnTo>
                    <a:pt x="663694" y="178965"/>
                  </a:lnTo>
                  <a:lnTo>
                    <a:pt x="665425" y="174903"/>
                  </a:lnTo>
                  <a:lnTo>
                    <a:pt x="666481" y="170617"/>
                  </a:lnTo>
                  <a:lnTo>
                    <a:pt x="666836" y="166217"/>
                  </a:lnTo>
                  <a:lnTo>
                    <a:pt x="666836" y="27431"/>
                  </a:lnTo>
                  <a:lnTo>
                    <a:pt x="666481" y="23031"/>
                  </a:lnTo>
                  <a:lnTo>
                    <a:pt x="665425" y="18745"/>
                  </a:lnTo>
                  <a:lnTo>
                    <a:pt x="663694" y="14683"/>
                  </a:lnTo>
                  <a:lnTo>
                    <a:pt x="661335" y="10952"/>
                  </a:lnTo>
                  <a:lnTo>
                    <a:pt x="658407" y="7647"/>
                  </a:lnTo>
                  <a:lnTo>
                    <a:pt x="654988" y="4855"/>
                  </a:lnTo>
                  <a:lnTo>
                    <a:pt x="651164" y="2648"/>
                  </a:lnTo>
                  <a:lnTo>
                    <a:pt x="647037" y="1083"/>
                  </a:lnTo>
                  <a:lnTo>
                    <a:pt x="642711" y="200"/>
                  </a:lnTo>
                  <a:lnTo>
                    <a:pt x="63940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tx500"/>
            <p:cNvSpPr/>
            <p:nvPr/>
          </p:nvSpPr>
          <p:spPr>
            <a:xfrm>
              <a:off x="6838332" y="4062162"/>
              <a:ext cx="57539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PDGFRB</a:t>
              </a:r>
            </a:p>
          </p:txBody>
        </p:sp>
        <p:sp>
          <p:nvSpPr>
            <p:cNvPr id="501" name="pg501"/>
            <p:cNvSpPr/>
            <p:nvPr/>
          </p:nvSpPr>
          <p:spPr>
            <a:xfrm>
              <a:off x="2979831" y="5542219"/>
              <a:ext cx="663208" cy="193649"/>
            </a:xfrm>
            <a:custGeom>
              <a:avLst/>
              <a:pathLst>
                <a:path w="663208" h="193649">
                  <a:moveTo>
                    <a:pt x="27431" y="193649"/>
                  </a:moveTo>
                  <a:lnTo>
                    <a:pt x="635776" y="193649"/>
                  </a:lnTo>
                  <a:lnTo>
                    <a:pt x="634672" y="193626"/>
                  </a:lnTo>
                  <a:lnTo>
                    <a:pt x="639083" y="193449"/>
                  </a:lnTo>
                  <a:lnTo>
                    <a:pt x="643408" y="192566"/>
                  </a:lnTo>
                  <a:lnTo>
                    <a:pt x="647536" y="191000"/>
                  </a:lnTo>
                  <a:lnTo>
                    <a:pt x="651359" y="188793"/>
                  </a:lnTo>
                  <a:lnTo>
                    <a:pt x="654779" y="186001"/>
                  </a:lnTo>
                  <a:lnTo>
                    <a:pt x="657706" y="182696"/>
                  </a:lnTo>
                  <a:lnTo>
                    <a:pt x="660066" y="178965"/>
                  </a:lnTo>
                  <a:lnTo>
                    <a:pt x="661796" y="174903"/>
                  </a:lnTo>
                  <a:lnTo>
                    <a:pt x="662853" y="170617"/>
                  </a:lnTo>
                  <a:lnTo>
                    <a:pt x="663208" y="166217"/>
                  </a:lnTo>
                  <a:lnTo>
                    <a:pt x="663208" y="27431"/>
                  </a:lnTo>
                  <a:lnTo>
                    <a:pt x="662853" y="23031"/>
                  </a:lnTo>
                  <a:lnTo>
                    <a:pt x="661796" y="18745"/>
                  </a:lnTo>
                  <a:lnTo>
                    <a:pt x="660066" y="14683"/>
                  </a:lnTo>
                  <a:lnTo>
                    <a:pt x="657706" y="10952"/>
                  </a:lnTo>
                  <a:lnTo>
                    <a:pt x="654779" y="7647"/>
                  </a:lnTo>
                  <a:lnTo>
                    <a:pt x="651359" y="4855"/>
                  </a:lnTo>
                  <a:lnTo>
                    <a:pt x="647536" y="2648"/>
                  </a:lnTo>
                  <a:lnTo>
                    <a:pt x="643408" y="1083"/>
                  </a:lnTo>
                  <a:lnTo>
                    <a:pt x="639083" y="200"/>
                  </a:lnTo>
                  <a:lnTo>
                    <a:pt x="63577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tx502"/>
            <p:cNvSpPr/>
            <p:nvPr/>
          </p:nvSpPr>
          <p:spPr>
            <a:xfrm>
              <a:off x="3025551" y="5587939"/>
              <a:ext cx="571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MAPK14</a:t>
              </a:r>
            </a:p>
          </p:txBody>
        </p:sp>
        <p:sp>
          <p:nvSpPr>
            <p:cNvPr id="503" name="pg503"/>
            <p:cNvSpPr/>
            <p:nvPr/>
          </p:nvSpPr>
          <p:spPr>
            <a:xfrm>
              <a:off x="7772867" y="5448420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5946767" y="5553589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4383295" y="4353373"/>
              <a:ext cx="454135" cy="193649"/>
            </a:xfrm>
            <a:custGeom>
              <a:avLst/>
              <a:pathLst>
                <a:path w="454135" h="193649">
                  <a:moveTo>
                    <a:pt x="27432" y="193649"/>
                  </a:moveTo>
                  <a:lnTo>
                    <a:pt x="426703" y="193649"/>
                  </a:lnTo>
                  <a:lnTo>
                    <a:pt x="425598" y="193626"/>
                  </a:lnTo>
                  <a:lnTo>
                    <a:pt x="430009" y="193449"/>
                  </a:lnTo>
                  <a:lnTo>
                    <a:pt x="434335" y="192566"/>
                  </a:lnTo>
                  <a:lnTo>
                    <a:pt x="438463" y="191000"/>
                  </a:lnTo>
                  <a:lnTo>
                    <a:pt x="442286" y="188793"/>
                  </a:lnTo>
                  <a:lnTo>
                    <a:pt x="445705" y="186001"/>
                  </a:lnTo>
                  <a:lnTo>
                    <a:pt x="448633" y="182696"/>
                  </a:lnTo>
                  <a:lnTo>
                    <a:pt x="450993" y="178965"/>
                  </a:lnTo>
                  <a:lnTo>
                    <a:pt x="452723" y="174903"/>
                  </a:lnTo>
                  <a:lnTo>
                    <a:pt x="453779" y="170617"/>
                  </a:lnTo>
                  <a:lnTo>
                    <a:pt x="454135" y="166217"/>
                  </a:lnTo>
                  <a:lnTo>
                    <a:pt x="454135" y="27431"/>
                  </a:lnTo>
                  <a:lnTo>
                    <a:pt x="453779" y="23031"/>
                  </a:lnTo>
                  <a:lnTo>
                    <a:pt x="452723" y="18745"/>
                  </a:lnTo>
                  <a:lnTo>
                    <a:pt x="450993" y="14683"/>
                  </a:lnTo>
                  <a:lnTo>
                    <a:pt x="448633" y="10952"/>
                  </a:lnTo>
                  <a:lnTo>
                    <a:pt x="445705" y="7647"/>
                  </a:lnTo>
                  <a:lnTo>
                    <a:pt x="442286" y="4855"/>
                  </a:lnTo>
                  <a:lnTo>
                    <a:pt x="438463" y="2648"/>
                  </a:lnTo>
                  <a:lnTo>
                    <a:pt x="434335" y="1083"/>
                  </a:lnTo>
                  <a:lnTo>
                    <a:pt x="430009" y="200"/>
                  </a:lnTo>
                  <a:lnTo>
                    <a:pt x="42670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tx506"/>
            <p:cNvSpPr/>
            <p:nvPr/>
          </p:nvSpPr>
          <p:spPr>
            <a:xfrm>
              <a:off x="4429015" y="4399093"/>
              <a:ext cx="36269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AKT1</a:t>
              </a:r>
            </a:p>
          </p:txBody>
        </p:sp>
        <p:sp>
          <p:nvSpPr>
            <p:cNvPr id="507" name="pg507"/>
            <p:cNvSpPr/>
            <p:nvPr/>
          </p:nvSpPr>
          <p:spPr>
            <a:xfrm>
              <a:off x="2766887" y="6649704"/>
              <a:ext cx="546349" cy="193649"/>
            </a:xfrm>
            <a:custGeom>
              <a:avLst/>
              <a:pathLst>
                <a:path w="546349" h="193649">
                  <a:moveTo>
                    <a:pt x="27431" y="193649"/>
                  </a:moveTo>
                  <a:lnTo>
                    <a:pt x="518917" y="193649"/>
                  </a:lnTo>
                  <a:lnTo>
                    <a:pt x="517812" y="193626"/>
                  </a:lnTo>
                  <a:lnTo>
                    <a:pt x="522223" y="193449"/>
                  </a:lnTo>
                  <a:lnTo>
                    <a:pt x="526549" y="192566"/>
                  </a:lnTo>
                  <a:lnTo>
                    <a:pt x="530677" y="191000"/>
                  </a:lnTo>
                  <a:lnTo>
                    <a:pt x="534500" y="188793"/>
                  </a:lnTo>
                  <a:lnTo>
                    <a:pt x="537920" y="186001"/>
                  </a:lnTo>
                  <a:lnTo>
                    <a:pt x="540847" y="182696"/>
                  </a:lnTo>
                  <a:lnTo>
                    <a:pt x="543207" y="178965"/>
                  </a:lnTo>
                  <a:lnTo>
                    <a:pt x="544937" y="174903"/>
                  </a:lnTo>
                  <a:lnTo>
                    <a:pt x="545994" y="170617"/>
                  </a:lnTo>
                  <a:lnTo>
                    <a:pt x="546349" y="166217"/>
                  </a:lnTo>
                  <a:lnTo>
                    <a:pt x="546349" y="27431"/>
                  </a:lnTo>
                  <a:lnTo>
                    <a:pt x="545994" y="23031"/>
                  </a:lnTo>
                  <a:lnTo>
                    <a:pt x="544937" y="18745"/>
                  </a:lnTo>
                  <a:lnTo>
                    <a:pt x="543207" y="14683"/>
                  </a:lnTo>
                  <a:lnTo>
                    <a:pt x="540847" y="10952"/>
                  </a:lnTo>
                  <a:lnTo>
                    <a:pt x="537920" y="7647"/>
                  </a:lnTo>
                  <a:lnTo>
                    <a:pt x="534500" y="4855"/>
                  </a:lnTo>
                  <a:lnTo>
                    <a:pt x="530677" y="2648"/>
                  </a:lnTo>
                  <a:lnTo>
                    <a:pt x="526549" y="1083"/>
                  </a:lnTo>
                  <a:lnTo>
                    <a:pt x="522223" y="200"/>
                  </a:lnTo>
                  <a:lnTo>
                    <a:pt x="51891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tx508"/>
            <p:cNvSpPr/>
            <p:nvPr/>
          </p:nvSpPr>
          <p:spPr>
            <a:xfrm>
              <a:off x="2812607" y="6691591"/>
              <a:ext cx="45490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ZAP70</a:t>
              </a:r>
            </a:p>
          </p:txBody>
        </p:sp>
        <p:sp>
          <p:nvSpPr>
            <p:cNvPr id="509" name="pg509"/>
            <p:cNvSpPr/>
            <p:nvPr/>
          </p:nvSpPr>
          <p:spPr>
            <a:xfrm>
              <a:off x="5874413" y="4501819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3574855" y="4641972"/>
              <a:ext cx="466731" cy="193649"/>
            </a:xfrm>
            <a:custGeom>
              <a:avLst/>
              <a:pathLst>
                <a:path w="466731" h="193649">
                  <a:moveTo>
                    <a:pt x="27431" y="193649"/>
                  </a:moveTo>
                  <a:lnTo>
                    <a:pt x="439299" y="193649"/>
                  </a:lnTo>
                  <a:lnTo>
                    <a:pt x="438195" y="193626"/>
                  </a:lnTo>
                  <a:lnTo>
                    <a:pt x="442606" y="193449"/>
                  </a:lnTo>
                  <a:lnTo>
                    <a:pt x="446931" y="192566"/>
                  </a:lnTo>
                  <a:lnTo>
                    <a:pt x="451059" y="191000"/>
                  </a:lnTo>
                  <a:lnTo>
                    <a:pt x="454882" y="188793"/>
                  </a:lnTo>
                  <a:lnTo>
                    <a:pt x="458302" y="186001"/>
                  </a:lnTo>
                  <a:lnTo>
                    <a:pt x="461229" y="182696"/>
                  </a:lnTo>
                  <a:lnTo>
                    <a:pt x="463589" y="178965"/>
                  </a:lnTo>
                  <a:lnTo>
                    <a:pt x="465319" y="174903"/>
                  </a:lnTo>
                  <a:lnTo>
                    <a:pt x="466376" y="170617"/>
                  </a:lnTo>
                  <a:lnTo>
                    <a:pt x="466731" y="166217"/>
                  </a:lnTo>
                  <a:lnTo>
                    <a:pt x="466731" y="27432"/>
                  </a:lnTo>
                  <a:lnTo>
                    <a:pt x="466376" y="23031"/>
                  </a:lnTo>
                  <a:lnTo>
                    <a:pt x="465319" y="18745"/>
                  </a:lnTo>
                  <a:lnTo>
                    <a:pt x="463589" y="14683"/>
                  </a:lnTo>
                  <a:lnTo>
                    <a:pt x="461229" y="10952"/>
                  </a:lnTo>
                  <a:lnTo>
                    <a:pt x="458302" y="7647"/>
                  </a:lnTo>
                  <a:lnTo>
                    <a:pt x="454882" y="4855"/>
                  </a:lnTo>
                  <a:lnTo>
                    <a:pt x="451059" y="2648"/>
                  </a:lnTo>
                  <a:lnTo>
                    <a:pt x="446931" y="1083"/>
                  </a:lnTo>
                  <a:lnTo>
                    <a:pt x="442606" y="200"/>
                  </a:lnTo>
                  <a:lnTo>
                    <a:pt x="4392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tx511"/>
            <p:cNvSpPr/>
            <p:nvPr/>
          </p:nvSpPr>
          <p:spPr>
            <a:xfrm>
              <a:off x="3620575" y="4683858"/>
              <a:ext cx="3752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EGFR</a:t>
              </a:r>
            </a:p>
          </p:txBody>
        </p:sp>
        <p:sp>
          <p:nvSpPr>
            <p:cNvPr id="512" name="pg512"/>
            <p:cNvSpPr/>
            <p:nvPr/>
          </p:nvSpPr>
          <p:spPr>
            <a:xfrm>
              <a:off x="4056445" y="4855949"/>
              <a:ext cx="363084" cy="193649"/>
            </a:xfrm>
            <a:custGeom>
              <a:avLst/>
              <a:pathLst>
                <a:path w="363084" h="193649">
                  <a:moveTo>
                    <a:pt x="27431" y="193649"/>
                  </a:moveTo>
                  <a:lnTo>
                    <a:pt x="335652" y="193649"/>
                  </a:lnTo>
                  <a:lnTo>
                    <a:pt x="334548" y="193626"/>
                  </a:lnTo>
                  <a:lnTo>
                    <a:pt x="338959" y="193449"/>
                  </a:lnTo>
                  <a:lnTo>
                    <a:pt x="343284" y="192566"/>
                  </a:lnTo>
                  <a:lnTo>
                    <a:pt x="347412" y="191000"/>
                  </a:lnTo>
                  <a:lnTo>
                    <a:pt x="351236" y="188793"/>
                  </a:lnTo>
                  <a:lnTo>
                    <a:pt x="354655" y="186001"/>
                  </a:lnTo>
                  <a:lnTo>
                    <a:pt x="357583" y="182696"/>
                  </a:lnTo>
                  <a:lnTo>
                    <a:pt x="359942" y="178965"/>
                  </a:lnTo>
                  <a:lnTo>
                    <a:pt x="361673" y="174903"/>
                  </a:lnTo>
                  <a:lnTo>
                    <a:pt x="362729" y="170617"/>
                  </a:lnTo>
                  <a:lnTo>
                    <a:pt x="363084" y="166217"/>
                  </a:lnTo>
                  <a:lnTo>
                    <a:pt x="363084" y="27431"/>
                  </a:lnTo>
                  <a:lnTo>
                    <a:pt x="362729" y="23031"/>
                  </a:lnTo>
                  <a:lnTo>
                    <a:pt x="361673" y="18745"/>
                  </a:lnTo>
                  <a:lnTo>
                    <a:pt x="359942" y="14683"/>
                  </a:lnTo>
                  <a:lnTo>
                    <a:pt x="357583" y="10952"/>
                  </a:lnTo>
                  <a:lnTo>
                    <a:pt x="354655" y="7647"/>
                  </a:lnTo>
                  <a:lnTo>
                    <a:pt x="351236" y="4855"/>
                  </a:lnTo>
                  <a:lnTo>
                    <a:pt x="347412" y="2648"/>
                  </a:lnTo>
                  <a:lnTo>
                    <a:pt x="343284" y="1083"/>
                  </a:lnTo>
                  <a:lnTo>
                    <a:pt x="338959" y="200"/>
                  </a:lnTo>
                  <a:lnTo>
                    <a:pt x="33565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tx513"/>
            <p:cNvSpPr/>
            <p:nvPr/>
          </p:nvSpPr>
          <p:spPr>
            <a:xfrm>
              <a:off x="4102165" y="4901669"/>
              <a:ext cx="27164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RET</a:t>
              </a:r>
            </a:p>
          </p:txBody>
        </p:sp>
        <p:sp>
          <p:nvSpPr>
            <p:cNvPr id="514" name="pg514"/>
            <p:cNvSpPr/>
            <p:nvPr/>
          </p:nvSpPr>
          <p:spPr>
            <a:xfrm>
              <a:off x="5197677" y="4823523"/>
              <a:ext cx="91440" cy="193649"/>
            </a:xfrm>
            <a:custGeom>
              <a:avLst/>
              <a:pathLst>
                <a:path w="91440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3444040" y="5170008"/>
              <a:ext cx="359388" cy="193649"/>
            </a:xfrm>
            <a:custGeom>
              <a:avLst/>
              <a:pathLst>
                <a:path w="359388" h="193649">
                  <a:moveTo>
                    <a:pt x="27431" y="193649"/>
                  </a:moveTo>
                  <a:lnTo>
                    <a:pt x="331956" y="193649"/>
                  </a:lnTo>
                  <a:lnTo>
                    <a:pt x="330851" y="193626"/>
                  </a:lnTo>
                  <a:lnTo>
                    <a:pt x="335262" y="193449"/>
                  </a:lnTo>
                  <a:lnTo>
                    <a:pt x="339588" y="192566"/>
                  </a:lnTo>
                  <a:lnTo>
                    <a:pt x="343715" y="191000"/>
                  </a:lnTo>
                  <a:lnTo>
                    <a:pt x="347539" y="188793"/>
                  </a:lnTo>
                  <a:lnTo>
                    <a:pt x="350958" y="186001"/>
                  </a:lnTo>
                  <a:lnTo>
                    <a:pt x="353886" y="182696"/>
                  </a:lnTo>
                  <a:lnTo>
                    <a:pt x="356245" y="178965"/>
                  </a:lnTo>
                  <a:lnTo>
                    <a:pt x="357976" y="174903"/>
                  </a:lnTo>
                  <a:lnTo>
                    <a:pt x="359032" y="170617"/>
                  </a:lnTo>
                  <a:lnTo>
                    <a:pt x="359388" y="166217"/>
                  </a:lnTo>
                  <a:lnTo>
                    <a:pt x="359388" y="27431"/>
                  </a:lnTo>
                  <a:lnTo>
                    <a:pt x="359032" y="23031"/>
                  </a:lnTo>
                  <a:lnTo>
                    <a:pt x="357976" y="18745"/>
                  </a:lnTo>
                  <a:lnTo>
                    <a:pt x="356245" y="14683"/>
                  </a:lnTo>
                  <a:lnTo>
                    <a:pt x="353886" y="10952"/>
                  </a:lnTo>
                  <a:lnTo>
                    <a:pt x="350958" y="7647"/>
                  </a:lnTo>
                  <a:lnTo>
                    <a:pt x="347539" y="4855"/>
                  </a:lnTo>
                  <a:lnTo>
                    <a:pt x="343715" y="2648"/>
                  </a:lnTo>
                  <a:lnTo>
                    <a:pt x="339588" y="1083"/>
                  </a:lnTo>
                  <a:lnTo>
                    <a:pt x="335262" y="200"/>
                  </a:lnTo>
                  <a:lnTo>
                    <a:pt x="33195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tx516"/>
            <p:cNvSpPr/>
            <p:nvPr/>
          </p:nvSpPr>
          <p:spPr>
            <a:xfrm>
              <a:off x="3489760" y="5211895"/>
              <a:ext cx="26794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LCK</a:t>
              </a:r>
            </a:p>
          </p:txBody>
        </p:sp>
        <p:sp>
          <p:nvSpPr>
            <p:cNvPr id="517" name="pg517"/>
            <p:cNvSpPr/>
            <p:nvPr/>
          </p:nvSpPr>
          <p:spPr>
            <a:xfrm>
              <a:off x="5323007" y="3648530"/>
              <a:ext cx="575238" cy="193649"/>
            </a:xfrm>
            <a:custGeom>
              <a:avLst/>
              <a:pathLst>
                <a:path w="575238" h="193649">
                  <a:moveTo>
                    <a:pt x="27432" y="193649"/>
                  </a:moveTo>
                  <a:lnTo>
                    <a:pt x="547806" y="193649"/>
                  </a:lnTo>
                  <a:lnTo>
                    <a:pt x="546702" y="193626"/>
                  </a:lnTo>
                  <a:lnTo>
                    <a:pt x="551113" y="193449"/>
                  </a:lnTo>
                  <a:lnTo>
                    <a:pt x="555439" y="192566"/>
                  </a:lnTo>
                  <a:lnTo>
                    <a:pt x="559566" y="191000"/>
                  </a:lnTo>
                  <a:lnTo>
                    <a:pt x="563390" y="188793"/>
                  </a:lnTo>
                  <a:lnTo>
                    <a:pt x="566809" y="186001"/>
                  </a:lnTo>
                  <a:lnTo>
                    <a:pt x="569737" y="182696"/>
                  </a:lnTo>
                  <a:lnTo>
                    <a:pt x="572096" y="178965"/>
                  </a:lnTo>
                  <a:lnTo>
                    <a:pt x="573827" y="174903"/>
                  </a:lnTo>
                  <a:lnTo>
                    <a:pt x="574883" y="170617"/>
                  </a:lnTo>
                  <a:lnTo>
                    <a:pt x="575238" y="166217"/>
                  </a:lnTo>
                  <a:lnTo>
                    <a:pt x="575238" y="27431"/>
                  </a:lnTo>
                  <a:lnTo>
                    <a:pt x="574883" y="23031"/>
                  </a:lnTo>
                  <a:lnTo>
                    <a:pt x="573827" y="18745"/>
                  </a:lnTo>
                  <a:lnTo>
                    <a:pt x="572096" y="14683"/>
                  </a:lnTo>
                  <a:lnTo>
                    <a:pt x="569737" y="10952"/>
                  </a:lnTo>
                  <a:lnTo>
                    <a:pt x="566809" y="7647"/>
                  </a:lnTo>
                  <a:lnTo>
                    <a:pt x="563390" y="4855"/>
                  </a:lnTo>
                  <a:lnTo>
                    <a:pt x="559566" y="2648"/>
                  </a:lnTo>
                  <a:lnTo>
                    <a:pt x="555439" y="1083"/>
                  </a:lnTo>
                  <a:lnTo>
                    <a:pt x="551113" y="200"/>
                  </a:lnTo>
                  <a:lnTo>
                    <a:pt x="54780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tx518"/>
            <p:cNvSpPr/>
            <p:nvPr/>
          </p:nvSpPr>
          <p:spPr>
            <a:xfrm>
              <a:off x="5368727" y="3692265"/>
              <a:ext cx="483798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AURKA</a:t>
              </a:r>
            </a:p>
          </p:txBody>
        </p:sp>
        <p:sp>
          <p:nvSpPr>
            <p:cNvPr id="519" name="pg519"/>
            <p:cNvSpPr/>
            <p:nvPr/>
          </p:nvSpPr>
          <p:spPr>
            <a:xfrm>
              <a:off x="6308220" y="4178467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6339257" y="4613276"/>
              <a:ext cx="559014" cy="193649"/>
            </a:xfrm>
            <a:custGeom>
              <a:avLst/>
              <a:pathLst>
                <a:path w="559014" h="193649">
                  <a:moveTo>
                    <a:pt x="27432" y="193649"/>
                  </a:moveTo>
                  <a:lnTo>
                    <a:pt x="531582" y="193649"/>
                  </a:lnTo>
                  <a:lnTo>
                    <a:pt x="530477" y="193626"/>
                  </a:lnTo>
                  <a:lnTo>
                    <a:pt x="534888" y="193449"/>
                  </a:lnTo>
                  <a:lnTo>
                    <a:pt x="539214" y="192566"/>
                  </a:lnTo>
                  <a:lnTo>
                    <a:pt x="543342" y="191000"/>
                  </a:lnTo>
                  <a:lnTo>
                    <a:pt x="547165" y="188793"/>
                  </a:lnTo>
                  <a:lnTo>
                    <a:pt x="550585" y="186001"/>
                  </a:lnTo>
                  <a:lnTo>
                    <a:pt x="553512" y="182696"/>
                  </a:lnTo>
                  <a:lnTo>
                    <a:pt x="555872" y="178965"/>
                  </a:lnTo>
                  <a:lnTo>
                    <a:pt x="557602" y="174903"/>
                  </a:lnTo>
                  <a:lnTo>
                    <a:pt x="558658" y="170617"/>
                  </a:lnTo>
                  <a:lnTo>
                    <a:pt x="559014" y="166217"/>
                  </a:lnTo>
                  <a:lnTo>
                    <a:pt x="559014" y="27432"/>
                  </a:lnTo>
                  <a:lnTo>
                    <a:pt x="558658" y="23031"/>
                  </a:lnTo>
                  <a:lnTo>
                    <a:pt x="557602" y="18745"/>
                  </a:lnTo>
                  <a:lnTo>
                    <a:pt x="555872" y="14683"/>
                  </a:lnTo>
                  <a:lnTo>
                    <a:pt x="553512" y="10952"/>
                  </a:lnTo>
                  <a:lnTo>
                    <a:pt x="550585" y="7647"/>
                  </a:lnTo>
                  <a:lnTo>
                    <a:pt x="547165" y="4855"/>
                  </a:lnTo>
                  <a:lnTo>
                    <a:pt x="543342" y="2648"/>
                  </a:lnTo>
                  <a:lnTo>
                    <a:pt x="539214" y="1083"/>
                  </a:lnTo>
                  <a:lnTo>
                    <a:pt x="534888" y="200"/>
                  </a:lnTo>
                  <a:lnTo>
                    <a:pt x="5315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tx521"/>
            <p:cNvSpPr/>
            <p:nvPr/>
          </p:nvSpPr>
          <p:spPr>
            <a:xfrm>
              <a:off x="6384977" y="4657148"/>
              <a:ext cx="467574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ERBB2</a:t>
              </a:r>
            </a:p>
          </p:txBody>
        </p:sp>
        <p:sp>
          <p:nvSpPr>
            <p:cNvPr id="522" name="pg522"/>
            <p:cNvSpPr/>
            <p:nvPr/>
          </p:nvSpPr>
          <p:spPr>
            <a:xfrm>
              <a:off x="4306144" y="2587837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3564198" y="6687828"/>
              <a:ext cx="386634" cy="193649"/>
            </a:xfrm>
            <a:custGeom>
              <a:avLst/>
              <a:pathLst>
                <a:path w="386634" h="193649">
                  <a:moveTo>
                    <a:pt x="27432" y="193649"/>
                  </a:moveTo>
                  <a:lnTo>
                    <a:pt x="359202" y="193649"/>
                  </a:lnTo>
                  <a:lnTo>
                    <a:pt x="358098" y="193626"/>
                  </a:lnTo>
                  <a:lnTo>
                    <a:pt x="362509" y="193449"/>
                  </a:lnTo>
                  <a:lnTo>
                    <a:pt x="366834" y="192566"/>
                  </a:lnTo>
                  <a:lnTo>
                    <a:pt x="370962" y="191000"/>
                  </a:lnTo>
                  <a:lnTo>
                    <a:pt x="374785" y="188793"/>
                  </a:lnTo>
                  <a:lnTo>
                    <a:pt x="378205" y="186001"/>
                  </a:lnTo>
                  <a:lnTo>
                    <a:pt x="381133" y="182696"/>
                  </a:lnTo>
                  <a:lnTo>
                    <a:pt x="383492" y="178965"/>
                  </a:lnTo>
                  <a:lnTo>
                    <a:pt x="385222" y="174903"/>
                  </a:lnTo>
                  <a:lnTo>
                    <a:pt x="386279" y="170617"/>
                  </a:lnTo>
                  <a:lnTo>
                    <a:pt x="386634" y="166217"/>
                  </a:lnTo>
                  <a:lnTo>
                    <a:pt x="386634" y="27431"/>
                  </a:lnTo>
                  <a:lnTo>
                    <a:pt x="386279" y="23031"/>
                  </a:lnTo>
                  <a:lnTo>
                    <a:pt x="385222" y="18745"/>
                  </a:lnTo>
                  <a:lnTo>
                    <a:pt x="383492" y="14683"/>
                  </a:lnTo>
                  <a:lnTo>
                    <a:pt x="381133" y="10952"/>
                  </a:lnTo>
                  <a:lnTo>
                    <a:pt x="378205" y="7647"/>
                  </a:lnTo>
                  <a:lnTo>
                    <a:pt x="374785" y="4855"/>
                  </a:lnTo>
                  <a:lnTo>
                    <a:pt x="370962" y="2648"/>
                  </a:lnTo>
                  <a:lnTo>
                    <a:pt x="366834" y="1083"/>
                  </a:lnTo>
                  <a:lnTo>
                    <a:pt x="362509" y="200"/>
                  </a:lnTo>
                  <a:lnTo>
                    <a:pt x="3592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tx524"/>
            <p:cNvSpPr/>
            <p:nvPr/>
          </p:nvSpPr>
          <p:spPr>
            <a:xfrm>
              <a:off x="3609918" y="6733548"/>
              <a:ext cx="29519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MET</a:t>
              </a:r>
            </a:p>
          </p:txBody>
        </p:sp>
        <p:sp>
          <p:nvSpPr>
            <p:cNvPr id="525" name="pg525"/>
            <p:cNvSpPr/>
            <p:nvPr/>
          </p:nvSpPr>
          <p:spPr>
            <a:xfrm>
              <a:off x="1462386" y="3546117"/>
              <a:ext cx="424081" cy="193649"/>
            </a:xfrm>
            <a:custGeom>
              <a:avLst/>
              <a:pathLst>
                <a:path w="424081" h="193649">
                  <a:moveTo>
                    <a:pt x="27431" y="193649"/>
                  </a:moveTo>
                  <a:lnTo>
                    <a:pt x="396649" y="193649"/>
                  </a:lnTo>
                  <a:lnTo>
                    <a:pt x="395545" y="193626"/>
                  </a:lnTo>
                  <a:lnTo>
                    <a:pt x="399956" y="193449"/>
                  </a:lnTo>
                  <a:lnTo>
                    <a:pt x="404281" y="192566"/>
                  </a:lnTo>
                  <a:lnTo>
                    <a:pt x="408409" y="191000"/>
                  </a:lnTo>
                  <a:lnTo>
                    <a:pt x="412232" y="188793"/>
                  </a:lnTo>
                  <a:lnTo>
                    <a:pt x="415652" y="186001"/>
                  </a:lnTo>
                  <a:lnTo>
                    <a:pt x="418580" y="182696"/>
                  </a:lnTo>
                  <a:lnTo>
                    <a:pt x="420939" y="178965"/>
                  </a:lnTo>
                  <a:lnTo>
                    <a:pt x="422669" y="174903"/>
                  </a:lnTo>
                  <a:lnTo>
                    <a:pt x="423726" y="170617"/>
                  </a:lnTo>
                  <a:lnTo>
                    <a:pt x="424081" y="166217"/>
                  </a:lnTo>
                  <a:lnTo>
                    <a:pt x="424081" y="27431"/>
                  </a:lnTo>
                  <a:lnTo>
                    <a:pt x="423726" y="23031"/>
                  </a:lnTo>
                  <a:lnTo>
                    <a:pt x="422669" y="18745"/>
                  </a:lnTo>
                  <a:lnTo>
                    <a:pt x="420939" y="14683"/>
                  </a:lnTo>
                  <a:lnTo>
                    <a:pt x="418580" y="10952"/>
                  </a:lnTo>
                  <a:lnTo>
                    <a:pt x="415652" y="7647"/>
                  </a:lnTo>
                  <a:lnTo>
                    <a:pt x="412232" y="4855"/>
                  </a:lnTo>
                  <a:lnTo>
                    <a:pt x="408409" y="2648"/>
                  </a:lnTo>
                  <a:lnTo>
                    <a:pt x="404281" y="1083"/>
                  </a:lnTo>
                  <a:lnTo>
                    <a:pt x="399956" y="200"/>
                  </a:lnTo>
                  <a:lnTo>
                    <a:pt x="3966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tx526"/>
            <p:cNvSpPr/>
            <p:nvPr/>
          </p:nvSpPr>
          <p:spPr>
            <a:xfrm>
              <a:off x="1508106" y="3588003"/>
              <a:ext cx="3326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INSR</a:t>
              </a:r>
            </a:p>
          </p:txBody>
        </p:sp>
        <p:sp>
          <p:nvSpPr>
            <p:cNvPr id="527" name="pg527"/>
            <p:cNvSpPr/>
            <p:nvPr/>
          </p:nvSpPr>
          <p:spPr>
            <a:xfrm>
              <a:off x="4939019" y="5671944"/>
              <a:ext cx="442771" cy="193649"/>
            </a:xfrm>
            <a:custGeom>
              <a:avLst/>
              <a:pathLst>
                <a:path w="442771" h="193649">
                  <a:moveTo>
                    <a:pt x="27431" y="193649"/>
                  </a:moveTo>
                  <a:lnTo>
                    <a:pt x="415339" y="193649"/>
                  </a:lnTo>
                  <a:lnTo>
                    <a:pt x="414234" y="193626"/>
                  </a:lnTo>
                  <a:lnTo>
                    <a:pt x="418645" y="193449"/>
                  </a:lnTo>
                  <a:lnTo>
                    <a:pt x="422971" y="192566"/>
                  </a:lnTo>
                  <a:lnTo>
                    <a:pt x="427098" y="191000"/>
                  </a:lnTo>
                  <a:lnTo>
                    <a:pt x="430922" y="188793"/>
                  </a:lnTo>
                  <a:lnTo>
                    <a:pt x="434341" y="186001"/>
                  </a:lnTo>
                  <a:lnTo>
                    <a:pt x="437269" y="182696"/>
                  </a:lnTo>
                  <a:lnTo>
                    <a:pt x="439628" y="178965"/>
                  </a:lnTo>
                  <a:lnTo>
                    <a:pt x="441359" y="174903"/>
                  </a:lnTo>
                  <a:lnTo>
                    <a:pt x="442415" y="170617"/>
                  </a:lnTo>
                  <a:lnTo>
                    <a:pt x="442771" y="166217"/>
                  </a:lnTo>
                  <a:lnTo>
                    <a:pt x="442771" y="27432"/>
                  </a:lnTo>
                  <a:lnTo>
                    <a:pt x="442415" y="23031"/>
                  </a:lnTo>
                  <a:lnTo>
                    <a:pt x="441359" y="18745"/>
                  </a:lnTo>
                  <a:lnTo>
                    <a:pt x="439628" y="14683"/>
                  </a:lnTo>
                  <a:lnTo>
                    <a:pt x="437269" y="10952"/>
                  </a:lnTo>
                  <a:lnTo>
                    <a:pt x="434341" y="7647"/>
                  </a:lnTo>
                  <a:lnTo>
                    <a:pt x="430922" y="4855"/>
                  </a:lnTo>
                  <a:lnTo>
                    <a:pt x="427098" y="2648"/>
                  </a:lnTo>
                  <a:lnTo>
                    <a:pt x="422971" y="1083"/>
                  </a:lnTo>
                  <a:lnTo>
                    <a:pt x="418645" y="200"/>
                  </a:lnTo>
                  <a:lnTo>
                    <a:pt x="41533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tx528"/>
            <p:cNvSpPr/>
            <p:nvPr/>
          </p:nvSpPr>
          <p:spPr>
            <a:xfrm>
              <a:off x="4984739" y="5715816"/>
              <a:ext cx="35133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</a:t>
              </a:r>
            </a:p>
          </p:txBody>
        </p:sp>
        <p:sp>
          <p:nvSpPr>
            <p:cNvPr id="529" name="pg529"/>
            <p:cNvSpPr/>
            <p:nvPr/>
          </p:nvSpPr>
          <p:spPr>
            <a:xfrm>
              <a:off x="5785082" y="4891923"/>
              <a:ext cx="370273" cy="193649"/>
            </a:xfrm>
            <a:custGeom>
              <a:avLst/>
              <a:pathLst>
                <a:path w="370273" h="193649">
                  <a:moveTo>
                    <a:pt x="27432" y="193649"/>
                  </a:moveTo>
                  <a:lnTo>
                    <a:pt x="342841" y="193649"/>
                  </a:lnTo>
                  <a:lnTo>
                    <a:pt x="341736" y="193626"/>
                  </a:lnTo>
                  <a:lnTo>
                    <a:pt x="346147" y="193449"/>
                  </a:lnTo>
                  <a:lnTo>
                    <a:pt x="350473" y="192566"/>
                  </a:lnTo>
                  <a:lnTo>
                    <a:pt x="354600" y="191000"/>
                  </a:lnTo>
                  <a:lnTo>
                    <a:pt x="358424" y="188793"/>
                  </a:lnTo>
                  <a:lnTo>
                    <a:pt x="361843" y="186001"/>
                  </a:lnTo>
                  <a:lnTo>
                    <a:pt x="364771" y="182696"/>
                  </a:lnTo>
                  <a:lnTo>
                    <a:pt x="367130" y="178965"/>
                  </a:lnTo>
                  <a:lnTo>
                    <a:pt x="368861" y="174903"/>
                  </a:lnTo>
                  <a:lnTo>
                    <a:pt x="369917" y="170617"/>
                  </a:lnTo>
                  <a:lnTo>
                    <a:pt x="370273" y="166217"/>
                  </a:lnTo>
                  <a:lnTo>
                    <a:pt x="370273" y="27432"/>
                  </a:lnTo>
                  <a:lnTo>
                    <a:pt x="369917" y="23031"/>
                  </a:lnTo>
                  <a:lnTo>
                    <a:pt x="368861" y="18745"/>
                  </a:lnTo>
                  <a:lnTo>
                    <a:pt x="367130" y="14683"/>
                  </a:lnTo>
                  <a:lnTo>
                    <a:pt x="364771" y="10952"/>
                  </a:lnTo>
                  <a:lnTo>
                    <a:pt x="361843" y="7647"/>
                  </a:lnTo>
                  <a:lnTo>
                    <a:pt x="358424" y="4855"/>
                  </a:lnTo>
                  <a:lnTo>
                    <a:pt x="354600" y="2648"/>
                  </a:lnTo>
                  <a:lnTo>
                    <a:pt x="350473" y="1083"/>
                  </a:lnTo>
                  <a:lnTo>
                    <a:pt x="346147" y="200"/>
                  </a:lnTo>
                  <a:lnTo>
                    <a:pt x="34284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tx530"/>
            <p:cNvSpPr/>
            <p:nvPr/>
          </p:nvSpPr>
          <p:spPr>
            <a:xfrm>
              <a:off x="5830802" y="4933809"/>
              <a:ext cx="27883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CSK</a:t>
              </a:r>
            </a:p>
          </p:txBody>
        </p:sp>
        <p:sp>
          <p:nvSpPr>
            <p:cNvPr id="531" name="pg531"/>
            <p:cNvSpPr/>
            <p:nvPr/>
          </p:nvSpPr>
          <p:spPr>
            <a:xfrm>
              <a:off x="4023374" y="6246173"/>
              <a:ext cx="358018" cy="193649"/>
            </a:xfrm>
            <a:custGeom>
              <a:avLst/>
              <a:pathLst>
                <a:path w="358018" h="193649">
                  <a:moveTo>
                    <a:pt x="27431" y="193649"/>
                  </a:moveTo>
                  <a:lnTo>
                    <a:pt x="330586" y="193649"/>
                  </a:lnTo>
                  <a:lnTo>
                    <a:pt x="329482" y="193626"/>
                  </a:lnTo>
                  <a:lnTo>
                    <a:pt x="333893" y="193449"/>
                  </a:lnTo>
                  <a:lnTo>
                    <a:pt x="338218" y="192566"/>
                  </a:lnTo>
                  <a:lnTo>
                    <a:pt x="342346" y="191000"/>
                  </a:lnTo>
                  <a:lnTo>
                    <a:pt x="346170" y="188793"/>
                  </a:lnTo>
                  <a:lnTo>
                    <a:pt x="349589" y="186001"/>
                  </a:lnTo>
                  <a:lnTo>
                    <a:pt x="352517" y="182696"/>
                  </a:lnTo>
                  <a:lnTo>
                    <a:pt x="354876" y="178965"/>
                  </a:lnTo>
                  <a:lnTo>
                    <a:pt x="356607" y="174903"/>
                  </a:lnTo>
                  <a:lnTo>
                    <a:pt x="357663" y="170617"/>
                  </a:lnTo>
                  <a:lnTo>
                    <a:pt x="358018" y="166217"/>
                  </a:lnTo>
                  <a:lnTo>
                    <a:pt x="358018" y="27431"/>
                  </a:lnTo>
                  <a:lnTo>
                    <a:pt x="357663" y="23031"/>
                  </a:lnTo>
                  <a:lnTo>
                    <a:pt x="356607" y="18745"/>
                  </a:lnTo>
                  <a:lnTo>
                    <a:pt x="354876" y="14683"/>
                  </a:lnTo>
                  <a:lnTo>
                    <a:pt x="352517" y="10952"/>
                  </a:lnTo>
                  <a:lnTo>
                    <a:pt x="349589" y="7647"/>
                  </a:lnTo>
                  <a:lnTo>
                    <a:pt x="346170" y="4855"/>
                  </a:lnTo>
                  <a:lnTo>
                    <a:pt x="342346" y="2648"/>
                  </a:lnTo>
                  <a:lnTo>
                    <a:pt x="338218" y="1083"/>
                  </a:lnTo>
                  <a:lnTo>
                    <a:pt x="333893" y="200"/>
                  </a:lnTo>
                  <a:lnTo>
                    <a:pt x="33058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tx532"/>
            <p:cNvSpPr/>
            <p:nvPr/>
          </p:nvSpPr>
          <p:spPr>
            <a:xfrm>
              <a:off x="4069094" y="6288059"/>
              <a:ext cx="26657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SYK</a:t>
              </a:r>
            </a:p>
          </p:txBody>
        </p:sp>
        <p:sp>
          <p:nvSpPr>
            <p:cNvPr id="533" name="pg533"/>
            <p:cNvSpPr/>
            <p:nvPr/>
          </p:nvSpPr>
          <p:spPr>
            <a:xfrm>
              <a:off x="3281766" y="4025695"/>
              <a:ext cx="478438" cy="193649"/>
            </a:xfrm>
            <a:custGeom>
              <a:avLst/>
              <a:pathLst>
                <a:path w="478438" h="193649">
                  <a:moveTo>
                    <a:pt x="27431" y="193649"/>
                  </a:moveTo>
                  <a:lnTo>
                    <a:pt x="451006" y="193649"/>
                  </a:lnTo>
                  <a:lnTo>
                    <a:pt x="449901" y="193626"/>
                  </a:lnTo>
                  <a:lnTo>
                    <a:pt x="454312" y="193449"/>
                  </a:lnTo>
                  <a:lnTo>
                    <a:pt x="458638" y="192566"/>
                  </a:lnTo>
                  <a:lnTo>
                    <a:pt x="462765" y="191000"/>
                  </a:lnTo>
                  <a:lnTo>
                    <a:pt x="466589" y="188793"/>
                  </a:lnTo>
                  <a:lnTo>
                    <a:pt x="470008" y="186001"/>
                  </a:lnTo>
                  <a:lnTo>
                    <a:pt x="472936" y="182696"/>
                  </a:lnTo>
                  <a:lnTo>
                    <a:pt x="475295" y="178965"/>
                  </a:lnTo>
                  <a:lnTo>
                    <a:pt x="477026" y="174903"/>
                  </a:lnTo>
                  <a:lnTo>
                    <a:pt x="478082" y="170617"/>
                  </a:lnTo>
                  <a:lnTo>
                    <a:pt x="478438" y="166217"/>
                  </a:lnTo>
                  <a:lnTo>
                    <a:pt x="478438" y="27431"/>
                  </a:lnTo>
                  <a:lnTo>
                    <a:pt x="478082" y="23031"/>
                  </a:lnTo>
                  <a:lnTo>
                    <a:pt x="477026" y="18745"/>
                  </a:lnTo>
                  <a:lnTo>
                    <a:pt x="475295" y="14683"/>
                  </a:lnTo>
                  <a:lnTo>
                    <a:pt x="472936" y="10952"/>
                  </a:lnTo>
                  <a:lnTo>
                    <a:pt x="470008" y="7647"/>
                  </a:lnTo>
                  <a:lnTo>
                    <a:pt x="466589" y="4855"/>
                  </a:lnTo>
                  <a:lnTo>
                    <a:pt x="462765" y="2648"/>
                  </a:lnTo>
                  <a:lnTo>
                    <a:pt x="458638" y="1083"/>
                  </a:lnTo>
                  <a:lnTo>
                    <a:pt x="454312" y="200"/>
                  </a:lnTo>
                  <a:lnTo>
                    <a:pt x="45100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tx534"/>
            <p:cNvSpPr/>
            <p:nvPr/>
          </p:nvSpPr>
          <p:spPr>
            <a:xfrm>
              <a:off x="3327486" y="4067582"/>
              <a:ext cx="38699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CDK4</a:t>
              </a:r>
            </a:p>
          </p:txBody>
        </p:sp>
        <p:sp>
          <p:nvSpPr>
            <p:cNvPr id="535" name="pg535"/>
            <p:cNvSpPr/>
            <p:nvPr/>
          </p:nvSpPr>
          <p:spPr>
            <a:xfrm>
              <a:off x="2014304" y="6056969"/>
              <a:ext cx="547992" cy="193649"/>
            </a:xfrm>
            <a:custGeom>
              <a:avLst/>
              <a:pathLst>
                <a:path w="547992" h="193649">
                  <a:moveTo>
                    <a:pt x="27431" y="193649"/>
                  </a:moveTo>
                  <a:lnTo>
                    <a:pt x="520560" y="193649"/>
                  </a:lnTo>
                  <a:lnTo>
                    <a:pt x="519455" y="193626"/>
                  </a:lnTo>
                  <a:lnTo>
                    <a:pt x="523866" y="193449"/>
                  </a:lnTo>
                  <a:lnTo>
                    <a:pt x="528192" y="192566"/>
                  </a:lnTo>
                  <a:lnTo>
                    <a:pt x="532320" y="191000"/>
                  </a:lnTo>
                  <a:lnTo>
                    <a:pt x="536143" y="188793"/>
                  </a:lnTo>
                  <a:lnTo>
                    <a:pt x="539563" y="186001"/>
                  </a:lnTo>
                  <a:lnTo>
                    <a:pt x="542490" y="182696"/>
                  </a:lnTo>
                  <a:lnTo>
                    <a:pt x="544850" y="178965"/>
                  </a:lnTo>
                  <a:lnTo>
                    <a:pt x="546580" y="174903"/>
                  </a:lnTo>
                  <a:lnTo>
                    <a:pt x="547637" y="170617"/>
                  </a:lnTo>
                  <a:lnTo>
                    <a:pt x="547992" y="166217"/>
                  </a:lnTo>
                  <a:lnTo>
                    <a:pt x="547992" y="27431"/>
                  </a:lnTo>
                  <a:lnTo>
                    <a:pt x="547637" y="23031"/>
                  </a:lnTo>
                  <a:lnTo>
                    <a:pt x="546580" y="18745"/>
                  </a:lnTo>
                  <a:lnTo>
                    <a:pt x="544850" y="14683"/>
                  </a:lnTo>
                  <a:lnTo>
                    <a:pt x="542490" y="10952"/>
                  </a:lnTo>
                  <a:lnTo>
                    <a:pt x="539563" y="7647"/>
                  </a:lnTo>
                  <a:lnTo>
                    <a:pt x="536143" y="4855"/>
                  </a:lnTo>
                  <a:lnTo>
                    <a:pt x="532320" y="2648"/>
                  </a:lnTo>
                  <a:lnTo>
                    <a:pt x="528192" y="1083"/>
                  </a:lnTo>
                  <a:lnTo>
                    <a:pt x="523866" y="200"/>
                  </a:lnTo>
                  <a:lnTo>
                    <a:pt x="5205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tx536"/>
            <p:cNvSpPr/>
            <p:nvPr/>
          </p:nvSpPr>
          <p:spPr>
            <a:xfrm>
              <a:off x="2060024" y="6098855"/>
              <a:ext cx="45655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FGFR1</a:t>
              </a:r>
            </a:p>
          </p:txBody>
        </p:sp>
        <p:sp>
          <p:nvSpPr>
            <p:cNvPr id="537" name="pg537"/>
            <p:cNvSpPr/>
            <p:nvPr/>
          </p:nvSpPr>
          <p:spPr>
            <a:xfrm>
              <a:off x="4259665" y="5713128"/>
              <a:ext cx="574006" cy="193649"/>
            </a:xfrm>
            <a:custGeom>
              <a:avLst/>
              <a:pathLst>
                <a:path w="574006" h="193649">
                  <a:moveTo>
                    <a:pt x="27431" y="193649"/>
                  </a:moveTo>
                  <a:lnTo>
                    <a:pt x="546574" y="193649"/>
                  </a:lnTo>
                  <a:lnTo>
                    <a:pt x="545470" y="193626"/>
                  </a:lnTo>
                  <a:lnTo>
                    <a:pt x="549881" y="193449"/>
                  </a:lnTo>
                  <a:lnTo>
                    <a:pt x="554206" y="192566"/>
                  </a:lnTo>
                  <a:lnTo>
                    <a:pt x="558334" y="191000"/>
                  </a:lnTo>
                  <a:lnTo>
                    <a:pt x="562157" y="188793"/>
                  </a:lnTo>
                  <a:lnTo>
                    <a:pt x="565577" y="186001"/>
                  </a:lnTo>
                  <a:lnTo>
                    <a:pt x="568505" y="182696"/>
                  </a:lnTo>
                  <a:lnTo>
                    <a:pt x="570864" y="178965"/>
                  </a:lnTo>
                  <a:lnTo>
                    <a:pt x="572594" y="174903"/>
                  </a:lnTo>
                  <a:lnTo>
                    <a:pt x="573651" y="170617"/>
                  </a:lnTo>
                  <a:lnTo>
                    <a:pt x="574006" y="166217"/>
                  </a:lnTo>
                  <a:lnTo>
                    <a:pt x="574006" y="27432"/>
                  </a:lnTo>
                  <a:lnTo>
                    <a:pt x="573651" y="23031"/>
                  </a:lnTo>
                  <a:lnTo>
                    <a:pt x="572594" y="18745"/>
                  </a:lnTo>
                  <a:lnTo>
                    <a:pt x="570864" y="14683"/>
                  </a:lnTo>
                  <a:lnTo>
                    <a:pt x="568505" y="10952"/>
                  </a:lnTo>
                  <a:lnTo>
                    <a:pt x="565577" y="7647"/>
                  </a:lnTo>
                  <a:lnTo>
                    <a:pt x="562157" y="4855"/>
                  </a:lnTo>
                  <a:lnTo>
                    <a:pt x="558334" y="2648"/>
                  </a:lnTo>
                  <a:lnTo>
                    <a:pt x="554206" y="1083"/>
                  </a:lnTo>
                  <a:lnTo>
                    <a:pt x="549881" y="200"/>
                  </a:lnTo>
                  <a:lnTo>
                    <a:pt x="546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tx538"/>
            <p:cNvSpPr/>
            <p:nvPr/>
          </p:nvSpPr>
          <p:spPr>
            <a:xfrm>
              <a:off x="4305385" y="5755015"/>
              <a:ext cx="48256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MAPK3</a:t>
              </a:r>
            </a:p>
          </p:txBody>
        </p:sp>
        <p:sp>
          <p:nvSpPr>
            <p:cNvPr id="539" name="pg539"/>
            <p:cNvSpPr/>
            <p:nvPr/>
          </p:nvSpPr>
          <p:spPr>
            <a:xfrm>
              <a:off x="6165213" y="5813045"/>
              <a:ext cx="549635" cy="193649"/>
            </a:xfrm>
            <a:custGeom>
              <a:avLst/>
              <a:pathLst>
                <a:path w="549635" h="193649">
                  <a:moveTo>
                    <a:pt x="27431" y="193649"/>
                  </a:moveTo>
                  <a:lnTo>
                    <a:pt x="522203" y="193649"/>
                  </a:lnTo>
                  <a:lnTo>
                    <a:pt x="521098" y="193626"/>
                  </a:lnTo>
                  <a:lnTo>
                    <a:pt x="525509" y="193449"/>
                  </a:lnTo>
                  <a:lnTo>
                    <a:pt x="529835" y="192566"/>
                  </a:lnTo>
                  <a:lnTo>
                    <a:pt x="533963" y="191000"/>
                  </a:lnTo>
                  <a:lnTo>
                    <a:pt x="537786" y="188793"/>
                  </a:lnTo>
                  <a:lnTo>
                    <a:pt x="541206" y="186001"/>
                  </a:lnTo>
                  <a:lnTo>
                    <a:pt x="544133" y="182696"/>
                  </a:lnTo>
                  <a:lnTo>
                    <a:pt x="546493" y="178965"/>
                  </a:lnTo>
                  <a:lnTo>
                    <a:pt x="548223" y="174903"/>
                  </a:lnTo>
                  <a:lnTo>
                    <a:pt x="549280" y="170617"/>
                  </a:lnTo>
                  <a:lnTo>
                    <a:pt x="549635" y="166217"/>
                  </a:lnTo>
                  <a:lnTo>
                    <a:pt x="549635" y="27432"/>
                  </a:lnTo>
                  <a:lnTo>
                    <a:pt x="549280" y="23031"/>
                  </a:lnTo>
                  <a:lnTo>
                    <a:pt x="548223" y="18745"/>
                  </a:lnTo>
                  <a:lnTo>
                    <a:pt x="546493" y="14683"/>
                  </a:lnTo>
                  <a:lnTo>
                    <a:pt x="544133" y="10952"/>
                  </a:lnTo>
                  <a:lnTo>
                    <a:pt x="541206" y="7647"/>
                  </a:lnTo>
                  <a:lnTo>
                    <a:pt x="537786" y="4855"/>
                  </a:lnTo>
                  <a:lnTo>
                    <a:pt x="533963" y="2648"/>
                  </a:lnTo>
                  <a:lnTo>
                    <a:pt x="529835" y="1083"/>
                  </a:lnTo>
                  <a:lnTo>
                    <a:pt x="525509" y="200"/>
                  </a:lnTo>
                  <a:lnTo>
                    <a:pt x="52220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tx540"/>
            <p:cNvSpPr/>
            <p:nvPr/>
          </p:nvSpPr>
          <p:spPr>
            <a:xfrm>
              <a:off x="6210933" y="5858765"/>
              <a:ext cx="45819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PDPK1</a:t>
              </a:r>
            </a:p>
          </p:txBody>
        </p:sp>
        <p:sp>
          <p:nvSpPr>
            <p:cNvPr id="541" name="pg541"/>
            <p:cNvSpPr/>
            <p:nvPr/>
          </p:nvSpPr>
          <p:spPr>
            <a:xfrm>
              <a:off x="4924592" y="4229546"/>
              <a:ext cx="409842" cy="193649"/>
            </a:xfrm>
            <a:custGeom>
              <a:avLst/>
              <a:pathLst>
                <a:path w="409842" h="193649">
                  <a:moveTo>
                    <a:pt x="27432" y="193649"/>
                  </a:moveTo>
                  <a:lnTo>
                    <a:pt x="382410" y="193649"/>
                  </a:lnTo>
                  <a:lnTo>
                    <a:pt x="381305" y="193626"/>
                  </a:lnTo>
                  <a:lnTo>
                    <a:pt x="385716" y="193449"/>
                  </a:lnTo>
                  <a:lnTo>
                    <a:pt x="390042" y="192566"/>
                  </a:lnTo>
                  <a:lnTo>
                    <a:pt x="394170" y="191000"/>
                  </a:lnTo>
                  <a:lnTo>
                    <a:pt x="397993" y="188793"/>
                  </a:lnTo>
                  <a:lnTo>
                    <a:pt x="401413" y="186001"/>
                  </a:lnTo>
                  <a:lnTo>
                    <a:pt x="404340" y="182696"/>
                  </a:lnTo>
                  <a:lnTo>
                    <a:pt x="406700" y="178965"/>
                  </a:lnTo>
                  <a:lnTo>
                    <a:pt x="408430" y="174903"/>
                  </a:lnTo>
                  <a:lnTo>
                    <a:pt x="409487" y="170617"/>
                  </a:lnTo>
                  <a:lnTo>
                    <a:pt x="409842" y="166217"/>
                  </a:lnTo>
                  <a:lnTo>
                    <a:pt x="409842" y="27431"/>
                  </a:lnTo>
                  <a:lnTo>
                    <a:pt x="409487" y="23031"/>
                  </a:lnTo>
                  <a:lnTo>
                    <a:pt x="408430" y="18745"/>
                  </a:lnTo>
                  <a:lnTo>
                    <a:pt x="406700" y="14683"/>
                  </a:lnTo>
                  <a:lnTo>
                    <a:pt x="404340" y="10952"/>
                  </a:lnTo>
                  <a:lnTo>
                    <a:pt x="401413" y="7647"/>
                  </a:lnTo>
                  <a:lnTo>
                    <a:pt x="397993" y="4855"/>
                  </a:lnTo>
                  <a:lnTo>
                    <a:pt x="394170" y="2648"/>
                  </a:lnTo>
                  <a:lnTo>
                    <a:pt x="390042" y="1083"/>
                  </a:lnTo>
                  <a:lnTo>
                    <a:pt x="385716" y="200"/>
                  </a:lnTo>
                  <a:lnTo>
                    <a:pt x="3824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tx542"/>
            <p:cNvSpPr/>
            <p:nvPr/>
          </p:nvSpPr>
          <p:spPr>
            <a:xfrm>
              <a:off x="4970312" y="4245349"/>
              <a:ext cx="318402" cy="132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JAK2</a:t>
              </a:r>
            </a:p>
          </p:txBody>
        </p:sp>
        <p:sp>
          <p:nvSpPr>
            <p:cNvPr id="543" name="pg543"/>
            <p:cNvSpPr/>
            <p:nvPr/>
          </p:nvSpPr>
          <p:spPr>
            <a:xfrm>
              <a:off x="3191454" y="2957853"/>
              <a:ext cx="559424" cy="193649"/>
            </a:xfrm>
            <a:custGeom>
              <a:avLst/>
              <a:pathLst>
                <a:path w="559424" h="193649">
                  <a:moveTo>
                    <a:pt x="27431" y="193649"/>
                  </a:moveTo>
                  <a:lnTo>
                    <a:pt x="531992" y="193649"/>
                  </a:lnTo>
                  <a:lnTo>
                    <a:pt x="530888" y="193626"/>
                  </a:lnTo>
                  <a:lnTo>
                    <a:pt x="535299" y="193449"/>
                  </a:lnTo>
                  <a:lnTo>
                    <a:pt x="539625" y="192566"/>
                  </a:lnTo>
                  <a:lnTo>
                    <a:pt x="543752" y="191000"/>
                  </a:lnTo>
                  <a:lnTo>
                    <a:pt x="547576" y="188793"/>
                  </a:lnTo>
                  <a:lnTo>
                    <a:pt x="550995" y="186001"/>
                  </a:lnTo>
                  <a:lnTo>
                    <a:pt x="553923" y="182696"/>
                  </a:lnTo>
                  <a:lnTo>
                    <a:pt x="556282" y="178965"/>
                  </a:lnTo>
                  <a:lnTo>
                    <a:pt x="558013" y="174903"/>
                  </a:lnTo>
                  <a:lnTo>
                    <a:pt x="559069" y="170617"/>
                  </a:lnTo>
                  <a:lnTo>
                    <a:pt x="559424" y="166217"/>
                  </a:lnTo>
                  <a:lnTo>
                    <a:pt x="559424" y="27431"/>
                  </a:lnTo>
                  <a:lnTo>
                    <a:pt x="559069" y="23031"/>
                  </a:lnTo>
                  <a:lnTo>
                    <a:pt x="558013" y="18745"/>
                  </a:lnTo>
                  <a:lnTo>
                    <a:pt x="556282" y="14683"/>
                  </a:lnTo>
                  <a:lnTo>
                    <a:pt x="553923" y="10952"/>
                  </a:lnTo>
                  <a:lnTo>
                    <a:pt x="550995" y="7647"/>
                  </a:lnTo>
                  <a:lnTo>
                    <a:pt x="547576" y="4855"/>
                  </a:lnTo>
                  <a:lnTo>
                    <a:pt x="543752" y="2648"/>
                  </a:lnTo>
                  <a:lnTo>
                    <a:pt x="539625" y="1083"/>
                  </a:lnTo>
                  <a:lnTo>
                    <a:pt x="535299" y="200"/>
                  </a:lnTo>
                  <a:lnTo>
                    <a:pt x="5319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tx544"/>
            <p:cNvSpPr/>
            <p:nvPr/>
          </p:nvSpPr>
          <p:spPr>
            <a:xfrm>
              <a:off x="3237174" y="2999739"/>
              <a:ext cx="46798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PRKCB</a:t>
              </a:r>
            </a:p>
          </p:txBody>
        </p:sp>
        <p:sp>
          <p:nvSpPr>
            <p:cNvPr id="545" name="pg545"/>
            <p:cNvSpPr/>
            <p:nvPr/>
          </p:nvSpPr>
          <p:spPr>
            <a:xfrm>
              <a:off x="5821684" y="6369349"/>
              <a:ext cx="538955" cy="193649"/>
            </a:xfrm>
            <a:custGeom>
              <a:avLst/>
              <a:pathLst>
                <a:path w="538955" h="193649">
                  <a:moveTo>
                    <a:pt x="27432" y="193649"/>
                  </a:moveTo>
                  <a:lnTo>
                    <a:pt x="511523" y="193649"/>
                  </a:lnTo>
                  <a:lnTo>
                    <a:pt x="510419" y="193626"/>
                  </a:lnTo>
                  <a:lnTo>
                    <a:pt x="514830" y="193449"/>
                  </a:lnTo>
                  <a:lnTo>
                    <a:pt x="519155" y="192566"/>
                  </a:lnTo>
                  <a:lnTo>
                    <a:pt x="523283" y="191000"/>
                  </a:lnTo>
                  <a:lnTo>
                    <a:pt x="527106" y="188793"/>
                  </a:lnTo>
                  <a:lnTo>
                    <a:pt x="530526" y="186001"/>
                  </a:lnTo>
                  <a:lnTo>
                    <a:pt x="533454" y="182696"/>
                  </a:lnTo>
                  <a:lnTo>
                    <a:pt x="535813" y="178965"/>
                  </a:lnTo>
                  <a:lnTo>
                    <a:pt x="537543" y="174903"/>
                  </a:lnTo>
                  <a:lnTo>
                    <a:pt x="538600" y="170617"/>
                  </a:lnTo>
                  <a:lnTo>
                    <a:pt x="538955" y="166217"/>
                  </a:lnTo>
                  <a:lnTo>
                    <a:pt x="538955" y="27432"/>
                  </a:lnTo>
                  <a:lnTo>
                    <a:pt x="538600" y="23031"/>
                  </a:lnTo>
                  <a:lnTo>
                    <a:pt x="537543" y="18745"/>
                  </a:lnTo>
                  <a:lnTo>
                    <a:pt x="535813" y="14683"/>
                  </a:lnTo>
                  <a:lnTo>
                    <a:pt x="533454" y="10952"/>
                  </a:lnTo>
                  <a:lnTo>
                    <a:pt x="530526" y="7647"/>
                  </a:lnTo>
                  <a:lnTo>
                    <a:pt x="527106" y="4855"/>
                  </a:lnTo>
                  <a:lnTo>
                    <a:pt x="523283" y="2648"/>
                  </a:lnTo>
                  <a:lnTo>
                    <a:pt x="519155" y="1083"/>
                  </a:lnTo>
                  <a:lnTo>
                    <a:pt x="514830" y="200"/>
                  </a:lnTo>
                  <a:lnTo>
                    <a:pt x="51152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tx546"/>
            <p:cNvSpPr/>
            <p:nvPr/>
          </p:nvSpPr>
          <p:spPr>
            <a:xfrm>
              <a:off x="5867404" y="6413221"/>
              <a:ext cx="44751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PTK2B</a:t>
              </a:r>
            </a:p>
          </p:txBody>
        </p:sp>
        <p:sp>
          <p:nvSpPr>
            <p:cNvPr id="547" name="pg547"/>
            <p:cNvSpPr/>
            <p:nvPr/>
          </p:nvSpPr>
          <p:spPr>
            <a:xfrm>
              <a:off x="5374189" y="5959020"/>
              <a:ext cx="443866" cy="193649"/>
            </a:xfrm>
            <a:custGeom>
              <a:avLst/>
              <a:pathLst>
                <a:path w="443866" h="193649">
                  <a:moveTo>
                    <a:pt x="27432" y="193649"/>
                  </a:moveTo>
                  <a:lnTo>
                    <a:pt x="416434" y="193649"/>
                  </a:lnTo>
                  <a:lnTo>
                    <a:pt x="415329" y="193626"/>
                  </a:lnTo>
                  <a:lnTo>
                    <a:pt x="419740" y="193449"/>
                  </a:lnTo>
                  <a:lnTo>
                    <a:pt x="424066" y="192566"/>
                  </a:lnTo>
                  <a:lnTo>
                    <a:pt x="428194" y="191000"/>
                  </a:lnTo>
                  <a:lnTo>
                    <a:pt x="432017" y="188793"/>
                  </a:lnTo>
                  <a:lnTo>
                    <a:pt x="435437" y="186001"/>
                  </a:lnTo>
                  <a:lnTo>
                    <a:pt x="438364" y="182696"/>
                  </a:lnTo>
                  <a:lnTo>
                    <a:pt x="440724" y="178965"/>
                  </a:lnTo>
                  <a:lnTo>
                    <a:pt x="442454" y="174903"/>
                  </a:lnTo>
                  <a:lnTo>
                    <a:pt x="443511" y="170617"/>
                  </a:lnTo>
                  <a:lnTo>
                    <a:pt x="443866" y="166217"/>
                  </a:lnTo>
                  <a:lnTo>
                    <a:pt x="443866" y="27431"/>
                  </a:lnTo>
                  <a:lnTo>
                    <a:pt x="443511" y="23031"/>
                  </a:lnTo>
                  <a:lnTo>
                    <a:pt x="442454" y="18745"/>
                  </a:lnTo>
                  <a:lnTo>
                    <a:pt x="440724" y="14683"/>
                  </a:lnTo>
                  <a:lnTo>
                    <a:pt x="438364" y="10952"/>
                  </a:lnTo>
                  <a:lnTo>
                    <a:pt x="435437" y="7647"/>
                  </a:lnTo>
                  <a:lnTo>
                    <a:pt x="432017" y="4855"/>
                  </a:lnTo>
                  <a:lnTo>
                    <a:pt x="428194" y="2648"/>
                  </a:lnTo>
                  <a:lnTo>
                    <a:pt x="424066" y="1083"/>
                  </a:lnTo>
                  <a:lnTo>
                    <a:pt x="419740" y="200"/>
                  </a:lnTo>
                  <a:lnTo>
                    <a:pt x="41643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tx548"/>
            <p:cNvSpPr/>
            <p:nvPr/>
          </p:nvSpPr>
          <p:spPr>
            <a:xfrm>
              <a:off x="5419909" y="6000906"/>
              <a:ext cx="3524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YES1</a:t>
              </a:r>
            </a:p>
          </p:txBody>
        </p:sp>
        <p:sp>
          <p:nvSpPr>
            <p:cNvPr id="549" name="pg549"/>
            <p:cNvSpPr/>
            <p:nvPr/>
          </p:nvSpPr>
          <p:spPr>
            <a:xfrm>
              <a:off x="3908976" y="3304663"/>
              <a:ext cx="360072" cy="193649"/>
            </a:xfrm>
            <a:custGeom>
              <a:avLst/>
              <a:pathLst>
                <a:path w="360072" h="193649">
                  <a:moveTo>
                    <a:pt x="27431" y="193649"/>
                  </a:moveTo>
                  <a:lnTo>
                    <a:pt x="332640" y="193649"/>
                  </a:lnTo>
                  <a:lnTo>
                    <a:pt x="331536" y="193626"/>
                  </a:lnTo>
                  <a:lnTo>
                    <a:pt x="335947" y="193449"/>
                  </a:lnTo>
                  <a:lnTo>
                    <a:pt x="340272" y="192566"/>
                  </a:lnTo>
                  <a:lnTo>
                    <a:pt x="344400" y="191000"/>
                  </a:lnTo>
                  <a:lnTo>
                    <a:pt x="348223" y="188793"/>
                  </a:lnTo>
                  <a:lnTo>
                    <a:pt x="351643" y="186001"/>
                  </a:lnTo>
                  <a:lnTo>
                    <a:pt x="354570" y="182696"/>
                  </a:lnTo>
                  <a:lnTo>
                    <a:pt x="356930" y="178965"/>
                  </a:lnTo>
                  <a:lnTo>
                    <a:pt x="358660" y="174903"/>
                  </a:lnTo>
                  <a:lnTo>
                    <a:pt x="359717" y="170617"/>
                  </a:lnTo>
                  <a:lnTo>
                    <a:pt x="360072" y="166217"/>
                  </a:lnTo>
                  <a:lnTo>
                    <a:pt x="360072" y="27431"/>
                  </a:lnTo>
                  <a:lnTo>
                    <a:pt x="359717" y="23031"/>
                  </a:lnTo>
                  <a:lnTo>
                    <a:pt x="358660" y="18745"/>
                  </a:lnTo>
                  <a:lnTo>
                    <a:pt x="356930" y="14683"/>
                  </a:lnTo>
                  <a:lnTo>
                    <a:pt x="354570" y="10952"/>
                  </a:lnTo>
                  <a:lnTo>
                    <a:pt x="351643" y="7647"/>
                  </a:lnTo>
                  <a:lnTo>
                    <a:pt x="348223" y="4855"/>
                  </a:lnTo>
                  <a:lnTo>
                    <a:pt x="344400" y="2648"/>
                  </a:lnTo>
                  <a:lnTo>
                    <a:pt x="340272" y="1083"/>
                  </a:lnTo>
                  <a:lnTo>
                    <a:pt x="335947" y="200"/>
                  </a:lnTo>
                  <a:lnTo>
                    <a:pt x="3326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tx550"/>
            <p:cNvSpPr/>
            <p:nvPr/>
          </p:nvSpPr>
          <p:spPr>
            <a:xfrm>
              <a:off x="3954696" y="3350383"/>
              <a:ext cx="268632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LYN</a:t>
              </a:r>
            </a:p>
          </p:txBody>
        </p:sp>
        <p:sp>
          <p:nvSpPr>
            <p:cNvPr id="551" name="pg551"/>
            <p:cNvSpPr/>
            <p:nvPr/>
          </p:nvSpPr>
          <p:spPr>
            <a:xfrm>
              <a:off x="4755524" y="4766377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7020517" y="4981047"/>
              <a:ext cx="461323" cy="193649"/>
            </a:xfrm>
            <a:custGeom>
              <a:avLst/>
              <a:pathLst>
                <a:path w="461323" h="193649">
                  <a:moveTo>
                    <a:pt x="27431" y="193649"/>
                  </a:moveTo>
                  <a:lnTo>
                    <a:pt x="433891" y="193649"/>
                  </a:lnTo>
                  <a:lnTo>
                    <a:pt x="432786" y="193626"/>
                  </a:lnTo>
                  <a:lnTo>
                    <a:pt x="437197" y="193449"/>
                  </a:lnTo>
                  <a:lnTo>
                    <a:pt x="441523" y="192566"/>
                  </a:lnTo>
                  <a:lnTo>
                    <a:pt x="445651" y="191000"/>
                  </a:lnTo>
                  <a:lnTo>
                    <a:pt x="449474" y="188793"/>
                  </a:lnTo>
                  <a:lnTo>
                    <a:pt x="452894" y="186001"/>
                  </a:lnTo>
                  <a:lnTo>
                    <a:pt x="455821" y="182696"/>
                  </a:lnTo>
                  <a:lnTo>
                    <a:pt x="458181" y="178965"/>
                  </a:lnTo>
                  <a:lnTo>
                    <a:pt x="459911" y="174903"/>
                  </a:lnTo>
                  <a:lnTo>
                    <a:pt x="460968" y="170617"/>
                  </a:lnTo>
                  <a:lnTo>
                    <a:pt x="461323" y="166217"/>
                  </a:lnTo>
                  <a:lnTo>
                    <a:pt x="461323" y="27432"/>
                  </a:lnTo>
                  <a:lnTo>
                    <a:pt x="460968" y="23031"/>
                  </a:lnTo>
                  <a:lnTo>
                    <a:pt x="459911" y="18745"/>
                  </a:lnTo>
                  <a:lnTo>
                    <a:pt x="458181" y="14683"/>
                  </a:lnTo>
                  <a:lnTo>
                    <a:pt x="455821" y="10952"/>
                  </a:lnTo>
                  <a:lnTo>
                    <a:pt x="452894" y="7647"/>
                  </a:lnTo>
                  <a:lnTo>
                    <a:pt x="449474" y="4855"/>
                  </a:lnTo>
                  <a:lnTo>
                    <a:pt x="445651" y="2648"/>
                  </a:lnTo>
                  <a:lnTo>
                    <a:pt x="441523" y="1083"/>
                  </a:lnTo>
                  <a:lnTo>
                    <a:pt x="437197" y="200"/>
                  </a:lnTo>
                  <a:lnTo>
                    <a:pt x="43389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tx553"/>
            <p:cNvSpPr/>
            <p:nvPr/>
          </p:nvSpPr>
          <p:spPr>
            <a:xfrm>
              <a:off x="7066237" y="5026767"/>
              <a:ext cx="36988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ARAF</a:t>
              </a:r>
            </a:p>
          </p:txBody>
        </p:sp>
        <p:sp>
          <p:nvSpPr>
            <p:cNvPr id="554" name="pg554"/>
            <p:cNvSpPr/>
            <p:nvPr/>
          </p:nvSpPr>
          <p:spPr>
            <a:xfrm>
              <a:off x="3720974" y="4212915"/>
              <a:ext cx="559151" cy="193649"/>
            </a:xfrm>
            <a:custGeom>
              <a:avLst/>
              <a:pathLst>
                <a:path w="559151" h="193649">
                  <a:moveTo>
                    <a:pt x="27432" y="193649"/>
                  </a:moveTo>
                  <a:lnTo>
                    <a:pt x="531719" y="193649"/>
                  </a:lnTo>
                  <a:lnTo>
                    <a:pt x="530614" y="193626"/>
                  </a:lnTo>
                  <a:lnTo>
                    <a:pt x="535025" y="193449"/>
                  </a:lnTo>
                  <a:lnTo>
                    <a:pt x="539351" y="192566"/>
                  </a:lnTo>
                  <a:lnTo>
                    <a:pt x="543479" y="191000"/>
                  </a:lnTo>
                  <a:lnTo>
                    <a:pt x="547302" y="188793"/>
                  </a:lnTo>
                  <a:lnTo>
                    <a:pt x="550721" y="186001"/>
                  </a:lnTo>
                  <a:lnTo>
                    <a:pt x="553649" y="182696"/>
                  </a:lnTo>
                  <a:lnTo>
                    <a:pt x="556008" y="178965"/>
                  </a:lnTo>
                  <a:lnTo>
                    <a:pt x="557739" y="174903"/>
                  </a:lnTo>
                  <a:lnTo>
                    <a:pt x="558795" y="170617"/>
                  </a:lnTo>
                  <a:lnTo>
                    <a:pt x="559151" y="166217"/>
                  </a:lnTo>
                  <a:lnTo>
                    <a:pt x="559151" y="27431"/>
                  </a:lnTo>
                  <a:lnTo>
                    <a:pt x="558795" y="23031"/>
                  </a:lnTo>
                  <a:lnTo>
                    <a:pt x="557739" y="18745"/>
                  </a:lnTo>
                  <a:lnTo>
                    <a:pt x="556008" y="14683"/>
                  </a:lnTo>
                  <a:lnTo>
                    <a:pt x="553649" y="10952"/>
                  </a:lnTo>
                  <a:lnTo>
                    <a:pt x="550721" y="7647"/>
                  </a:lnTo>
                  <a:lnTo>
                    <a:pt x="547302" y="4855"/>
                  </a:lnTo>
                  <a:lnTo>
                    <a:pt x="543479" y="2648"/>
                  </a:lnTo>
                  <a:lnTo>
                    <a:pt x="539351" y="1083"/>
                  </a:lnTo>
                  <a:lnTo>
                    <a:pt x="535025" y="200"/>
                  </a:lnTo>
                  <a:lnTo>
                    <a:pt x="53171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tx555"/>
            <p:cNvSpPr/>
            <p:nvPr/>
          </p:nvSpPr>
          <p:spPr>
            <a:xfrm>
              <a:off x="3766694" y="4254801"/>
              <a:ext cx="46771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PRKCA</a:t>
              </a:r>
            </a:p>
          </p:txBody>
        </p:sp>
        <p:sp>
          <p:nvSpPr>
            <p:cNvPr id="556" name="pg556"/>
            <p:cNvSpPr/>
            <p:nvPr/>
          </p:nvSpPr>
          <p:spPr>
            <a:xfrm>
              <a:off x="7595298" y="6278936"/>
              <a:ext cx="386703" cy="193649"/>
            </a:xfrm>
            <a:custGeom>
              <a:avLst/>
              <a:pathLst>
                <a:path w="386703" h="193649">
                  <a:moveTo>
                    <a:pt x="27431" y="193649"/>
                  </a:moveTo>
                  <a:lnTo>
                    <a:pt x="359271" y="193649"/>
                  </a:lnTo>
                  <a:lnTo>
                    <a:pt x="358166" y="193626"/>
                  </a:lnTo>
                  <a:lnTo>
                    <a:pt x="362577" y="193449"/>
                  </a:lnTo>
                  <a:lnTo>
                    <a:pt x="366903" y="192566"/>
                  </a:lnTo>
                  <a:lnTo>
                    <a:pt x="371031" y="191000"/>
                  </a:lnTo>
                  <a:lnTo>
                    <a:pt x="374854" y="188793"/>
                  </a:lnTo>
                  <a:lnTo>
                    <a:pt x="378273" y="186001"/>
                  </a:lnTo>
                  <a:lnTo>
                    <a:pt x="381201" y="182696"/>
                  </a:lnTo>
                  <a:lnTo>
                    <a:pt x="383561" y="178965"/>
                  </a:lnTo>
                  <a:lnTo>
                    <a:pt x="385291" y="174903"/>
                  </a:lnTo>
                  <a:lnTo>
                    <a:pt x="386347" y="170617"/>
                  </a:lnTo>
                  <a:lnTo>
                    <a:pt x="386703" y="166217"/>
                  </a:lnTo>
                  <a:lnTo>
                    <a:pt x="386703" y="27432"/>
                  </a:lnTo>
                  <a:lnTo>
                    <a:pt x="386347" y="23031"/>
                  </a:lnTo>
                  <a:lnTo>
                    <a:pt x="385291" y="18745"/>
                  </a:lnTo>
                  <a:lnTo>
                    <a:pt x="383561" y="14683"/>
                  </a:lnTo>
                  <a:lnTo>
                    <a:pt x="381201" y="10952"/>
                  </a:lnTo>
                  <a:lnTo>
                    <a:pt x="378273" y="7647"/>
                  </a:lnTo>
                  <a:lnTo>
                    <a:pt x="374854" y="4855"/>
                  </a:lnTo>
                  <a:lnTo>
                    <a:pt x="371031" y="2648"/>
                  </a:lnTo>
                  <a:lnTo>
                    <a:pt x="366903" y="1083"/>
                  </a:lnTo>
                  <a:lnTo>
                    <a:pt x="362577" y="200"/>
                  </a:lnTo>
                  <a:lnTo>
                    <a:pt x="35927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tx557"/>
            <p:cNvSpPr/>
            <p:nvPr/>
          </p:nvSpPr>
          <p:spPr>
            <a:xfrm>
              <a:off x="7641018" y="6320822"/>
              <a:ext cx="29526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HCK</a:t>
              </a:r>
            </a:p>
          </p:txBody>
        </p:sp>
        <p:sp>
          <p:nvSpPr>
            <p:cNvPr id="558" name="pg558"/>
            <p:cNvSpPr/>
            <p:nvPr/>
          </p:nvSpPr>
          <p:spPr>
            <a:xfrm>
              <a:off x="4758323" y="7016334"/>
              <a:ext cx="358087" cy="193649"/>
            </a:xfrm>
            <a:custGeom>
              <a:avLst/>
              <a:pathLst>
                <a:path w="358087" h="193649">
                  <a:moveTo>
                    <a:pt x="27432" y="193649"/>
                  </a:moveTo>
                  <a:lnTo>
                    <a:pt x="330655" y="193649"/>
                  </a:lnTo>
                  <a:lnTo>
                    <a:pt x="329550" y="193626"/>
                  </a:lnTo>
                  <a:lnTo>
                    <a:pt x="333961" y="193449"/>
                  </a:lnTo>
                  <a:lnTo>
                    <a:pt x="338287" y="192566"/>
                  </a:lnTo>
                  <a:lnTo>
                    <a:pt x="342415" y="191000"/>
                  </a:lnTo>
                  <a:lnTo>
                    <a:pt x="346238" y="188793"/>
                  </a:lnTo>
                  <a:lnTo>
                    <a:pt x="349658" y="186001"/>
                  </a:lnTo>
                  <a:lnTo>
                    <a:pt x="352585" y="182696"/>
                  </a:lnTo>
                  <a:lnTo>
                    <a:pt x="354945" y="178965"/>
                  </a:lnTo>
                  <a:lnTo>
                    <a:pt x="356675" y="174903"/>
                  </a:lnTo>
                  <a:lnTo>
                    <a:pt x="357732" y="170617"/>
                  </a:lnTo>
                  <a:lnTo>
                    <a:pt x="358087" y="166217"/>
                  </a:lnTo>
                  <a:lnTo>
                    <a:pt x="358087" y="27432"/>
                  </a:lnTo>
                  <a:lnTo>
                    <a:pt x="357732" y="23031"/>
                  </a:lnTo>
                  <a:lnTo>
                    <a:pt x="356675" y="18745"/>
                  </a:lnTo>
                  <a:lnTo>
                    <a:pt x="354945" y="14683"/>
                  </a:lnTo>
                  <a:lnTo>
                    <a:pt x="352585" y="10952"/>
                  </a:lnTo>
                  <a:lnTo>
                    <a:pt x="349658" y="7647"/>
                  </a:lnTo>
                  <a:lnTo>
                    <a:pt x="346238" y="4855"/>
                  </a:lnTo>
                  <a:lnTo>
                    <a:pt x="342415" y="2648"/>
                  </a:lnTo>
                  <a:lnTo>
                    <a:pt x="338287" y="1083"/>
                  </a:lnTo>
                  <a:lnTo>
                    <a:pt x="333961" y="200"/>
                  </a:lnTo>
                  <a:lnTo>
                    <a:pt x="3306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tx559"/>
            <p:cNvSpPr/>
            <p:nvPr/>
          </p:nvSpPr>
          <p:spPr>
            <a:xfrm>
              <a:off x="4804043" y="7062054"/>
              <a:ext cx="266647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FER</a:t>
              </a:r>
            </a:p>
          </p:txBody>
        </p:sp>
        <p:sp>
          <p:nvSpPr>
            <p:cNvPr id="560" name="pg560"/>
            <p:cNvSpPr/>
            <p:nvPr/>
          </p:nvSpPr>
          <p:spPr>
            <a:xfrm>
              <a:off x="5707747" y="4051545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3119013" y="3515058"/>
              <a:ext cx="91440" cy="193649"/>
            </a:xfrm>
            <a:custGeom>
              <a:avLst/>
              <a:pathLst>
                <a:path w="91440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4865648" y="5220505"/>
              <a:ext cx="455641" cy="193649"/>
            </a:xfrm>
            <a:custGeom>
              <a:avLst/>
              <a:pathLst>
                <a:path w="455641" h="193649">
                  <a:moveTo>
                    <a:pt x="27431" y="193649"/>
                  </a:moveTo>
                  <a:lnTo>
                    <a:pt x="428209" y="193649"/>
                  </a:lnTo>
                  <a:lnTo>
                    <a:pt x="427104" y="193626"/>
                  </a:lnTo>
                  <a:lnTo>
                    <a:pt x="431515" y="193449"/>
                  </a:lnTo>
                  <a:lnTo>
                    <a:pt x="435841" y="192566"/>
                  </a:lnTo>
                  <a:lnTo>
                    <a:pt x="439969" y="191000"/>
                  </a:lnTo>
                  <a:lnTo>
                    <a:pt x="443792" y="188793"/>
                  </a:lnTo>
                  <a:lnTo>
                    <a:pt x="447212" y="186001"/>
                  </a:lnTo>
                  <a:lnTo>
                    <a:pt x="450139" y="182696"/>
                  </a:lnTo>
                  <a:lnTo>
                    <a:pt x="452499" y="178965"/>
                  </a:lnTo>
                  <a:lnTo>
                    <a:pt x="454229" y="174903"/>
                  </a:lnTo>
                  <a:lnTo>
                    <a:pt x="455286" y="170617"/>
                  </a:lnTo>
                  <a:lnTo>
                    <a:pt x="455641" y="166217"/>
                  </a:lnTo>
                  <a:lnTo>
                    <a:pt x="455641" y="27432"/>
                  </a:lnTo>
                  <a:lnTo>
                    <a:pt x="455286" y="23031"/>
                  </a:lnTo>
                  <a:lnTo>
                    <a:pt x="454229" y="18745"/>
                  </a:lnTo>
                  <a:lnTo>
                    <a:pt x="452499" y="14683"/>
                  </a:lnTo>
                  <a:lnTo>
                    <a:pt x="450139" y="10952"/>
                  </a:lnTo>
                  <a:lnTo>
                    <a:pt x="447212" y="7647"/>
                  </a:lnTo>
                  <a:lnTo>
                    <a:pt x="443792" y="4855"/>
                  </a:lnTo>
                  <a:lnTo>
                    <a:pt x="439969" y="2648"/>
                  </a:lnTo>
                  <a:lnTo>
                    <a:pt x="435841" y="1083"/>
                  </a:lnTo>
                  <a:lnTo>
                    <a:pt x="431515" y="200"/>
                  </a:lnTo>
                  <a:lnTo>
                    <a:pt x="42820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tx563"/>
            <p:cNvSpPr/>
            <p:nvPr/>
          </p:nvSpPr>
          <p:spPr>
            <a:xfrm>
              <a:off x="4911368" y="5262392"/>
              <a:ext cx="364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ESR1</a:t>
              </a:r>
            </a:p>
          </p:txBody>
        </p:sp>
        <p:sp>
          <p:nvSpPr>
            <p:cNvPr id="564" name="pg564"/>
            <p:cNvSpPr/>
            <p:nvPr/>
          </p:nvSpPr>
          <p:spPr>
            <a:xfrm>
              <a:off x="1967475" y="4771708"/>
              <a:ext cx="679228" cy="193649"/>
            </a:xfrm>
            <a:custGeom>
              <a:avLst/>
              <a:pathLst>
                <a:path w="679228" h="193649">
                  <a:moveTo>
                    <a:pt x="27431" y="193649"/>
                  </a:moveTo>
                  <a:lnTo>
                    <a:pt x="651796" y="193649"/>
                  </a:lnTo>
                  <a:lnTo>
                    <a:pt x="650691" y="193626"/>
                  </a:lnTo>
                  <a:lnTo>
                    <a:pt x="655102" y="193449"/>
                  </a:lnTo>
                  <a:lnTo>
                    <a:pt x="659428" y="192566"/>
                  </a:lnTo>
                  <a:lnTo>
                    <a:pt x="663555" y="191000"/>
                  </a:lnTo>
                  <a:lnTo>
                    <a:pt x="667379" y="188793"/>
                  </a:lnTo>
                  <a:lnTo>
                    <a:pt x="670798" y="186001"/>
                  </a:lnTo>
                  <a:lnTo>
                    <a:pt x="673726" y="182696"/>
                  </a:lnTo>
                  <a:lnTo>
                    <a:pt x="676085" y="178965"/>
                  </a:lnTo>
                  <a:lnTo>
                    <a:pt x="677816" y="174903"/>
                  </a:lnTo>
                  <a:lnTo>
                    <a:pt x="678872" y="170617"/>
                  </a:lnTo>
                  <a:lnTo>
                    <a:pt x="679228" y="166217"/>
                  </a:lnTo>
                  <a:lnTo>
                    <a:pt x="679228" y="27432"/>
                  </a:lnTo>
                  <a:lnTo>
                    <a:pt x="678872" y="23031"/>
                  </a:lnTo>
                  <a:lnTo>
                    <a:pt x="677816" y="18745"/>
                  </a:lnTo>
                  <a:lnTo>
                    <a:pt x="676085" y="14683"/>
                  </a:lnTo>
                  <a:lnTo>
                    <a:pt x="673726" y="10952"/>
                  </a:lnTo>
                  <a:lnTo>
                    <a:pt x="670798" y="7647"/>
                  </a:lnTo>
                  <a:lnTo>
                    <a:pt x="667379" y="4855"/>
                  </a:lnTo>
                  <a:lnTo>
                    <a:pt x="663555" y="2648"/>
                  </a:lnTo>
                  <a:lnTo>
                    <a:pt x="659428" y="1083"/>
                  </a:lnTo>
                  <a:lnTo>
                    <a:pt x="655102" y="200"/>
                  </a:lnTo>
                  <a:lnTo>
                    <a:pt x="65179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tx565"/>
            <p:cNvSpPr/>
            <p:nvPr/>
          </p:nvSpPr>
          <p:spPr>
            <a:xfrm>
              <a:off x="2013195" y="4813594"/>
              <a:ext cx="58778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CDKN1A</a:t>
              </a:r>
            </a:p>
          </p:txBody>
        </p:sp>
        <p:sp>
          <p:nvSpPr>
            <p:cNvPr id="566" name="pg566"/>
            <p:cNvSpPr/>
            <p:nvPr/>
          </p:nvSpPr>
          <p:spPr>
            <a:xfrm>
              <a:off x="3940331" y="5505358"/>
              <a:ext cx="284767" cy="193649"/>
            </a:xfrm>
            <a:custGeom>
              <a:avLst/>
              <a:pathLst>
                <a:path w="284767" h="193649">
                  <a:moveTo>
                    <a:pt x="27432" y="193649"/>
                  </a:moveTo>
                  <a:lnTo>
                    <a:pt x="257335" y="193649"/>
                  </a:lnTo>
                  <a:lnTo>
                    <a:pt x="256231" y="193626"/>
                  </a:lnTo>
                  <a:lnTo>
                    <a:pt x="260642" y="193449"/>
                  </a:lnTo>
                  <a:lnTo>
                    <a:pt x="264967" y="192566"/>
                  </a:lnTo>
                  <a:lnTo>
                    <a:pt x="269095" y="191000"/>
                  </a:lnTo>
                  <a:lnTo>
                    <a:pt x="272919" y="188793"/>
                  </a:lnTo>
                  <a:lnTo>
                    <a:pt x="276338" y="186001"/>
                  </a:lnTo>
                  <a:lnTo>
                    <a:pt x="279266" y="182696"/>
                  </a:lnTo>
                  <a:lnTo>
                    <a:pt x="281625" y="178965"/>
                  </a:lnTo>
                  <a:lnTo>
                    <a:pt x="283356" y="174903"/>
                  </a:lnTo>
                  <a:lnTo>
                    <a:pt x="284412" y="170617"/>
                  </a:lnTo>
                  <a:lnTo>
                    <a:pt x="284767" y="166217"/>
                  </a:lnTo>
                  <a:lnTo>
                    <a:pt x="284767" y="27432"/>
                  </a:lnTo>
                  <a:lnTo>
                    <a:pt x="284412" y="23031"/>
                  </a:lnTo>
                  <a:lnTo>
                    <a:pt x="283356" y="18745"/>
                  </a:lnTo>
                  <a:lnTo>
                    <a:pt x="281625" y="14683"/>
                  </a:lnTo>
                  <a:lnTo>
                    <a:pt x="279266" y="10952"/>
                  </a:lnTo>
                  <a:lnTo>
                    <a:pt x="276338" y="7647"/>
                  </a:lnTo>
                  <a:lnTo>
                    <a:pt x="272919" y="4855"/>
                  </a:lnTo>
                  <a:lnTo>
                    <a:pt x="269095" y="2648"/>
                  </a:lnTo>
                  <a:lnTo>
                    <a:pt x="264967" y="1083"/>
                  </a:lnTo>
                  <a:lnTo>
                    <a:pt x="260642" y="200"/>
                  </a:lnTo>
                  <a:lnTo>
                    <a:pt x="25733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tx567"/>
            <p:cNvSpPr/>
            <p:nvPr/>
          </p:nvSpPr>
          <p:spPr>
            <a:xfrm>
              <a:off x="3986051" y="5551078"/>
              <a:ext cx="193327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</a:t>
              </a:r>
            </a:p>
          </p:txBody>
        </p:sp>
        <p:sp>
          <p:nvSpPr>
            <p:cNvPr id="568" name="pg568"/>
            <p:cNvSpPr/>
            <p:nvPr/>
          </p:nvSpPr>
          <p:spPr>
            <a:xfrm>
              <a:off x="2893417" y="6071212"/>
              <a:ext cx="481381" cy="193649"/>
            </a:xfrm>
            <a:custGeom>
              <a:avLst/>
              <a:pathLst>
                <a:path w="481381" h="193649">
                  <a:moveTo>
                    <a:pt x="27431" y="193649"/>
                  </a:moveTo>
                  <a:lnTo>
                    <a:pt x="453949" y="193649"/>
                  </a:lnTo>
                  <a:lnTo>
                    <a:pt x="452845" y="193626"/>
                  </a:lnTo>
                  <a:lnTo>
                    <a:pt x="457256" y="193449"/>
                  </a:lnTo>
                  <a:lnTo>
                    <a:pt x="461581" y="192566"/>
                  </a:lnTo>
                  <a:lnTo>
                    <a:pt x="465709" y="191000"/>
                  </a:lnTo>
                  <a:lnTo>
                    <a:pt x="469532" y="188793"/>
                  </a:lnTo>
                  <a:lnTo>
                    <a:pt x="472952" y="186001"/>
                  </a:lnTo>
                  <a:lnTo>
                    <a:pt x="475880" y="182696"/>
                  </a:lnTo>
                  <a:lnTo>
                    <a:pt x="478239" y="178965"/>
                  </a:lnTo>
                  <a:lnTo>
                    <a:pt x="479970" y="174903"/>
                  </a:lnTo>
                  <a:lnTo>
                    <a:pt x="481026" y="170617"/>
                  </a:lnTo>
                  <a:lnTo>
                    <a:pt x="481381" y="166217"/>
                  </a:lnTo>
                  <a:lnTo>
                    <a:pt x="481381" y="27431"/>
                  </a:lnTo>
                  <a:lnTo>
                    <a:pt x="481026" y="23031"/>
                  </a:lnTo>
                  <a:lnTo>
                    <a:pt x="479970" y="18745"/>
                  </a:lnTo>
                  <a:lnTo>
                    <a:pt x="478239" y="14683"/>
                  </a:lnTo>
                  <a:lnTo>
                    <a:pt x="475880" y="10952"/>
                  </a:lnTo>
                  <a:lnTo>
                    <a:pt x="472952" y="7647"/>
                  </a:lnTo>
                  <a:lnTo>
                    <a:pt x="469532" y="4855"/>
                  </a:lnTo>
                  <a:lnTo>
                    <a:pt x="465709" y="2648"/>
                  </a:lnTo>
                  <a:lnTo>
                    <a:pt x="461581" y="1083"/>
                  </a:lnTo>
                  <a:lnTo>
                    <a:pt x="457256" y="200"/>
                  </a:lnTo>
                  <a:lnTo>
                    <a:pt x="45394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tx569"/>
            <p:cNvSpPr/>
            <p:nvPr/>
          </p:nvSpPr>
          <p:spPr>
            <a:xfrm>
              <a:off x="2939137" y="6113098"/>
              <a:ext cx="389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GAB2</a:t>
              </a:r>
            </a:p>
          </p:txBody>
        </p:sp>
        <p:sp>
          <p:nvSpPr>
            <p:cNvPr id="570" name="pg570"/>
            <p:cNvSpPr/>
            <p:nvPr/>
          </p:nvSpPr>
          <p:spPr>
            <a:xfrm>
              <a:off x="4188599" y="3854196"/>
              <a:ext cx="91440" cy="193649"/>
            </a:xfrm>
            <a:custGeom>
              <a:avLst/>
              <a:pathLst>
                <a:path w="91440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5683489" y="7423904"/>
              <a:ext cx="91440" cy="193649"/>
            </a:xfrm>
            <a:custGeom>
              <a:avLst/>
              <a:pathLst>
                <a:path w="91440" h="193649">
                  <a:moveTo>
                    <a:pt x="27431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4763359" y="6166885"/>
              <a:ext cx="376913" cy="193649"/>
            </a:xfrm>
            <a:custGeom>
              <a:avLst/>
              <a:pathLst>
                <a:path w="376913" h="193649">
                  <a:moveTo>
                    <a:pt x="27432" y="193649"/>
                  </a:moveTo>
                  <a:lnTo>
                    <a:pt x="349481" y="193649"/>
                  </a:lnTo>
                  <a:lnTo>
                    <a:pt x="348376" y="193626"/>
                  </a:lnTo>
                  <a:lnTo>
                    <a:pt x="352788" y="193449"/>
                  </a:lnTo>
                  <a:lnTo>
                    <a:pt x="357113" y="192566"/>
                  </a:lnTo>
                  <a:lnTo>
                    <a:pt x="361241" y="191000"/>
                  </a:lnTo>
                  <a:lnTo>
                    <a:pt x="365064" y="188793"/>
                  </a:lnTo>
                  <a:lnTo>
                    <a:pt x="368484" y="186001"/>
                  </a:lnTo>
                  <a:lnTo>
                    <a:pt x="371411" y="182696"/>
                  </a:lnTo>
                  <a:lnTo>
                    <a:pt x="373771" y="178965"/>
                  </a:lnTo>
                  <a:lnTo>
                    <a:pt x="375501" y="174903"/>
                  </a:lnTo>
                  <a:lnTo>
                    <a:pt x="376558" y="170617"/>
                  </a:lnTo>
                  <a:lnTo>
                    <a:pt x="376913" y="166217"/>
                  </a:lnTo>
                  <a:lnTo>
                    <a:pt x="376913" y="27432"/>
                  </a:lnTo>
                  <a:lnTo>
                    <a:pt x="376558" y="23031"/>
                  </a:lnTo>
                  <a:lnTo>
                    <a:pt x="375501" y="18745"/>
                  </a:lnTo>
                  <a:lnTo>
                    <a:pt x="373771" y="14683"/>
                  </a:lnTo>
                  <a:lnTo>
                    <a:pt x="371411" y="10952"/>
                  </a:lnTo>
                  <a:lnTo>
                    <a:pt x="368484" y="7647"/>
                  </a:lnTo>
                  <a:lnTo>
                    <a:pt x="365064" y="4855"/>
                  </a:lnTo>
                  <a:lnTo>
                    <a:pt x="361241" y="2648"/>
                  </a:lnTo>
                  <a:lnTo>
                    <a:pt x="357113" y="1083"/>
                  </a:lnTo>
                  <a:lnTo>
                    <a:pt x="352788" y="200"/>
                  </a:lnTo>
                  <a:lnTo>
                    <a:pt x="34948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tx573"/>
            <p:cNvSpPr/>
            <p:nvPr/>
          </p:nvSpPr>
          <p:spPr>
            <a:xfrm>
              <a:off x="4809079" y="6212605"/>
              <a:ext cx="28547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PXN</a:t>
              </a:r>
            </a:p>
          </p:txBody>
        </p:sp>
        <p:sp>
          <p:nvSpPr>
            <p:cNvPr id="574" name="pg574"/>
            <p:cNvSpPr/>
            <p:nvPr/>
          </p:nvSpPr>
          <p:spPr>
            <a:xfrm>
              <a:off x="2432318" y="5328360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3056463" y="4811310"/>
              <a:ext cx="91440" cy="193649"/>
            </a:xfrm>
            <a:custGeom>
              <a:avLst/>
              <a:pathLst>
                <a:path w="91440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5415466" y="5204549"/>
              <a:ext cx="363632" cy="193649"/>
            </a:xfrm>
            <a:custGeom>
              <a:avLst/>
              <a:pathLst>
                <a:path w="363632" h="193649">
                  <a:moveTo>
                    <a:pt x="27432" y="193649"/>
                  </a:moveTo>
                  <a:lnTo>
                    <a:pt x="336200" y="193649"/>
                  </a:lnTo>
                  <a:lnTo>
                    <a:pt x="335095" y="193626"/>
                  </a:lnTo>
                  <a:lnTo>
                    <a:pt x="339507" y="193449"/>
                  </a:lnTo>
                  <a:lnTo>
                    <a:pt x="343832" y="192566"/>
                  </a:lnTo>
                  <a:lnTo>
                    <a:pt x="347960" y="191000"/>
                  </a:lnTo>
                  <a:lnTo>
                    <a:pt x="351783" y="188793"/>
                  </a:lnTo>
                  <a:lnTo>
                    <a:pt x="355203" y="186001"/>
                  </a:lnTo>
                  <a:lnTo>
                    <a:pt x="358130" y="182696"/>
                  </a:lnTo>
                  <a:lnTo>
                    <a:pt x="360490" y="178965"/>
                  </a:lnTo>
                  <a:lnTo>
                    <a:pt x="362220" y="174903"/>
                  </a:lnTo>
                  <a:lnTo>
                    <a:pt x="363277" y="170617"/>
                  </a:lnTo>
                  <a:lnTo>
                    <a:pt x="363632" y="166217"/>
                  </a:lnTo>
                  <a:lnTo>
                    <a:pt x="363632" y="27432"/>
                  </a:lnTo>
                  <a:lnTo>
                    <a:pt x="363277" y="23031"/>
                  </a:lnTo>
                  <a:lnTo>
                    <a:pt x="362220" y="18745"/>
                  </a:lnTo>
                  <a:lnTo>
                    <a:pt x="360490" y="14683"/>
                  </a:lnTo>
                  <a:lnTo>
                    <a:pt x="358130" y="10952"/>
                  </a:lnTo>
                  <a:lnTo>
                    <a:pt x="355203" y="7647"/>
                  </a:lnTo>
                  <a:lnTo>
                    <a:pt x="351783" y="4855"/>
                  </a:lnTo>
                  <a:lnTo>
                    <a:pt x="347960" y="2648"/>
                  </a:lnTo>
                  <a:lnTo>
                    <a:pt x="343832" y="1083"/>
                  </a:lnTo>
                  <a:lnTo>
                    <a:pt x="339507" y="200"/>
                  </a:lnTo>
                  <a:lnTo>
                    <a:pt x="33620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tx577"/>
            <p:cNvSpPr/>
            <p:nvPr/>
          </p:nvSpPr>
          <p:spPr>
            <a:xfrm>
              <a:off x="5461186" y="5246435"/>
              <a:ext cx="27219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CBL</a:t>
              </a:r>
            </a:p>
          </p:txBody>
        </p:sp>
        <p:sp>
          <p:nvSpPr>
            <p:cNvPr id="578" name="pg578"/>
            <p:cNvSpPr/>
            <p:nvPr/>
          </p:nvSpPr>
          <p:spPr>
            <a:xfrm>
              <a:off x="6335538" y="2538486"/>
              <a:ext cx="578114" cy="193649"/>
            </a:xfrm>
            <a:custGeom>
              <a:avLst/>
              <a:pathLst>
                <a:path w="578114" h="193649">
                  <a:moveTo>
                    <a:pt x="27432" y="193649"/>
                  </a:moveTo>
                  <a:lnTo>
                    <a:pt x="550682" y="193649"/>
                  </a:lnTo>
                  <a:lnTo>
                    <a:pt x="549577" y="193626"/>
                  </a:lnTo>
                  <a:lnTo>
                    <a:pt x="553988" y="193449"/>
                  </a:lnTo>
                  <a:lnTo>
                    <a:pt x="558314" y="192566"/>
                  </a:lnTo>
                  <a:lnTo>
                    <a:pt x="562442" y="191000"/>
                  </a:lnTo>
                  <a:lnTo>
                    <a:pt x="566265" y="188793"/>
                  </a:lnTo>
                  <a:lnTo>
                    <a:pt x="569685" y="186001"/>
                  </a:lnTo>
                  <a:lnTo>
                    <a:pt x="572612" y="182696"/>
                  </a:lnTo>
                  <a:lnTo>
                    <a:pt x="574972" y="178965"/>
                  </a:lnTo>
                  <a:lnTo>
                    <a:pt x="576702" y="174903"/>
                  </a:lnTo>
                  <a:lnTo>
                    <a:pt x="577758" y="170617"/>
                  </a:lnTo>
                  <a:lnTo>
                    <a:pt x="578114" y="166217"/>
                  </a:lnTo>
                  <a:lnTo>
                    <a:pt x="578114" y="27432"/>
                  </a:lnTo>
                  <a:lnTo>
                    <a:pt x="577758" y="23031"/>
                  </a:lnTo>
                  <a:lnTo>
                    <a:pt x="576702" y="18745"/>
                  </a:lnTo>
                  <a:lnTo>
                    <a:pt x="574972" y="14683"/>
                  </a:lnTo>
                  <a:lnTo>
                    <a:pt x="572612" y="10952"/>
                  </a:lnTo>
                  <a:lnTo>
                    <a:pt x="569685" y="7647"/>
                  </a:lnTo>
                  <a:lnTo>
                    <a:pt x="566265" y="4855"/>
                  </a:lnTo>
                  <a:lnTo>
                    <a:pt x="562442" y="2648"/>
                  </a:lnTo>
                  <a:lnTo>
                    <a:pt x="558314" y="1083"/>
                  </a:lnTo>
                  <a:lnTo>
                    <a:pt x="553988" y="200"/>
                  </a:lnTo>
                  <a:lnTo>
                    <a:pt x="5506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tx579"/>
            <p:cNvSpPr/>
            <p:nvPr/>
          </p:nvSpPr>
          <p:spPr>
            <a:xfrm>
              <a:off x="6381258" y="2582358"/>
              <a:ext cx="486674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ADRB2</a:t>
              </a:r>
            </a:p>
          </p:txBody>
        </p:sp>
        <p:sp>
          <p:nvSpPr>
            <p:cNvPr id="580" name="pg580"/>
            <p:cNvSpPr/>
            <p:nvPr/>
          </p:nvSpPr>
          <p:spPr>
            <a:xfrm>
              <a:off x="6402537" y="5206908"/>
              <a:ext cx="484873" cy="193649"/>
            </a:xfrm>
            <a:custGeom>
              <a:avLst/>
              <a:pathLst>
                <a:path w="484873" h="193649">
                  <a:moveTo>
                    <a:pt x="27431" y="193649"/>
                  </a:moveTo>
                  <a:lnTo>
                    <a:pt x="457441" y="193649"/>
                  </a:lnTo>
                  <a:lnTo>
                    <a:pt x="456336" y="193626"/>
                  </a:lnTo>
                  <a:lnTo>
                    <a:pt x="460747" y="193449"/>
                  </a:lnTo>
                  <a:lnTo>
                    <a:pt x="465073" y="192566"/>
                  </a:lnTo>
                  <a:lnTo>
                    <a:pt x="469201" y="191000"/>
                  </a:lnTo>
                  <a:lnTo>
                    <a:pt x="473024" y="188793"/>
                  </a:lnTo>
                  <a:lnTo>
                    <a:pt x="476444" y="186001"/>
                  </a:lnTo>
                  <a:lnTo>
                    <a:pt x="479371" y="182696"/>
                  </a:lnTo>
                  <a:lnTo>
                    <a:pt x="481731" y="178965"/>
                  </a:lnTo>
                  <a:lnTo>
                    <a:pt x="483461" y="174903"/>
                  </a:lnTo>
                  <a:lnTo>
                    <a:pt x="484517" y="170617"/>
                  </a:lnTo>
                  <a:lnTo>
                    <a:pt x="484873" y="166217"/>
                  </a:lnTo>
                  <a:lnTo>
                    <a:pt x="484873" y="27431"/>
                  </a:lnTo>
                  <a:lnTo>
                    <a:pt x="484517" y="23031"/>
                  </a:lnTo>
                  <a:lnTo>
                    <a:pt x="483461" y="18745"/>
                  </a:lnTo>
                  <a:lnTo>
                    <a:pt x="481731" y="14683"/>
                  </a:lnTo>
                  <a:lnTo>
                    <a:pt x="479371" y="10952"/>
                  </a:lnTo>
                  <a:lnTo>
                    <a:pt x="476444" y="7647"/>
                  </a:lnTo>
                  <a:lnTo>
                    <a:pt x="473024" y="4855"/>
                  </a:lnTo>
                  <a:lnTo>
                    <a:pt x="469201" y="2648"/>
                  </a:lnTo>
                  <a:lnTo>
                    <a:pt x="465073" y="1083"/>
                  </a:lnTo>
                  <a:lnTo>
                    <a:pt x="460747" y="200"/>
                  </a:lnTo>
                  <a:lnTo>
                    <a:pt x="45744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tx581"/>
            <p:cNvSpPr/>
            <p:nvPr/>
          </p:nvSpPr>
          <p:spPr>
            <a:xfrm>
              <a:off x="6448257" y="5248795"/>
              <a:ext cx="39343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NOS3</a:t>
              </a:r>
            </a:p>
          </p:txBody>
        </p:sp>
        <p:sp>
          <p:nvSpPr>
            <p:cNvPr id="582" name="pg582"/>
            <p:cNvSpPr/>
            <p:nvPr/>
          </p:nvSpPr>
          <p:spPr>
            <a:xfrm>
              <a:off x="6524454" y="3381298"/>
              <a:ext cx="391495" cy="193649"/>
            </a:xfrm>
            <a:custGeom>
              <a:avLst/>
              <a:pathLst>
                <a:path w="391495" h="193649">
                  <a:moveTo>
                    <a:pt x="27432" y="193649"/>
                  </a:moveTo>
                  <a:lnTo>
                    <a:pt x="364063" y="193649"/>
                  </a:lnTo>
                  <a:lnTo>
                    <a:pt x="362958" y="193626"/>
                  </a:lnTo>
                  <a:lnTo>
                    <a:pt x="367369" y="193449"/>
                  </a:lnTo>
                  <a:lnTo>
                    <a:pt x="371695" y="192566"/>
                  </a:lnTo>
                  <a:lnTo>
                    <a:pt x="375823" y="191000"/>
                  </a:lnTo>
                  <a:lnTo>
                    <a:pt x="379646" y="188793"/>
                  </a:lnTo>
                  <a:lnTo>
                    <a:pt x="383066" y="186001"/>
                  </a:lnTo>
                  <a:lnTo>
                    <a:pt x="385993" y="182696"/>
                  </a:lnTo>
                  <a:lnTo>
                    <a:pt x="388353" y="178965"/>
                  </a:lnTo>
                  <a:lnTo>
                    <a:pt x="390083" y="174903"/>
                  </a:lnTo>
                  <a:lnTo>
                    <a:pt x="391140" y="170617"/>
                  </a:lnTo>
                  <a:lnTo>
                    <a:pt x="391495" y="166217"/>
                  </a:lnTo>
                  <a:lnTo>
                    <a:pt x="391495" y="27431"/>
                  </a:lnTo>
                  <a:lnTo>
                    <a:pt x="391140" y="23031"/>
                  </a:lnTo>
                  <a:lnTo>
                    <a:pt x="390083" y="18745"/>
                  </a:lnTo>
                  <a:lnTo>
                    <a:pt x="388353" y="14683"/>
                  </a:lnTo>
                  <a:lnTo>
                    <a:pt x="385993" y="10952"/>
                  </a:lnTo>
                  <a:lnTo>
                    <a:pt x="383066" y="7647"/>
                  </a:lnTo>
                  <a:lnTo>
                    <a:pt x="379646" y="4855"/>
                  </a:lnTo>
                  <a:lnTo>
                    <a:pt x="375823" y="2648"/>
                  </a:lnTo>
                  <a:lnTo>
                    <a:pt x="371695" y="1083"/>
                  </a:lnTo>
                  <a:lnTo>
                    <a:pt x="367369" y="200"/>
                  </a:lnTo>
                  <a:lnTo>
                    <a:pt x="36406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tx583"/>
            <p:cNvSpPr/>
            <p:nvPr/>
          </p:nvSpPr>
          <p:spPr>
            <a:xfrm>
              <a:off x="6570174" y="3427018"/>
              <a:ext cx="30005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BAD</a:t>
              </a:r>
            </a:p>
          </p:txBody>
        </p:sp>
        <p:sp>
          <p:nvSpPr>
            <p:cNvPr id="584" name="pg584"/>
            <p:cNvSpPr/>
            <p:nvPr/>
          </p:nvSpPr>
          <p:spPr>
            <a:xfrm>
              <a:off x="2053761" y="3869641"/>
              <a:ext cx="374243" cy="193649"/>
            </a:xfrm>
            <a:custGeom>
              <a:avLst/>
              <a:pathLst>
                <a:path w="374243" h="193649">
                  <a:moveTo>
                    <a:pt x="27432" y="193649"/>
                  </a:moveTo>
                  <a:lnTo>
                    <a:pt x="346811" y="193649"/>
                  </a:lnTo>
                  <a:lnTo>
                    <a:pt x="345707" y="193626"/>
                  </a:lnTo>
                  <a:lnTo>
                    <a:pt x="350118" y="193449"/>
                  </a:lnTo>
                  <a:lnTo>
                    <a:pt x="354443" y="192566"/>
                  </a:lnTo>
                  <a:lnTo>
                    <a:pt x="358571" y="191000"/>
                  </a:lnTo>
                  <a:lnTo>
                    <a:pt x="362394" y="188793"/>
                  </a:lnTo>
                  <a:lnTo>
                    <a:pt x="365814" y="186001"/>
                  </a:lnTo>
                  <a:lnTo>
                    <a:pt x="368741" y="182696"/>
                  </a:lnTo>
                  <a:lnTo>
                    <a:pt x="371101" y="178965"/>
                  </a:lnTo>
                  <a:lnTo>
                    <a:pt x="372831" y="174903"/>
                  </a:lnTo>
                  <a:lnTo>
                    <a:pt x="373888" y="170617"/>
                  </a:lnTo>
                  <a:lnTo>
                    <a:pt x="374243" y="166217"/>
                  </a:lnTo>
                  <a:lnTo>
                    <a:pt x="374243" y="27431"/>
                  </a:lnTo>
                  <a:lnTo>
                    <a:pt x="373888" y="23031"/>
                  </a:lnTo>
                  <a:lnTo>
                    <a:pt x="372831" y="18745"/>
                  </a:lnTo>
                  <a:lnTo>
                    <a:pt x="371101" y="14683"/>
                  </a:lnTo>
                  <a:lnTo>
                    <a:pt x="368741" y="10952"/>
                  </a:lnTo>
                  <a:lnTo>
                    <a:pt x="365814" y="7647"/>
                  </a:lnTo>
                  <a:lnTo>
                    <a:pt x="362394" y="4855"/>
                  </a:lnTo>
                  <a:lnTo>
                    <a:pt x="358571" y="2648"/>
                  </a:lnTo>
                  <a:lnTo>
                    <a:pt x="354443" y="1083"/>
                  </a:lnTo>
                  <a:lnTo>
                    <a:pt x="350118" y="200"/>
                  </a:lnTo>
                  <a:lnTo>
                    <a:pt x="34681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tx585"/>
            <p:cNvSpPr/>
            <p:nvPr/>
          </p:nvSpPr>
          <p:spPr>
            <a:xfrm>
              <a:off x="2099481" y="3915361"/>
              <a:ext cx="2828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RB1</a:t>
              </a:r>
            </a:p>
          </p:txBody>
        </p:sp>
        <p:sp>
          <p:nvSpPr>
            <p:cNvPr id="586" name="pg586"/>
            <p:cNvSpPr/>
            <p:nvPr/>
          </p:nvSpPr>
          <p:spPr>
            <a:xfrm>
              <a:off x="5238263" y="2265803"/>
              <a:ext cx="456805" cy="193649"/>
            </a:xfrm>
            <a:custGeom>
              <a:avLst/>
              <a:pathLst>
                <a:path w="456805" h="193649">
                  <a:moveTo>
                    <a:pt x="27432" y="193649"/>
                  </a:moveTo>
                  <a:lnTo>
                    <a:pt x="429373" y="193649"/>
                  </a:lnTo>
                  <a:lnTo>
                    <a:pt x="428268" y="193626"/>
                  </a:lnTo>
                  <a:lnTo>
                    <a:pt x="432679" y="193449"/>
                  </a:lnTo>
                  <a:lnTo>
                    <a:pt x="437005" y="192566"/>
                  </a:lnTo>
                  <a:lnTo>
                    <a:pt x="441132" y="191000"/>
                  </a:lnTo>
                  <a:lnTo>
                    <a:pt x="444956" y="188793"/>
                  </a:lnTo>
                  <a:lnTo>
                    <a:pt x="448375" y="186001"/>
                  </a:lnTo>
                  <a:lnTo>
                    <a:pt x="451303" y="182696"/>
                  </a:lnTo>
                  <a:lnTo>
                    <a:pt x="453662" y="178965"/>
                  </a:lnTo>
                  <a:lnTo>
                    <a:pt x="455393" y="174903"/>
                  </a:lnTo>
                  <a:lnTo>
                    <a:pt x="456449" y="170617"/>
                  </a:lnTo>
                  <a:lnTo>
                    <a:pt x="456805" y="166217"/>
                  </a:lnTo>
                  <a:lnTo>
                    <a:pt x="456805" y="27431"/>
                  </a:lnTo>
                  <a:lnTo>
                    <a:pt x="456449" y="23031"/>
                  </a:lnTo>
                  <a:lnTo>
                    <a:pt x="455393" y="18745"/>
                  </a:lnTo>
                  <a:lnTo>
                    <a:pt x="453662" y="14683"/>
                  </a:lnTo>
                  <a:lnTo>
                    <a:pt x="451303" y="10952"/>
                  </a:lnTo>
                  <a:lnTo>
                    <a:pt x="448375" y="7647"/>
                  </a:lnTo>
                  <a:lnTo>
                    <a:pt x="444956" y="4855"/>
                  </a:lnTo>
                  <a:lnTo>
                    <a:pt x="441132" y="2648"/>
                  </a:lnTo>
                  <a:lnTo>
                    <a:pt x="437005" y="1083"/>
                  </a:lnTo>
                  <a:lnTo>
                    <a:pt x="432679" y="200"/>
                  </a:lnTo>
                  <a:lnTo>
                    <a:pt x="42937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tx587"/>
            <p:cNvSpPr/>
            <p:nvPr/>
          </p:nvSpPr>
          <p:spPr>
            <a:xfrm>
              <a:off x="5283983" y="2307689"/>
              <a:ext cx="36536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VASP</a:t>
              </a:r>
            </a:p>
          </p:txBody>
        </p:sp>
        <p:sp>
          <p:nvSpPr>
            <p:cNvPr id="588" name="pg588"/>
            <p:cNvSpPr/>
            <p:nvPr/>
          </p:nvSpPr>
          <p:spPr>
            <a:xfrm>
              <a:off x="1180760" y="4185631"/>
              <a:ext cx="377871" cy="193649"/>
            </a:xfrm>
            <a:custGeom>
              <a:avLst/>
              <a:pathLst>
                <a:path w="377871" h="193649">
                  <a:moveTo>
                    <a:pt x="27432" y="193649"/>
                  </a:moveTo>
                  <a:lnTo>
                    <a:pt x="350439" y="193649"/>
                  </a:lnTo>
                  <a:lnTo>
                    <a:pt x="349335" y="193626"/>
                  </a:lnTo>
                  <a:lnTo>
                    <a:pt x="353746" y="193449"/>
                  </a:lnTo>
                  <a:lnTo>
                    <a:pt x="358072" y="192566"/>
                  </a:lnTo>
                  <a:lnTo>
                    <a:pt x="362199" y="191000"/>
                  </a:lnTo>
                  <a:lnTo>
                    <a:pt x="366023" y="188793"/>
                  </a:lnTo>
                  <a:lnTo>
                    <a:pt x="369442" y="186001"/>
                  </a:lnTo>
                  <a:lnTo>
                    <a:pt x="372370" y="182696"/>
                  </a:lnTo>
                  <a:lnTo>
                    <a:pt x="374729" y="178965"/>
                  </a:lnTo>
                  <a:lnTo>
                    <a:pt x="376460" y="174903"/>
                  </a:lnTo>
                  <a:lnTo>
                    <a:pt x="377516" y="170617"/>
                  </a:lnTo>
                  <a:lnTo>
                    <a:pt x="377871" y="166217"/>
                  </a:lnTo>
                  <a:lnTo>
                    <a:pt x="377871" y="27431"/>
                  </a:lnTo>
                  <a:lnTo>
                    <a:pt x="377516" y="23031"/>
                  </a:lnTo>
                  <a:lnTo>
                    <a:pt x="376460" y="18745"/>
                  </a:lnTo>
                  <a:lnTo>
                    <a:pt x="374729" y="14683"/>
                  </a:lnTo>
                  <a:lnTo>
                    <a:pt x="372370" y="10952"/>
                  </a:lnTo>
                  <a:lnTo>
                    <a:pt x="369442" y="7647"/>
                  </a:lnTo>
                  <a:lnTo>
                    <a:pt x="366023" y="4855"/>
                  </a:lnTo>
                  <a:lnTo>
                    <a:pt x="362199" y="2648"/>
                  </a:lnTo>
                  <a:lnTo>
                    <a:pt x="358072" y="1083"/>
                  </a:lnTo>
                  <a:lnTo>
                    <a:pt x="353746" y="200"/>
                  </a:lnTo>
                  <a:lnTo>
                    <a:pt x="35043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tx589"/>
            <p:cNvSpPr/>
            <p:nvPr/>
          </p:nvSpPr>
          <p:spPr>
            <a:xfrm>
              <a:off x="1226480" y="4231351"/>
              <a:ext cx="28643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VTN</a:t>
              </a:r>
            </a:p>
          </p:txBody>
        </p:sp>
        <p:sp>
          <p:nvSpPr>
            <p:cNvPr id="590" name="pg590"/>
            <p:cNvSpPr/>
            <p:nvPr/>
          </p:nvSpPr>
          <p:spPr>
            <a:xfrm>
              <a:off x="5343526" y="1449439"/>
              <a:ext cx="91439" cy="193649"/>
            </a:xfrm>
            <a:custGeom>
              <a:avLst/>
              <a:pathLst>
                <a:path w="91439" h="193649">
                  <a:moveTo>
                    <a:pt x="27432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3020409" y="2117855"/>
              <a:ext cx="716811" cy="193649"/>
            </a:xfrm>
            <a:custGeom>
              <a:avLst/>
              <a:pathLst>
                <a:path w="716811" h="193649">
                  <a:moveTo>
                    <a:pt x="27431" y="193649"/>
                  </a:moveTo>
                  <a:lnTo>
                    <a:pt x="689379" y="193649"/>
                  </a:lnTo>
                  <a:lnTo>
                    <a:pt x="688275" y="193626"/>
                  </a:lnTo>
                  <a:lnTo>
                    <a:pt x="692686" y="193449"/>
                  </a:lnTo>
                  <a:lnTo>
                    <a:pt x="697011" y="192566"/>
                  </a:lnTo>
                  <a:lnTo>
                    <a:pt x="701139" y="191000"/>
                  </a:lnTo>
                  <a:lnTo>
                    <a:pt x="704963" y="188793"/>
                  </a:lnTo>
                  <a:lnTo>
                    <a:pt x="708382" y="186001"/>
                  </a:lnTo>
                  <a:lnTo>
                    <a:pt x="711310" y="182696"/>
                  </a:lnTo>
                  <a:lnTo>
                    <a:pt x="713669" y="178965"/>
                  </a:lnTo>
                  <a:lnTo>
                    <a:pt x="715400" y="174903"/>
                  </a:lnTo>
                  <a:lnTo>
                    <a:pt x="716456" y="170617"/>
                  </a:lnTo>
                  <a:lnTo>
                    <a:pt x="716811" y="166217"/>
                  </a:lnTo>
                  <a:lnTo>
                    <a:pt x="716811" y="27431"/>
                  </a:lnTo>
                  <a:lnTo>
                    <a:pt x="716456" y="23031"/>
                  </a:lnTo>
                  <a:lnTo>
                    <a:pt x="715400" y="18745"/>
                  </a:lnTo>
                  <a:lnTo>
                    <a:pt x="713669" y="14683"/>
                  </a:lnTo>
                  <a:lnTo>
                    <a:pt x="711310" y="10952"/>
                  </a:lnTo>
                  <a:lnTo>
                    <a:pt x="708382" y="7647"/>
                  </a:lnTo>
                  <a:lnTo>
                    <a:pt x="704963" y="4855"/>
                  </a:lnTo>
                  <a:lnTo>
                    <a:pt x="701139" y="2648"/>
                  </a:lnTo>
                  <a:lnTo>
                    <a:pt x="697011" y="1083"/>
                  </a:lnTo>
                  <a:lnTo>
                    <a:pt x="692686" y="200"/>
                  </a:lnTo>
                  <a:lnTo>
                    <a:pt x="6893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tx592"/>
            <p:cNvSpPr/>
            <p:nvPr/>
          </p:nvSpPr>
          <p:spPr>
            <a:xfrm>
              <a:off x="3066129" y="2163575"/>
              <a:ext cx="62537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PPP1R1A</a:t>
              </a:r>
            </a:p>
          </p:txBody>
        </p:sp>
        <p:sp>
          <p:nvSpPr>
            <p:cNvPr id="593" name="pg593"/>
            <p:cNvSpPr/>
            <p:nvPr/>
          </p:nvSpPr>
          <p:spPr>
            <a:xfrm>
              <a:off x="5222067" y="3046029"/>
              <a:ext cx="629458" cy="193649"/>
            </a:xfrm>
            <a:custGeom>
              <a:avLst/>
              <a:pathLst>
                <a:path w="629458" h="193649">
                  <a:moveTo>
                    <a:pt x="27431" y="193649"/>
                  </a:moveTo>
                  <a:lnTo>
                    <a:pt x="602026" y="193649"/>
                  </a:lnTo>
                  <a:lnTo>
                    <a:pt x="600921" y="193626"/>
                  </a:lnTo>
                  <a:lnTo>
                    <a:pt x="605332" y="193449"/>
                  </a:lnTo>
                  <a:lnTo>
                    <a:pt x="609658" y="192566"/>
                  </a:lnTo>
                  <a:lnTo>
                    <a:pt x="613786" y="191000"/>
                  </a:lnTo>
                  <a:lnTo>
                    <a:pt x="617609" y="188793"/>
                  </a:lnTo>
                  <a:lnTo>
                    <a:pt x="621029" y="186001"/>
                  </a:lnTo>
                  <a:lnTo>
                    <a:pt x="623956" y="182696"/>
                  </a:lnTo>
                  <a:lnTo>
                    <a:pt x="626316" y="178965"/>
                  </a:lnTo>
                  <a:lnTo>
                    <a:pt x="628046" y="174903"/>
                  </a:lnTo>
                  <a:lnTo>
                    <a:pt x="629103" y="170617"/>
                  </a:lnTo>
                  <a:lnTo>
                    <a:pt x="629458" y="166217"/>
                  </a:lnTo>
                  <a:lnTo>
                    <a:pt x="629458" y="27431"/>
                  </a:lnTo>
                  <a:lnTo>
                    <a:pt x="629103" y="23031"/>
                  </a:lnTo>
                  <a:lnTo>
                    <a:pt x="628046" y="18745"/>
                  </a:lnTo>
                  <a:lnTo>
                    <a:pt x="626316" y="14683"/>
                  </a:lnTo>
                  <a:lnTo>
                    <a:pt x="623956" y="10952"/>
                  </a:lnTo>
                  <a:lnTo>
                    <a:pt x="621029" y="7647"/>
                  </a:lnTo>
                  <a:lnTo>
                    <a:pt x="617609" y="4855"/>
                  </a:lnTo>
                  <a:lnTo>
                    <a:pt x="613786" y="2648"/>
                  </a:lnTo>
                  <a:lnTo>
                    <a:pt x="609658" y="1083"/>
                  </a:lnTo>
                  <a:lnTo>
                    <a:pt x="605332" y="200"/>
                  </a:lnTo>
                  <a:lnTo>
                    <a:pt x="60202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tx594"/>
            <p:cNvSpPr/>
            <p:nvPr/>
          </p:nvSpPr>
          <p:spPr>
            <a:xfrm>
              <a:off x="5267787" y="3091749"/>
              <a:ext cx="53801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PTPN11</a:t>
              </a:r>
            </a:p>
          </p:txBody>
        </p:sp>
        <p:sp>
          <p:nvSpPr>
            <p:cNvPr id="595" name="pg595"/>
            <p:cNvSpPr/>
            <p:nvPr/>
          </p:nvSpPr>
          <p:spPr>
            <a:xfrm>
              <a:off x="2067051" y="3029325"/>
              <a:ext cx="585097" cy="193649"/>
            </a:xfrm>
            <a:custGeom>
              <a:avLst/>
              <a:pathLst>
                <a:path w="585097" h="193649">
                  <a:moveTo>
                    <a:pt x="27432" y="193649"/>
                  </a:moveTo>
                  <a:lnTo>
                    <a:pt x="557665" y="193649"/>
                  </a:lnTo>
                  <a:lnTo>
                    <a:pt x="556560" y="193626"/>
                  </a:lnTo>
                  <a:lnTo>
                    <a:pt x="560971" y="193449"/>
                  </a:lnTo>
                  <a:lnTo>
                    <a:pt x="565297" y="192566"/>
                  </a:lnTo>
                  <a:lnTo>
                    <a:pt x="569424" y="191000"/>
                  </a:lnTo>
                  <a:lnTo>
                    <a:pt x="573248" y="188793"/>
                  </a:lnTo>
                  <a:lnTo>
                    <a:pt x="576667" y="186001"/>
                  </a:lnTo>
                  <a:lnTo>
                    <a:pt x="579595" y="182696"/>
                  </a:lnTo>
                  <a:lnTo>
                    <a:pt x="581954" y="178965"/>
                  </a:lnTo>
                  <a:lnTo>
                    <a:pt x="583685" y="174903"/>
                  </a:lnTo>
                  <a:lnTo>
                    <a:pt x="584741" y="170617"/>
                  </a:lnTo>
                  <a:lnTo>
                    <a:pt x="585097" y="166217"/>
                  </a:lnTo>
                  <a:lnTo>
                    <a:pt x="585097" y="27431"/>
                  </a:lnTo>
                  <a:lnTo>
                    <a:pt x="584741" y="23031"/>
                  </a:lnTo>
                  <a:lnTo>
                    <a:pt x="583685" y="18745"/>
                  </a:lnTo>
                  <a:lnTo>
                    <a:pt x="581954" y="14683"/>
                  </a:lnTo>
                  <a:lnTo>
                    <a:pt x="579595" y="10952"/>
                  </a:lnTo>
                  <a:lnTo>
                    <a:pt x="576667" y="7647"/>
                  </a:lnTo>
                  <a:lnTo>
                    <a:pt x="573248" y="4855"/>
                  </a:lnTo>
                  <a:lnTo>
                    <a:pt x="569424" y="2648"/>
                  </a:lnTo>
                  <a:lnTo>
                    <a:pt x="565297" y="1083"/>
                  </a:lnTo>
                  <a:lnTo>
                    <a:pt x="560971" y="200"/>
                  </a:lnTo>
                  <a:lnTo>
                    <a:pt x="55766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tx596"/>
            <p:cNvSpPr/>
            <p:nvPr/>
          </p:nvSpPr>
          <p:spPr>
            <a:xfrm>
              <a:off x="2112771" y="3071211"/>
              <a:ext cx="49365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PIK3R1</a:t>
              </a:r>
            </a:p>
          </p:txBody>
        </p:sp>
        <p:sp>
          <p:nvSpPr>
            <p:cNvPr id="597" name="pg597"/>
            <p:cNvSpPr/>
            <p:nvPr/>
          </p:nvSpPr>
          <p:spPr>
            <a:xfrm>
              <a:off x="3620018" y="5846547"/>
              <a:ext cx="91439" cy="193649"/>
            </a:xfrm>
            <a:custGeom>
              <a:avLst/>
              <a:pathLst>
                <a:path w="91439" h="193649">
                  <a:moveTo>
                    <a:pt x="27431" y="193649"/>
                  </a:moveTo>
                  <a:lnTo>
                    <a:pt x="64007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39" y="166217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4044904" y="7309809"/>
              <a:ext cx="455641" cy="193649"/>
            </a:xfrm>
            <a:custGeom>
              <a:avLst/>
              <a:pathLst>
                <a:path w="455641" h="193649">
                  <a:moveTo>
                    <a:pt x="27431" y="193649"/>
                  </a:moveTo>
                  <a:lnTo>
                    <a:pt x="428209" y="193649"/>
                  </a:lnTo>
                  <a:lnTo>
                    <a:pt x="427104" y="193626"/>
                  </a:lnTo>
                  <a:lnTo>
                    <a:pt x="431515" y="193449"/>
                  </a:lnTo>
                  <a:lnTo>
                    <a:pt x="435841" y="192566"/>
                  </a:lnTo>
                  <a:lnTo>
                    <a:pt x="439969" y="191000"/>
                  </a:lnTo>
                  <a:lnTo>
                    <a:pt x="443792" y="188793"/>
                  </a:lnTo>
                  <a:lnTo>
                    <a:pt x="447212" y="186001"/>
                  </a:lnTo>
                  <a:lnTo>
                    <a:pt x="450139" y="182696"/>
                  </a:lnTo>
                  <a:lnTo>
                    <a:pt x="452499" y="178965"/>
                  </a:lnTo>
                  <a:lnTo>
                    <a:pt x="454229" y="174903"/>
                  </a:lnTo>
                  <a:lnTo>
                    <a:pt x="455286" y="170617"/>
                  </a:lnTo>
                  <a:lnTo>
                    <a:pt x="455641" y="166217"/>
                  </a:lnTo>
                  <a:lnTo>
                    <a:pt x="455641" y="27432"/>
                  </a:lnTo>
                  <a:lnTo>
                    <a:pt x="455286" y="23031"/>
                  </a:lnTo>
                  <a:lnTo>
                    <a:pt x="454229" y="18745"/>
                  </a:lnTo>
                  <a:lnTo>
                    <a:pt x="452499" y="14683"/>
                  </a:lnTo>
                  <a:lnTo>
                    <a:pt x="450139" y="10952"/>
                  </a:lnTo>
                  <a:lnTo>
                    <a:pt x="447212" y="7647"/>
                  </a:lnTo>
                  <a:lnTo>
                    <a:pt x="443792" y="4855"/>
                  </a:lnTo>
                  <a:lnTo>
                    <a:pt x="439969" y="2648"/>
                  </a:lnTo>
                  <a:lnTo>
                    <a:pt x="435841" y="1083"/>
                  </a:lnTo>
                  <a:lnTo>
                    <a:pt x="431515" y="200"/>
                  </a:lnTo>
                  <a:lnTo>
                    <a:pt x="42820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tx599"/>
            <p:cNvSpPr/>
            <p:nvPr/>
          </p:nvSpPr>
          <p:spPr>
            <a:xfrm>
              <a:off x="4090624" y="7351696"/>
              <a:ext cx="364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KRT8</a:t>
              </a:r>
            </a:p>
          </p:txBody>
        </p:sp>
        <p:sp>
          <p:nvSpPr>
            <p:cNvPr id="600" name="pg600"/>
            <p:cNvSpPr/>
            <p:nvPr/>
          </p:nvSpPr>
          <p:spPr>
            <a:xfrm>
              <a:off x="2590002" y="7687995"/>
              <a:ext cx="351104" cy="193649"/>
            </a:xfrm>
            <a:custGeom>
              <a:avLst/>
              <a:pathLst>
                <a:path w="351104" h="193649">
                  <a:moveTo>
                    <a:pt x="27431" y="193649"/>
                  </a:moveTo>
                  <a:lnTo>
                    <a:pt x="323672" y="193649"/>
                  </a:lnTo>
                  <a:lnTo>
                    <a:pt x="322567" y="193626"/>
                  </a:lnTo>
                  <a:lnTo>
                    <a:pt x="326979" y="193449"/>
                  </a:lnTo>
                  <a:lnTo>
                    <a:pt x="331304" y="192566"/>
                  </a:lnTo>
                  <a:lnTo>
                    <a:pt x="335432" y="191000"/>
                  </a:lnTo>
                  <a:lnTo>
                    <a:pt x="339255" y="188793"/>
                  </a:lnTo>
                  <a:lnTo>
                    <a:pt x="342675" y="186001"/>
                  </a:lnTo>
                  <a:lnTo>
                    <a:pt x="345602" y="182696"/>
                  </a:lnTo>
                  <a:lnTo>
                    <a:pt x="347962" y="178965"/>
                  </a:lnTo>
                  <a:lnTo>
                    <a:pt x="349692" y="174903"/>
                  </a:lnTo>
                  <a:lnTo>
                    <a:pt x="350749" y="170617"/>
                  </a:lnTo>
                  <a:lnTo>
                    <a:pt x="351104" y="166217"/>
                  </a:lnTo>
                  <a:lnTo>
                    <a:pt x="351104" y="27432"/>
                  </a:lnTo>
                  <a:lnTo>
                    <a:pt x="350749" y="23031"/>
                  </a:lnTo>
                  <a:lnTo>
                    <a:pt x="349692" y="18745"/>
                  </a:lnTo>
                  <a:lnTo>
                    <a:pt x="347962" y="14683"/>
                  </a:lnTo>
                  <a:lnTo>
                    <a:pt x="345602" y="10952"/>
                  </a:lnTo>
                  <a:lnTo>
                    <a:pt x="342675" y="7647"/>
                  </a:lnTo>
                  <a:lnTo>
                    <a:pt x="339255" y="4855"/>
                  </a:lnTo>
                  <a:lnTo>
                    <a:pt x="335432" y="2648"/>
                  </a:lnTo>
                  <a:lnTo>
                    <a:pt x="331304" y="1083"/>
                  </a:lnTo>
                  <a:lnTo>
                    <a:pt x="326979" y="200"/>
                  </a:lnTo>
                  <a:lnTo>
                    <a:pt x="3236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tx601"/>
            <p:cNvSpPr/>
            <p:nvPr/>
          </p:nvSpPr>
          <p:spPr>
            <a:xfrm>
              <a:off x="2635722" y="7733715"/>
              <a:ext cx="25966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LAT</a:t>
              </a:r>
            </a:p>
          </p:txBody>
        </p:sp>
        <p:sp>
          <p:nvSpPr>
            <p:cNvPr id="602" name="pg602"/>
            <p:cNvSpPr/>
            <p:nvPr/>
          </p:nvSpPr>
          <p:spPr>
            <a:xfrm>
              <a:off x="1761238" y="2288256"/>
              <a:ext cx="539161" cy="193649"/>
            </a:xfrm>
            <a:custGeom>
              <a:avLst/>
              <a:pathLst>
                <a:path w="539161" h="193649">
                  <a:moveTo>
                    <a:pt x="27431" y="193649"/>
                  </a:moveTo>
                  <a:lnTo>
                    <a:pt x="511729" y="193649"/>
                  </a:lnTo>
                  <a:lnTo>
                    <a:pt x="510624" y="193626"/>
                  </a:lnTo>
                  <a:lnTo>
                    <a:pt x="515035" y="193449"/>
                  </a:lnTo>
                  <a:lnTo>
                    <a:pt x="519361" y="192566"/>
                  </a:lnTo>
                  <a:lnTo>
                    <a:pt x="523489" y="191000"/>
                  </a:lnTo>
                  <a:lnTo>
                    <a:pt x="527312" y="188793"/>
                  </a:lnTo>
                  <a:lnTo>
                    <a:pt x="530731" y="186001"/>
                  </a:lnTo>
                  <a:lnTo>
                    <a:pt x="533659" y="182696"/>
                  </a:lnTo>
                  <a:lnTo>
                    <a:pt x="536018" y="178965"/>
                  </a:lnTo>
                  <a:lnTo>
                    <a:pt x="537749" y="174903"/>
                  </a:lnTo>
                  <a:lnTo>
                    <a:pt x="538805" y="170617"/>
                  </a:lnTo>
                  <a:lnTo>
                    <a:pt x="539161" y="166217"/>
                  </a:lnTo>
                  <a:lnTo>
                    <a:pt x="539161" y="27431"/>
                  </a:lnTo>
                  <a:lnTo>
                    <a:pt x="538805" y="23031"/>
                  </a:lnTo>
                  <a:lnTo>
                    <a:pt x="537749" y="18745"/>
                  </a:lnTo>
                  <a:lnTo>
                    <a:pt x="536018" y="14683"/>
                  </a:lnTo>
                  <a:lnTo>
                    <a:pt x="533659" y="10952"/>
                  </a:lnTo>
                  <a:lnTo>
                    <a:pt x="530731" y="7647"/>
                  </a:lnTo>
                  <a:lnTo>
                    <a:pt x="527312" y="4855"/>
                  </a:lnTo>
                  <a:lnTo>
                    <a:pt x="523489" y="2648"/>
                  </a:lnTo>
                  <a:lnTo>
                    <a:pt x="519361" y="1083"/>
                  </a:lnTo>
                  <a:lnTo>
                    <a:pt x="515035" y="200"/>
                  </a:lnTo>
                  <a:lnTo>
                    <a:pt x="5117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tx603"/>
            <p:cNvSpPr/>
            <p:nvPr/>
          </p:nvSpPr>
          <p:spPr>
            <a:xfrm>
              <a:off x="1806958" y="2333976"/>
              <a:ext cx="44772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EPB41</a:t>
              </a:r>
            </a:p>
          </p:txBody>
        </p:sp>
        <p:sp>
          <p:nvSpPr>
            <p:cNvPr id="604" name="pg604"/>
            <p:cNvSpPr/>
            <p:nvPr/>
          </p:nvSpPr>
          <p:spPr>
            <a:xfrm>
              <a:off x="2513346" y="4122956"/>
              <a:ext cx="540256" cy="193649"/>
            </a:xfrm>
            <a:custGeom>
              <a:avLst/>
              <a:pathLst>
                <a:path w="540256" h="193649">
                  <a:moveTo>
                    <a:pt x="27431" y="193649"/>
                  </a:moveTo>
                  <a:lnTo>
                    <a:pt x="512824" y="193649"/>
                  </a:lnTo>
                  <a:lnTo>
                    <a:pt x="511719" y="193626"/>
                  </a:lnTo>
                  <a:lnTo>
                    <a:pt x="516131" y="193449"/>
                  </a:lnTo>
                  <a:lnTo>
                    <a:pt x="520456" y="192566"/>
                  </a:lnTo>
                  <a:lnTo>
                    <a:pt x="524584" y="191000"/>
                  </a:lnTo>
                  <a:lnTo>
                    <a:pt x="528407" y="188793"/>
                  </a:lnTo>
                  <a:lnTo>
                    <a:pt x="531827" y="186001"/>
                  </a:lnTo>
                  <a:lnTo>
                    <a:pt x="534754" y="182696"/>
                  </a:lnTo>
                  <a:lnTo>
                    <a:pt x="537114" y="178965"/>
                  </a:lnTo>
                  <a:lnTo>
                    <a:pt x="538844" y="174903"/>
                  </a:lnTo>
                  <a:lnTo>
                    <a:pt x="539901" y="170617"/>
                  </a:lnTo>
                  <a:lnTo>
                    <a:pt x="540256" y="166217"/>
                  </a:lnTo>
                  <a:lnTo>
                    <a:pt x="540256" y="27431"/>
                  </a:lnTo>
                  <a:lnTo>
                    <a:pt x="539901" y="23031"/>
                  </a:lnTo>
                  <a:lnTo>
                    <a:pt x="538844" y="18745"/>
                  </a:lnTo>
                  <a:lnTo>
                    <a:pt x="537114" y="14683"/>
                  </a:lnTo>
                  <a:lnTo>
                    <a:pt x="534754" y="10952"/>
                  </a:lnTo>
                  <a:lnTo>
                    <a:pt x="531827" y="7647"/>
                  </a:lnTo>
                  <a:lnTo>
                    <a:pt x="528407" y="4855"/>
                  </a:lnTo>
                  <a:lnTo>
                    <a:pt x="524584" y="2648"/>
                  </a:lnTo>
                  <a:lnTo>
                    <a:pt x="520456" y="1083"/>
                  </a:lnTo>
                  <a:lnTo>
                    <a:pt x="516131" y="200"/>
                  </a:lnTo>
                  <a:lnTo>
                    <a:pt x="5128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tx605"/>
            <p:cNvSpPr/>
            <p:nvPr/>
          </p:nvSpPr>
          <p:spPr>
            <a:xfrm>
              <a:off x="2559066" y="4164842"/>
              <a:ext cx="44881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PTPN6</a:t>
              </a:r>
            </a:p>
          </p:txBody>
        </p:sp>
        <p:sp>
          <p:nvSpPr>
            <p:cNvPr id="606" name="pg606"/>
            <p:cNvSpPr/>
            <p:nvPr/>
          </p:nvSpPr>
          <p:spPr>
            <a:xfrm>
              <a:off x="1342077" y="5559758"/>
              <a:ext cx="91440" cy="193649"/>
            </a:xfrm>
            <a:custGeom>
              <a:avLst/>
              <a:pathLst>
                <a:path w="91440" h="193649">
                  <a:moveTo>
                    <a:pt x="27431" y="193649"/>
                  </a:moveTo>
                  <a:lnTo>
                    <a:pt x="64008" y="193649"/>
                  </a:lnTo>
                  <a:lnTo>
                    <a:pt x="62903" y="193626"/>
                  </a:lnTo>
                  <a:lnTo>
                    <a:pt x="67314" y="193449"/>
                  </a:lnTo>
                  <a:lnTo>
                    <a:pt x="71640" y="192566"/>
                  </a:lnTo>
                  <a:lnTo>
                    <a:pt x="75767" y="191000"/>
                  </a:lnTo>
                  <a:lnTo>
                    <a:pt x="79591" y="188793"/>
                  </a:lnTo>
                  <a:lnTo>
                    <a:pt x="83010" y="186001"/>
                  </a:lnTo>
                  <a:lnTo>
                    <a:pt x="85938" y="182696"/>
                  </a:lnTo>
                  <a:lnTo>
                    <a:pt x="88297" y="178965"/>
                  </a:lnTo>
                  <a:lnTo>
                    <a:pt x="90028" y="174903"/>
                  </a:lnTo>
                  <a:lnTo>
                    <a:pt x="91084" y="170617"/>
                  </a:lnTo>
                  <a:lnTo>
                    <a:pt x="91440" y="166217"/>
                  </a:lnTo>
                  <a:lnTo>
                    <a:pt x="91440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4140541" y="1786596"/>
              <a:ext cx="472345" cy="193649"/>
            </a:xfrm>
            <a:custGeom>
              <a:avLst/>
              <a:pathLst>
                <a:path w="472345" h="193649">
                  <a:moveTo>
                    <a:pt x="27431" y="193649"/>
                  </a:moveTo>
                  <a:lnTo>
                    <a:pt x="444913" y="193649"/>
                  </a:lnTo>
                  <a:lnTo>
                    <a:pt x="443808" y="193626"/>
                  </a:lnTo>
                  <a:lnTo>
                    <a:pt x="448219" y="193449"/>
                  </a:lnTo>
                  <a:lnTo>
                    <a:pt x="452545" y="192566"/>
                  </a:lnTo>
                  <a:lnTo>
                    <a:pt x="456673" y="191000"/>
                  </a:lnTo>
                  <a:lnTo>
                    <a:pt x="460496" y="188793"/>
                  </a:lnTo>
                  <a:lnTo>
                    <a:pt x="463916" y="186001"/>
                  </a:lnTo>
                  <a:lnTo>
                    <a:pt x="466843" y="182696"/>
                  </a:lnTo>
                  <a:lnTo>
                    <a:pt x="469203" y="178965"/>
                  </a:lnTo>
                  <a:lnTo>
                    <a:pt x="470933" y="174903"/>
                  </a:lnTo>
                  <a:lnTo>
                    <a:pt x="471990" y="170617"/>
                  </a:lnTo>
                  <a:lnTo>
                    <a:pt x="472345" y="166217"/>
                  </a:lnTo>
                  <a:lnTo>
                    <a:pt x="472345" y="27431"/>
                  </a:lnTo>
                  <a:lnTo>
                    <a:pt x="471990" y="23031"/>
                  </a:lnTo>
                  <a:lnTo>
                    <a:pt x="470933" y="18745"/>
                  </a:lnTo>
                  <a:lnTo>
                    <a:pt x="469203" y="14683"/>
                  </a:lnTo>
                  <a:lnTo>
                    <a:pt x="466843" y="10952"/>
                  </a:lnTo>
                  <a:lnTo>
                    <a:pt x="463916" y="7647"/>
                  </a:lnTo>
                  <a:lnTo>
                    <a:pt x="460496" y="4855"/>
                  </a:lnTo>
                  <a:lnTo>
                    <a:pt x="456673" y="2648"/>
                  </a:lnTo>
                  <a:lnTo>
                    <a:pt x="452545" y="1083"/>
                  </a:lnTo>
                  <a:lnTo>
                    <a:pt x="448219" y="200"/>
                  </a:lnTo>
                  <a:lnTo>
                    <a:pt x="44491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tx608"/>
            <p:cNvSpPr/>
            <p:nvPr/>
          </p:nvSpPr>
          <p:spPr>
            <a:xfrm>
              <a:off x="4186261" y="1828483"/>
              <a:ext cx="3809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EPOR</a:t>
              </a:r>
            </a:p>
          </p:txBody>
        </p:sp>
        <p:sp>
          <p:nvSpPr>
            <p:cNvPr id="609" name="tx609"/>
            <p:cNvSpPr/>
            <p:nvPr/>
          </p:nvSpPr>
          <p:spPr>
            <a:xfrm>
              <a:off x="1189127" y="1342635"/>
              <a:ext cx="1050652" cy="168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TypeSource</a:t>
              </a:r>
            </a:p>
          </p:txBody>
        </p:sp>
        <p:sp>
          <p:nvSpPr>
            <p:cNvPr id="610" name="rc610"/>
            <p:cNvSpPr/>
            <p:nvPr/>
          </p:nvSpPr>
          <p:spPr>
            <a:xfrm>
              <a:off x="1189127" y="1618639"/>
              <a:ext cx="194849" cy="1948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tx611"/>
            <p:cNvSpPr/>
            <p:nvPr/>
          </p:nvSpPr>
          <p:spPr>
            <a:xfrm>
              <a:off x="1243594" y="1686661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12" name="rc612"/>
            <p:cNvSpPr/>
            <p:nvPr/>
          </p:nvSpPr>
          <p:spPr>
            <a:xfrm>
              <a:off x="1189127" y="1813488"/>
              <a:ext cx="194849" cy="19484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tx613"/>
            <p:cNvSpPr/>
            <p:nvPr/>
          </p:nvSpPr>
          <p:spPr>
            <a:xfrm>
              <a:off x="1243594" y="1881510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14" name="rc614"/>
            <p:cNvSpPr/>
            <p:nvPr/>
          </p:nvSpPr>
          <p:spPr>
            <a:xfrm>
              <a:off x="1189127" y="2008338"/>
              <a:ext cx="194849" cy="19484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tx615"/>
            <p:cNvSpPr/>
            <p:nvPr/>
          </p:nvSpPr>
          <p:spPr>
            <a:xfrm>
              <a:off x="1243594" y="2076359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16" name="tx616"/>
            <p:cNvSpPr/>
            <p:nvPr/>
          </p:nvSpPr>
          <p:spPr>
            <a:xfrm>
              <a:off x="1472544" y="1653668"/>
              <a:ext cx="638472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kinase.E</a:t>
              </a:r>
            </a:p>
          </p:txBody>
        </p:sp>
        <p:sp>
          <p:nvSpPr>
            <p:cNvPr id="617" name="tx617"/>
            <p:cNvSpPr/>
            <p:nvPr/>
          </p:nvSpPr>
          <p:spPr>
            <a:xfrm>
              <a:off x="1472544" y="1848517"/>
              <a:ext cx="66213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kinase.O</a:t>
              </a:r>
            </a:p>
          </p:txBody>
        </p:sp>
        <p:sp>
          <p:nvSpPr>
            <p:cNvPr id="618" name="tx618"/>
            <p:cNvSpPr/>
            <p:nvPr/>
          </p:nvSpPr>
          <p:spPr>
            <a:xfrm>
              <a:off x="1472544" y="2043366"/>
              <a:ext cx="406003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19" name="tx619"/>
            <p:cNvSpPr/>
            <p:nvPr/>
          </p:nvSpPr>
          <p:spPr>
            <a:xfrm>
              <a:off x="1047251" y="996121"/>
              <a:ext cx="1817042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Common KEA3 Network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7315200" cy="7315200"/>
            <a:chOff x="914400" y="914400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4248550" y="4058079"/>
              <a:ext cx="170064" cy="1279395"/>
            </a:xfrm>
            <a:custGeom>
              <a:avLst/>
              <a:pathLst>
                <a:path w="170064" h="1279395">
                  <a:moveTo>
                    <a:pt x="170064" y="1279395"/>
                  </a:moveTo>
                  <a:lnTo>
                    <a:pt x="168203" y="1265390"/>
                  </a:lnTo>
                  <a:lnTo>
                    <a:pt x="166341" y="1251386"/>
                  </a:lnTo>
                  <a:lnTo>
                    <a:pt x="164480" y="1237381"/>
                  </a:lnTo>
                  <a:lnTo>
                    <a:pt x="162618" y="1223377"/>
                  </a:lnTo>
                  <a:lnTo>
                    <a:pt x="160756" y="1209372"/>
                  </a:lnTo>
                  <a:lnTo>
                    <a:pt x="158895" y="1195367"/>
                  </a:lnTo>
                  <a:lnTo>
                    <a:pt x="157033" y="1181363"/>
                  </a:lnTo>
                  <a:lnTo>
                    <a:pt x="155172" y="1167358"/>
                  </a:lnTo>
                  <a:lnTo>
                    <a:pt x="153310" y="1153354"/>
                  </a:lnTo>
                  <a:lnTo>
                    <a:pt x="151449" y="1139349"/>
                  </a:lnTo>
                  <a:lnTo>
                    <a:pt x="149587" y="1125344"/>
                  </a:lnTo>
                  <a:lnTo>
                    <a:pt x="147725" y="1111340"/>
                  </a:lnTo>
                  <a:lnTo>
                    <a:pt x="145864" y="1097335"/>
                  </a:lnTo>
                  <a:lnTo>
                    <a:pt x="144002" y="1083331"/>
                  </a:lnTo>
                  <a:lnTo>
                    <a:pt x="142141" y="1069326"/>
                  </a:lnTo>
                  <a:lnTo>
                    <a:pt x="140279" y="1055322"/>
                  </a:lnTo>
                  <a:lnTo>
                    <a:pt x="138418" y="1041317"/>
                  </a:lnTo>
                  <a:lnTo>
                    <a:pt x="136556" y="1027312"/>
                  </a:lnTo>
                  <a:lnTo>
                    <a:pt x="134694" y="1013308"/>
                  </a:lnTo>
                  <a:lnTo>
                    <a:pt x="132833" y="999303"/>
                  </a:lnTo>
                  <a:lnTo>
                    <a:pt x="130971" y="985299"/>
                  </a:lnTo>
                  <a:lnTo>
                    <a:pt x="129110" y="971294"/>
                  </a:lnTo>
                  <a:lnTo>
                    <a:pt x="127248" y="957289"/>
                  </a:lnTo>
                  <a:lnTo>
                    <a:pt x="125387" y="943285"/>
                  </a:lnTo>
                  <a:lnTo>
                    <a:pt x="123525" y="929280"/>
                  </a:lnTo>
                  <a:lnTo>
                    <a:pt x="121663" y="915276"/>
                  </a:lnTo>
                  <a:lnTo>
                    <a:pt x="119802" y="901271"/>
                  </a:lnTo>
                  <a:lnTo>
                    <a:pt x="117940" y="887267"/>
                  </a:lnTo>
                  <a:lnTo>
                    <a:pt x="116079" y="873262"/>
                  </a:lnTo>
                  <a:lnTo>
                    <a:pt x="114217" y="859257"/>
                  </a:lnTo>
                  <a:lnTo>
                    <a:pt x="112356" y="845253"/>
                  </a:lnTo>
                  <a:lnTo>
                    <a:pt x="110494" y="831248"/>
                  </a:lnTo>
                  <a:lnTo>
                    <a:pt x="108632" y="817244"/>
                  </a:lnTo>
                  <a:lnTo>
                    <a:pt x="106771" y="803239"/>
                  </a:lnTo>
                  <a:lnTo>
                    <a:pt x="104909" y="789234"/>
                  </a:lnTo>
                  <a:lnTo>
                    <a:pt x="103048" y="775230"/>
                  </a:lnTo>
                  <a:lnTo>
                    <a:pt x="101186" y="761225"/>
                  </a:lnTo>
                  <a:lnTo>
                    <a:pt x="99325" y="747221"/>
                  </a:lnTo>
                  <a:lnTo>
                    <a:pt x="97463" y="733216"/>
                  </a:lnTo>
                  <a:lnTo>
                    <a:pt x="95601" y="719212"/>
                  </a:lnTo>
                  <a:lnTo>
                    <a:pt x="93740" y="705207"/>
                  </a:lnTo>
                  <a:lnTo>
                    <a:pt x="91878" y="691202"/>
                  </a:lnTo>
                  <a:lnTo>
                    <a:pt x="90017" y="677198"/>
                  </a:lnTo>
                  <a:lnTo>
                    <a:pt x="88155" y="663193"/>
                  </a:lnTo>
                  <a:lnTo>
                    <a:pt x="86294" y="649189"/>
                  </a:lnTo>
                  <a:lnTo>
                    <a:pt x="84432" y="635184"/>
                  </a:lnTo>
                  <a:lnTo>
                    <a:pt x="82570" y="621179"/>
                  </a:lnTo>
                  <a:lnTo>
                    <a:pt x="80709" y="607175"/>
                  </a:lnTo>
                  <a:lnTo>
                    <a:pt x="78847" y="593170"/>
                  </a:lnTo>
                  <a:lnTo>
                    <a:pt x="76986" y="579166"/>
                  </a:lnTo>
                  <a:lnTo>
                    <a:pt x="75124" y="565161"/>
                  </a:lnTo>
                  <a:lnTo>
                    <a:pt x="73263" y="551157"/>
                  </a:lnTo>
                  <a:lnTo>
                    <a:pt x="71401" y="537152"/>
                  </a:lnTo>
                  <a:lnTo>
                    <a:pt x="69539" y="523147"/>
                  </a:lnTo>
                  <a:lnTo>
                    <a:pt x="67678" y="509143"/>
                  </a:lnTo>
                  <a:lnTo>
                    <a:pt x="65816" y="495138"/>
                  </a:lnTo>
                  <a:lnTo>
                    <a:pt x="63955" y="481134"/>
                  </a:lnTo>
                  <a:lnTo>
                    <a:pt x="62093" y="467129"/>
                  </a:lnTo>
                  <a:lnTo>
                    <a:pt x="60232" y="453124"/>
                  </a:lnTo>
                  <a:lnTo>
                    <a:pt x="58370" y="439120"/>
                  </a:lnTo>
                  <a:lnTo>
                    <a:pt x="56508" y="425115"/>
                  </a:lnTo>
                  <a:lnTo>
                    <a:pt x="54647" y="411111"/>
                  </a:lnTo>
                  <a:lnTo>
                    <a:pt x="52785" y="397106"/>
                  </a:lnTo>
                  <a:lnTo>
                    <a:pt x="50924" y="383102"/>
                  </a:lnTo>
                  <a:lnTo>
                    <a:pt x="49062" y="369097"/>
                  </a:lnTo>
                  <a:lnTo>
                    <a:pt x="47201" y="355092"/>
                  </a:lnTo>
                  <a:lnTo>
                    <a:pt x="45339" y="341088"/>
                  </a:lnTo>
                  <a:lnTo>
                    <a:pt x="43477" y="327083"/>
                  </a:lnTo>
                  <a:lnTo>
                    <a:pt x="41616" y="313079"/>
                  </a:lnTo>
                  <a:lnTo>
                    <a:pt x="39754" y="299074"/>
                  </a:lnTo>
                  <a:lnTo>
                    <a:pt x="37893" y="285070"/>
                  </a:lnTo>
                  <a:lnTo>
                    <a:pt x="36031" y="271065"/>
                  </a:lnTo>
                  <a:lnTo>
                    <a:pt x="34170" y="257060"/>
                  </a:lnTo>
                  <a:lnTo>
                    <a:pt x="32308" y="243056"/>
                  </a:lnTo>
                  <a:lnTo>
                    <a:pt x="30446" y="229051"/>
                  </a:lnTo>
                  <a:lnTo>
                    <a:pt x="28585" y="215047"/>
                  </a:lnTo>
                  <a:lnTo>
                    <a:pt x="26723" y="201042"/>
                  </a:lnTo>
                  <a:lnTo>
                    <a:pt x="24862" y="187037"/>
                  </a:lnTo>
                  <a:lnTo>
                    <a:pt x="23000" y="173033"/>
                  </a:lnTo>
                  <a:lnTo>
                    <a:pt x="21139" y="159028"/>
                  </a:lnTo>
                  <a:lnTo>
                    <a:pt x="19277" y="145024"/>
                  </a:lnTo>
                  <a:lnTo>
                    <a:pt x="17415" y="131019"/>
                  </a:lnTo>
                  <a:lnTo>
                    <a:pt x="15554" y="117015"/>
                  </a:lnTo>
                  <a:lnTo>
                    <a:pt x="13692" y="103010"/>
                  </a:lnTo>
                  <a:lnTo>
                    <a:pt x="11831" y="89005"/>
                  </a:lnTo>
                  <a:lnTo>
                    <a:pt x="9969" y="75001"/>
                  </a:lnTo>
                  <a:lnTo>
                    <a:pt x="8108" y="60996"/>
                  </a:lnTo>
                  <a:lnTo>
                    <a:pt x="6246" y="46992"/>
                  </a:lnTo>
                  <a:lnTo>
                    <a:pt x="4384" y="32987"/>
                  </a:lnTo>
                  <a:lnTo>
                    <a:pt x="2523" y="18982"/>
                  </a:lnTo>
                  <a:lnTo>
                    <a:pt x="661" y="497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193610" y="4058079"/>
              <a:ext cx="142744" cy="133107"/>
            </a:xfrm>
            <a:custGeom>
              <a:avLst/>
              <a:pathLst>
                <a:path w="142744" h="133107">
                  <a:moveTo>
                    <a:pt x="142744" y="114133"/>
                  </a:moveTo>
                  <a:lnTo>
                    <a:pt x="54939" y="0"/>
                  </a:lnTo>
                  <a:lnTo>
                    <a:pt x="0" y="1331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07205" y="4738796"/>
              <a:ext cx="601016" cy="144149"/>
            </a:xfrm>
            <a:custGeom>
              <a:avLst/>
              <a:pathLst>
                <a:path w="601016" h="144149">
                  <a:moveTo>
                    <a:pt x="601016" y="0"/>
                  </a:moveTo>
                  <a:lnTo>
                    <a:pt x="593884" y="1710"/>
                  </a:lnTo>
                  <a:lnTo>
                    <a:pt x="586752" y="3420"/>
                  </a:lnTo>
                  <a:lnTo>
                    <a:pt x="579621" y="5131"/>
                  </a:lnTo>
                  <a:lnTo>
                    <a:pt x="572489" y="6841"/>
                  </a:lnTo>
                  <a:lnTo>
                    <a:pt x="565357" y="8552"/>
                  </a:lnTo>
                  <a:lnTo>
                    <a:pt x="558225" y="10262"/>
                  </a:lnTo>
                  <a:lnTo>
                    <a:pt x="551094" y="11973"/>
                  </a:lnTo>
                  <a:lnTo>
                    <a:pt x="543962" y="13683"/>
                  </a:lnTo>
                  <a:lnTo>
                    <a:pt x="536830" y="15394"/>
                  </a:lnTo>
                  <a:lnTo>
                    <a:pt x="529699" y="17104"/>
                  </a:lnTo>
                  <a:lnTo>
                    <a:pt x="522567" y="18815"/>
                  </a:lnTo>
                  <a:lnTo>
                    <a:pt x="515435" y="20525"/>
                  </a:lnTo>
                  <a:lnTo>
                    <a:pt x="508304" y="22236"/>
                  </a:lnTo>
                  <a:lnTo>
                    <a:pt x="501172" y="23946"/>
                  </a:lnTo>
                  <a:lnTo>
                    <a:pt x="494040" y="25657"/>
                  </a:lnTo>
                  <a:lnTo>
                    <a:pt x="486909" y="27367"/>
                  </a:lnTo>
                  <a:lnTo>
                    <a:pt x="479777" y="29078"/>
                  </a:lnTo>
                  <a:lnTo>
                    <a:pt x="472645" y="30788"/>
                  </a:lnTo>
                  <a:lnTo>
                    <a:pt x="465513" y="32499"/>
                  </a:lnTo>
                  <a:lnTo>
                    <a:pt x="458382" y="34209"/>
                  </a:lnTo>
                  <a:lnTo>
                    <a:pt x="451250" y="35920"/>
                  </a:lnTo>
                  <a:lnTo>
                    <a:pt x="444118" y="37630"/>
                  </a:lnTo>
                  <a:lnTo>
                    <a:pt x="436987" y="39341"/>
                  </a:lnTo>
                  <a:lnTo>
                    <a:pt x="429855" y="41051"/>
                  </a:lnTo>
                  <a:lnTo>
                    <a:pt x="422723" y="42762"/>
                  </a:lnTo>
                  <a:lnTo>
                    <a:pt x="415592" y="44472"/>
                  </a:lnTo>
                  <a:lnTo>
                    <a:pt x="408460" y="46183"/>
                  </a:lnTo>
                  <a:lnTo>
                    <a:pt x="401328" y="47893"/>
                  </a:lnTo>
                  <a:lnTo>
                    <a:pt x="394197" y="49604"/>
                  </a:lnTo>
                  <a:lnTo>
                    <a:pt x="387065" y="51314"/>
                  </a:lnTo>
                  <a:lnTo>
                    <a:pt x="379933" y="53025"/>
                  </a:lnTo>
                  <a:lnTo>
                    <a:pt x="372801" y="54735"/>
                  </a:lnTo>
                  <a:lnTo>
                    <a:pt x="365670" y="56446"/>
                  </a:lnTo>
                  <a:lnTo>
                    <a:pt x="358538" y="58156"/>
                  </a:lnTo>
                  <a:lnTo>
                    <a:pt x="351406" y="59867"/>
                  </a:lnTo>
                  <a:lnTo>
                    <a:pt x="344275" y="61577"/>
                  </a:lnTo>
                  <a:lnTo>
                    <a:pt x="337143" y="63288"/>
                  </a:lnTo>
                  <a:lnTo>
                    <a:pt x="330011" y="64998"/>
                  </a:lnTo>
                  <a:lnTo>
                    <a:pt x="322880" y="66709"/>
                  </a:lnTo>
                  <a:lnTo>
                    <a:pt x="315748" y="68419"/>
                  </a:lnTo>
                  <a:lnTo>
                    <a:pt x="308616" y="70130"/>
                  </a:lnTo>
                  <a:lnTo>
                    <a:pt x="301484" y="71840"/>
                  </a:lnTo>
                  <a:lnTo>
                    <a:pt x="294353" y="73551"/>
                  </a:lnTo>
                  <a:lnTo>
                    <a:pt x="287221" y="75261"/>
                  </a:lnTo>
                  <a:lnTo>
                    <a:pt x="280089" y="76971"/>
                  </a:lnTo>
                  <a:lnTo>
                    <a:pt x="272958" y="78682"/>
                  </a:lnTo>
                  <a:lnTo>
                    <a:pt x="265826" y="80392"/>
                  </a:lnTo>
                  <a:lnTo>
                    <a:pt x="258694" y="82103"/>
                  </a:lnTo>
                  <a:lnTo>
                    <a:pt x="251563" y="83813"/>
                  </a:lnTo>
                  <a:lnTo>
                    <a:pt x="244431" y="85524"/>
                  </a:lnTo>
                  <a:lnTo>
                    <a:pt x="237299" y="87234"/>
                  </a:lnTo>
                  <a:lnTo>
                    <a:pt x="230168" y="88945"/>
                  </a:lnTo>
                  <a:lnTo>
                    <a:pt x="223036" y="90655"/>
                  </a:lnTo>
                  <a:lnTo>
                    <a:pt x="215904" y="92366"/>
                  </a:lnTo>
                  <a:lnTo>
                    <a:pt x="208772" y="94076"/>
                  </a:lnTo>
                  <a:lnTo>
                    <a:pt x="201641" y="95787"/>
                  </a:lnTo>
                  <a:lnTo>
                    <a:pt x="194509" y="97497"/>
                  </a:lnTo>
                  <a:lnTo>
                    <a:pt x="187377" y="99208"/>
                  </a:lnTo>
                  <a:lnTo>
                    <a:pt x="180246" y="100918"/>
                  </a:lnTo>
                  <a:lnTo>
                    <a:pt x="173114" y="102629"/>
                  </a:lnTo>
                  <a:lnTo>
                    <a:pt x="165982" y="104339"/>
                  </a:lnTo>
                  <a:lnTo>
                    <a:pt x="158851" y="106050"/>
                  </a:lnTo>
                  <a:lnTo>
                    <a:pt x="151719" y="107760"/>
                  </a:lnTo>
                  <a:lnTo>
                    <a:pt x="144587" y="109471"/>
                  </a:lnTo>
                  <a:lnTo>
                    <a:pt x="137456" y="111181"/>
                  </a:lnTo>
                  <a:lnTo>
                    <a:pt x="130324" y="112892"/>
                  </a:lnTo>
                  <a:lnTo>
                    <a:pt x="123192" y="114602"/>
                  </a:lnTo>
                  <a:lnTo>
                    <a:pt x="116060" y="116313"/>
                  </a:lnTo>
                  <a:lnTo>
                    <a:pt x="108929" y="118023"/>
                  </a:lnTo>
                  <a:lnTo>
                    <a:pt x="101797" y="119734"/>
                  </a:lnTo>
                  <a:lnTo>
                    <a:pt x="94665" y="121444"/>
                  </a:lnTo>
                  <a:lnTo>
                    <a:pt x="87534" y="123155"/>
                  </a:lnTo>
                  <a:lnTo>
                    <a:pt x="80402" y="124865"/>
                  </a:lnTo>
                  <a:lnTo>
                    <a:pt x="73270" y="126576"/>
                  </a:lnTo>
                  <a:lnTo>
                    <a:pt x="66139" y="128286"/>
                  </a:lnTo>
                  <a:lnTo>
                    <a:pt x="59007" y="129997"/>
                  </a:lnTo>
                  <a:lnTo>
                    <a:pt x="51875" y="131707"/>
                  </a:lnTo>
                  <a:lnTo>
                    <a:pt x="44744" y="133418"/>
                  </a:lnTo>
                  <a:lnTo>
                    <a:pt x="37612" y="135128"/>
                  </a:lnTo>
                  <a:lnTo>
                    <a:pt x="30480" y="136839"/>
                  </a:lnTo>
                  <a:lnTo>
                    <a:pt x="23348" y="138549"/>
                  </a:lnTo>
                  <a:lnTo>
                    <a:pt x="16217" y="140260"/>
                  </a:lnTo>
                  <a:lnTo>
                    <a:pt x="9085" y="141970"/>
                  </a:lnTo>
                  <a:lnTo>
                    <a:pt x="1953" y="143681"/>
                  </a:lnTo>
                  <a:lnTo>
                    <a:pt x="0" y="14414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207205" y="4783846"/>
              <a:ext cx="138060" cy="140028"/>
            </a:xfrm>
            <a:custGeom>
              <a:avLst/>
              <a:pathLst>
                <a:path w="138060" h="140028">
                  <a:moveTo>
                    <a:pt x="104475" y="0"/>
                  </a:moveTo>
                  <a:lnTo>
                    <a:pt x="0" y="99099"/>
                  </a:lnTo>
                  <a:lnTo>
                    <a:pt x="138060" y="14002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808221" y="4179737"/>
              <a:ext cx="1841901" cy="559059"/>
            </a:xfrm>
            <a:custGeom>
              <a:avLst/>
              <a:pathLst>
                <a:path w="1841901" h="559059">
                  <a:moveTo>
                    <a:pt x="0" y="559059"/>
                  </a:moveTo>
                  <a:lnTo>
                    <a:pt x="19648" y="553095"/>
                  </a:lnTo>
                  <a:lnTo>
                    <a:pt x="39297" y="547131"/>
                  </a:lnTo>
                  <a:lnTo>
                    <a:pt x="58946" y="541167"/>
                  </a:lnTo>
                  <a:lnTo>
                    <a:pt x="78595" y="535203"/>
                  </a:lnTo>
                  <a:lnTo>
                    <a:pt x="98244" y="529239"/>
                  </a:lnTo>
                  <a:lnTo>
                    <a:pt x="117893" y="523275"/>
                  </a:lnTo>
                  <a:lnTo>
                    <a:pt x="137542" y="517311"/>
                  </a:lnTo>
                  <a:lnTo>
                    <a:pt x="157191" y="511347"/>
                  </a:lnTo>
                  <a:lnTo>
                    <a:pt x="176840" y="505384"/>
                  </a:lnTo>
                  <a:lnTo>
                    <a:pt x="196489" y="499420"/>
                  </a:lnTo>
                  <a:lnTo>
                    <a:pt x="216138" y="493456"/>
                  </a:lnTo>
                  <a:lnTo>
                    <a:pt x="235787" y="487492"/>
                  </a:lnTo>
                  <a:lnTo>
                    <a:pt x="255436" y="481528"/>
                  </a:lnTo>
                  <a:lnTo>
                    <a:pt x="275085" y="475564"/>
                  </a:lnTo>
                  <a:lnTo>
                    <a:pt x="294734" y="469600"/>
                  </a:lnTo>
                  <a:lnTo>
                    <a:pt x="314383" y="463636"/>
                  </a:lnTo>
                  <a:lnTo>
                    <a:pt x="334032" y="457672"/>
                  </a:lnTo>
                  <a:lnTo>
                    <a:pt x="353681" y="451708"/>
                  </a:lnTo>
                  <a:lnTo>
                    <a:pt x="373330" y="445744"/>
                  </a:lnTo>
                  <a:lnTo>
                    <a:pt x="392978" y="439781"/>
                  </a:lnTo>
                  <a:lnTo>
                    <a:pt x="412627" y="433817"/>
                  </a:lnTo>
                  <a:lnTo>
                    <a:pt x="432276" y="427853"/>
                  </a:lnTo>
                  <a:lnTo>
                    <a:pt x="451925" y="421889"/>
                  </a:lnTo>
                  <a:lnTo>
                    <a:pt x="471574" y="415925"/>
                  </a:lnTo>
                  <a:lnTo>
                    <a:pt x="491223" y="409961"/>
                  </a:lnTo>
                  <a:lnTo>
                    <a:pt x="510872" y="403997"/>
                  </a:lnTo>
                  <a:lnTo>
                    <a:pt x="530521" y="398033"/>
                  </a:lnTo>
                  <a:lnTo>
                    <a:pt x="550170" y="392069"/>
                  </a:lnTo>
                  <a:lnTo>
                    <a:pt x="569819" y="386105"/>
                  </a:lnTo>
                  <a:lnTo>
                    <a:pt x="589468" y="380142"/>
                  </a:lnTo>
                  <a:lnTo>
                    <a:pt x="609117" y="374178"/>
                  </a:lnTo>
                  <a:lnTo>
                    <a:pt x="628766" y="368214"/>
                  </a:lnTo>
                  <a:lnTo>
                    <a:pt x="648415" y="362250"/>
                  </a:lnTo>
                  <a:lnTo>
                    <a:pt x="668064" y="356286"/>
                  </a:lnTo>
                  <a:lnTo>
                    <a:pt x="687713" y="350322"/>
                  </a:lnTo>
                  <a:lnTo>
                    <a:pt x="707362" y="344358"/>
                  </a:lnTo>
                  <a:lnTo>
                    <a:pt x="727011" y="338394"/>
                  </a:lnTo>
                  <a:lnTo>
                    <a:pt x="746660" y="332430"/>
                  </a:lnTo>
                  <a:lnTo>
                    <a:pt x="766308" y="326466"/>
                  </a:lnTo>
                  <a:lnTo>
                    <a:pt x="785957" y="320502"/>
                  </a:lnTo>
                  <a:lnTo>
                    <a:pt x="805606" y="314539"/>
                  </a:lnTo>
                  <a:lnTo>
                    <a:pt x="825255" y="308575"/>
                  </a:lnTo>
                  <a:lnTo>
                    <a:pt x="844904" y="302611"/>
                  </a:lnTo>
                  <a:lnTo>
                    <a:pt x="864553" y="296647"/>
                  </a:lnTo>
                  <a:lnTo>
                    <a:pt x="884202" y="290683"/>
                  </a:lnTo>
                  <a:lnTo>
                    <a:pt x="903851" y="284719"/>
                  </a:lnTo>
                  <a:lnTo>
                    <a:pt x="923500" y="278755"/>
                  </a:lnTo>
                  <a:lnTo>
                    <a:pt x="943149" y="272791"/>
                  </a:lnTo>
                  <a:lnTo>
                    <a:pt x="962798" y="266827"/>
                  </a:lnTo>
                  <a:lnTo>
                    <a:pt x="982447" y="260863"/>
                  </a:lnTo>
                  <a:lnTo>
                    <a:pt x="1002096" y="254900"/>
                  </a:lnTo>
                  <a:lnTo>
                    <a:pt x="1021745" y="248936"/>
                  </a:lnTo>
                  <a:lnTo>
                    <a:pt x="1041394" y="242972"/>
                  </a:lnTo>
                  <a:lnTo>
                    <a:pt x="1061043" y="237008"/>
                  </a:lnTo>
                  <a:lnTo>
                    <a:pt x="1080692" y="231044"/>
                  </a:lnTo>
                  <a:lnTo>
                    <a:pt x="1100341" y="225080"/>
                  </a:lnTo>
                  <a:lnTo>
                    <a:pt x="1119990" y="219116"/>
                  </a:lnTo>
                  <a:lnTo>
                    <a:pt x="1139638" y="213152"/>
                  </a:lnTo>
                  <a:lnTo>
                    <a:pt x="1159287" y="207188"/>
                  </a:lnTo>
                  <a:lnTo>
                    <a:pt x="1178936" y="201224"/>
                  </a:lnTo>
                  <a:lnTo>
                    <a:pt x="1198585" y="195260"/>
                  </a:lnTo>
                  <a:lnTo>
                    <a:pt x="1218234" y="189297"/>
                  </a:lnTo>
                  <a:lnTo>
                    <a:pt x="1237883" y="183333"/>
                  </a:lnTo>
                  <a:lnTo>
                    <a:pt x="1257532" y="177369"/>
                  </a:lnTo>
                  <a:lnTo>
                    <a:pt x="1277181" y="171405"/>
                  </a:lnTo>
                  <a:lnTo>
                    <a:pt x="1296830" y="165441"/>
                  </a:lnTo>
                  <a:lnTo>
                    <a:pt x="1316479" y="159477"/>
                  </a:lnTo>
                  <a:lnTo>
                    <a:pt x="1336128" y="153513"/>
                  </a:lnTo>
                  <a:lnTo>
                    <a:pt x="1355777" y="147549"/>
                  </a:lnTo>
                  <a:lnTo>
                    <a:pt x="1375426" y="141585"/>
                  </a:lnTo>
                  <a:lnTo>
                    <a:pt x="1395075" y="135621"/>
                  </a:lnTo>
                  <a:lnTo>
                    <a:pt x="1414724" y="129658"/>
                  </a:lnTo>
                  <a:lnTo>
                    <a:pt x="1434373" y="123694"/>
                  </a:lnTo>
                  <a:lnTo>
                    <a:pt x="1454022" y="117730"/>
                  </a:lnTo>
                  <a:lnTo>
                    <a:pt x="1473671" y="111766"/>
                  </a:lnTo>
                  <a:lnTo>
                    <a:pt x="1493320" y="105802"/>
                  </a:lnTo>
                  <a:lnTo>
                    <a:pt x="1512969" y="99838"/>
                  </a:lnTo>
                  <a:lnTo>
                    <a:pt x="1532617" y="93874"/>
                  </a:lnTo>
                  <a:lnTo>
                    <a:pt x="1552266" y="87910"/>
                  </a:lnTo>
                  <a:lnTo>
                    <a:pt x="1571915" y="81946"/>
                  </a:lnTo>
                  <a:lnTo>
                    <a:pt x="1591564" y="75982"/>
                  </a:lnTo>
                  <a:lnTo>
                    <a:pt x="1611213" y="70018"/>
                  </a:lnTo>
                  <a:lnTo>
                    <a:pt x="1630862" y="64055"/>
                  </a:lnTo>
                  <a:lnTo>
                    <a:pt x="1650511" y="58091"/>
                  </a:lnTo>
                  <a:lnTo>
                    <a:pt x="1670160" y="52127"/>
                  </a:lnTo>
                  <a:lnTo>
                    <a:pt x="1689809" y="46163"/>
                  </a:lnTo>
                  <a:lnTo>
                    <a:pt x="1709458" y="40199"/>
                  </a:lnTo>
                  <a:lnTo>
                    <a:pt x="1729107" y="34235"/>
                  </a:lnTo>
                  <a:lnTo>
                    <a:pt x="1748756" y="28271"/>
                  </a:lnTo>
                  <a:lnTo>
                    <a:pt x="1768405" y="22307"/>
                  </a:lnTo>
                  <a:lnTo>
                    <a:pt x="1788054" y="16343"/>
                  </a:lnTo>
                  <a:lnTo>
                    <a:pt x="1807703" y="10379"/>
                  </a:lnTo>
                  <a:lnTo>
                    <a:pt x="1827352" y="4416"/>
                  </a:lnTo>
                  <a:lnTo>
                    <a:pt x="184190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509879" y="4147061"/>
              <a:ext cx="140243" cy="137792"/>
            </a:xfrm>
            <a:custGeom>
              <a:avLst/>
              <a:pathLst>
                <a:path w="140243" h="137792">
                  <a:moveTo>
                    <a:pt x="41823" y="137792"/>
                  </a:moveTo>
                  <a:lnTo>
                    <a:pt x="140243" y="3267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95902" y="2471267"/>
              <a:ext cx="1712318" cy="2267529"/>
            </a:xfrm>
            <a:custGeom>
              <a:avLst/>
              <a:pathLst>
                <a:path w="1712318" h="2267529">
                  <a:moveTo>
                    <a:pt x="1712318" y="2267529"/>
                  </a:moveTo>
                  <a:lnTo>
                    <a:pt x="1694365" y="2243754"/>
                  </a:lnTo>
                  <a:lnTo>
                    <a:pt x="1676411" y="2219979"/>
                  </a:lnTo>
                  <a:lnTo>
                    <a:pt x="1658458" y="2196204"/>
                  </a:lnTo>
                  <a:lnTo>
                    <a:pt x="1640504" y="2172429"/>
                  </a:lnTo>
                  <a:lnTo>
                    <a:pt x="1622551" y="2148654"/>
                  </a:lnTo>
                  <a:lnTo>
                    <a:pt x="1604597" y="2124879"/>
                  </a:lnTo>
                  <a:lnTo>
                    <a:pt x="1586644" y="2101104"/>
                  </a:lnTo>
                  <a:lnTo>
                    <a:pt x="1568690" y="2077330"/>
                  </a:lnTo>
                  <a:lnTo>
                    <a:pt x="1550736" y="2053555"/>
                  </a:lnTo>
                  <a:lnTo>
                    <a:pt x="1532783" y="2029780"/>
                  </a:lnTo>
                  <a:lnTo>
                    <a:pt x="1514829" y="2006005"/>
                  </a:lnTo>
                  <a:lnTo>
                    <a:pt x="1496876" y="1982230"/>
                  </a:lnTo>
                  <a:lnTo>
                    <a:pt x="1478922" y="1958455"/>
                  </a:lnTo>
                  <a:lnTo>
                    <a:pt x="1460969" y="1934680"/>
                  </a:lnTo>
                  <a:lnTo>
                    <a:pt x="1443015" y="1910905"/>
                  </a:lnTo>
                  <a:lnTo>
                    <a:pt x="1425061" y="1887130"/>
                  </a:lnTo>
                  <a:lnTo>
                    <a:pt x="1407108" y="1863355"/>
                  </a:lnTo>
                  <a:lnTo>
                    <a:pt x="1389154" y="1839580"/>
                  </a:lnTo>
                  <a:lnTo>
                    <a:pt x="1371201" y="1815806"/>
                  </a:lnTo>
                  <a:lnTo>
                    <a:pt x="1353247" y="1792031"/>
                  </a:lnTo>
                  <a:lnTo>
                    <a:pt x="1335294" y="1768256"/>
                  </a:lnTo>
                  <a:lnTo>
                    <a:pt x="1317340" y="1744481"/>
                  </a:lnTo>
                  <a:lnTo>
                    <a:pt x="1299387" y="1720706"/>
                  </a:lnTo>
                  <a:lnTo>
                    <a:pt x="1281433" y="1696931"/>
                  </a:lnTo>
                  <a:lnTo>
                    <a:pt x="1263479" y="1673156"/>
                  </a:lnTo>
                  <a:lnTo>
                    <a:pt x="1245526" y="1649381"/>
                  </a:lnTo>
                  <a:lnTo>
                    <a:pt x="1227572" y="1625606"/>
                  </a:lnTo>
                  <a:lnTo>
                    <a:pt x="1209619" y="1601831"/>
                  </a:lnTo>
                  <a:lnTo>
                    <a:pt x="1191665" y="1578056"/>
                  </a:lnTo>
                  <a:lnTo>
                    <a:pt x="1173712" y="1554282"/>
                  </a:lnTo>
                  <a:lnTo>
                    <a:pt x="1155758" y="1530507"/>
                  </a:lnTo>
                  <a:lnTo>
                    <a:pt x="1137805" y="1506732"/>
                  </a:lnTo>
                  <a:lnTo>
                    <a:pt x="1119851" y="1482957"/>
                  </a:lnTo>
                  <a:lnTo>
                    <a:pt x="1101897" y="1459182"/>
                  </a:lnTo>
                  <a:lnTo>
                    <a:pt x="1083944" y="1435407"/>
                  </a:lnTo>
                  <a:lnTo>
                    <a:pt x="1065990" y="1411632"/>
                  </a:lnTo>
                  <a:lnTo>
                    <a:pt x="1048037" y="1387857"/>
                  </a:lnTo>
                  <a:lnTo>
                    <a:pt x="1030083" y="1364082"/>
                  </a:lnTo>
                  <a:lnTo>
                    <a:pt x="1012130" y="1340307"/>
                  </a:lnTo>
                  <a:lnTo>
                    <a:pt x="994176" y="1316532"/>
                  </a:lnTo>
                  <a:lnTo>
                    <a:pt x="976222" y="1292758"/>
                  </a:lnTo>
                  <a:lnTo>
                    <a:pt x="958269" y="1268983"/>
                  </a:lnTo>
                  <a:lnTo>
                    <a:pt x="940315" y="1245208"/>
                  </a:lnTo>
                  <a:lnTo>
                    <a:pt x="922362" y="1221433"/>
                  </a:lnTo>
                  <a:lnTo>
                    <a:pt x="904408" y="1197658"/>
                  </a:lnTo>
                  <a:lnTo>
                    <a:pt x="886455" y="1173883"/>
                  </a:lnTo>
                  <a:lnTo>
                    <a:pt x="868501" y="1150108"/>
                  </a:lnTo>
                  <a:lnTo>
                    <a:pt x="850548" y="1126333"/>
                  </a:lnTo>
                  <a:lnTo>
                    <a:pt x="832594" y="1102558"/>
                  </a:lnTo>
                  <a:lnTo>
                    <a:pt x="814640" y="1078783"/>
                  </a:lnTo>
                  <a:lnTo>
                    <a:pt x="796687" y="1055009"/>
                  </a:lnTo>
                  <a:lnTo>
                    <a:pt x="778733" y="1031234"/>
                  </a:lnTo>
                  <a:lnTo>
                    <a:pt x="760780" y="1007459"/>
                  </a:lnTo>
                  <a:lnTo>
                    <a:pt x="742826" y="983684"/>
                  </a:lnTo>
                  <a:lnTo>
                    <a:pt x="724873" y="959909"/>
                  </a:lnTo>
                  <a:lnTo>
                    <a:pt x="706919" y="936134"/>
                  </a:lnTo>
                  <a:lnTo>
                    <a:pt x="688965" y="912359"/>
                  </a:lnTo>
                  <a:lnTo>
                    <a:pt x="671012" y="888584"/>
                  </a:lnTo>
                  <a:lnTo>
                    <a:pt x="653058" y="864809"/>
                  </a:lnTo>
                  <a:lnTo>
                    <a:pt x="635105" y="841034"/>
                  </a:lnTo>
                  <a:lnTo>
                    <a:pt x="617151" y="817259"/>
                  </a:lnTo>
                  <a:lnTo>
                    <a:pt x="599198" y="793485"/>
                  </a:lnTo>
                  <a:lnTo>
                    <a:pt x="581244" y="769710"/>
                  </a:lnTo>
                  <a:lnTo>
                    <a:pt x="563291" y="745935"/>
                  </a:lnTo>
                  <a:lnTo>
                    <a:pt x="545337" y="722160"/>
                  </a:lnTo>
                  <a:lnTo>
                    <a:pt x="527383" y="698385"/>
                  </a:lnTo>
                  <a:lnTo>
                    <a:pt x="509430" y="674610"/>
                  </a:lnTo>
                  <a:lnTo>
                    <a:pt x="491476" y="650835"/>
                  </a:lnTo>
                  <a:lnTo>
                    <a:pt x="473523" y="627060"/>
                  </a:lnTo>
                  <a:lnTo>
                    <a:pt x="455569" y="603285"/>
                  </a:lnTo>
                  <a:lnTo>
                    <a:pt x="437616" y="579510"/>
                  </a:lnTo>
                  <a:lnTo>
                    <a:pt x="419662" y="555735"/>
                  </a:lnTo>
                  <a:lnTo>
                    <a:pt x="401709" y="531961"/>
                  </a:lnTo>
                  <a:lnTo>
                    <a:pt x="383755" y="508186"/>
                  </a:lnTo>
                  <a:lnTo>
                    <a:pt x="365801" y="484411"/>
                  </a:lnTo>
                  <a:lnTo>
                    <a:pt x="347848" y="460636"/>
                  </a:lnTo>
                  <a:lnTo>
                    <a:pt x="329894" y="436861"/>
                  </a:lnTo>
                  <a:lnTo>
                    <a:pt x="311941" y="413086"/>
                  </a:lnTo>
                  <a:lnTo>
                    <a:pt x="293987" y="389311"/>
                  </a:lnTo>
                  <a:lnTo>
                    <a:pt x="276034" y="365536"/>
                  </a:lnTo>
                  <a:lnTo>
                    <a:pt x="258080" y="341761"/>
                  </a:lnTo>
                  <a:lnTo>
                    <a:pt x="240126" y="317986"/>
                  </a:lnTo>
                  <a:lnTo>
                    <a:pt x="222173" y="294211"/>
                  </a:lnTo>
                  <a:lnTo>
                    <a:pt x="204219" y="270437"/>
                  </a:lnTo>
                  <a:lnTo>
                    <a:pt x="186266" y="246662"/>
                  </a:lnTo>
                  <a:lnTo>
                    <a:pt x="168312" y="222887"/>
                  </a:lnTo>
                  <a:lnTo>
                    <a:pt x="150359" y="199112"/>
                  </a:lnTo>
                  <a:lnTo>
                    <a:pt x="132405" y="175337"/>
                  </a:lnTo>
                  <a:lnTo>
                    <a:pt x="114452" y="151562"/>
                  </a:lnTo>
                  <a:lnTo>
                    <a:pt x="96498" y="127787"/>
                  </a:lnTo>
                  <a:lnTo>
                    <a:pt x="78544" y="104012"/>
                  </a:lnTo>
                  <a:lnTo>
                    <a:pt x="60591" y="80237"/>
                  </a:lnTo>
                  <a:lnTo>
                    <a:pt x="42637" y="56462"/>
                  </a:lnTo>
                  <a:lnTo>
                    <a:pt x="24684" y="32687"/>
                  </a:lnTo>
                  <a:lnTo>
                    <a:pt x="6730" y="891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95902" y="2471267"/>
              <a:ext cx="132609" cy="142908"/>
            </a:xfrm>
            <a:custGeom>
              <a:avLst/>
              <a:pathLst>
                <a:path w="132609" h="142908">
                  <a:moveTo>
                    <a:pt x="132609" y="56130"/>
                  </a:moveTo>
                  <a:lnTo>
                    <a:pt x="0" y="0"/>
                  </a:lnTo>
                  <a:lnTo>
                    <a:pt x="17694" y="1429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78425" y="4738796"/>
              <a:ext cx="129796" cy="1097322"/>
            </a:xfrm>
            <a:custGeom>
              <a:avLst/>
              <a:pathLst>
                <a:path w="129796" h="1097322">
                  <a:moveTo>
                    <a:pt x="129796" y="0"/>
                  </a:moveTo>
                  <a:lnTo>
                    <a:pt x="128357" y="12167"/>
                  </a:lnTo>
                  <a:lnTo>
                    <a:pt x="126917" y="24334"/>
                  </a:lnTo>
                  <a:lnTo>
                    <a:pt x="125478" y="36502"/>
                  </a:lnTo>
                  <a:lnTo>
                    <a:pt x="124039" y="48669"/>
                  </a:lnTo>
                  <a:lnTo>
                    <a:pt x="122600" y="60837"/>
                  </a:lnTo>
                  <a:lnTo>
                    <a:pt x="121160" y="73004"/>
                  </a:lnTo>
                  <a:lnTo>
                    <a:pt x="119721" y="85171"/>
                  </a:lnTo>
                  <a:lnTo>
                    <a:pt x="118282" y="97339"/>
                  </a:lnTo>
                  <a:lnTo>
                    <a:pt x="116843" y="109506"/>
                  </a:lnTo>
                  <a:lnTo>
                    <a:pt x="115404" y="121674"/>
                  </a:lnTo>
                  <a:lnTo>
                    <a:pt x="113964" y="133841"/>
                  </a:lnTo>
                  <a:lnTo>
                    <a:pt x="112525" y="146009"/>
                  </a:lnTo>
                  <a:lnTo>
                    <a:pt x="111086" y="158176"/>
                  </a:lnTo>
                  <a:lnTo>
                    <a:pt x="109647" y="170343"/>
                  </a:lnTo>
                  <a:lnTo>
                    <a:pt x="108207" y="182511"/>
                  </a:lnTo>
                  <a:lnTo>
                    <a:pt x="106768" y="194678"/>
                  </a:lnTo>
                  <a:lnTo>
                    <a:pt x="105329" y="206846"/>
                  </a:lnTo>
                  <a:lnTo>
                    <a:pt x="103890" y="219013"/>
                  </a:lnTo>
                  <a:lnTo>
                    <a:pt x="102451" y="231181"/>
                  </a:lnTo>
                  <a:lnTo>
                    <a:pt x="101011" y="243348"/>
                  </a:lnTo>
                  <a:lnTo>
                    <a:pt x="99572" y="255515"/>
                  </a:lnTo>
                  <a:lnTo>
                    <a:pt x="98133" y="267683"/>
                  </a:lnTo>
                  <a:lnTo>
                    <a:pt x="96694" y="279850"/>
                  </a:lnTo>
                  <a:lnTo>
                    <a:pt x="95255" y="292018"/>
                  </a:lnTo>
                  <a:lnTo>
                    <a:pt x="93815" y="304185"/>
                  </a:lnTo>
                  <a:lnTo>
                    <a:pt x="92376" y="316353"/>
                  </a:lnTo>
                  <a:lnTo>
                    <a:pt x="90937" y="328520"/>
                  </a:lnTo>
                  <a:lnTo>
                    <a:pt x="89498" y="340687"/>
                  </a:lnTo>
                  <a:lnTo>
                    <a:pt x="88058" y="352855"/>
                  </a:lnTo>
                  <a:lnTo>
                    <a:pt x="86619" y="365022"/>
                  </a:lnTo>
                  <a:lnTo>
                    <a:pt x="85180" y="377190"/>
                  </a:lnTo>
                  <a:lnTo>
                    <a:pt x="83741" y="389357"/>
                  </a:lnTo>
                  <a:lnTo>
                    <a:pt x="82302" y="401525"/>
                  </a:lnTo>
                  <a:lnTo>
                    <a:pt x="80862" y="413692"/>
                  </a:lnTo>
                  <a:lnTo>
                    <a:pt x="79423" y="425859"/>
                  </a:lnTo>
                  <a:lnTo>
                    <a:pt x="77984" y="438027"/>
                  </a:lnTo>
                  <a:lnTo>
                    <a:pt x="76545" y="450194"/>
                  </a:lnTo>
                  <a:lnTo>
                    <a:pt x="75105" y="462362"/>
                  </a:lnTo>
                  <a:lnTo>
                    <a:pt x="73666" y="474529"/>
                  </a:lnTo>
                  <a:lnTo>
                    <a:pt x="72227" y="486697"/>
                  </a:lnTo>
                  <a:lnTo>
                    <a:pt x="70788" y="498864"/>
                  </a:lnTo>
                  <a:lnTo>
                    <a:pt x="69349" y="511031"/>
                  </a:lnTo>
                  <a:lnTo>
                    <a:pt x="67909" y="523199"/>
                  </a:lnTo>
                  <a:lnTo>
                    <a:pt x="66470" y="535366"/>
                  </a:lnTo>
                  <a:lnTo>
                    <a:pt x="65031" y="547534"/>
                  </a:lnTo>
                  <a:lnTo>
                    <a:pt x="63592" y="559701"/>
                  </a:lnTo>
                  <a:lnTo>
                    <a:pt x="62153" y="571869"/>
                  </a:lnTo>
                  <a:lnTo>
                    <a:pt x="60713" y="584036"/>
                  </a:lnTo>
                  <a:lnTo>
                    <a:pt x="59274" y="596203"/>
                  </a:lnTo>
                  <a:lnTo>
                    <a:pt x="57835" y="608371"/>
                  </a:lnTo>
                  <a:lnTo>
                    <a:pt x="56396" y="620538"/>
                  </a:lnTo>
                  <a:lnTo>
                    <a:pt x="54956" y="632706"/>
                  </a:lnTo>
                  <a:lnTo>
                    <a:pt x="53517" y="644873"/>
                  </a:lnTo>
                  <a:lnTo>
                    <a:pt x="52078" y="657041"/>
                  </a:lnTo>
                  <a:lnTo>
                    <a:pt x="50639" y="669208"/>
                  </a:lnTo>
                  <a:lnTo>
                    <a:pt x="49200" y="681375"/>
                  </a:lnTo>
                  <a:lnTo>
                    <a:pt x="47760" y="693543"/>
                  </a:lnTo>
                  <a:lnTo>
                    <a:pt x="46321" y="705710"/>
                  </a:lnTo>
                  <a:lnTo>
                    <a:pt x="44882" y="717878"/>
                  </a:lnTo>
                  <a:lnTo>
                    <a:pt x="43443" y="730045"/>
                  </a:lnTo>
                  <a:lnTo>
                    <a:pt x="42003" y="742213"/>
                  </a:lnTo>
                  <a:lnTo>
                    <a:pt x="40564" y="754380"/>
                  </a:lnTo>
                  <a:lnTo>
                    <a:pt x="39125" y="766547"/>
                  </a:lnTo>
                  <a:lnTo>
                    <a:pt x="37686" y="778715"/>
                  </a:lnTo>
                  <a:lnTo>
                    <a:pt x="36247" y="790882"/>
                  </a:lnTo>
                  <a:lnTo>
                    <a:pt x="34807" y="803050"/>
                  </a:lnTo>
                  <a:lnTo>
                    <a:pt x="33368" y="815217"/>
                  </a:lnTo>
                  <a:lnTo>
                    <a:pt x="31929" y="827385"/>
                  </a:lnTo>
                  <a:lnTo>
                    <a:pt x="30490" y="839552"/>
                  </a:lnTo>
                  <a:lnTo>
                    <a:pt x="29051" y="851719"/>
                  </a:lnTo>
                  <a:lnTo>
                    <a:pt x="27611" y="863887"/>
                  </a:lnTo>
                  <a:lnTo>
                    <a:pt x="26172" y="876054"/>
                  </a:lnTo>
                  <a:lnTo>
                    <a:pt x="24733" y="888222"/>
                  </a:lnTo>
                  <a:lnTo>
                    <a:pt x="23294" y="900389"/>
                  </a:lnTo>
                  <a:lnTo>
                    <a:pt x="21854" y="912557"/>
                  </a:lnTo>
                  <a:lnTo>
                    <a:pt x="20415" y="924724"/>
                  </a:lnTo>
                  <a:lnTo>
                    <a:pt x="18976" y="936891"/>
                  </a:lnTo>
                  <a:lnTo>
                    <a:pt x="17537" y="949059"/>
                  </a:lnTo>
                  <a:lnTo>
                    <a:pt x="16098" y="961226"/>
                  </a:lnTo>
                  <a:lnTo>
                    <a:pt x="14658" y="973394"/>
                  </a:lnTo>
                  <a:lnTo>
                    <a:pt x="13219" y="985561"/>
                  </a:lnTo>
                  <a:lnTo>
                    <a:pt x="11780" y="997728"/>
                  </a:lnTo>
                  <a:lnTo>
                    <a:pt x="10341" y="1009896"/>
                  </a:lnTo>
                  <a:lnTo>
                    <a:pt x="8901" y="1022063"/>
                  </a:lnTo>
                  <a:lnTo>
                    <a:pt x="7462" y="1034231"/>
                  </a:lnTo>
                  <a:lnTo>
                    <a:pt x="6023" y="1046398"/>
                  </a:lnTo>
                  <a:lnTo>
                    <a:pt x="4584" y="1058566"/>
                  </a:lnTo>
                  <a:lnTo>
                    <a:pt x="3145" y="1070733"/>
                  </a:lnTo>
                  <a:lnTo>
                    <a:pt x="1705" y="1082900"/>
                  </a:lnTo>
                  <a:lnTo>
                    <a:pt x="266" y="1095068"/>
                  </a:lnTo>
                  <a:lnTo>
                    <a:pt x="0" y="10973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21572" y="5703817"/>
              <a:ext cx="143003" cy="132301"/>
            </a:xfrm>
            <a:custGeom>
              <a:avLst/>
              <a:pathLst>
                <a:path w="143003" h="132301">
                  <a:moveTo>
                    <a:pt x="0" y="0"/>
                  </a:moveTo>
                  <a:lnTo>
                    <a:pt x="56852" y="132301"/>
                  </a:lnTo>
                  <a:lnTo>
                    <a:pt x="143003" y="169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08221" y="4738796"/>
              <a:ext cx="1266268" cy="964530"/>
            </a:xfrm>
            <a:custGeom>
              <a:avLst/>
              <a:pathLst>
                <a:path w="1266268" h="964530">
                  <a:moveTo>
                    <a:pt x="0" y="0"/>
                  </a:moveTo>
                  <a:lnTo>
                    <a:pt x="13658" y="10403"/>
                  </a:lnTo>
                  <a:lnTo>
                    <a:pt x="27316" y="20807"/>
                  </a:lnTo>
                  <a:lnTo>
                    <a:pt x="40975" y="31211"/>
                  </a:lnTo>
                  <a:lnTo>
                    <a:pt x="54633" y="41615"/>
                  </a:lnTo>
                  <a:lnTo>
                    <a:pt x="68292" y="52018"/>
                  </a:lnTo>
                  <a:lnTo>
                    <a:pt x="81950" y="62422"/>
                  </a:lnTo>
                  <a:lnTo>
                    <a:pt x="95608" y="72826"/>
                  </a:lnTo>
                  <a:lnTo>
                    <a:pt x="109267" y="83230"/>
                  </a:lnTo>
                  <a:lnTo>
                    <a:pt x="122925" y="93633"/>
                  </a:lnTo>
                  <a:lnTo>
                    <a:pt x="136584" y="104037"/>
                  </a:lnTo>
                  <a:lnTo>
                    <a:pt x="150242" y="114441"/>
                  </a:lnTo>
                  <a:lnTo>
                    <a:pt x="163901" y="124845"/>
                  </a:lnTo>
                  <a:lnTo>
                    <a:pt x="177559" y="135248"/>
                  </a:lnTo>
                  <a:lnTo>
                    <a:pt x="191217" y="145652"/>
                  </a:lnTo>
                  <a:lnTo>
                    <a:pt x="204876" y="156056"/>
                  </a:lnTo>
                  <a:lnTo>
                    <a:pt x="218534" y="166460"/>
                  </a:lnTo>
                  <a:lnTo>
                    <a:pt x="232193" y="176863"/>
                  </a:lnTo>
                  <a:lnTo>
                    <a:pt x="245851" y="187267"/>
                  </a:lnTo>
                  <a:lnTo>
                    <a:pt x="259509" y="197671"/>
                  </a:lnTo>
                  <a:lnTo>
                    <a:pt x="273168" y="208075"/>
                  </a:lnTo>
                  <a:lnTo>
                    <a:pt x="286826" y="218478"/>
                  </a:lnTo>
                  <a:lnTo>
                    <a:pt x="300485" y="228882"/>
                  </a:lnTo>
                  <a:lnTo>
                    <a:pt x="314143" y="239286"/>
                  </a:lnTo>
                  <a:lnTo>
                    <a:pt x="327802" y="249690"/>
                  </a:lnTo>
                  <a:lnTo>
                    <a:pt x="341460" y="260094"/>
                  </a:lnTo>
                  <a:lnTo>
                    <a:pt x="355118" y="270497"/>
                  </a:lnTo>
                  <a:lnTo>
                    <a:pt x="368777" y="280901"/>
                  </a:lnTo>
                  <a:lnTo>
                    <a:pt x="382435" y="291305"/>
                  </a:lnTo>
                  <a:lnTo>
                    <a:pt x="396094" y="301709"/>
                  </a:lnTo>
                  <a:lnTo>
                    <a:pt x="409752" y="312112"/>
                  </a:lnTo>
                  <a:lnTo>
                    <a:pt x="423411" y="322516"/>
                  </a:lnTo>
                  <a:lnTo>
                    <a:pt x="437069" y="332920"/>
                  </a:lnTo>
                  <a:lnTo>
                    <a:pt x="450727" y="343324"/>
                  </a:lnTo>
                  <a:lnTo>
                    <a:pt x="464386" y="353727"/>
                  </a:lnTo>
                  <a:lnTo>
                    <a:pt x="478044" y="364131"/>
                  </a:lnTo>
                  <a:lnTo>
                    <a:pt x="491703" y="374535"/>
                  </a:lnTo>
                  <a:lnTo>
                    <a:pt x="505361" y="384939"/>
                  </a:lnTo>
                  <a:lnTo>
                    <a:pt x="519019" y="395342"/>
                  </a:lnTo>
                  <a:lnTo>
                    <a:pt x="532678" y="405746"/>
                  </a:lnTo>
                  <a:lnTo>
                    <a:pt x="546336" y="416150"/>
                  </a:lnTo>
                  <a:lnTo>
                    <a:pt x="559995" y="426554"/>
                  </a:lnTo>
                  <a:lnTo>
                    <a:pt x="573653" y="436957"/>
                  </a:lnTo>
                  <a:lnTo>
                    <a:pt x="587312" y="447361"/>
                  </a:lnTo>
                  <a:lnTo>
                    <a:pt x="600970" y="457765"/>
                  </a:lnTo>
                  <a:lnTo>
                    <a:pt x="614628" y="468169"/>
                  </a:lnTo>
                  <a:lnTo>
                    <a:pt x="628287" y="478573"/>
                  </a:lnTo>
                  <a:lnTo>
                    <a:pt x="641945" y="488976"/>
                  </a:lnTo>
                  <a:lnTo>
                    <a:pt x="655604" y="499380"/>
                  </a:lnTo>
                  <a:lnTo>
                    <a:pt x="669262" y="509784"/>
                  </a:lnTo>
                  <a:lnTo>
                    <a:pt x="682921" y="520188"/>
                  </a:lnTo>
                  <a:lnTo>
                    <a:pt x="696579" y="530591"/>
                  </a:lnTo>
                  <a:lnTo>
                    <a:pt x="710237" y="540995"/>
                  </a:lnTo>
                  <a:lnTo>
                    <a:pt x="723896" y="551399"/>
                  </a:lnTo>
                  <a:lnTo>
                    <a:pt x="737554" y="561803"/>
                  </a:lnTo>
                  <a:lnTo>
                    <a:pt x="751213" y="572206"/>
                  </a:lnTo>
                  <a:lnTo>
                    <a:pt x="764871" y="582610"/>
                  </a:lnTo>
                  <a:lnTo>
                    <a:pt x="778529" y="593014"/>
                  </a:lnTo>
                  <a:lnTo>
                    <a:pt x="792188" y="603418"/>
                  </a:lnTo>
                  <a:lnTo>
                    <a:pt x="805846" y="613821"/>
                  </a:lnTo>
                  <a:lnTo>
                    <a:pt x="819505" y="624225"/>
                  </a:lnTo>
                  <a:lnTo>
                    <a:pt x="833163" y="634629"/>
                  </a:lnTo>
                  <a:lnTo>
                    <a:pt x="846822" y="645033"/>
                  </a:lnTo>
                  <a:lnTo>
                    <a:pt x="860480" y="655436"/>
                  </a:lnTo>
                  <a:lnTo>
                    <a:pt x="874138" y="665840"/>
                  </a:lnTo>
                  <a:lnTo>
                    <a:pt x="887797" y="676244"/>
                  </a:lnTo>
                  <a:lnTo>
                    <a:pt x="901455" y="686648"/>
                  </a:lnTo>
                  <a:lnTo>
                    <a:pt x="915114" y="697052"/>
                  </a:lnTo>
                  <a:lnTo>
                    <a:pt x="928772" y="707455"/>
                  </a:lnTo>
                  <a:lnTo>
                    <a:pt x="942431" y="717859"/>
                  </a:lnTo>
                  <a:lnTo>
                    <a:pt x="956089" y="728263"/>
                  </a:lnTo>
                  <a:lnTo>
                    <a:pt x="969747" y="738667"/>
                  </a:lnTo>
                  <a:lnTo>
                    <a:pt x="983406" y="749070"/>
                  </a:lnTo>
                  <a:lnTo>
                    <a:pt x="997064" y="759474"/>
                  </a:lnTo>
                  <a:lnTo>
                    <a:pt x="1010723" y="769878"/>
                  </a:lnTo>
                  <a:lnTo>
                    <a:pt x="1024381" y="780282"/>
                  </a:lnTo>
                  <a:lnTo>
                    <a:pt x="1038039" y="790685"/>
                  </a:lnTo>
                  <a:lnTo>
                    <a:pt x="1051698" y="801089"/>
                  </a:lnTo>
                  <a:lnTo>
                    <a:pt x="1065356" y="811493"/>
                  </a:lnTo>
                  <a:lnTo>
                    <a:pt x="1079015" y="821897"/>
                  </a:lnTo>
                  <a:lnTo>
                    <a:pt x="1092673" y="832300"/>
                  </a:lnTo>
                  <a:lnTo>
                    <a:pt x="1106332" y="842704"/>
                  </a:lnTo>
                  <a:lnTo>
                    <a:pt x="1119990" y="853108"/>
                  </a:lnTo>
                  <a:lnTo>
                    <a:pt x="1133648" y="863512"/>
                  </a:lnTo>
                  <a:lnTo>
                    <a:pt x="1147307" y="873915"/>
                  </a:lnTo>
                  <a:lnTo>
                    <a:pt x="1160965" y="884319"/>
                  </a:lnTo>
                  <a:lnTo>
                    <a:pt x="1174624" y="894723"/>
                  </a:lnTo>
                  <a:lnTo>
                    <a:pt x="1188282" y="905127"/>
                  </a:lnTo>
                  <a:lnTo>
                    <a:pt x="1201940" y="915531"/>
                  </a:lnTo>
                  <a:lnTo>
                    <a:pt x="1215599" y="925934"/>
                  </a:lnTo>
                  <a:lnTo>
                    <a:pt x="1229257" y="936338"/>
                  </a:lnTo>
                  <a:lnTo>
                    <a:pt x="1242916" y="946742"/>
                  </a:lnTo>
                  <a:lnTo>
                    <a:pt x="1256574" y="957146"/>
                  </a:lnTo>
                  <a:lnTo>
                    <a:pt x="1266268" y="9645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931656" y="5570484"/>
              <a:ext cx="142833" cy="132842"/>
            </a:xfrm>
            <a:custGeom>
              <a:avLst/>
              <a:pathLst>
                <a:path w="142833" h="132842">
                  <a:moveTo>
                    <a:pt x="0" y="114552"/>
                  </a:moveTo>
                  <a:lnTo>
                    <a:pt x="142833" y="132842"/>
                  </a:lnTo>
                  <a:lnTo>
                    <a:pt x="872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74014" y="4738796"/>
              <a:ext cx="1234207" cy="636863"/>
            </a:xfrm>
            <a:custGeom>
              <a:avLst/>
              <a:pathLst>
                <a:path w="1234207" h="636863">
                  <a:moveTo>
                    <a:pt x="1234207" y="0"/>
                  </a:moveTo>
                  <a:lnTo>
                    <a:pt x="1220770" y="6933"/>
                  </a:lnTo>
                  <a:lnTo>
                    <a:pt x="1207334" y="13866"/>
                  </a:lnTo>
                  <a:lnTo>
                    <a:pt x="1193898" y="20799"/>
                  </a:lnTo>
                  <a:lnTo>
                    <a:pt x="1180462" y="27732"/>
                  </a:lnTo>
                  <a:lnTo>
                    <a:pt x="1167026" y="34666"/>
                  </a:lnTo>
                  <a:lnTo>
                    <a:pt x="1153589" y="41599"/>
                  </a:lnTo>
                  <a:lnTo>
                    <a:pt x="1140153" y="48532"/>
                  </a:lnTo>
                  <a:lnTo>
                    <a:pt x="1126717" y="55465"/>
                  </a:lnTo>
                  <a:lnTo>
                    <a:pt x="1113281" y="62398"/>
                  </a:lnTo>
                  <a:lnTo>
                    <a:pt x="1099845" y="69332"/>
                  </a:lnTo>
                  <a:lnTo>
                    <a:pt x="1086408" y="76265"/>
                  </a:lnTo>
                  <a:lnTo>
                    <a:pt x="1072972" y="83198"/>
                  </a:lnTo>
                  <a:lnTo>
                    <a:pt x="1059536" y="90131"/>
                  </a:lnTo>
                  <a:lnTo>
                    <a:pt x="1046100" y="97064"/>
                  </a:lnTo>
                  <a:lnTo>
                    <a:pt x="1032664" y="103998"/>
                  </a:lnTo>
                  <a:lnTo>
                    <a:pt x="1019228" y="110931"/>
                  </a:lnTo>
                  <a:lnTo>
                    <a:pt x="1005791" y="117864"/>
                  </a:lnTo>
                  <a:lnTo>
                    <a:pt x="992355" y="124797"/>
                  </a:lnTo>
                  <a:lnTo>
                    <a:pt x="978919" y="131731"/>
                  </a:lnTo>
                  <a:lnTo>
                    <a:pt x="965483" y="138664"/>
                  </a:lnTo>
                  <a:lnTo>
                    <a:pt x="952047" y="145597"/>
                  </a:lnTo>
                  <a:lnTo>
                    <a:pt x="938610" y="152530"/>
                  </a:lnTo>
                  <a:lnTo>
                    <a:pt x="925174" y="159463"/>
                  </a:lnTo>
                  <a:lnTo>
                    <a:pt x="911738" y="166397"/>
                  </a:lnTo>
                  <a:lnTo>
                    <a:pt x="898302" y="173330"/>
                  </a:lnTo>
                  <a:lnTo>
                    <a:pt x="884866" y="180263"/>
                  </a:lnTo>
                  <a:lnTo>
                    <a:pt x="871429" y="187196"/>
                  </a:lnTo>
                  <a:lnTo>
                    <a:pt x="857993" y="194129"/>
                  </a:lnTo>
                  <a:lnTo>
                    <a:pt x="844557" y="201063"/>
                  </a:lnTo>
                  <a:lnTo>
                    <a:pt x="831121" y="207996"/>
                  </a:lnTo>
                  <a:lnTo>
                    <a:pt x="817685" y="214929"/>
                  </a:lnTo>
                  <a:lnTo>
                    <a:pt x="804249" y="221862"/>
                  </a:lnTo>
                  <a:lnTo>
                    <a:pt x="790812" y="228795"/>
                  </a:lnTo>
                  <a:lnTo>
                    <a:pt x="777376" y="235729"/>
                  </a:lnTo>
                  <a:lnTo>
                    <a:pt x="763940" y="242662"/>
                  </a:lnTo>
                  <a:lnTo>
                    <a:pt x="750504" y="249595"/>
                  </a:lnTo>
                  <a:lnTo>
                    <a:pt x="737068" y="256528"/>
                  </a:lnTo>
                  <a:lnTo>
                    <a:pt x="723631" y="263462"/>
                  </a:lnTo>
                  <a:lnTo>
                    <a:pt x="710195" y="270395"/>
                  </a:lnTo>
                  <a:lnTo>
                    <a:pt x="696759" y="277328"/>
                  </a:lnTo>
                  <a:lnTo>
                    <a:pt x="683323" y="284261"/>
                  </a:lnTo>
                  <a:lnTo>
                    <a:pt x="669887" y="291194"/>
                  </a:lnTo>
                  <a:lnTo>
                    <a:pt x="656450" y="298128"/>
                  </a:lnTo>
                  <a:lnTo>
                    <a:pt x="643014" y="305061"/>
                  </a:lnTo>
                  <a:lnTo>
                    <a:pt x="629578" y="311994"/>
                  </a:lnTo>
                  <a:lnTo>
                    <a:pt x="616142" y="318927"/>
                  </a:lnTo>
                  <a:lnTo>
                    <a:pt x="602706" y="325860"/>
                  </a:lnTo>
                  <a:lnTo>
                    <a:pt x="589269" y="332794"/>
                  </a:lnTo>
                  <a:lnTo>
                    <a:pt x="575833" y="339727"/>
                  </a:lnTo>
                  <a:lnTo>
                    <a:pt x="562397" y="346660"/>
                  </a:lnTo>
                  <a:lnTo>
                    <a:pt x="548961" y="353593"/>
                  </a:lnTo>
                  <a:lnTo>
                    <a:pt x="535525" y="360526"/>
                  </a:lnTo>
                  <a:lnTo>
                    <a:pt x="522089" y="367460"/>
                  </a:lnTo>
                  <a:lnTo>
                    <a:pt x="508652" y="374393"/>
                  </a:lnTo>
                  <a:lnTo>
                    <a:pt x="495216" y="381326"/>
                  </a:lnTo>
                  <a:lnTo>
                    <a:pt x="481780" y="388259"/>
                  </a:lnTo>
                  <a:lnTo>
                    <a:pt x="468344" y="395193"/>
                  </a:lnTo>
                  <a:lnTo>
                    <a:pt x="454908" y="402126"/>
                  </a:lnTo>
                  <a:lnTo>
                    <a:pt x="441471" y="409059"/>
                  </a:lnTo>
                  <a:lnTo>
                    <a:pt x="428035" y="415992"/>
                  </a:lnTo>
                  <a:lnTo>
                    <a:pt x="414599" y="422925"/>
                  </a:lnTo>
                  <a:lnTo>
                    <a:pt x="401163" y="429859"/>
                  </a:lnTo>
                  <a:lnTo>
                    <a:pt x="387727" y="436792"/>
                  </a:lnTo>
                  <a:lnTo>
                    <a:pt x="374290" y="443725"/>
                  </a:lnTo>
                  <a:lnTo>
                    <a:pt x="360854" y="450658"/>
                  </a:lnTo>
                  <a:lnTo>
                    <a:pt x="347418" y="457591"/>
                  </a:lnTo>
                  <a:lnTo>
                    <a:pt x="333982" y="464525"/>
                  </a:lnTo>
                  <a:lnTo>
                    <a:pt x="320546" y="471458"/>
                  </a:lnTo>
                  <a:lnTo>
                    <a:pt x="307110" y="478391"/>
                  </a:lnTo>
                  <a:lnTo>
                    <a:pt x="293673" y="485324"/>
                  </a:lnTo>
                  <a:lnTo>
                    <a:pt x="280237" y="492257"/>
                  </a:lnTo>
                  <a:lnTo>
                    <a:pt x="266801" y="499191"/>
                  </a:lnTo>
                  <a:lnTo>
                    <a:pt x="253365" y="506124"/>
                  </a:lnTo>
                  <a:lnTo>
                    <a:pt x="239929" y="513057"/>
                  </a:lnTo>
                  <a:lnTo>
                    <a:pt x="226492" y="519990"/>
                  </a:lnTo>
                  <a:lnTo>
                    <a:pt x="213056" y="526924"/>
                  </a:lnTo>
                  <a:lnTo>
                    <a:pt x="199620" y="533857"/>
                  </a:lnTo>
                  <a:lnTo>
                    <a:pt x="186184" y="540790"/>
                  </a:lnTo>
                  <a:lnTo>
                    <a:pt x="172748" y="547723"/>
                  </a:lnTo>
                  <a:lnTo>
                    <a:pt x="159311" y="554656"/>
                  </a:lnTo>
                  <a:lnTo>
                    <a:pt x="145875" y="561590"/>
                  </a:lnTo>
                  <a:lnTo>
                    <a:pt x="132439" y="568523"/>
                  </a:lnTo>
                  <a:lnTo>
                    <a:pt x="119003" y="575456"/>
                  </a:lnTo>
                  <a:lnTo>
                    <a:pt x="105567" y="582389"/>
                  </a:lnTo>
                  <a:lnTo>
                    <a:pt x="92130" y="589322"/>
                  </a:lnTo>
                  <a:lnTo>
                    <a:pt x="78694" y="596256"/>
                  </a:lnTo>
                  <a:lnTo>
                    <a:pt x="65258" y="603189"/>
                  </a:lnTo>
                  <a:lnTo>
                    <a:pt x="51822" y="610122"/>
                  </a:lnTo>
                  <a:lnTo>
                    <a:pt x="38386" y="617055"/>
                  </a:lnTo>
                  <a:lnTo>
                    <a:pt x="24950" y="623989"/>
                  </a:lnTo>
                  <a:lnTo>
                    <a:pt x="11513" y="630922"/>
                  </a:lnTo>
                  <a:lnTo>
                    <a:pt x="0" y="63686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74014" y="5254490"/>
              <a:ext cx="143839" cy="127967"/>
            </a:xfrm>
            <a:custGeom>
              <a:avLst/>
              <a:pathLst>
                <a:path w="143839" h="127967">
                  <a:moveTo>
                    <a:pt x="77806" y="0"/>
                  </a:moveTo>
                  <a:lnTo>
                    <a:pt x="0" y="121169"/>
                  </a:lnTo>
                  <a:lnTo>
                    <a:pt x="143839" y="1279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08221" y="3507183"/>
              <a:ext cx="258598" cy="1231613"/>
            </a:xfrm>
            <a:custGeom>
              <a:avLst/>
              <a:pathLst>
                <a:path w="258598" h="1231613">
                  <a:moveTo>
                    <a:pt x="0" y="1231613"/>
                  </a:moveTo>
                  <a:lnTo>
                    <a:pt x="2836" y="1218105"/>
                  </a:lnTo>
                  <a:lnTo>
                    <a:pt x="5672" y="1204597"/>
                  </a:lnTo>
                  <a:lnTo>
                    <a:pt x="8508" y="1191089"/>
                  </a:lnTo>
                  <a:lnTo>
                    <a:pt x="11345" y="1177581"/>
                  </a:lnTo>
                  <a:lnTo>
                    <a:pt x="14181" y="1164072"/>
                  </a:lnTo>
                  <a:lnTo>
                    <a:pt x="17017" y="1150564"/>
                  </a:lnTo>
                  <a:lnTo>
                    <a:pt x="19853" y="1137056"/>
                  </a:lnTo>
                  <a:lnTo>
                    <a:pt x="22690" y="1123548"/>
                  </a:lnTo>
                  <a:lnTo>
                    <a:pt x="25526" y="1110040"/>
                  </a:lnTo>
                  <a:lnTo>
                    <a:pt x="28362" y="1096531"/>
                  </a:lnTo>
                  <a:lnTo>
                    <a:pt x="31199" y="1083023"/>
                  </a:lnTo>
                  <a:lnTo>
                    <a:pt x="34035" y="1069515"/>
                  </a:lnTo>
                  <a:lnTo>
                    <a:pt x="36871" y="1056007"/>
                  </a:lnTo>
                  <a:lnTo>
                    <a:pt x="39707" y="1042499"/>
                  </a:lnTo>
                  <a:lnTo>
                    <a:pt x="42544" y="1028991"/>
                  </a:lnTo>
                  <a:lnTo>
                    <a:pt x="45380" y="1015482"/>
                  </a:lnTo>
                  <a:lnTo>
                    <a:pt x="48216" y="1001974"/>
                  </a:lnTo>
                  <a:lnTo>
                    <a:pt x="51052" y="988466"/>
                  </a:lnTo>
                  <a:lnTo>
                    <a:pt x="53889" y="974958"/>
                  </a:lnTo>
                  <a:lnTo>
                    <a:pt x="56725" y="961450"/>
                  </a:lnTo>
                  <a:lnTo>
                    <a:pt x="59561" y="947942"/>
                  </a:lnTo>
                  <a:lnTo>
                    <a:pt x="62398" y="934433"/>
                  </a:lnTo>
                  <a:lnTo>
                    <a:pt x="65234" y="920925"/>
                  </a:lnTo>
                  <a:lnTo>
                    <a:pt x="68070" y="907417"/>
                  </a:lnTo>
                  <a:lnTo>
                    <a:pt x="70906" y="893909"/>
                  </a:lnTo>
                  <a:lnTo>
                    <a:pt x="73743" y="880401"/>
                  </a:lnTo>
                  <a:lnTo>
                    <a:pt x="76579" y="866893"/>
                  </a:lnTo>
                  <a:lnTo>
                    <a:pt x="79415" y="853384"/>
                  </a:lnTo>
                  <a:lnTo>
                    <a:pt x="82251" y="839876"/>
                  </a:lnTo>
                  <a:lnTo>
                    <a:pt x="85088" y="826368"/>
                  </a:lnTo>
                  <a:lnTo>
                    <a:pt x="87924" y="812860"/>
                  </a:lnTo>
                  <a:lnTo>
                    <a:pt x="90760" y="799352"/>
                  </a:lnTo>
                  <a:lnTo>
                    <a:pt x="93597" y="785844"/>
                  </a:lnTo>
                  <a:lnTo>
                    <a:pt x="96433" y="772335"/>
                  </a:lnTo>
                  <a:lnTo>
                    <a:pt x="99269" y="758827"/>
                  </a:lnTo>
                  <a:lnTo>
                    <a:pt x="102105" y="745319"/>
                  </a:lnTo>
                  <a:lnTo>
                    <a:pt x="104942" y="731811"/>
                  </a:lnTo>
                  <a:lnTo>
                    <a:pt x="107778" y="718303"/>
                  </a:lnTo>
                  <a:lnTo>
                    <a:pt x="110614" y="704795"/>
                  </a:lnTo>
                  <a:lnTo>
                    <a:pt x="113450" y="691286"/>
                  </a:lnTo>
                  <a:lnTo>
                    <a:pt x="116287" y="677778"/>
                  </a:lnTo>
                  <a:lnTo>
                    <a:pt x="119123" y="664270"/>
                  </a:lnTo>
                  <a:lnTo>
                    <a:pt x="121959" y="650762"/>
                  </a:lnTo>
                  <a:lnTo>
                    <a:pt x="124796" y="637254"/>
                  </a:lnTo>
                  <a:lnTo>
                    <a:pt x="127632" y="623745"/>
                  </a:lnTo>
                  <a:lnTo>
                    <a:pt x="130468" y="610237"/>
                  </a:lnTo>
                  <a:lnTo>
                    <a:pt x="133304" y="596729"/>
                  </a:lnTo>
                  <a:lnTo>
                    <a:pt x="136141" y="583221"/>
                  </a:lnTo>
                  <a:lnTo>
                    <a:pt x="138977" y="569713"/>
                  </a:lnTo>
                  <a:lnTo>
                    <a:pt x="141813" y="556205"/>
                  </a:lnTo>
                  <a:lnTo>
                    <a:pt x="144649" y="542696"/>
                  </a:lnTo>
                  <a:lnTo>
                    <a:pt x="147486" y="529188"/>
                  </a:lnTo>
                  <a:lnTo>
                    <a:pt x="150322" y="515680"/>
                  </a:lnTo>
                  <a:lnTo>
                    <a:pt x="153158" y="502172"/>
                  </a:lnTo>
                  <a:lnTo>
                    <a:pt x="155995" y="488664"/>
                  </a:lnTo>
                  <a:lnTo>
                    <a:pt x="158831" y="475156"/>
                  </a:lnTo>
                  <a:lnTo>
                    <a:pt x="161667" y="461647"/>
                  </a:lnTo>
                  <a:lnTo>
                    <a:pt x="164503" y="448139"/>
                  </a:lnTo>
                  <a:lnTo>
                    <a:pt x="167340" y="434631"/>
                  </a:lnTo>
                  <a:lnTo>
                    <a:pt x="170176" y="421123"/>
                  </a:lnTo>
                  <a:lnTo>
                    <a:pt x="173012" y="407615"/>
                  </a:lnTo>
                  <a:lnTo>
                    <a:pt x="175848" y="394107"/>
                  </a:lnTo>
                  <a:lnTo>
                    <a:pt x="178685" y="380598"/>
                  </a:lnTo>
                  <a:lnTo>
                    <a:pt x="181521" y="367090"/>
                  </a:lnTo>
                  <a:lnTo>
                    <a:pt x="184357" y="353582"/>
                  </a:lnTo>
                  <a:lnTo>
                    <a:pt x="187194" y="340074"/>
                  </a:lnTo>
                  <a:lnTo>
                    <a:pt x="190030" y="326566"/>
                  </a:lnTo>
                  <a:lnTo>
                    <a:pt x="192866" y="313058"/>
                  </a:lnTo>
                  <a:lnTo>
                    <a:pt x="195702" y="299549"/>
                  </a:lnTo>
                  <a:lnTo>
                    <a:pt x="198539" y="286041"/>
                  </a:lnTo>
                  <a:lnTo>
                    <a:pt x="201375" y="272533"/>
                  </a:lnTo>
                  <a:lnTo>
                    <a:pt x="204211" y="259025"/>
                  </a:lnTo>
                  <a:lnTo>
                    <a:pt x="207048" y="245517"/>
                  </a:lnTo>
                  <a:lnTo>
                    <a:pt x="209884" y="232009"/>
                  </a:lnTo>
                  <a:lnTo>
                    <a:pt x="212720" y="218500"/>
                  </a:lnTo>
                  <a:lnTo>
                    <a:pt x="215556" y="204992"/>
                  </a:lnTo>
                  <a:lnTo>
                    <a:pt x="218393" y="191484"/>
                  </a:lnTo>
                  <a:lnTo>
                    <a:pt x="221229" y="177976"/>
                  </a:lnTo>
                  <a:lnTo>
                    <a:pt x="224065" y="164468"/>
                  </a:lnTo>
                  <a:lnTo>
                    <a:pt x="226901" y="150959"/>
                  </a:lnTo>
                  <a:lnTo>
                    <a:pt x="229738" y="137451"/>
                  </a:lnTo>
                  <a:lnTo>
                    <a:pt x="232574" y="123943"/>
                  </a:lnTo>
                  <a:lnTo>
                    <a:pt x="235410" y="110435"/>
                  </a:lnTo>
                  <a:lnTo>
                    <a:pt x="238247" y="96927"/>
                  </a:lnTo>
                  <a:lnTo>
                    <a:pt x="241083" y="83419"/>
                  </a:lnTo>
                  <a:lnTo>
                    <a:pt x="243919" y="69910"/>
                  </a:lnTo>
                  <a:lnTo>
                    <a:pt x="246755" y="56402"/>
                  </a:lnTo>
                  <a:lnTo>
                    <a:pt x="249592" y="42894"/>
                  </a:lnTo>
                  <a:lnTo>
                    <a:pt x="252428" y="29386"/>
                  </a:lnTo>
                  <a:lnTo>
                    <a:pt x="255264" y="15878"/>
                  </a:lnTo>
                  <a:lnTo>
                    <a:pt x="258100" y="2370"/>
                  </a:lnTo>
                  <a:lnTo>
                    <a:pt x="2585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70730" y="3507183"/>
              <a:ext cx="140927" cy="136841"/>
            </a:xfrm>
            <a:custGeom>
              <a:avLst/>
              <a:pathLst>
                <a:path w="140927" h="136841">
                  <a:moveTo>
                    <a:pt x="140927" y="136841"/>
                  </a:moveTo>
                  <a:lnTo>
                    <a:pt x="96089" y="0"/>
                  </a:lnTo>
                  <a:lnTo>
                    <a:pt x="0" y="1072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10100" y="4912376"/>
              <a:ext cx="1027887" cy="40397"/>
            </a:xfrm>
            <a:custGeom>
              <a:avLst/>
              <a:pathLst>
                <a:path w="1027887" h="40397">
                  <a:moveTo>
                    <a:pt x="1027887" y="40397"/>
                  </a:moveTo>
                  <a:lnTo>
                    <a:pt x="1016414" y="39946"/>
                  </a:lnTo>
                  <a:lnTo>
                    <a:pt x="1004941" y="39495"/>
                  </a:lnTo>
                  <a:lnTo>
                    <a:pt x="993468" y="39044"/>
                  </a:lnTo>
                  <a:lnTo>
                    <a:pt x="981996" y="38594"/>
                  </a:lnTo>
                  <a:lnTo>
                    <a:pt x="970523" y="38143"/>
                  </a:lnTo>
                  <a:lnTo>
                    <a:pt x="959050" y="37692"/>
                  </a:lnTo>
                  <a:lnTo>
                    <a:pt x="947577" y="37241"/>
                  </a:lnTo>
                  <a:lnTo>
                    <a:pt x="936104" y="36790"/>
                  </a:lnTo>
                  <a:lnTo>
                    <a:pt x="924632" y="36339"/>
                  </a:lnTo>
                  <a:lnTo>
                    <a:pt x="913159" y="35888"/>
                  </a:lnTo>
                  <a:lnTo>
                    <a:pt x="901686" y="35437"/>
                  </a:lnTo>
                  <a:lnTo>
                    <a:pt x="890213" y="34986"/>
                  </a:lnTo>
                  <a:lnTo>
                    <a:pt x="878741" y="34535"/>
                  </a:lnTo>
                  <a:lnTo>
                    <a:pt x="867268" y="34085"/>
                  </a:lnTo>
                  <a:lnTo>
                    <a:pt x="855795" y="33634"/>
                  </a:lnTo>
                  <a:lnTo>
                    <a:pt x="844322" y="33183"/>
                  </a:lnTo>
                  <a:lnTo>
                    <a:pt x="832850" y="32732"/>
                  </a:lnTo>
                  <a:lnTo>
                    <a:pt x="821377" y="32281"/>
                  </a:lnTo>
                  <a:lnTo>
                    <a:pt x="809904" y="31830"/>
                  </a:lnTo>
                  <a:lnTo>
                    <a:pt x="798431" y="31379"/>
                  </a:lnTo>
                  <a:lnTo>
                    <a:pt x="786959" y="30928"/>
                  </a:lnTo>
                  <a:lnTo>
                    <a:pt x="775486" y="30477"/>
                  </a:lnTo>
                  <a:lnTo>
                    <a:pt x="764013" y="30027"/>
                  </a:lnTo>
                  <a:lnTo>
                    <a:pt x="752540" y="29576"/>
                  </a:lnTo>
                  <a:lnTo>
                    <a:pt x="741067" y="29125"/>
                  </a:lnTo>
                  <a:lnTo>
                    <a:pt x="729595" y="28674"/>
                  </a:lnTo>
                  <a:lnTo>
                    <a:pt x="718122" y="28223"/>
                  </a:lnTo>
                  <a:lnTo>
                    <a:pt x="706649" y="27772"/>
                  </a:lnTo>
                  <a:lnTo>
                    <a:pt x="695176" y="27321"/>
                  </a:lnTo>
                  <a:lnTo>
                    <a:pt x="683704" y="26870"/>
                  </a:lnTo>
                  <a:lnTo>
                    <a:pt x="672231" y="26419"/>
                  </a:lnTo>
                  <a:lnTo>
                    <a:pt x="660758" y="25968"/>
                  </a:lnTo>
                  <a:lnTo>
                    <a:pt x="649285" y="25518"/>
                  </a:lnTo>
                  <a:lnTo>
                    <a:pt x="637813" y="25067"/>
                  </a:lnTo>
                  <a:lnTo>
                    <a:pt x="626340" y="24616"/>
                  </a:lnTo>
                  <a:lnTo>
                    <a:pt x="614867" y="24165"/>
                  </a:lnTo>
                  <a:lnTo>
                    <a:pt x="603394" y="23714"/>
                  </a:lnTo>
                  <a:lnTo>
                    <a:pt x="591922" y="23263"/>
                  </a:lnTo>
                  <a:lnTo>
                    <a:pt x="580449" y="22812"/>
                  </a:lnTo>
                  <a:lnTo>
                    <a:pt x="568976" y="22361"/>
                  </a:lnTo>
                  <a:lnTo>
                    <a:pt x="557503" y="21910"/>
                  </a:lnTo>
                  <a:lnTo>
                    <a:pt x="546030" y="21459"/>
                  </a:lnTo>
                  <a:lnTo>
                    <a:pt x="534558" y="21009"/>
                  </a:lnTo>
                  <a:lnTo>
                    <a:pt x="523085" y="20558"/>
                  </a:lnTo>
                  <a:lnTo>
                    <a:pt x="511612" y="20107"/>
                  </a:lnTo>
                  <a:lnTo>
                    <a:pt x="500139" y="19656"/>
                  </a:lnTo>
                  <a:lnTo>
                    <a:pt x="488667" y="19205"/>
                  </a:lnTo>
                  <a:lnTo>
                    <a:pt x="477194" y="18754"/>
                  </a:lnTo>
                  <a:lnTo>
                    <a:pt x="465721" y="18303"/>
                  </a:lnTo>
                  <a:lnTo>
                    <a:pt x="454248" y="17852"/>
                  </a:lnTo>
                  <a:lnTo>
                    <a:pt x="442776" y="17401"/>
                  </a:lnTo>
                  <a:lnTo>
                    <a:pt x="431303" y="16950"/>
                  </a:lnTo>
                  <a:lnTo>
                    <a:pt x="419830" y="16500"/>
                  </a:lnTo>
                  <a:lnTo>
                    <a:pt x="408357" y="16049"/>
                  </a:lnTo>
                  <a:lnTo>
                    <a:pt x="396885" y="15598"/>
                  </a:lnTo>
                  <a:lnTo>
                    <a:pt x="385412" y="15147"/>
                  </a:lnTo>
                  <a:lnTo>
                    <a:pt x="373939" y="14696"/>
                  </a:lnTo>
                  <a:lnTo>
                    <a:pt x="362466" y="14245"/>
                  </a:lnTo>
                  <a:lnTo>
                    <a:pt x="350993" y="13794"/>
                  </a:lnTo>
                  <a:lnTo>
                    <a:pt x="339521" y="13343"/>
                  </a:lnTo>
                  <a:lnTo>
                    <a:pt x="328048" y="12892"/>
                  </a:lnTo>
                  <a:lnTo>
                    <a:pt x="316575" y="12441"/>
                  </a:lnTo>
                  <a:lnTo>
                    <a:pt x="305102" y="11991"/>
                  </a:lnTo>
                  <a:lnTo>
                    <a:pt x="293630" y="11540"/>
                  </a:lnTo>
                  <a:lnTo>
                    <a:pt x="282157" y="11089"/>
                  </a:lnTo>
                  <a:lnTo>
                    <a:pt x="270684" y="10638"/>
                  </a:lnTo>
                  <a:lnTo>
                    <a:pt x="259211" y="10187"/>
                  </a:lnTo>
                  <a:lnTo>
                    <a:pt x="247739" y="9736"/>
                  </a:lnTo>
                  <a:lnTo>
                    <a:pt x="236266" y="9285"/>
                  </a:lnTo>
                  <a:lnTo>
                    <a:pt x="224793" y="8834"/>
                  </a:lnTo>
                  <a:lnTo>
                    <a:pt x="213320" y="8383"/>
                  </a:lnTo>
                  <a:lnTo>
                    <a:pt x="201847" y="7932"/>
                  </a:lnTo>
                  <a:lnTo>
                    <a:pt x="190375" y="7482"/>
                  </a:lnTo>
                  <a:lnTo>
                    <a:pt x="178902" y="7031"/>
                  </a:lnTo>
                  <a:lnTo>
                    <a:pt x="167429" y="6580"/>
                  </a:lnTo>
                  <a:lnTo>
                    <a:pt x="155956" y="6129"/>
                  </a:lnTo>
                  <a:lnTo>
                    <a:pt x="144484" y="5678"/>
                  </a:lnTo>
                  <a:lnTo>
                    <a:pt x="133011" y="5227"/>
                  </a:lnTo>
                  <a:lnTo>
                    <a:pt x="121538" y="4776"/>
                  </a:lnTo>
                  <a:lnTo>
                    <a:pt x="110065" y="4325"/>
                  </a:lnTo>
                  <a:lnTo>
                    <a:pt x="98593" y="3874"/>
                  </a:lnTo>
                  <a:lnTo>
                    <a:pt x="87120" y="3423"/>
                  </a:lnTo>
                  <a:lnTo>
                    <a:pt x="75647" y="2973"/>
                  </a:lnTo>
                  <a:lnTo>
                    <a:pt x="64174" y="2522"/>
                  </a:lnTo>
                  <a:lnTo>
                    <a:pt x="52702" y="2071"/>
                  </a:lnTo>
                  <a:lnTo>
                    <a:pt x="41229" y="1620"/>
                  </a:lnTo>
                  <a:lnTo>
                    <a:pt x="29756" y="1169"/>
                  </a:lnTo>
                  <a:lnTo>
                    <a:pt x="18283" y="718"/>
                  </a:lnTo>
                  <a:lnTo>
                    <a:pt x="6810" y="2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10100" y="4845329"/>
              <a:ext cx="127438" cy="143888"/>
            </a:xfrm>
            <a:custGeom>
              <a:avLst/>
              <a:pathLst>
                <a:path w="127438" h="143888">
                  <a:moveTo>
                    <a:pt x="127438" y="0"/>
                  </a:moveTo>
                  <a:lnTo>
                    <a:pt x="0" y="67047"/>
                  </a:lnTo>
                  <a:lnTo>
                    <a:pt x="121783" y="1438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37987" y="4952774"/>
              <a:ext cx="134726" cy="286940"/>
            </a:xfrm>
            <a:custGeom>
              <a:avLst/>
              <a:pathLst>
                <a:path w="134726" h="286940">
                  <a:moveTo>
                    <a:pt x="0" y="0"/>
                  </a:moveTo>
                  <a:lnTo>
                    <a:pt x="1824" y="3885"/>
                  </a:lnTo>
                  <a:lnTo>
                    <a:pt x="3649" y="7771"/>
                  </a:lnTo>
                  <a:lnTo>
                    <a:pt x="5473" y="11657"/>
                  </a:lnTo>
                  <a:lnTo>
                    <a:pt x="7298" y="15543"/>
                  </a:lnTo>
                  <a:lnTo>
                    <a:pt x="9122" y="19429"/>
                  </a:lnTo>
                  <a:lnTo>
                    <a:pt x="10947" y="23315"/>
                  </a:lnTo>
                  <a:lnTo>
                    <a:pt x="12771" y="27201"/>
                  </a:lnTo>
                  <a:lnTo>
                    <a:pt x="14596" y="31086"/>
                  </a:lnTo>
                  <a:lnTo>
                    <a:pt x="16420" y="34972"/>
                  </a:lnTo>
                  <a:lnTo>
                    <a:pt x="18245" y="38858"/>
                  </a:lnTo>
                  <a:lnTo>
                    <a:pt x="20069" y="42744"/>
                  </a:lnTo>
                  <a:lnTo>
                    <a:pt x="21894" y="46630"/>
                  </a:lnTo>
                  <a:lnTo>
                    <a:pt x="23718" y="50516"/>
                  </a:lnTo>
                  <a:lnTo>
                    <a:pt x="25543" y="54402"/>
                  </a:lnTo>
                  <a:lnTo>
                    <a:pt x="27367" y="58287"/>
                  </a:lnTo>
                  <a:lnTo>
                    <a:pt x="29192" y="62173"/>
                  </a:lnTo>
                  <a:lnTo>
                    <a:pt x="31016" y="66059"/>
                  </a:lnTo>
                  <a:lnTo>
                    <a:pt x="32841" y="69945"/>
                  </a:lnTo>
                  <a:lnTo>
                    <a:pt x="34665" y="73831"/>
                  </a:lnTo>
                  <a:lnTo>
                    <a:pt x="36490" y="77717"/>
                  </a:lnTo>
                  <a:lnTo>
                    <a:pt x="38315" y="81603"/>
                  </a:lnTo>
                  <a:lnTo>
                    <a:pt x="40139" y="85488"/>
                  </a:lnTo>
                  <a:lnTo>
                    <a:pt x="41964" y="89374"/>
                  </a:lnTo>
                  <a:lnTo>
                    <a:pt x="43788" y="93260"/>
                  </a:lnTo>
                  <a:lnTo>
                    <a:pt x="45613" y="97146"/>
                  </a:lnTo>
                  <a:lnTo>
                    <a:pt x="47437" y="101032"/>
                  </a:lnTo>
                  <a:lnTo>
                    <a:pt x="49262" y="104918"/>
                  </a:lnTo>
                  <a:lnTo>
                    <a:pt x="51086" y="108804"/>
                  </a:lnTo>
                  <a:lnTo>
                    <a:pt x="52911" y="112689"/>
                  </a:lnTo>
                  <a:lnTo>
                    <a:pt x="54735" y="116575"/>
                  </a:lnTo>
                  <a:lnTo>
                    <a:pt x="56560" y="120461"/>
                  </a:lnTo>
                  <a:lnTo>
                    <a:pt x="58384" y="124347"/>
                  </a:lnTo>
                  <a:lnTo>
                    <a:pt x="60209" y="128233"/>
                  </a:lnTo>
                  <a:lnTo>
                    <a:pt x="62033" y="132119"/>
                  </a:lnTo>
                  <a:lnTo>
                    <a:pt x="63858" y="136005"/>
                  </a:lnTo>
                  <a:lnTo>
                    <a:pt x="65682" y="139891"/>
                  </a:lnTo>
                  <a:lnTo>
                    <a:pt x="67507" y="143776"/>
                  </a:lnTo>
                  <a:lnTo>
                    <a:pt x="69331" y="147662"/>
                  </a:lnTo>
                  <a:lnTo>
                    <a:pt x="71156" y="151548"/>
                  </a:lnTo>
                  <a:lnTo>
                    <a:pt x="72980" y="155434"/>
                  </a:lnTo>
                  <a:lnTo>
                    <a:pt x="74805" y="159320"/>
                  </a:lnTo>
                  <a:lnTo>
                    <a:pt x="76630" y="163206"/>
                  </a:lnTo>
                  <a:lnTo>
                    <a:pt x="78454" y="167092"/>
                  </a:lnTo>
                  <a:lnTo>
                    <a:pt x="80279" y="170977"/>
                  </a:lnTo>
                  <a:lnTo>
                    <a:pt x="82103" y="174863"/>
                  </a:lnTo>
                  <a:lnTo>
                    <a:pt x="83928" y="178749"/>
                  </a:lnTo>
                  <a:lnTo>
                    <a:pt x="85752" y="182635"/>
                  </a:lnTo>
                  <a:lnTo>
                    <a:pt x="87577" y="186521"/>
                  </a:lnTo>
                  <a:lnTo>
                    <a:pt x="89401" y="190407"/>
                  </a:lnTo>
                  <a:lnTo>
                    <a:pt x="91226" y="194293"/>
                  </a:lnTo>
                  <a:lnTo>
                    <a:pt x="93050" y="198178"/>
                  </a:lnTo>
                  <a:lnTo>
                    <a:pt x="94875" y="202064"/>
                  </a:lnTo>
                  <a:lnTo>
                    <a:pt x="96699" y="205950"/>
                  </a:lnTo>
                  <a:lnTo>
                    <a:pt x="98524" y="209836"/>
                  </a:lnTo>
                  <a:lnTo>
                    <a:pt x="100348" y="213722"/>
                  </a:lnTo>
                  <a:lnTo>
                    <a:pt x="102173" y="217608"/>
                  </a:lnTo>
                  <a:lnTo>
                    <a:pt x="103997" y="221494"/>
                  </a:lnTo>
                  <a:lnTo>
                    <a:pt x="105822" y="225379"/>
                  </a:lnTo>
                  <a:lnTo>
                    <a:pt x="107646" y="229265"/>
                  </a:lnTo>
                  <a:lnTo>
                    <a:pt x="109471" y="233151"/>
                  </a:lnTo>
                  <a:lnTo>
                    <a:pt x="111296" y="237037"/>
                  </a:lnTo>
                  <a:lnTo>
                    <a:pt x="113120" y="240923"/>
                  </a:lnTo>
                  <a:lnTo>
                    <a:pt x="114945" y="244809"/>
                  </a:lnTo>
                  <a:lnTo>
                    <a:pt x="116769" y="248695"/>
                  </a:lnTo>
                  <a:lnTo>
                    <a:pt x="118594" y="252581"/>
                  </a:lnTo>
                  <a:lnTo>
                    <a:pt x="120418" y="256466"/>
                  </a:lnTo>
                  <a:lnTo>
                    <a:pt x="122243" y="260352"/>
                  </a:lnTo>
                  <a:lnTo>
                    <a:pt x="124067" y="264238"/>
                  </a:lnTo>
                  <a:lnTo>
                    <a:pt x="125892" y="268124"/>
                  </a:lnTo>
                  <a:lnTo>
                    <a:pt x="127716" y="272010"/>
                  </a:lnTo>
                  <a:lnTo>
                    <a:pt x="129541" y="275896"/>
                  </a:lnTo>
                  <a:lnTo>
                    <a:pt x="131365" y="279782"/>
                  </a:lnTo>
                  <a:lnTo>
                    <a:pt x="133190" y="283667"/>
                  </a:lnTo>
                  <a:lnTo>
                    <a:pt x="134726" y="28694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54538" y="5096229"/>
              <a:ext cx="130347" cy="143484"/>
            </a:xfrm>
            <a:custGeom>
              <a:avLst/>
              <a:pathLst>
                <a:path w="130347" h="143484">
                  <a:moveTo>
                    <a:pt x="0" y="61201"/>
                  </a:moveTo>
                  <a:lnTo>
                    <a:pt x="118175" y="143484"/>
                  </a:lnTo>
                  <a:lnTo>
                    <a:pt x="1303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418615" y="5337474"/>
              <a:ext cx="1467945" cy="291878"/>
            </a:xfrm>
            <a:custGeom>
              <a:avLst/>
              <a:pathLst>
                <a:path w="1467945" h="291878">
                  <a:moveTo>
                    <a:pt x="0" y="0"/>
                  </a:moveTo>
                  <a:lnTo>
                    <a:pt x="15897" y="3161"/>
                  </a:lnTo>
                  <a:lnTo>
                    <a:pt x="31795" y="6322"/>
                  </a:lnTo>
                  <a:lnTo>
                    <a:pt x="47693" y="9483"/>
                  </a:lnTo>
                  <a:lnTo>
                    <a:pt x="63590" y="12644"/>
                  </a:lnTo>
                  <a:lnTo>
                    <a:pt x="79488" y="15805"/>
                  </a:lnTo>
                  <a:lnTo>
                    <a:pt x="95386" y="18966"/>
                  </a:lnTo>
                  <a:lnTo>
                    <a:pt x="111283" y="22127"/>
                  </a:lnTo>
                  <a:lnTo>
                    <a:pt x="127181" y="25288"/>
                  </a:lnTo>
                  <a:lnTo>
                    <a:pt x="143079" y="28449"/>
                  </a:lnTo>
                  <a:lnTo>
                    <a:pt x="158976" y="31610"/>
                  </a:lnTo>
                  <a:lnTo>
                    <a:pt x="174874" y="34771"/>
                  </a:lnTo>
                  <a:lnTo>
                    <a:pt x="190772" y="37932"/>
                  </a:lnTo>
                  <a:lnTo>
                    <a:pt x="206670" y="41093"/>
                  </a:lnTo>
                  <a:lnTo>
                    <a:pt x="222567" y="44254"/>
                  </a:lnTo>
                  <a:lnTo>
                    <a:pt x="238465" y="47415"/>
                  </a:lnTo>
                  <a:lnTo>
                    <a:pt x="254363" y="50576"/>
                  </a:lnTo>
                  <a:lnTo>
                    <a:pt x="270260" y="53737"/>
                  </a:lnTo>
                  <a:lnTo>
                    <a:pt x="286158" y="56898"/>
                  </a:lnTo>
                  <a:lnTo>
                    <a:pt x="302056" y="60059"/>
                  </a:lnTo>
                  <a:lnTo>
                    <a:pt x="317953" y="63220"/>
                  </a:lnTo>
                  <a:lnTo>
                    <a:pt x="333851" y="66381"/>
                  </a:lnTo>
                  <a:lnTo>
                    <a:pt x="349749" y="69542"/>
                  </a:lnTo>
                  <a:lnTo>
                    <a:pt x="365646" y="72703"/>
                  </a:lnTo>
                  <a:lnTo>
                    <a:pt x="381544" y="75864"/>
                  </a:lnTo>
                  <a:lnTo>
                    <a:pt x="397442" y="79025"/>
                  </a:lnTo>
                  <a:lnTo>
                    <a:pt x="413340" y="82186"/>
                  </a:lnTo>
                  <a:lnTo>
                    <a:pt x="429237" y="85347"/>
                  </a:lnTo>
                  <a:lnTo>
                    <a:pt x="445135" y="88508"/>
                  </a:lnTo>
                  <a:lnTo>
                    <a:pt x="461033" y="91669"/>
                  </a:lnTo>
                  <a:lnTo>
                    <a:pt x="476930" y="94830"/>
                  </a:lnTo>
                  <a:lnTo>
                    <a:pt x="492828" y="97991"/>
                  </a:lnTo>
                  <a:lnTo>
                    <a:pt x="508726" y="101152"/>
                  </a:lnTo>
                  <a:lnTo>
                    <a:pt x="524623" y="104313"/>
                  </a:lnTo>
                  <a:lnTo>
                    <a:pt x="540521" y="107474"/>
                  </a:lnTo>
                  <a:lnTo>
                    <a:pt x="556419" y="110635"/>
                  </a:lnTo>
                  <a:lnTo>
                    <a:pt x="572317" y="113796"/>
                  </a:lnTo>
                  <a:lnTo>
                    <a:pt x="588214" y="116957"/>
                  </a:lnTo>
                  <a:lnTo>
                    <a:pt x="604112" y="120118"/>
                  </a:lnTo>
                  <a:lnTo>
                    <a:pt x="620010" y="123279"/>
                  </a:lnTo>
                  <a:lnTo>
                    <a:pt x="635907" y="126440"/>
                  </a:lnTo>
                  <a:lnTo>
                    <a:pt x="651805" y="129601"/>
                  </a:lnTo>
                  <a:lnTo>
                    <a:pt x="667703" y="132762"/>
                  </a:lnTo>
                  <a:lnTo>
                    <a:pt x="683600" y="135923"/>
                  </a:lnTo>
                  <a:lnTo>
                    <a:pt x="699498" y="139084"/>
                  </a:lnTo>
                  <a:lnTo>
                    <a:pt x="715396" y="142245"/>
                  </a:lnTo>
                  <a:lnTo>
                    <a:pt x="731293" y="145406"/>
                  </a:lnTo>
                  <a:lnTo>
                    <a:pt x="747191" y="148567"/>
                  </a:lnTo>
                  <a:lnTo>
                    <a:pt x="763089" y="151728"/>
                  </a:lnTo>
                  <a:lnTo>
                    <a:pt x="778987" y="154889"/>
                  </a:lnTo>
                  <a:lnTo>
                    <a:pt x="794884" y="158050"/>
                  </a:lnTo>
                  <a:lnTo>
                    <a:pt x="810782" y="161211"/>
                  </a:lnTo>
                  <a:lnTo>
                    <a:pt x="826680" y="164372"/>
                  </a:lnTo>
                  <a:lnTo>
                    <a:pt x="842577" y="167533"/>
                  </a:lnTo>
                  <a:lnTo>
                    <a:pt x="858475" y="170694"/>
                  </a:lnTo>
                  <a:lnTo>
                    <a:pt x="874373" y="173855"/>
                  </a:lnTo>
                  <a:lnTo>
                    <a:pt x="890270" y="177016"/>
                  </a:lnTo>
                  <a:lnTo>
                    <a:pt x="906168" y="180177"/>
                  </a:lnTo>
                  <a:lnTo>
                    <a:pt x="922066" y="183338"/>
                  </a:lnTo>
                  <a:lnTo>
                    <a:pt x="937964" y="186499"/>
                  </a:lnTo>
                  <a:lnTo>
                    <a:pt x="953861" y="189660"/>
                  </a:lnTo>
                  <a:lnTo>
                    <a:pt x="969759" y="192821"/>
                  </a:lnTo>
                  <a:lnTo>
                    <a:pt x="985657" y="195982"/>
                  </a:lnTo>
                  <a:lnTo>
                    <a:pt x="1001554" y="199143"/>
                  </a:lnTo>
                  <a:lnTo>
                    <a:pt x="1017452" y="202304"/>
                  </a:lnTo>
                  <a:lnTo>
                    <a:pt x="1033350" y="205465"/>
                  </a:lnTo>
                  <a:lnTo>
                    <a:pt x="1049247" y="208626"/>
                  </a:lnTo>
                  <a:lnTo>
                    <a:pt x="1065145" y="211787"/>
                  </a:lnTo>
                  <a:lnTo>
                    <a:pt x="1081043" y="214948"/>
                  </a:lnTo>
                  <a:lnTo>
                    <a:pt x="1096940" y="218109"/>
                  </a:lnTo>
                  <a:lnTo>
                    <a:pt x="1112838" y="221270"/>
                  </a:lnTo>
                  <a:lnTo>
                    <a:pt x="1128736" y="224431"/>
                  </a:lnTo>
                  <a:lnTo>
                    <a:pt x="1144634" y="227592"/>
                  </a:lnTo>
                  <a:lnTo>
                    <a:pt x="1160531" y="230753"/>
                  </a:lnTo>
                  <a:lnTo>
                    <a:pt x="1176429" y="233914"/>
                  </a:lnTo>
                  <a:lnTo>
                    <a:pt x="1192327" y="237075"/>
                  </a:lnTo>
                  <a:lnTo>
                    <a:pt x="1208224" y="240236"/>
                  </a:lnTo>
                  <a:lnTo>
                    <a:pt x="1224122" y="243397"/>
                  </a:lnTo>
                  <a:lnTo>
                    <a:pt x="1240020" y="246558"/>
                  </a:lnTo>
                  <a:lnTo>
                    <a:pt x="1255917" y="249719"/>
                  </a:lnTo>
                  <a:lnTo>
                    <a:pt x="1271815" y="252880"/>
                  </a:lnTo>
                  <a:lnTo>
                    <a:pt x="1287713" y="256041"/>
                  </a:lnTo>
                  <a:lnTo>
                    <a:pt x="1303610" y="259202"/>
                  </a:lnTo>
                  <a:lnTo>
                    <a:pt x="1319508" y="262363"/>
                  </a:lnTo>
                  <a:lnTo>
                    <a:pt x="1335406" y="265524"/>
                  </a:lnTo>
                  <a:lnTo>
                    <a:pt x="1351304" y="268685"/>
                  </a:lnTo>
                  <a:lnTo>
                    <a:pt x="1367201" y="271846"/>
                  </a:lnTo>
                  <a:lnTo>
                    <a:pt x="1383099" y="275007"/>
                  </a:lnTo>
                  <a:lnTo>
                    <a:pt x="1398997" y="278168"/>
                  </a:lnTo>
                  <a:lnTo>
                    <a:pt x="1414894" y="281329"/>
                  </a:lnTo>
                  <a:lnTo>
                    <a:pt x="1430792" y="284490"/>
                  </a:lnTo>
                  <a:lnTo>
                    <a:pt x="1446690" y="287651"/>
                  </a:lnTo>
                  <a:lnTo>
                    <a:pt x="1462587" y="290812"/>
                  </a:lnTo>
                  <a:lnTo>
                    <a:pt x="1467945" y="29187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750206" y="5534414"/>
              <a:ext cx="136354" cy="141235"/>
            </a:xfrm>
            <a:custGeom>
              <a:avLst/>
              <a:pathLst>
                <a:path w="136354" h="141235">
                  <a:moveTo>
                    <a:pt x="0" y="141235"/>
                  </a:moveTo>
                  <a:lnTo>
                    <a:pt x="136354" y="94937"/>
                  </a:lnTo>
                  <a:lnTo>
                    <a:pt x="2808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398223" y="4952774"/>
              <a:ext cx="839764" cy="621989"/>
            </a:xfrm>
            <a:custGeom>
              <a:avLst/>
              <a:pathLst>
                <a:path w="839764" h="621989">
                  <a:moveTo>
                    <a:pt x="839764" y="0"/>
                  </a:moveTo>
                  <a:lnTo>
                    <a:pt x="830405" y="6932"/>
                  </a:lnTo>
                  <a:lnTo>
                    <a:pt x="821046" y="13864"/>
                  </a:lnTo>
                  <a:lnTo>
                    <a:pt x="811686" y="20796"/>
                  </a:lnTo>
                  <a:lnTo>
                    <a:pt x="802327" y="27728"/>
                  </a:lnTo>
                  <a:lnTo>
                    <a:pt x="792968" y="34660"/>
                  </a:lnTo>
                  <a:lnTo>
                    <a:pt x="783609" y="41592"/>
                  </a:lnTo>
                  <a:lnTo>
                    <a:pt x="774250" y="48524"/>
                  </a:lnTo>
                  <a:lnTo>
                    <a:pt x="764891" y="55456"/>
                  </a:lnTo>
                  <a:lnTo>
                    <a:pt x="755532" y="62388"/>
                  </a:lnTo>
                  <a:lnTo>
                    <a:pt x="746173" y="69320"/>
                  </a:lnTo>
                  <a:lnTo>
                    <a:pt x="736814" y="76252"/>
                  </a:lnTo>
                  <a:lnTo>
                    <a:pt x="727454" y="83184"/>
                  </a:lnTo>
                  <a:lnTo>
                    <a:pt x="718095" y="90116"/>
                  </a:lnTo>
                  <a:lnTo>
                    <a:pt x="708736" y="97048"/>
                  </a:lnTo>
                  <a:lnTo>
                    <a:pt x="699377" y="103980"/>
                  </a:lnTo>
                  <a:lnTo>
                    <a:pt x="690018" y="110912"/>
                  </a:lnTo>
                  <a:lnTo>
                    <a:pt x="680659" y="117844"/>
                  </a:lnTo>
                  <a:lnTo>
                    <a:pt x="671300" y="124776"/>
                  </a:lnTo>
                  <a:lnTo>
                    <a:pt x="661941" y="131708"/>
                  </a:lnTo>
                  <a:lnTo>
                    <a:pt x="652582" y="138640"/>
                  </a:lnTo>
                  <a:lnTo>
                    <a:pt x="643223" y="145572"/>
                  </a:lnTo>
                  <a:lnTo>
                    <a:pt x="633863" y="152504"/>
                  </a:lnTo>
                  <a:lnTo>
                    <a:pt x="624504" y="159436"/>
                  </a:lnTo>
                  <a:lnTo>
                    <a:pt x="615145" y="166368"/>
                  </a:lnTo>
                  <a:lnTo>
                    <a:pt x="605786" y="173300"/>
                  </a:lnTo>
                  <a:lnTo>
                    <a:pt x="596427" y="180232"/>
                  </a:lnTo>
                  <a:lnTo>
                    <a:pt x="587068" y="187164"/>
                  </a:lnTo>
                  <a:lnTo>
                    <a:pt x="577709" y="194096"/>
                  </a:lnTo>
                  <a:lnTo>
                    <a:pt x="568350" y="201028"/>
                  </a:lnTo>
                  <a:lnTo>
                    <a:pt x="558991" y="207960"/>
                  </a:lnTo>
                  <a:lnTo>
                    <a:pt x="549632" y="214892"/>
                  </a:lnTo>
                  <a:lnTo>
                    <a:pt x="540272" y="221824"/>
                  </a:lnTo>
                  <a:lnTo>
                    <a:pt x="530913" y="228756"/>
                  </a:lnTo>
                  <a:lnTo>
                    <a:pt x="521554" y="235688"/>
                  </a:lnTo>
                  <a:lnTo>
                    <a:pt x="512195" y="242620"/>
                  </a:lnTo>
                  <a:lnTo>
                    <a:pt x="502836" y="249552"/>
                  </a:lnTo>
                  <a:lnTo>
                    <a:pt x="493477" y="256484"/>
                  </a:lnTo>
                  <a:lnTo>
                    <a:pt x="484118" y="263416"/>
                  </a:lnTo>
                  <a:lnTo>
                    <a:pt x="474759" y="270348"/>
                  </a:lnTo>
                  <a:lnTo>
                    <a:pt x="465400" y="277280"/>
                  </a:lnTo>
                  <a:lnTo>
                    <a:pt x="456040" y="284212"/>
                  </a:lnTo>
                  <a:lnTo>
                    <a:pt x="446681" y="291144"/>
                  </a:lnTo>
                  <a:lnTo>
                    <a:pt x="437322" y="298076"/>
                  </a:lnTo>
                  <a:lnTo>
                    <a:pt x="427963" y="305008"/>
                  </a:lnTo>
                  <a:lnTo>
                    <a:pt x="418604" y="311940"/>
                  </a:lnTo>
                  <a:lnTo>
                    <a:pt x="409245" y="318872"/>
                  </a:lnTo>
                  <a:lnTo>
                    <a:pt x="399886" y="325804"/>
                  </a:lnTo>
                  <a:lnTo>
                    <a:pt x="390527" y="332737"/>
                  </a:lnTo>
                  <a:lnTo>
                    <a:pt x="381168" y="339669"/>
                  </a:lnTo>
                  <a:lnTo>
                    <a:pt x="371809" y="346601"/>
                  </a:lnTo>
                  <a:lnTo>
                    <a:pt x="362449" y="353533"/>
                  </a:lnTo>
                  <a:lnTo>
                    <a:pt x="353090" y="360465"/>
                  </a:lnTo>
                  <a:lnTo>
                    <a:pt x="343731" y="367397"/>
                  </a:lnTo>
                  <a:lnTo>
                    <a:pt x="334372" y="374329"/>
                  </a:lnTo>
                  <a:lnTo>
                    <a:pt x="325013" y="381261"/>
                  </a:lnTo>
                  <a:lnTo>
                    <a:pt x="315654" y="388193"/>
                  </a:lnTo>
                  <a:lnTo>
                    <a:pt x="306295" y="395125"/>
                  </a:lnTo>
                  <a:lnTo>
                    <a:pt x="296936" y="402057"/>
                  </a:lnTo>
                  <a:lnTo>
                    <a:pt x="287577" y="408989"/>
                  </a:lnTo>
                  <a:lnTo>
                    <a:pt x="278217" y="415921"/>
                  </a:lnTo>
                  <a:lnTo>
                    <a:pt x="268858" y="422853"/>
                  </a:lnTo>
                  <a:lnTo>
                    <a:pt x="259499" y="429785"/>
                  </a:lnTo>
                  <a:lnTo>
                    <a:pt x="250140" y="436717"/>
                  </a:lnTo>
                  <a:lnTo>
                    <a:pt x="240781" y="443649"/>
                  </a:lnTo>
                  <a:lnTo>
                    <a:pt x="231422" y="450581"/>
                  </a:lnTo>
                  <a:lnTo>
                    <a:pt x="222063" y="457513"/>
                  </a:lnTo>
                  <a:lnTo>
                    <a:pt x="212704" y="464445"/>
                  </a:lnTo>
                  <a:lnTo>
                    <a:pt x="203345" y="471377"/>
                  </a:lnTo>
                  <a:lnTo>
                    <a:pt x="193986" y="478309"/>
                  </a:lnTo>
                  <a:lnTo>
                    <a:pt x="184626" y="485241"/>
                  </a:lnTo>
                  <a:lnTo>
                    <a:pt x="175267" y="492173"/>
                  </a:lnTo>
                  <a:lnTo>
                    <a:pt x="165908" y="499105"/>
                  </a:lnTo>
                  <a:lnTo>
                    <a:pt x="156549" y="506037"/>
                  </a:lnTo>
                  <a:lnTo>
                    <a:pt x="147190" y="512969"/>
                  </a:lnTo>
                  <a:lnTo>
                    <a:pt x="137831" y="519901"/>
                  </a:lnTo>
                  <a:lnTo>
                    <a:pt x="128472" y="526833"/>
                  </a:lnTo>
                  <a:lnTo>
                    <a:pt x="119113" y="533765"/>
                  </a:lnTo>
                  <a:lnTo>
                    <a:pt x="109754" y="540697"/>
                  </a:lnTo>
                  <a:lnTo>
                    <a:pt x="100395" y="547629"/>
                  </a:lnTo>
                  <a:lnTo>
                    <a:pt x="91035" y="554561"/>
                  </a:lnTo>
                  <a:lnTo>
                    <a:pt x="81676" y="561493"/>
                  </a:lnTo>
                  <a:lnTo>
                    <a:pt x="72317" y="568425"/>
                  </a:lnTo>
                  <a:lnTo>
                    <a:pt x="62958" y="575357"/>
                  </a:lnTo>
                  <a:lnTo>
                    <a:pt x="53599" y="582289"/>
                  </a:lnTo>
                  <a:lnTo>
                    <a:pt x="44240" y="589221"/>
                  </a:lnTo>
                  <a:lnTo>
                    <a:pt x="34881" y="596153"/>
                  </a:lnTo>
                  <a:lnTo>
                    <a:pt x="25522" y="603085"/>
                  </a:lnTo>
                  <a:lnTo>
                    <a:pt x="16163" y="610017"/>
                  </a:lnTo>
                  <a:lnTo>
                    <a:pt x="6803" y="616949"/>
                  </a:lnTo>
                  <a:lnTo>
                    <a:pt x="0" y="6219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398223" y="5442680"/>
              <a:ext cx="143066" cy="132082"/>
            </a:xfrm>
            <a:custGeom>
              <a:avLst/>
              <a:pathLst>
                <a:path w="143066" h="132082">
                  <a:moveTo>
                    <a:pt x="57359" y="0"/>
                  </a:moveTo>
                  <a:lnTo>
                    <a:pt x="0" y="132082"/>
                  </a:lnTo>
                  <a:lnTo>
                    <a:pt x="143066" y="1157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37987" y="4536973"/>
              <a:ext cx="308080" cy="415800"/>
            </a:xfrm>
            <a:custGeom>
              <a:avLst/>
              <a:pathLst>
                <a:path w="308080" h="415800">
                  <a:moveTo>
                    <a:pt x="0" y="415800"/>
                  </a:moveTo>
                  <a:lnTo>
                    <a:pt x="3761" y="410723"/>
                  </a:lnTo>
                  <a:lnTo>
                    <a:pt x="7522" y="405647"/>
                  </a:lnTo>
                  <a:lnTo>
                    <a:pt x="11284" y="400570"/>
                  </a:lnTo>
                  <a:lnTo>
                    <a:pt x="15045" y="395494"/>
                  </a:lnTo>
                  <a:lnTo>
                    <a:pt x="18806" y="390417"/>
                  </a:lnTo>
                  <a:lnTo>
                    <a:pt x="22568" y="385340"/>
                  </a:lnTo>
                  <a:lnTo>
                    <a:pt x="26329" y="380264"/>
                  </a:lnTo>
                  <a:lnTo>
                    <a:pt x="30090" y="375187"/>
                  </a:lnTo>
                  <a:lnTo>
                    <a:pt x="33852" y="370111"/>
                  </a:lnTo>
                  <a:lnTo>
                    <a:pt x="37613" y="365034"/>
                  </a:lnTo>
                  <a:lnTo>
                    <a:pt x="41375" y="359958"/>
                  </a:lnTo>
                  <a:lnTo>
                    <a:pt x="45136" y="354881"/>
                  </a:lnTo>
                  <a:lnTo>
                    <a:pt x="48897" y="349805"/>
                  </a:lnTo>
                  <a:lnTo>
                    <a:pt x="52659" y="344728"/>
                  </a:lnTo>
                  <a:lnTo>
                    <a:pt x="56420" y="339652"/>
                  </a:lnTo>
                  <a:lnTo>
                    <a:pt x="60181" y="334575"/>
                  </a:lnTo>
                  <a:lnTo>
                    <a:pt x="63943" y="329499"/>
                  </a:lnTo>
                  <a:lnTo>
                    <a:pt x="67704" y="324422"/>
                  </a:lnTo>
                  <a:lnTo>
                    <a:pt x="71465" y="319346"/>
                  </a:lnTo>
                  <a:lnTo>
                    <a:pt x="75227" y="314269"/>
                  </a:lnTo>
                  <a:lnTo>
                    <a:pt x="78988" y="309193"/>
                  </a:lnTo>
                  <a:lnTo>
                    <a:pt x="82750" y="304116"/>
                  </a:lnTo>
                  <a:lnTo>
                    <a:pt x="86511" y="299039"/>
                  </a:lnTo>
                  <a:lnTo>
                    <a:pt x="90272" y="293963"/>
                  </a:lnTo>
                  <a:lnTo>
                    <a:pt x="94034" y="288886"/>
                  </a:lnTo>
                  <a:lnTo>
                    <a:pt x="97795" y="283810"/>
                  </a:lnTo>
                  <a:lnTo>
                    <a:pt x="101556" y="278733"/>
                  </a:lnTo>
                  <a:lnTo>
                    <a:pt x="105318" y="273657"/>
                  </a:lnTo>
                  <a:lnTo>
                    <a:pt x="109079" y="268580"/>
                  </a:lnTo>
                  <a:lnTo>
                    <a:pt x="112841" y="263504"/>
                  </a:lnTo>
                  <a:lnTo>
                    <a:pt x="116602" y="258427"/>
                  </a:lnTo>
                  <a:lnTo>
                    <a:pt x="120363" y="253351"/>
                  </a:lnTo>
                  <a:lnTo>
                    <a:pt x="124125" y="248274"/>
                  </a:lnTo>
                  <a:lnTo>
                    <a:pt x="127886" y="243198"/>
                  </a:lnTo>
                  <a:lnTo>
                    <a:pt x="131647" y="238121"/>
                  </a:lnTo>
                  <a:lnTo>
                    <a:pt x="135409" y="233045"/>
                  </a:lnTo>
                  <a:lnTo>
                    <a:pt x="139170" y="227968"/>
                  </a:lnTo>
                  <a:lnTo>
                    <a:pt x="142931" y="222892"/>
                  </a:lnTo>
                  <a:lnTo>
                    <a:pt x="146693" y="217815"/>
                  </a:lnTo>
                  <a:lnTo>
                    <a:pt x="150454" y="212739"/>
                  </a:lnTo>
                  <a:lnTo>
                    <a:pt x="154216" y="207662"/>
                  </a:lnTo>
                  <a:lnTo>
                    <a:pt x="157977" y="202585"/>
                  </a:lnTo>
                  <a:lnTo>
                    <a:pt x="161738" y="197509"/>
                  </a:lnTo>
                  <a:lnTo>
                    <a:pt x="165500" y="192432"/>
                  </a:lnTo>
                  <a:lnTo>
                    <a:pt x="169261" y="187356"/>
                  </a:lnTo>
                  <a:lnTo>
                    <a:pt x="173022" y="182279"/>
                  </a:lnTo>
                  <a:lnTo>
                    <a:pt x="176784" y="177203"/>
                  </a:lnTo>
                  <a:lnTo>
                    <a:pt x="180545" y="172126"/>
                  </a:lnTo>
                  <a:lnTo>
                    <a:pt x="184307" y="167050"/>
                  </a:lnTo>
                  <a:lnTo>
                    <a:pt x="188068" y="161973"/>
                  </a:lnTo>
                  <a:lnTo>
                    <a:pt x="191829" y="156897"/>
                  </a:lnTo>
                  <a:lnTo>
                    <a:pt x="195591" y="151820"/>
                  </a:lnTo>
                  <a:lnTo>
                    <a:pt x="199352" y="146744"/>
                  </a:lnTo>
                  <a:lnTo>
                    <a:pt x="203113" y="141667"/>
                  </a:lnTo>
                  <a:lnTo>
                    <a:pt x="206875" y="136591"/>
                  </a:lnTo>
                  <a:lnTo>
                    <a:pt x="210636" y="131514"/>
                  </a:lnTo>
                  <a:lnTo>
                    <a:pt x="214397" y="126438"/>
                  </a:lnTo>
                  <a:lnTo>
                    <a:pt x="218159" y="121361"/>
                  </a:lnTo>
                  <a:lnTo>
                    <a:pt x="221920" y="116284"/>
                  </a:lnTo>
                  <a:lnTo>
                    <a:pt x="225682" y="111208"/>
                  </a:lnTo>
                  <a:lnTo>
                    <a:pt x="229443" y="106131"/>
                  </a:lnTo>
                  <a:lnTo>
                    <a:pt x="233204" y="101055"/>
                  </a:lnTo>
                  <a:lnTo>
                    <a:pt x="236966" y="95978"/>
                  </a:lnTo>
                  <a:lnTo>
                    <a:pt x="240727" y="90902"/>
                  </a:lnTo>
                  <a:lnTo>
                    <a:pt x="244488" y="85825"/>
                  </a:lnTo>
                  <a:lnTo>
                    <a:pt x="248250" y="80749"/>
                  </a:lnTo>
                  <a:lnTo>
                    <a:pt x="252011" y="75672"/>
                  </a:lnTo>
                  <a:lnTo>
                    <a:pt x="255773" y="70596"/>
                  </a:lnTo>
                  <a:lnTo>
                    <a:pt x="259534" y="65519"/>
                  </a:lnTo>
                  <a:lnTo>
                    <a:pt x="263295" y="60443"/>
                  </a:lnTo>
                  <a:lnTo>
                    <a:pt x="267057" y="55366"/>
                  </a:lnTo>
                  <a:lnTo>
                    <a:pt x="270818" y="50290"/>
                  </a:lnTo>
                  <a:lnTo>
                    <a:pt x="274579" y="45213"/>
                  </a:lnTo>
                  <a:lnTo>
                    <a:pt x="278341" y="40137"/>
                  </a:lnTo>
                  <a:lnTo>
                    <a:pt x="282102" y="35060"/>
                  </a:lnTo>
                  <a:lnTo>
                    <a:pt x="285863" y="29983"/>
                  </a:lnTo>
                  <a:lnTo>
                    <a:pt x="289625" y="24907"/>
                  </a:lnTo>
                  <a:lnTo>
                    <a:pt x="293386" y="19830"/>
                  </a:lnTo>
                  <a:lnTo>
                    <a:pt x="297148" y="14754"/>
                  </a:lnTo>
                  <a:lnTo>
                    <a:pt x="300909" y="9677"/>
                  </a:lnTo>
                  <a:lnTo>
                    <a:pt x="304670" y="4601"/>
                  </a:lnTo>
                  <a:lnTo>
                    <a:pt x="30808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13974" y="4536973"/>
              <a:ext cx="132092" cy="143064"/>
            </a:xfrm>
            <a:custGeom>
              <a:avLst/>
              <a:pathLst>
                <a:path w="132092" h="143064">
                  <a:moveTo>
                    <a:pt x="115701" y="143064"/>
                  </a:moveTo>
                  <a:lnTo>
                    <a:pt x="132092" y="0"/>
                  </a:lnTo>
                  <a:lnTo>
                    <a:pt x="0" y="573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37987" y="4952774"/>
              <a:ext cx="841526" cy="744436"/>
            </a:xfrm>
            <a:custGeom>
              <a:avLst/>
              <a:pathLst>
                <a:path w="841526" h="744436">
                  <a:moveTo>
                    <a:pt x="0" y="0"/>
                  </a:moveTo>
                  <a:lnTo>
                    <a:pt x="9317" y="8242"/>
                  </a:lnTo>
                  <a:lnTo>
                    <a:pt x="18634" y="16484"/>
                  </a:lnTo>
                  <a:lnTo>
                    <a:pt x="27952" y="24727"/>
                  </a:lnTo>
                  <a:lnTo>
                    <a:pt x="37269" y="32969"/>
                  </a:lnTo>
                  <a:lnTo>
                    <a:pt x="46586" y="41211"/>
                  </a:lnTo>
                  <a:lnTo>
                    <a:pt x="55904" y="49454"/>
                  </a:lnTo>
                  <a:lnTo>
                    <a:pt x="65221" y="57696"/>
                  </a:lnTo>
                  <a:lnTo>
                    <a:pt x="74538" y="65938"/>
                  </a:lnTo>
                  <a:lnTo>
                    <a:pt x="83856" y="74181"/>
                  </a:lnTo>
                  <a:lnTo>
                    <a:pt x="93173" y="82423"/>
                  </a:lnTo>
                  <a:lnTo>
                    <a:pt x="102490" y="90666"/>
                  </a:lnTo>
                  <a:lnTo>
                    <a:pt x="111808" y="98908"/>
                  </a:lnTo>
                  <a:lnTo>
                    <a:pt x="121125" y="107150"/>
                  </a:lnTo>
                  <a:lnTo>
                    <a:pt x="130442" y="115393"/>
                  </a:lnTo>
                  <a:lnTo>
                    <a:pt x="139760" y="123635"/>
                  </a:lnTo>
                  <a:lnTo>
                    <a:pt x="149077" y="131877"/>
                  </a:lnTo>
                  <a:lnTo>
                    <a:pt x="158394" y="140120"/>
                  </a:lnTo>
                  <a:lnTo>
                    <a:pt x="167712" y="148362"/>
                  </a:lnTo>
                  <a:lnTo>
                    <a:pt x="177029" y="156605"/>
                  </a:lnTo>
                  <a:lnTo>
                    <a:pt x="186346" y="164847"/>
                  </a:lnTo>
                  <a:lnTo>
                    <a:pt x="195664" y="173089"/>
                  </a:lnTo>
                  <a:lnTo>
                    <a:pt x="204981" y="181332"/>
                  </a:lnTo>
                  <a:lnTo>
                    <a:pt x="214299" y="189574"/>
                  </a:lnTo>
                  <a:lnTo>
                    <a:pt x="223616" y="197816"/>
                  </a:lnTo>
                  <a:lnTo>
                    <a:pt x="232933" y="206059"/>
                  </a:lnTo>
                  <a:lnTo>
                    <a:pt x="242251" y="214301"/>
                  </a:lnTo>
                  <a:lnTo>
                    <a:pt x="251568" y="222544"/>
                  </a:lnTo>
                  <a:lnTo>
                    <a:pt x="260885" y="230786"/>
                  </a:lnTo>
                  <a:lnTo>
                    <a:pt x="270203" y="239028"/>
                  </a:lnTo>
                  <a:lnTo>
                    <a:pt x="279520" y="247271"/>
                  </a:lnTo>
                  <a:lnTo>
                    <a:pt x="288837" y="255513"/>
                  </a:lnTo>
                  <a:lnTo>
                    <a:pt x="298155" y="263755"/>
                  </a:lnTo>
                  <a:lnTo>
                    <a:pt x="307472" y="271998"/>
                  </a:lnTo>
                  <a:lnTo>
                    <a:pt x="316789" y="280240"/>
                  </a:lnTo>
                  <a:lnTo>
                    <a:pt x="326107" y="288483"/>
                  </a:lnTo>
                  <a:lnTo>
                    <a:pt x="335424" y="296725"/>
                  </a:lnTo>
                  <a:lnTo>
                    <a:pt x="344741" y="304967"/>
                  </a:lnTo>
                  <a:lnTo>
                    <a:pt x="354059" y="313210"/>
                  </a:lnTo>
                  <a:lnTo>
                    <a:pt x="363376" y="321452"/>
                  </a:lnTo>
                  <a:lnTo>
                    <a:pt x="372693" y="329694"/>
                  </a:lnTo>
                  <a:lnTo>
                    <a:pt x="382011" y="337937"/>
                  </a:lnTo>
                  <a:lnTo>
                    <a:pt x="391328" y="346179"/>
                  </a:lnTo>
                  <a:lnTo>
                    <a:pt x="400645" y="354422"/>
                  </a:lnTo>
                  <a:lnTo>
                    <a:pt x="409963" y="362664"/>
                  </a:lnTo>
                  <a:lnTo>
                    <a:pt x="419280" y="370906"/>
                  </a:lnTo>
                  <a:lnTo>
                    <a:pt x="428598" y="379149"/>
                  </a:lnTo>
                  <a:lnTo>
                    <a:pt x="437915" y="387391"/>
                  </a:lnTo>
                  <a:lnTo>
                    <a:pt x="447232" y="395633"/>
                  </a:lnTo>
                  <a:lnTo>
                    <a:pt x="456550" y="403876"/>
                  </a:lnTo>
                  <a:lnTo>
                    <a:pt x="465867" y="412118"/>
                  </a:lnTo>
                  <a:lnTo>
                    <a:pt x="475184" y="420361"/>
                  </a:lnTo>
                  <a:lnTo>
                    <a:pt x="484502" y="428603"/>
                  </a:lnTo>
                  <a:lnTo>
                    <a:pt x="493819" y="436845"/>
                  </a:lnTo>
                  <a:lnTo>
                    <a:pt x="503136" y="445088"/>
                  </a:lnTo>
                  <a:lnTo>
                    <a:pt x="512454" y="453330"/>
                  </a:lnTo>
                  <a:lnTo>
                    <a:pt x="521771" y="461572"/>
                  </a:lnTo>
                  <a:lnTo>
                    <a:pt x="531088" y="469815"/>
                  </a:lnTo>
                  <a:lnTo>
                    <a:pt x="540406" y="478057"/>
                  </a:lnTo>
                  <a:lnTo>
                    <a:pt x="549723" y="486300"/>
                  </a:lnTo>
                  <a:lnTo>
                    <a:pt x="559040" y="494542"/>
                  </a:lnTo>
                  <a:lnTo>
                    <a:pt x="568358" y="502784"/>
                  </a:lnTo>
                  <a:lnTo>
                    <a:pt x="577675" y="511027"/>
                  </a:lnTo>
                  <a:lnTo>
                    <a:pt x="586992" y="519269"/>
                  </a:lnTo>
                  <a:lnTo>
                    <a:pt x="596310" y="527511"/>
                  </a:lnTo>
                  <a:lnTo>
                    <a:pt x="605627" y="535754"/>
                  </a:lnTo>
                  <a:lnTo>
                    <a:pt x="614944" y="543996"/>
                  </a:lnTo>
                  <a:lnTo>
                    <a:pt x="624262" y="552239"/>
                  </a:lnTo>
                  <a:lnTo>
                    <a:pt x="633579" y="560481"/>
                  </a:lnTo>
                  <a:lnTo>
                    <a:pt x="642897" y="568723"/>
                  </a:lnTo>
                  <a:lnTo>
                    <a:pt x="652214" y="576966"/>
                  </a:lnTo>
                  <a:lnTo>
                    <a:pt x="661531" y="585208"/>
                  </a:lnTo>
                  <a:lnTo>
                    <a:pt x="670849" y="593450"/>
                  </a:lnTo>
                  <a:lnTo>
                    <a:pt x="680166" y="601693"/>
                  </a:lnTo>
                  <a:lnTo>
                    <a:pt x="689483" y="609935"/>
                  </a:lnTo>
                  <a:lnTo>
                    <a:pt x="698801" y="618178"/>
                  </a:lnTo>
                  <a:lnTo>
                    <a:pt x="708118" y="626420"/>
                  </a:lnTo>
                  <a:lnTo>
                    <a:pt x="717435" y="634662"/>
                  </a:lnTo>
                  <a:lnTo>
                    <a:pt x="726753" y="642905"/>
                  </a:lnTo>
                  <a:lnTo>
                    <a:pt x="736070" y="651147"/>
                  </a:lnTo>
                  <a:lnTo>
                    <a:pt x="745387" y="659389"/>
                  </a:lnTo>
                  <a:lnTo>
                    <a:pt x="754705" y="667632"/>
                  </a:lnTo>
                  <a:lnTo>
                    <a:pt x="764022" y="675874"/>
                  </a:lnTo>
                  <a:lnTo>
                    <a:pt x="773339" y="684117"/>
                  </a:lnTo>
                  <a:lnTo>
                    <a:pt x="782657" y="692359"/>
                  </a:lnTo>
                  <a:lnTo>
                    <a:pt x="791974" y="700601"/>
                  </a:lnTo>
                  <a:lnTo>
                    <a:pt x="801291" y="708844"/>
                  </a:lnTo>
                  <a:lnTo>
                    <a:pt x="810609" y="717086"/>
                  </a:lnTo>
                  <a:lnTo>
                    <a:pt x="819926" y="725328"/>
                  </a:lnTo>
                  <a:lnTo>
                    <a:pt x="829244" y="733571"/>
                  </a:lnTo>
                  <a:lnTo>
                    <a:pt x="838561" y="741813"/>
                  </a:lnTo>
                  <a:lnTo>
                    <a:pt x="841526" y="7444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8403" y="5560654"/>
              <a:ext cx="141110" cy="136556"/>
            </a:xfrm>
            <a:custGeom>
              <a:avLst/>
              <a:pathLst>
                <a:path w="141110" h="136556">
                  <a:moveTo>
                    <a:pt x="0" y="107854"/>
                  </a:moveTo>
                  <a:lnTo>
                    <a:pt x="141110" y="136556"/>
                  </a:lnTo>
                  <a:lnTo>
                    <a:pt x="954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37987" y="4952774"/>
              <a:ext cx="272089" cy="755567"/>
            </a:xfrm>
            <a:custGeom>
              <a:avLst/>
              <a:pathLst>
                <a:path w="272089" h="755567">
                  <a:moveTo>
                    <a:pt x="0" y="0"/>
                  </a:moveTo>
                  <a:lnTo>
                    <a:pt x="3117" y="8658"/>
                  </a:lnTo>
                  <a:lnTo>
                    <a:pt x="6235" y="17316"/>
                  </a:lnTo>
                  <a:lnTo>
                    <a:pt x="9353" y="25975"/>
                  </a:lnTo>
                  <a:lnTo>
                    <a:pt x="12471" y="34633"/>
                  </a:lnTo>
                  <a:lnTo>
                    <a:pt x="15589" y="43291"/>
                  </a:lnTo>
                  <a:lnTo>
                    <a:pt x="18707" y="51950"/>
                  </a:lnTo>
                  <a:lnTo>
                    <a:pt x="21825" y="60608"/>
                  </a:lnTo>
                  <a:lnTo>
                    <a:pt x="24943" y="69267"/>
                  </a:lnTo>
                  <a:lnTo>
                    <a:pt x="28061" y="77925"/>
                  </a:lnTo>
                  <a:lnTo>
                    <a:pt x="31179" y="86583"/>
                  </a:lnTo>
                  <a:lnTo>
                    <a:pt x="34297" y="95242"/>
                  </a:lnTo>
                  <a:lnTo>
                    <a:pt x="37415" y="103900"/>
                  </a:lnTo>
                  <a:lnTo>
                    <a:pt x="40533" y="112558"/>
                  </a:lnTo>
                  <a:lnTo>
                    <a:pt x="43651" y="121217"/>
                  </a:lnTo>
                  <a:lnTo>
                    <a:pt x="46769" y="129875"/>
                  </a:lnTo>
                  <a:lnTo>
                    <a:pt x="49887" y="138534"/>
                  </a:lnTo>
                  <a:lnTo>
                    <a:pt x="53005" y="147192"/>
                  </a:lnTo>
                  <a:lnTo>
                    <a:pt x="56123" y="155850"/>
                  </a:lnTo>
                  <a:lnTo>
                    <a:pt x="59241" y="164509"/>
                  </a:lnTo>
                  <a:lnTo>
                    <a:pt x="62359" y="173167"/>
                  </a:lnTo>
                  <a:lnTo>
                    <a:pt x="65477" y="181825"/>
                  </a:lnTo>
                  <a:lnTo>
                    <a:pt x="68595" y="190484"/>
                  </a:lnTo>
                  <a:lnTo>
                    <a:pt x="71713" y="199142"/>
                  </a:lnTo>
                  <a:lnTo>
                    <a:pt x="74831" y="207801"/>
                  </a:lnTo>
                  <a:lnTo>
                    <a:pt x="77949" y="216459"/>
                  </a:lnTo>
                  <a:lnTo>
                    <a:pt x="81067" y="225117"/>
                  </a:lnTo>
                  <a:lnTo>
                    <a:pt x="84185" y="233776"/>
                  </a:lnTo>
                  <a:lnTo>
                    <a:pt x="87303" y="242434"/>
                  </a:lnTo>
                  <a:lnTo>
                    <a:pt x="90421" y="251092"/>
                  </a:lnTo>
                  <a:lnTo>
                    <a:pt x="93539" y="259751"/>
                  </a:lnTo>
                  <a:lnTo>
                    <a:pt x="96657" y="268409"/>
                  </a:lnTo>
                  <a:lnTo>
                    <a:pt x="99775" y="277068"/>
                  </a:lnTo>
                  <a:lnTo>
                    <a:pt x="102893" y="285726"/>
                  </a:lnTo>
                  <a:lnTo>
                    <a:pt x="106011" y="294384"/>
                  </a:lnTo>
                  <a:lnTo>
                    <a:pt x="109129" y="303043"/>
                  </a:lnTo>
                  <a:lnTo>
                    <a:pt x="112247" y="311701"/>
                  </a:lnTo>
                  <a:lnTo>
                    <a:pt x="115365" y="320359"/>
                  </a:lnTo>
                  <a:lnTo>
                    <a:pt x="118483" y="329018"/>
                  </a:lnTo>
                  <a:lnTo>
                    <a:pt x="121601" y="337676"/>
                  </a:lnTo>
                  <a:lnTo>
                    <a:pt x="124719" y="346335"/>
                  </a:lnTo>
                  <a:lnTo>
                    <a:pt x="127837" y="354993"/>
                  </a:lnTo>
                  <a:lnTo>
                    <a:pt x="130955" y="363651"/>
                  </a:lnTo>
                  <a:lnTo>
                    <a:pt x="134073" y="372310"/>
                  </a:lnTo>
                  <a:lnTo>
                    <a:pt x="137191" y="380968"/>
                  </a:lnTo>
                  <a:lnTo>
                    <a:pt x="140309" y="389626"/>
                  </a:lnTo>
                  <a:lnTo>
                    <a:pt x="143427" y="398285"/>
                  </a:lnTo>
                  <a:lnTo>
                    <a:pt x="146545" y="406943"/>
                  </a:lnTo>
                  <a:lnTo>
                    <a:pt x="149663" y="415602"/>
                  </a:lnTo>
                  <a:lnTo>
                    <a:pt x="152781" y="424260"/>
                  </a:lnTo>
                  <a:lnTo>
                    <a:pt x="155899" y="432918"/>
                  </a:lnTo>
                  <a:lnTo>
                    <a:pt x="159017" y="441577"/>
                  </a:lnTo>
                  <a:lnTo>
                    <a:pt x="162135" y="450235"/>
                  </a:lnTo>
                  <a:lnTo>
                    <a:pt x="165253" y="458893"/>
                  </a:lnTo>
                  <a:lnTo>
                    <a:pt x="168371" y="467552"/>
                  </a:lnTo>
                  <a:lnTo>
                    <a:pt x="171489" y="476210"/>
                  </a:lnTo>
                  <a:lnTo>
                    <a:pt x="174607" y="484869"/>
                  </a:lnTo>
                  <a:lnTo>
                    <a:pt x="177725" y="493527"/>
                  </a:lnTo>
                  <a:lnTo>
                    <a:pt x="180843" y="502185"/>
                  </a:lnTo>
                  <a:lnTo>
                    <a:pt x="183961" y="510844"/>
                  </a:lnTo>
                  <a:lnTo>
                    <a:pt x="187079" y="519502"/>
                  </a:lnTo>
                  <a:lnTo>
                    <a:pt x="190197" y="528161"/>
                  </a:lnTo>
                  <a:lnTo>
                    <a:pt x="193315" y="536819"/>
                  </a:lnTo>
                  <a:lnTo>
                    <a:pt x="196433" y="545477"/>
                  </a:lnTo>
                  <a:lnTo>
                    <a:pt x="199551" y="554136"/>
                  </a:lnTo>
                  <a:lnTo>
                    <a:pt x="202669" y="562794"/>
                  </a:lnTo>
                  <a:lnTo>
                    <a:pt x="205787" y="571452"/>
                  </a:lnTo>
                  <a:lnTo>
                    <a:pt x="208905" y="580111"/>
                  </a:lnTo>
                  <a:lnTo>
                    <a:pt x="212023" y="588769"/>
                  </a:lnTo>
                  <a:lnTo>
                    <a:pt x="215141" y="597428"/>
                  </a:lnTo>
                  <a:lnTo>
                    <a:pt x="218259" y="606086"/>
                  </a:lnTo>
                  <a:lnTo>
                    <a:pt x="221377" y="614744"/>
                  </a:lnTo>
                  <a:lnTo>
                    <a:pt x="224495" y="623403"/>
                  </a:lnTo>
                  <a:lnTo>
                    <a:pt x="227613" y="632061"/>
                  </a:lnTo>
                  <a:lnTo>
                    <a:pt x="230731" y="640719"/>
                  </a:lnTo>
                  <a:lnTo>
                    <a:pt x="233849" y="649378"/>
                  </a:lnTo>
                  <a:lnTo>
                    <a:pt x="236967" y="658036"/>
                  </a:lnTo>
                  <a:lnTo>
                    <a:pt x="240085" y="666695"/>
                  </a:lnTo>
                  <a:lnTo>
                    <a:pt x="243203" y="675353"/>
                  </a:lnTo>
                  <a:lnTo>
                    <a:pt x="246321" y="684011"/>
                  </a:lnTo>
                  <a:lnTo>
                    <a:pt x="249439" y="692670"/>
                  </a:lnTo>
                  <a:lnTo>
                    <a:pt x="252557" y="701328"/>
                  </a:lnTo>
                  <a:lnTo>
                    <a:pt x="255675" y="709986"/>
                  </a:lnTo>
                  <a:lnTo>
                    <a:pt x="258793" y="718645"/>
                  </a:lnTo>
                  <a:lnTo>
                    <a:pt x="261911" y="727303"/>
                  </a:lnTo>
                  <a:lnTo>
                    <a:pt x="265029" y="735962"/>
                  </a:lnTo>
                  <a:lnTo>
                    <a:pt x="268147" y="744620"/>
                  </a:lnTo>
                  <a:lnTo>
                    <a:pt x="271265" y="753278"/>
                  </a:lnTo>
                  <a:lnTo>
                    <a:pt x="272089" y="7555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00083" y="5566615"/>
              <a:ext cx="135482" cy="141726"/>
            </a:xfrm>
            <a:custGeom>
              <a:avLst/>
              <a:pathLst>
                <a:path w="135482" h="141726">
                  <a:moveTo>
                    <a:pt x="0" y="48789"/>
                  </a:moveTo>
                  <a:lnTo>
                    <a:pt x="109994" y="141726"/>
                  </a:lnTo>
                  <a:lnTo>
                    <a:pt x="1354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37987" y="4952774"/>
              <a:ext cx="2102995" cy="914045"/>
            </a:xfrm>
            <a:custGeom>
              <a:avLst/>
              <a:pathLst>
                <a:path w="2102995" h="914045">
                  <a:moveTo>
                    <a:pt x="0" y="0"/>
                  </a:moveTo>
                  <a:lnTo>
                    <a:pt x="22242" y="9667"/>
                  </a:lnTo>
                  <a:lnTo>
                    <a:pt x="44485" y="19335"/>
                  </a:lnTo>
                  <a:lnTo>
                    <a:pt x="66728" y="29002"/>
                  </a:lnTo>
                  <a:lnTo>
                    <a:pt x="88971" y="38670"/>
                  </a:lnTo>
                  <a:lnTo>
                    <a:pt x="111214" y="48338"/>
                  </a:lnTo>
                  <a:lnTo>
                    <a:pt x="133457" y="58005"/>
                  </a:lnTo>
                  <a:lnTo>
                    <a:pt x="155700" y="67673"/>
                  </a:lnTo>
                  <a:lnTo>
                    <a:pt x="177942" y="77341"/>
                  </a:lnTo>
                  <a:lnTo>
                    <a:pt x="200185" y="87008"/>
                  </a:lnTo>
                  <a:lnTo>
                    <a:pt x="222428" y="96676"/>
                  </a:lnTo>
                  <a:lnTo>
                    <a:pt x="244671" y="106344"/>
                  </a:lnTo>
                  <a:lnTo>
                    <a:pt x="266914" y="116011"/>
                  </a:lnTo>
                  <a:lnTo>
                    <a:pt x="289157" y="125679"/>
                  </a:lnTo>
                  <a:lnTo>
                    <a:pt x="311400" y="135346"/>
                  </a:lnTo>
                  <a:lnTo>
                    <a:pt x="333643" y="145014"/>
                  </a:lnTo>
                  <a:lnTo>
                    <a:pt x="355885" y="154682"/>
                  </a:lnTo>
                  <a:lnTo>
                    <a:pt x="378128" y="164349"/>
                  </a:lnTo>
                  <a:lnTo>
                    <a:pt x="400371" y="174017"/>
                  </a:lnTo>
                  <a:lnTo>
                    <a:pt x="422614" y="183685"/>
                  </a:lnTo>
                  <a:lnTo>
                    <a:pt x="444857" y="193352"/>
                  </a:lnTo>
                  <a:lnTo>
                    <a:pt x="467100" y="203020"/>
                  </a:lnTo>
                  <a:lnTo>
                    <a:pt x="489343" y="212688"/>
                  </a:lnTo>
                  <a:lnTo>
                    <a:pt x="511585" y="222355"/>
                  </a:lnTo>
                  <a:lnTo>
                    <a:pt x="533828" y="232023"/>
                  </a:lnTo>
                  <a:lnTo>
                    <a:pt x="556071" y="241691"/>
                  </a:lnTo>
                  <a:lnTo>
                    <a:pt x="578314" y="251358"/>
                  </a:lnTo>
                  <a:lnTo>
                    <a:pt x="600557" y="261026"/>
                  </a:lnTo>
                  <a:lnTo>
                    <a:pt x="622800" y="270693"/>
                  </a:lnTo>
                  <a:lnTo>
                    <a:pt x="645043" y="280361"/>
                  </a:lnTo>
                  <a:lnTo>
                    <a:pt x="667286" y="290029"/>
                  </a:lnTo>
                  <a:lnTo>
                    <a:pt x="689528" y="299696"/>
                  </a:lnTo>
                  <a:lnTo>
                    <a:pt x="711771" y="309364"/>
                  </a:lnTo>
                  <a:lnTo>
                    <a:pt x="734014" y="319032"/>
                  </a:lnTo>
                  <a:lnTo>
                    <a:pt x="756257" y="328699"/>
                  </a:lnTo>
                  <a:lnTo>
                    <a:pt x="778500" y="338367"/>
                  </a:lnTo>
                  <a:lnTo>
                    <a:pt x="800743" y="348035"/>
                  </a:lnTo>
                  <a:lnTo>
                    <a:pt x="822986" y="357702"/>
                  </a:lnTo>
                  <a:lnTo>
                    <a:pt x="845229" y="367370"/>
                  </a:lnTo>
                  <a:lnTo>
                    <a:pt x="867471" y="377037"/>
                  </a:lnTo>
                  <a:lnTo>
                    <a:pt x="889714" y="386705"/>
                  </a:lnTo>
                  <a:lnTo>
                    <a:pt x="911957" y="396373"/>
                  </a:lnTo>
                  <a:lnTo>
                    <a:pt x="934200" y="406040"/>
                  </a:lnTo>
                  <a:lnTo>
                    <a:pt x="956443" y="415708"/>
                  </a:lnTo>
                  <a:lnTo>
                    <a:pt x="978686" y="425376"/>
                  </a:lnTo>
                  <a:lnTo>
                    <a:pt x="1000929" y="435043"/>
                  </a:lnTo>
                  <a:lnTo>
                    <a:pt x="1023171" y="444711"/>
                  </a:lnTo>
                  <a:lnTo>
                    <a:pt x="1045414" y="454379"/>
                  </a:lnTo>
                  <a:lnTo>
                    <a:pt x="1067657" y="464046"/>
                  </a:lnTo>
                  <a:lnTo>
                    <a:pt x="1089900" y="473714"/>
                  </a:lnTo>
                  <a:lnTo>
                    <a:pt x="1112143" y="483382"/>
                  </a:lnTo>
                  <a:lnTo>
                    <a:pt x="1134386" y="493049"/>
                  </a:lnTo>
                  <a:lnTo>
                    <a:pt x="1156629" y="502717"/>
                  </a:lnTo>
                  <a:lnTo>
                    <a:pt x="1178872" y="512384"/>
                  </a:lnTo>
                  <a:lnTo>
                    <a:pt x="1201114" y="522052"/>
                  </a:lnTo>
                  <a:lnTo>
                    <a:pt x="1223357" y="531720"/>
                  </a:lnTo>
                  <a:lnTo>
                    <a:pt x="1245600" y="541387"/>
                  </a:lnTo>
                  <a:lnTo>
                    <a:pt x="1267843" y="551055"/>
                  </a:lnTo>
                  <a:lnTo>
                    <a:pt x="1290086" y="560723"/>
                  </a:lnTo>
                  <a:lnTo>
                    <a:pt x="1312329" y="570390"/>
                  </a:lnTo>
                  <a:lnTo>
                    <a:pt x="1334572" y="580058"/>
                  </a:lnTo>
                  <a:lnTo>
                    <a:pt x="1356815" y="589726"/>
                  </a:lnTo>
                  <a:lnTo>
                    <a:pt x="1379057" y="599393"/>
                  </a:lnTo>
                  <a:lnTo>
                    <a:pt x="1401300" y="609061"/>
                  </a:lnTo>
                  <a:lnTo>
                    <a:pt x="1423543" y="618728"/>
                  </a:lnTo>
                  <a:lnTo>
                    <a:pt x="1445786" y="628396"/>
                  </a:lnTo>
                  <a:lnTo>
                    <a:pt x="1468029" y="638064"/>
                  </a:lnTo>
                  <a:lnTo>
                    <a:pt x="1490272" y="647731"/>
                  </a:lnTo>
                  <a:lnTo>
                    <a:pt x="1512515" y="657399"/>
                  </a:lnTo>
                  <a:lnTo>
                    <a:pt x="1534757" y="667067"/>
                  </a:lnTo>
                  <a:lnTo>
                    <a:pt x="1557000" y="676734"/>
                  </a:lnTo>
                  <a:lnTo>
                    <a:pt x="1579243" y="686402"/>
                  </a:lnTo>
                  <a:lnTo>
                    <a:pt x="1601486" y="696070"/>
                  </a:lnTo>
                  <a:lnTo>
                    <a:pt x="1623729" y="705737"/>
                  </a:lnTo>
                  <a:lnTo>
                    <a:pt x="1645972" y="715405"/>
                  </a:lnTo>
                  <a:lnTo>
                    <a:pt x="1668215" y="725073"/>
                  </a:lnTo>
                  <a:lnTo>
                    <a:pt x="1690458" y="734740"/>
                  </a:lnTo>
                  <a:lnTo>
                    <a:pt x="1712700" y="744408"/>
                  </a:lnTo>
                  <a:lnTo>
                    <a:pt x="1734943" y="754075"/>
                  </a:lnTo>
                  <a:lnTo>
                    <a:pt x="1757186" y="763743"/>
                  </a:lnTo>
                  <a:lnTo>
                    <a:pt x="1779429" y="773411"/>
                  </a:lnTo>
                  <a:lnTo>
                    <a:pt x="1801672" y="783078"/>
                  </a:lnTo>
                  <a:lnTo>
                    <a:pt x="1823915" y="792746"/>
                  </a:lnTo>
                  <a:lnTo>
                    <a:pt x="1846158" y="802414"/>
                  </a:lnTo>
                  <a:lnTo>
                    <a:pt x="1868401" y="812081"/>
                  </a:lnTo>
                  <a:lnTo>
                    <a:pt x="1890643" y="821749"/>
                  </a:lnTo>
                  <a:lnTo>
                    <a:pt x="1912886" y="831417"/>
                  </a:lnTo>
                  <a:lnTo>
                    <a:pt x="1935129" y="841084"/>
                  </a:lnTo>
                  <a:lnTo>
                    <a:pt x="1957372" y="850752"/>
                  </a:lnTo>
                  <a:lnTo>
                    <a:pt x="1979615" y="860420"/>
                  </a:lnTo>
                  <a:lnTo>
                    <a:pt x="2001858" y="870087"/>
                  </a:lnTo>
                  <a:lnTo>
                    <a:pt x="2024101" y="879755"/>
                  </a:lnTo>
                  <a:lnTo>
                    <a:pt x="2046343" y="889422"/>
                  </a:lnTo>
                  <a:lnTo>
                    <a:pt x="2068586" y="899090"/>
                  </a:lnTo>
                  <a:lnTo>
                    <a:pt x="2090829" y="908758"/>
                  </a:lnTo>
                  <a:lnTo>
                    <a:pt x="2102995" y="9140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197910" y="5751076"/>
              <a:ext cx="143071" cy="132064"/>
            </a:xfrm>
            <a:custGeom>
              <a:avLst/>
              <a:pathLst>
                <a:path w="143071" h="132064">
                  <a:moveTo>
                    <a:pt x="0" y="132064"/>
                  </a:moveTo>
                  <a:lnTo>
                    <a:pt x="143071" y="115742"/>
                  </a:lnTo>
                  <a:lnTo>
                    <a:pt x="574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437026" y="3201442"/>
              <a:ext cx="1800960" cy="1751331"/>
            </a:xfrm>
            <a:custGeom>
              <a:avLst/>
              <a:pathLst>
                <a:path w="1800960" h="1751331">
                  <a:moveTo>
                    <a:pt x="1800960" y="1751331"/>
                  </a:moveTo>
                  <a:lnTo>
                    <a:pt x="1781987" y="1732880"/>
                  </a:lnTo>
                  <a:lnTo>
                    <a:pt x="1763013" y="1714429"/>
                  </a:lnTo>
                  <a:lnTo>
                    <a:pt x="1744040" y="1695978"/>
                  </a:lnTo>
                  <a:lnTo>
                    <a:pt x="1725066" y="1677528"/>
                  </a:lnTo>
                  <a:lnTo>
                    <a:pt x="1706092" y="1659077"/>
                  </a:lnTo>
                  <a:lnTo>
                    <a:pt x="1687119" y="1640626"/>
                  </a:lnTo>
                  <a:lnTo>
                    <a:pt x="1668145" y="1622175"/>
                  </a:lnTo>
                  <a:lnTo>
                    <a:pt x="1649171" y="1603725"/>
                  </a:lnTo>
                  <a:lnTo>
                    <a:pt x="1630198" y="1585274"/>
                  </a:lnTo>
                  <a:lnTo>
                    <a:pt x="1611224" y="1566823"/>
                  </a:lnTo>
                  <a:lnTo>
                    <a:pt x="1592251" y="1548372"/>
                  </a:lnTo>
                  <a:lnTo>
                    <a:pt x="1573277" y="1529922"/>
                  </a:lnTo>
                  <a:lnTo>
                    <a:pt x="1554303" y="1511471"/>
                  </a:lnTo>
                  <a:lnTo>
                    <a:pt x="1535330" y="1493020"/>
                  </a:lnTo>
                  <a:lnTo>
                    <a:pt x="1516356" y="1474569"/>
                  </a:lnTo>
                  <a:lnTo>
                    <a:pt x="1497383" y="1456119"/>
                  </a:lnTo>
                  <a:lnTo>
                    <a:pt x="1478409" y="1437668"/>
                  </a:lnTo>
                  <a:lnTo>
                    <a:pt x="1459435" y="1419217"/>
                  </a:lnTo>
                  <a:lnTo>
                    <a:pt x="1440462" y="1400766"/>
                  </a:lnTo>
                  <a:lnTo>
                    <a:pt x="1421488" y="1382316"/>
                  </a:lnTo>
                  <a:lnTo>
                    <a:pt x="1402514" y="1363865"/>
                  </a:lnTo>
                  <a:lnTo>
                    <a:pt x="1383541" y="1345414"/>
                  </a:lnTo>
                  <a:lnTo>
                    <a:pt x="1364567" y="1326963"/>
                  </a:lnTo>
                  <a:lnTo>
                    <a:pt x="1345594" y="1308513"/>
                  </a:lnTo>
                  <a:lnTo>
                    <a:pt x="1326620" y="1290062"/>
                  </a:lnTo>
                  <a:lnTo>
                    <a:pt x="1307646" y="1271611"/>
                  </a:lnTo>
                  <a:lnTo>
                    <a:pt x="1288673" y="1253160"/>
                  </a:lnTo>
                  <a:lnTo>
                    <a:pt x="1269699" y="1234710"/>
                  </a:lnTo>
                  <a:lnTo>
                    <a:pt x="1250726" y="1216259"/>
                  </a:lnTo>
                  <a:lnTo>
                    <a:pt x="1231752" y="1197808"/>
                  </a:lnTo>
                  <a:lnTo>
                    <a:pt x="1212778" y="1179357"/>
                  </a:lnTo>
                  <a:lnTo>
                    <a:pt x="1193805" y="1160907"/>
                  </a:lnTo>
                  <a:lnTo>
                    <a:pt x="1174831" y="1142456"/>
                  </a:lnTo>
                  <a:lnTo>
                    <a:pt x="1155857" y="1124005"/>
                  </a:lnTo>
                  <a:lnTo>
                    <a:pt x="1136884" y="1105554"/>
                  </a:lnTo>
                  <a:lnTo>
                    <a:pt x="1117910" y="1087104"/>
                  </a:lnTo>
                  <a:lnTo>
                    <a:pt x="1098937" y="1068653"/>
                  </a:lnTo>
                  <a:lnTo>
                    <a:pt x="1079963" y="1050202"/>
                  </a:lnTo>
                  <a:lnTo>
                    <a:pt x="1060989" y="1031751"/>
                  </a:lnTo>
                  <a:lnTo>
                    <a:pt x="1042016" y="1013301"/>
                  </a:lnTo>
                  <a:lnTo>
                    <a:pt x="1023042" y="994850"/>
                  </a:lnTo>
                  <a:lnTo>
                    <a:pt x="1004069" y="976399"/>
                  </a:lnTo>
                  <a:lnTo>
                    <a:pt x="985095" y="957948"/>
                  </a:lnTo>
                  <a:lnTo>
                    <a:pt x="966121" y="939498"/>
                  </a:lnTo>
                  <a:lnTo>
                    <a:pt x="947148" y="921047"/>
                  </a:lnTo>
                  <a:lnTo>
                    <a:pt x="928174" y="902596"/>
                  </a:lnTo>
                  <a:lnTo>
                    <a:pt x="909201" y="884145"/>
                  </a:lnTo>
                  <a:lnTo>
                    <a:pt x="890227" y="865695"/>
                  </a:lnTo>
                  <a:lnTo>
                    <a:pt x="871253" y="847244"/>
                  </a:lnTo>
                  <a:lnTo>
                    <a:pt x="852280" y="828793"/>
                  </a:lnTo>
                  <a:lnTo>
                    <a:pt x="833306" y="810342"/>
                  </a:lnTo>
                  <a:lnTo>
                    <a:pt x="814332" y="791892"/>
                  </a:lnTo>
                  <a:lnTo>
                    <a:pt x="795359" y="773441"/>
                  </a:lnTo>
                  <a:lnTo>
                    <a:pt x="776385" y="754990"/>
                  </a:lnTo>
                  <a:lnTo>
                    <a:pt x="757412" y="736539"/>
                  </a:lnTo>
                  <a:lnTo>
                    <a:pt x="738438" y="718089"/>
                  </a:lnTo>
                  <a:lnTo>
                    <a:pt x="719464" y="699638"/>
                  </a:lnTo>
                  <a:lnTo>
                    <a:pt x="700491" y="681187"/>
                  </a:lnTo>
                  <a:lnTo>
                    <a:pt x="681517" y="662736"/>
                  </a:lnTo>
                  <a:lnTo>
                    <a:pt x="662544" y="644286"/>
                  </a:lnTo>
                  <a:lnTo>
                    <a:pt x="643570" y="625835"/>
                  </a:lnTo>
                  <a:lnTo>
                    <a:pt x="624596" y="607384"/>
                  </a:lnTo>
                  <a:lnTo>
                    <a:pt x="605623" y="588933"/>
                  </a:lnTo>
                  <a:lnTo>
                    <a:pt x="586649" y="570483"/>
                  </a:lnTo>
                  <a:lnTo>
                    <a:pt x="567675" y="552032"/>
                  </a:lnTo>
                  <a:lnTo>
                    <a:pt x="548702" y="533581"/>
                  </a:lnTo>
                  <a:lnTo>
                    <a:pt x="529728" y="515130"/>
                  </a:lnTo>
                  <a:lnTo>
                    <a:pt x="510755" y="496680"/>
                  </a:lnTo>
                  <a:lnTo>
                    <a:pt x="491781" y="478229"/>
                  </a:lnTo>
                  <a:lnTo>
                    <a:pt x="472807" y="459778"/>
                  </a:lnTo>
                  <a:lnTo>
                    <a:pt x="453834" y="441327"/>
                  </a:lnTo>
                  <a:lnTo>
                    <a:pt x="434860" y="422877"/>
                  </a:lnTo>
                  <a:lnTo>
                    <a:pt x="415887" y="404426"/>
                  </a:lnTo>
                  <a:lnTo>
                    <a:pt x="396913" y="385975"/>
                  </a:lnTo>
                  <a:lnTo>
                    <a:pt x="377939" y="367524"/>
                  </a:lnTo>
                  <a:lnTo>
                    <a:pt x="358966" y="349074"/>
                  </a:lnTo>
                  <a:lnTo>
                    <a:pt x="339992" y="330623"/>
                  </a:lnTo>
                  <a:lnTo>
                    <a:pt x="321018" y="312172"/>
                  </a:lnTo>
                  <a:lnTo>
                    <a:pt x="302045" y="293721"/>
                  </a:lnTo>
                  <a:lnTo>
                    <a:pt x="283071" y="275271"/>
                  </a:lnTo>
                  <a:lnTo>
                    <a:pt x="264098" y="256820"/>
                  </a:lnTo>
                  <a:lnTo>
                    <a:pt x="245124" y="238369"/>
                  </a:lnTo>
                  <a:lnTo>
                    <a:pt x="226150" y="219918"/>
                  </a:lnTo>
                  <a:lnTo>
                    <a:pt x="207177" y="201468"/>
                  </a:lnTo>
                  <a:lnTo>
                    <a:pt x="188203" y="183017"/>
                  </a:lnTo>
                  <a:lnTo>
                    <a:pt x="169230" y="164566"/>
                  </a:lnTo>
                  <a:lnTo>
                    <a:pt x="150256" y="146115"/>
                  </a:lnTo>
                  <a:lnTo>
                    <a:pt x="131282" y="127665"/>
                  </a:lnTo>
                  <a:lnTo>
                    <a:pt x="112309" y="109214"/>
                  </a:lnTo>
                  <a:lnTo>
                    <a:pt x="93335" y="90763"/>
                  </a:lnTo>
                  <a:lnTo>
                    <a:pt x="74361" y="72312"/>
                  </a:lnTo>
                  <a:lnTo>
                    <a:pt x="55388" y="53862"/>
                  </a:lnTo>
                  <a:lnTo>
                    <a:pt x="36414" y="35411"/>
                  </a:lnTo>
                  <a:lnTo>
                    <a:pt x="17441" y="1696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437026" y="3201442"/>
              <a:ext cx="139600" cy="138559"/>
            </a:xfrm>
            <a:custGeom>
              <a:avLst/>
              <a:pathLst>
                <a:path w="139600" h="138559">
                  <a:moveTo>
                    <a:pt x="139600" y="35323"/>
                  </a:moveTo>
                  <a:lnTo>
                    <a:pt x="0" y="0"/>
                  </a:lnTo>
                  <a:lnTo>
                    <a:pt x="39209" y="1385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243397" y="4920347"/>
              <a:ext cx="280387" cy="301892"/>
            </a:xfrm>
            <a:custGeom>
              <a:avLst/>
              <a:pathLst>
                <a:path w="280387" h="301892">
                  <a:moveTo>
                    <a:pt x="0" y="0"/>
                  </a:moveTo>
                  <a:lnTo>
                    <a:pt x="3574" y="3848"/>
                  </a:lnTo>
                  <a:lnTo>
                    <a:pt x="7149" y="7697"/>
                  </a:lnTo>
                  <a:lnTo>
                    <a:pt x="10723" y="11546"/>
                  </a:lnTo>
                  <a:lnTo>
                    <a:pt x="14298" y="15394"/>
                  </a:lnTo>
                  <a:lnTo>
                    <a:pt x="17872" y="19243"/>
                  </a:lnTo>
                  <a:lnTo>
                    <a:pt x="21447" y="23092"/>
                  </a:lnTo>
                  <a:lnTo>
                    <a:pt x="25022" y="26941"/>
                  </a:lnTo>
                  <a:lnTo>
                    <a:pt x="28596" y="30789"/>
                  </a:lnTo>
                  <a:lnTo>
                    <a:pt x="32171" y="34638"/>
                  </a:lnTo>
                  <a:lnTo>
                    <a:pt x="35745" y="38487"/>
                  </a:lnTo>
                  <a:lnTo>
                    <a:pt x="39320" y="42336"/>
                  </a:lnTo>
                  <a:lnTo>
                    <a:pt x="42895" y="46184"/>
                  </a:lnTo>
                  <a:lnTo>
                    <a:pt x="46469" y="50033"/>
                  </a:lnTo>
                  <a:lnTo>
                    <a:pt x="50044" y="53882"/>
                  </a:lnTo>
                  <a:lnTo>
                    <a:pt x="53618" y="57731"/>
                  </a:lnTo>
                  <a:lnTo>
                    <a:pt x="57193" y="61579"/>
                  </a:lnTo>
                  <a:lnTo>
                    <a:pt x="60768" y="65428"/>
                  </a:lnTo>
                  <a:lnTo>
                    <a:pt x="64342" y="69277"/>
                  </a:lnTo>
                  <a:lnTo>
                    <a:pt x="67917" y="73126"/>
                  </a:lnTo>
                  <a:lnTo>
                    <a:pt x="71491" y="76974"/>
                  </a:lnTo>
                  <a:lnTo>
                    <a:pt x="75066" y="80823"/>
                  </a:lnTo>
                  <a:lnTo>
                    <a:pt x="78641" y="84672"/>
                  </a:lnTo>
                  <a:lnTo>
                    <a:pt x="82215" y="88521"/>
                  </a:lnTo>
                  <a:lnTo>
                    <a:pt x="85790" y="92369"/>
                  </a:lnTo>
                  <a:lnTo>
                    <a:pt x="89364" y="96218"/>
                  </a:lnTo>
                  <a:lnTo>
                    <a:pt x="92939" y="100067"/>
                  </a:lnTo>
                  <a:lnTo>
                    <a:pt x="96514" y="103916"/>
                  </a:lnTo>
                  <a:lnTo>
                    <a:pt x="100088" y="107764"/>
                  </a:lnTo>
                  <a:lnTo>
                    <a:pt x="103663" y="111613"/>
                  </a:lnTo>
                  <a:lnTo>
                    <a:pt x="107237" y="115462"/>
                  </a:lnTo>
                  <a:lnTo>
                    <a:pt x="110812" y="119311"/>
                  </a:lnTo>
                  <a:lnTo>
                    <a:pt x="114387" y="123159"/>
                  </a:lnTo>
                  <a:lnTo>
                    <a:pt x="117961" y="127008"/>
                  </a:lnTo>
                  <a:lnTo>
                    <a:pt x="121536" y="130857"/>
                  </a:lnTo>
                  <a:lnTo>
                    <a:pt x="125110" y="134706"/>
                  </a:lnTo>
                  <a:lnTo>
                    <a:pt x="128685" y="138554"/>
                  </a:lnTo>
                  <a:lnTo>
                    <a:pt x="132260" y="142403"/>
                  </a:lnTo>
                  <a:lnTo>
                    <a:pt x="135834" y="146252"/>
                  </a:lnTo>
                  <a:lnTo>
                    <a:pt x="139409" y="150101"/>
                  </a:lnTo>
                  <a:lnTo>
                    <a:pt x="142983" y="153949"/>
                  </a:lnTo>
                  <a:lnTo>
                    <a:pt x="146558" y="157798"/>
                  </a:lnTo>
                  <a:lnTo>
                    <a:pt x="150133" y="161647"/>
                  </a:lnTo>
                  <a:lnTo>
                    <a:pt x="153707" y="165496"/>
                  </a:lnTo>
                  <a:lnTo>
                    <a:pt x="157282" y="169344"/>
                  </a:lnTo>
                  <a:lnTo>
                    <a:pt x="160856" y="173193"/>
                  </a:lnTo>
                  <a:lnTo>
                    <a:pt x="164431" y="177042"/>
                  </a:lnTo>
                  <a:lnTo>
                    <a:pt x="168005" y="180891"/>
                  </a:lnTo>
                  <a:lnTo>
                    <a:pt x="171580" y="184739"/>
                  </a:lnTo>
                  <a:lnTo>
                    <a:pt x="175155" y="188588"/>
                  </a:lnTo>
                  <a:lnTo>
                    <a:pt x="178729" y="192437"/>
                  </a:lnTo>
                  <a:lnTo>
                    <a:pt x="182304" y="196286"/>
                  </a:lnTo>
                  <a:lnTo>
                    <a:pt x="185878" y="200134"/>
                  </a:lnTo>
                  <a:lnTo>
                    <a:pt x="189453" y="203983"/>
                  </a:lnTo>
                  <a:lnTo>
                    <a:pt x="193028" y="207832"/>
                  </a:lnTo>
                  <a:lnTo>
                    <a:pt x="196602" y="211681"/>
                  </a:lnTo>
                  <a:lnTo>
                    <a:pt x="200177" y="215529"/>
                  </a:lnTo>
                  <a:lnTo>
                    <a:pt x="203751" y="219378"/>
                  </a:lnTo>
                  <a:lnTo>
                    <a:pt x="207326" y="223227"/>
                  </a:lnTo>
                  <a:lnTo>
                    <a:pt x="210901" y="227076"/>
                  </a:lnTo>
                  <a:lnTo>
                    <a:pt x="214475" y="230924"/>
                  </a:lnTo>
                  <a:lnTo>
                    <a:pt x="218050" y="234773"/>
                  </a:lnTo>
                  <a:lnTo>
                    <a:pt x="221624" y="238622"/>
                  </a:lnTo>
                  <a:lnTo>
                    <a:pt x="225199" y="242471"/>
                  </a:lnTo>
                  <a:lnTo>
                    <a:pt x="228774" y="246319"/>
                  </a:lnTo>
                  <a:lnTo>
                    <a:pt x="232348" y="250168"/>
                  </a:lnTo>
                  <a:lnTo>
                    <a:pt x="235923" y="254017"/>
                  </a:lnTo>
                  <a:lnTo>
                    <a:pt x="239497" y="257866"/>
                  </a:lnTo>
                  <a:lnTo>
                    <a:pt x="243072" y="261714"/>
                  </a:lnTo>
                  <a:lnTo>
                    <a:pt x="246647" y="265563"/>
                  </a:lnTo>
                  <a:lnTo>
                    <a:pt x="250221" y="269412"/>
                  </a:lnTo>
                  <a:lnTo>
                    <a:pt x="253796" y="273261"/>
                  </a:lnTo>
                  <a:lnTo>
                    <a:pt x="257370" y="277109"/>
                  </a:lnTo>
                  <a:lnTo>
                    <a:pt x="260945" y="280958"/>
                  </a:lnTo>
                  <a:lnTo>
                    <a:pt x="264520" y="284807"/>
                  </a:lnTo>
                  <a:lnTo>
                    <a:pt x="268094" y="288656"/>
                  </a:lnTo>
                  <a:lnTo>
                    <a:pt x="271669" y="292504"/>
                  </a:lnTo>
                  <a:lnTo>
                    <a:pt x="275243" y="296353"/>
                  </a:lnTo>
                  <a:lnTo>
                    <a:pt x="278818" y="300202"/>
                  </a:lnTo>
                  <a:lnTo>
                    <a:pt x="280387" y="30189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386162" y="5081865"/>
              <a:ext cx="137623" cy="140374"/>
            </a:xfrm>
            <a:custGeom>
              <a:avLst/>
              <a:pathLst>
                <a:path w="137623" h="140374">
                  <a:moveTo>
                    <a:pt x="0" y="97996"/>
                  </a:moveTo>
                  <a:lnTo>
                    <a:pt x="137623" y="140374"/>
                  </a:lnTo>
                  <a:lnTo>
                    <a:pt x="10551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243397" y="4238477"/>
              <a:ext cx="450532" cy="681869"/>
            </a:xfrm>
            <a:custGeom>
              <a:avLst/>
              <a:pathLst>
                <a:path w="450532" h="681869">
                  <a:moveTo>
                    <a:pt x="0" y="681869"/>
                  </a:moveTo>
                  <a:lnTo>
                    <a:pt x="5152" y="674072"/>
                  </a:lnTo>
                  <a:lnTo>
                    <a:pt x="10304" y="666274"/>
                  </a:lnTo>
                  <a:lnTo>
                    <a:pt x="15456" y="658476"/>
                  </a:lnTo>
                  <a:lnTo>
                    <a:pt x="20608" y="650678"/>
                  </a:lnTo>
                  <a:lnTo>
                    <a:pt x="25761" y="642881"/>
                  </a:lnTo>
                  <a:lnTo>
                    <a:pt x="30913" y="635083"/>
                  </a:lnTo>
                  <a:lnTo>
                    <a:pt x="36065" y="627285"/>
                  </a:lnTo>
                  <a:lnTo>
                    <a:pt x="41217" y="619487"/>
                  </a:lnTo>
                  <a:lnTo>
                    <a:pt x="46369" y="611690"/>
                  </a:lnTo>
                  <a:lnTo>
                    <a:pt x="51522" y="603892"/>
                  </a:lnTo>
                  <a:lnTo>
                    <a:pt x="56674" y="596094"/>
                  </a:lnTo>
                  <a:lnTo>
                    <a:pt x="61826" y="588296"/>
                  </a:lnTo>
                  <a:lnTo>
                    <a:pt x="66978" y="580499"/>
                  </a:lnTo>
                  <a:lnTo>
                    <a:pt x="72131" y="572701"/>
                  </a:lnTo>
                  <a:lnTo>
                    <a:pt x="77283" y="564903"/>
                  </a:lnTo>
                  <a:lnTo>
                    <a:pt x="82435" y="557105"/>
                  </a:lnTo>
                  <a:lnTo>
                    <a:pt x="87587" y="549308"/>
                  </a:lnTo>
                  <a:lnTo>
                    <a:pt x="92739" y="541510"/>
                  </a:lnTo>
                  <a:lnTo>
                    <a:pt x="97892" y="533712"/>
                  </a:lnTo>
                  <a:lnTo>
                    <a:pt x="103044" y="525914"/>
                  </a:lnTo>
                  <a:lnTo>
                    <a:pt x="108196" y="518117"/>
                  </a:lnTo>
                  <a:lnTo>
                    <a:pt x="113348" y="510319"/>
                  </a:lnTo>
                  <a:lnTo>
                    <a:pt x="118501" y="502521"/>
                  </a:lnTo>
                  <a:lnTo>
                    <a:pt x="123653" y="494723"/>
                  </a:lnTo>
                  <a:lnTo>
                    <a:pt x="128805" y="486926"/>
                  </a:lnTo>
                  <a:lnTo>
                    <a:pt x="133957" y="479128"/>
                  </a:lnTo>
                  <a:lnTo>
                    <a:pt x="139109" y="471330"/>
                  </a:lnTo>
                  <a:lnTo>
                    <a:pt x="144262" y="463532"/>
                  </a:lnTo>
                  <a:lnTo>
                    <a:pt x="149414" y="455735"/>
                  </a:lnTo>
                  <a:lnTo>
                    <a:pt x="154566" y="447937"/>
                  </a:lnTo>
                  <a:lnTo>
                    <a:pt x="159718" y="440139"/>
                  </a:lnTo>
                  <a:lnTo>
                    <a:pt x="164870" y="432341"/>
                  </a:lnTo>
                  <a:lnTo>
                    <a:pt x="170023" y="424544"/>
                  </a:lnTo>
                  <a:lnTo>
                    <a:pt x="175175" y="416746"/>
                  </a:lnTo>
                  <a:lnTo>
                    <a:pt x="180327" y="408948"/>
                  </a:lnTo>
                  <a:lnTo>
                    <a:pt x="185479" y="401150"/>
                  </a:lnTo>
                  <a:lnTo>
                    <a:pt x="190632" y="393353"/>
                  </a:lnTo>
                  <a:lnTo>
                    <a:pt x="195784" y="385555"/>
                  </a:lnTo>
                  <a:lnTo>
                    <a:pt x="200936" y="377757"/>
                  </a:lnTo>
                  <a:lnTo>
                    <a:pt x="206088" y="369959"/>
                  </a:lnTo>
                  <a:lnTo>
                    <a:pt x="211240" y="362162"/>
                  </a:lnTo>
                  <a:lnTo>
                    <a:pt x="216393" y="354364"/>
                  </a:lnTo>
                  <a:lnTo>
                    <a:pt x="221545" y="346566"/>
                  </a:lnTo>
                  <a:lnTo>
                    <a:pt x="226697" y="338768"/>
                  </a:lnTo>
                  <a:lnTo>
                    <a:pt x="231849" y="330971"/>
                  </a:lnTo>
                  <a:lnTo>
                    <a:pt x="237002" y="323173"/>
                  </a:lnTo>
                  <a:lnTo>
                    <a:pt x="242154" y="315375"/>
                  </a:lnTo>
                  <a:lnTo>
                    <a:pt x="247306" y="307577"/>
                  </a:lnTo>
                  <a:lnTo>
                    <a:pt x="252458" y="299780"/>
                  </a:lnTo>
                  <a:lnTo>
                    <a:pt x="257610" y="291982"/>
                  </a:lnTo>
                  <a:lnTo>
                    <a:pt x="262763" y="284184"/>
                  </a:lnTo>
                  <a:lnTo>
                    <a:pt x="267915" y="276386"/>
                  </a:lnTo>
                  <a:lnTo>
                    <a:pt x="273067" y="268589"/>
                  </a:lnTo>
                  <a:lnTo>
                    <a:pt x="278219" y="260791"/>
                  </a:lnTo>
                  <a:lnTo>
                    <a:pt x="283371" y="252993"/>
                  </a:lnTo>
                  <a:lnTo>
                    <a:pt x="288524" y="245195"/>
                  </a:lnTo>
                  <a:lnTo>
                    <a:pt x="293676" y="237398"/>
                  </a:lnTo>
                  <a:lnTo>
                    <a:pt x="298828" y="229600"/>
                  </a:lnTo>
                  <a:lnTo>
                    <a:pt x="303980" y="221802"/>
                  </a:lnTo>
                  <a:lnTo>
                    <a:pt x="309133" y="214004"/>
                  </a:lnTo>
                  <a:lnTo>
                    <a:pt x="314285" y="206207"/>
                  </a:lnTo>
                  <a:lnTo>
                    <a:pt x="319437" y="198409"/>
                  </a:lnTo>
                  <a:lnTo>
                    <a:pt x="324589" y="190611"/>
                  </a:lnTo>
                  <a:lnTo>
                    <a:pt x="329741" y="182813"/>
                  </a:lnTo>
                  <a:lnTo>
                    <a:pt x="334894" y="175016"/>
                  </a:lnTo>
                  <a:lnTo>
                    <a:pt x="340046" y="167218"/>
                  </a:lnTo>
                  <a:lnTo>
                    <a:pt x="345198" y="159420"/>
                  </a:lnTo>
                  <a:lnTo>
                    <a:pt x="350350" y="151622"/>
                  </a:lnTo>
                  <a:lnTo>
                    <a:pt x="355503" y="143825"/>
                  </a:lnTo>
                  <a:lnTo>
                    <a:pt x="360655" y="136027"/>
                  </a:lnTo>
                  <a:lnTo>
                    <a:pt x="365807" y="128229"/>
                  </a:lnTo>
                  <a:lnTo>
                    <a:pt x="370959" y="120431"/>
                  </a:lnTo>
                  <a:lnTo>
                    <a:pt x="376111" y="112634"/>
                  </a:lnTo>
                  <a:lnTo>
                    <a:pt x="381264" y="104836"/>
                  </a:lnTo>
                  <a:lnTo>
                    <a:pt x="386416" y="97038"/>
                  </a:lnTo>
                  <a:lnTo>
                    <a:pt x="391568" y="89240"/>
                  </a:lnTo>
                  <a:lnTo>
                    <a:pt x="396720" y="81443"/>
                  </a:lnTo>
                  <a:lnTo>
                    <a:pt x="401872" y="73645"/>
                  </a:lnTo>
                  <a:lnTo>
                    <a:pt x="407025" y="65847"/>
                  </a:lnTo>
                  <a:lnTo>
                    <a:pt x="412177" y="58049"/>
                  </a:lnTo>
                  <a:lnTo>
                    <a:pt x="417329" y="50252"/>
                  </a:lnTo>
                  <a:lnTo>
                    <a:pt x="422481" y="42454"/>
                  </a:lnTo>
                  <a:lnTo>
                    <a:pt x="427634" y="34656"/>
                  </a:lnTo>
                  <a:lnTo>
                    <a:pt x="432786" y="26858"/>
                  </a:lnTo>
                  <a:lnTo>
                    <a:pt x="437938" y="19061"/>
                  </a:lnTo>
                  <a:lnTo>
                    <a:pt x="443090" y="11263"/>
                  </a:lnTo>
                  <a:lnTo>
                    <a:pt x="448242" y="3465"/>
                  </a:lnTo>
                  <a:lnTo>
                    <a:pt x="45053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65111" y="4238477"/>
              <a:ext cx="128818" cy="143738"/>
            </a:xfrm>
            <a:custGeom>
              <a:avLst/>
              <a:pathLst>
                <a:path w="128818" h="143738">
                  <a:moveTo>
                    <a:pt x="120143" y="143738"/>
                  </a:moveTo>
                  <a:lnTo>
                    <a:pt x="128818" y="0"/>
                  </a:lnTo>
                  <a:lnTo>
                    <a:pt x="0" y="6435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131627" y="4920347"/>
              <a:ext cx="111770" cy="295948"/>
            </a:xfrm>
            <a:custGeom>
              <a:avLst/>
              <a:pathLst>
                <a:path w="111770" h="295948">
                  <a:moveTo>
                    <a:pt x="111770" y="0"/>
                  </a:moveTo>
                  <a:lnTo>
                    <a:pt x="110256" y="4009"/>
                  </a:lnTo>
                  <a:lnTo>
                    <a:pt x="108741" y="8019"/>
                  </a:lnTo>
                  <a:lnTo>
                    <a:pt x="107227" y="12029"/>
                  </a:lnTo>
                  <a:lnTo>
                    <a:pt x="105712" y="16039"/>
                  </a:lnTo>
                  <a:lnTo>
                    <a:pt x="104198" y="20049"/>
                  </a:lnTo>
                  <a:lnTo>
                    <a:pt x="102684" y="24059"/>
                  </a:lnTo>
                  <a:lnTo>
                    <a:pt x="101169" y="28069"/>
                  </a:lnTo>
                  <a:lnTo>
                    <a:pt x="99655" y="32079"/>
                  </a:lnTo>
                  <a:lnTo>
                    <a:pt x="98140" y="36089"/>
                  </a:lnTo>
                  <a:lnTo>
                    <a:pt x="96626" y="40099"/>
                  </a:lnTo>
                  <a:lnTo>
                    <a:pt x="95111" y="44109"/>
                  </a:lnTo>
                  <a:lnTo>
                    <a:pt x="93597" y="48119"/>
                  </a:lnTo>
                  <a:lnTo>
                    <a:pt x="92083" y="52129"/>
                  </a:lnTo>
                  <a:lnTo>
                    <a:pt x="90568" y="56138"/>
                  </a:lnTo>
                  <a:lnTo>
                    <a:pt x="89054" y="60148"/>
                  </a:lnTo>
                  <a:lnTo>
                    <a:pt x="87539" y="64158"/>
                  </a:lnTo>
                  <a:lnTo>
                    <a:pt x="86025" y="68168"/>
                  </a:lnTo>
                  <a:lnTo>
                    <a:pt x="84510" y="72178"/>
                  </a:lnTo>
                  <a:lnTo>
                    <a:pt x="82996" y="76188"/>
                  </a:lnTo>
                  <a:lnTo>
                    <a:pt x="81482" y="80198"/>
                  </a:lnTo>
                  <a:lnTo>
                    <a:pt x="79967" y="84208"/>
                  </a:lnTo>
                  <a:lnTo>
                    <a:pt x="78453" y="88218"/>
                  </a:lnTo>
                  <a:lnTo>
                    <a:pt x="76938" y="92228"/>
                  </a:lnTo>
                  <a:lnTo>
                    <a:pt x="75424" y="96238"/>
                  </a:lnTo>
                  <a:lnTo>
                    <a:pt x="73909" y="100248"/>
                  </a:lnTo>
                  <a:lnTo>
                    <a:pt x="72395" y="104258"/>
                  </a:lnTo>
                  <a:lnTo>
                    <a:pt x="70881" y="108268"/>
                  </a:lnTo>
                  <a:lnTo>
                    <a:pt x="69366" y="112277"/>
                  </a:lnTo>
                  <a:lnTo>
                    <a:pt x="67852" y="116287"/>
                  </a:lnTo>
                  <a:lnTo>
                    <a:pt x="66337" y="120297"/>
                  </a:lnTo>
                  <a:lnTo>
                    <a:pt x="64823" y="124307"/>
                  </a:lnTo>
                  <a:lnTo>
                    <a:pt x="63308" y="128317"/>
                  </a:lnTo>
                  <a:lnTo>
                    <a:pt x="61794" y="132327"/>
                  </a:lnTo>
                  <a:lnTo>
                    <a:pt x="60280" y="136337"/>
                  </a:lnTo>
                  <a:lnTo>
                    <a:pt x="58765" y="140347"/>
                  </a:lnTo>
                  <a:lnTo>
                    <a:pt x="57251" y="144357"/>
                  </a:lnTo>
                  <a:lnTo>
                    <a:pt x="55736" y="148367"/>
                  </a:lnTo>
                  <a:lnTo>
                    <a:pt x="54222" y="152377"/>
                  </a:lnTo>
                  <a:lnTo>
                    <a:pt x="52707" y="156387"/>
                  </a:lnTo>
                  <a:lnTo>
                    <a:pt x="51193" y="160397"/>
                  </a:lnTo>
                  <a:lnTo>
                    <a:pt x="49679" y="164407"/>
                  </a:lnTo>
                  <a:lnTo>
                    <a:pt x="48164" y="168416"/>
                  </a:lnTo>
                  <a:lnTo>
                    <a:pt x="46650" y="172426"/>
                  </a:lnTo>
                  <a:lnTo>
                    <a:pt x="45135" y="176436"/>
                  </a:lnTo>
                  <a:lnTo>
                    <a:pt x="43621" y="180446"/>
                  </a:lnTo>
                  <a:lnTo>
                    <a:pt x="42106" y="184456"/>
                  </a:lnTo>
                  <a:lnTo>
                    <a:pt x="40592" y="188466"/>
                  </a:lnTo>
                  <a:lnTo>
                    <a:pt x="39078" y="192476"/>
                  </a:lnTo>
                  <a:lnTo>
                    <a:pt x="37563" y="196486"/>
                  </a:lnTo>
                  <a:lnTo>
                    <a:pt x="36049" y="200496"/>
                  </a:lnTo>
                  <a:lnTo>
                    <a:pt x="34534" y="204506"/>
                  </a:lnTo>
                  <a:lnTo>
                    <a:pt x="33020" y="208516"/>
                  </a:lnTo>
                  <a:lnTo>
                    <a:pt x="31505" y="212526"/>
                  </a:lnTo>
                  <a:lnTo>
                    <a:pt x="29991" y="216536"/>
                  </a:lnTo>
                  <a:lnTo>
                    <a:pt x="28477" y="220546"/>
                  </a:lnTo>
                  <a:lnTo>
                    <a:pt x="26962" y="224555"/>
                  </a:lnTo>
                  <a:lnTo>
                    <a:pt x="25448" y="228565"/>
                  </a:lnTo>
                  <a:lnTo>
                    <a:pt x="23933" y="232575"/>
                  </a:lnTo>
                  <a:lnTo>
                    <a:pt x="22419" y="236585"/>
                  </a:lnTo>
                  <a:lnTo>
                    <a:pt x="20904" y="240595"/>
                  </a:lnTo>
                  <a:lnTo>
                    <a:pt x="19390" y="244605"/>
                  </a:lnTo>
                  <a:lnTo>
                    <a:pt x="17876" y="248615"/>
                  </a:lnTo>
                  <a:lnTo>
                    <a:pt x="16361" y="252625"/>
                  </a:lnTo>
                  <a:lnTo>
                    <a:pt x="14847" y="256635"/>
                  </a:lnTo>
                  <a:lnTo>
                    <a:pt x="13332" y="260645"/>
                  </a:lnTo>
                  <a:lnTo>
                    <a:pt x="11818" y="264655"/>
                  </a:lnTo>
                  <a:lnTo>
                    <a:pt x="10303" y="268665"/>
                  </a:lnTo>
                  <a:lnTo>
                    <a:pt x="8789" y="272675"/>
                  </a:lnTo>
                  <a:lnTo>
                    <a:pt x="7275" y="276685"/>
                  </a:lnTo>
                  <a:lnTo>
                    <a:pt x="5760" y="280694"/>
                  </a:lnTo>
                  <a:lnTo>
                    <a:pt x="4246" y="284704"/>
                  </a:lnTo>
                  <a:lnTo>
                    <a:pt x="2731" y="288714"/>
                  </a:lnTo>
                  <a:lnTo>
                    <a:pt x="1217" y="292724"/>
                  </a:lnTo>
                  <a:lnTo>
                    <a:pt x="0" y="29594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108331" y="5074192"/>
              <a:ext cx="134712" cy="142103"/>
            </a:xfrm>
            <a:custGeom>
              <a:avLst/>
              <a:pathLst>
                <a:path w="134712" h="142103">
                  <a:moveTo>
                    <a:pt x="0" y="0"/>
                  </a:moveTo>
                  <a:lnTo>
                    <a:pt x="23295" y="142103"/>
                  </a:lnTo>
                  <a:lnTo>
                    <a:pt x="134712" y="5087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418615" y="4646326"/>
              <a:ext cx="1404614" cy="691148"/>
            </a:xfrm>
            <a:custGeom>
              <a:avLst/>
              <a:pathLst>
                <a:path w="1404614" h="691148">
                  <a:moveTo>
                    <a:pt x="0" y="691148"/>
                  </a:moveTo>
                  <a:lnTo>
                    <a:pt x="15166" y="683685"/>
                  </a:lnTo>
                  <a:lnTo>
                    <a:pt x="30333" y="676222"/>
                  </a:lnTo>
                  <a:lnTo>
                    <a:pt x="45500" y="668759"/>
                  </a:lnTo>
                  <a:lnTo>
                    <a:pt x="60667" y="661296"/>
                  </a:lnTo>
                  <a:lnTo>
                    <a:pt x="75834" y="653833"/>
                  </a:lnTo>
                  <a:lnTo>
                    <a:pt x="91001" y="646370"/>
                  </a:lnTo>
                  <a:lnTo>
                    <a:pt x="106167" y="638907"/>
                  </a:lnTo>
                  <a:lnTo>
                    <a:pt x="121334" y="631444"/>
                  </a:lnTo>
                  <a:lnTo>
                    <a:pt x="136501" y="623981"/>
                  </a:lnTo>
                  <a:lnTo>
                    <a:pt x="151668" y="616518"/>
                  </a:lnTo>
                  <a:lnTo>
                    <a:pt x="166835" y="609055"/>
                  </a:lnTo>
                  <a:lnTo>
                    <a:pt x="182002" y="601592"/>
                  </a:lnTo>
                  <a:lnTo>
                    <a:pt x="197169" y="594130"/>
                  </a:lnTo>
                  <a:lnTo>
                    <a:pt x="212335" y="586667"/>
                  </a:lnTo>
                  <a:lnTo>
                    <a:pt x="227502" y="579204"/>
                  </a:lnTo>
                  <a:lnTo>
                    <a:pt x="242669" y="571741"/>
                  </a:lnTo>
                  <a:lnTo>
                    <a:pt x="257836" y="564278"/>
                  </a:lnTo>
                  <a:lnTo>
                    <a:pt x="273003" y="556815"/>
                  </a:lnTo>
                  <a:lnTo>
                    <a:pt x="288170" y="549352"/>
                  </a:lnTo>
                  <a:lnTo>
                    <a:pt x="303336" y="541889"/>
                  </a:lnTo>
                  <a:lnTo>
                    <a:pt x="318503" y="534426"/>
                  </a:lnTo>
                  <a:lnTo>
                    <a:pt x="333670" y="526963"/>
                  </a:lnTo>
                  <a:lnTo>
                    <a:pt x="348837" y="519500"/>
                  </a:lnTo>
                  <a:lnTo>
                    <a:pt x="364004" y="512037"/>
                  </a:lnTo>
                  <a:lnTo>
                    <a:pt x="379171" y="504574"/>
                  </a:lnTo>
                  <a:lnTo>
                    <a:pt x="394338" y="497111"/>
                  </a:lnTo>
                  <a:lnTo>
                    <a:pt x="409504" y="489648"/>
                  </a:lnTo>
                  <a:lnTo>
                    <a:pt x="424671" y="482186"/>
                  </a:lnTo>
                  <a:lnTo>
                    <a:pt x="439838" y="474723"/>
                  </a:lnTo>
                  <a:lnTo>
                    <a:pt x="455005" y="467260"/>
                  </a:lnTo>
                  <a:lnTo>
                    <a:pt x="470172" y="459797"/>
                  </a:lnTo>
                  <a:lnTo>
                    <a:pt x="485339" y="452334"/>
                  </a:lnTo>
                  <a:lnTo>
                    <a:pt x="500506" y="444871"/>
                  </a:lnTo>
                  <a:lnTo>
                    <a:pt x="515672" y="437408"/>
                  </a:lnTo>
                  <a:lnTo>
                    <a:pt x="530839" y="429945"/>
                  </a:lnTo>
                  <a:lnTo>
                    <a:pt x="546006" y="422482"/>
                  </a:lnTo>
                  <a:lnTo>
                    <a:pt x="561173" y="415019"/>
                  </a:lnTo>
                  <a:lnTo>
                    <a:pt x="576340" y="407556"/>
                  </a:lnTo>
                  <a:lnTo>
                    <a:pt x="591507" y="400093"/>
                  </a:lnTo>
                  <a:lnTo>
                    <a:pt x="606673" y="392630"/>
                  </a:lnTo>
                  <a:lnTo>
                    <a:pt x="621840" y="385167"/>
                  </a:lnTo>
                  <a:lnTo>
                    <a:pt x="637007" y="377704"/>
                  </a:lnTo>
                  <a:lnTo>
                    <a:pt x="652174" y="370242"/>
                  </a:lnTo>
                  <a:lnTo>
                    <a:pt x="667341" y="362779"/>
                  </a:lnTo>
                  <a:lnTo>
                    <a:pt x="682508" y="355316"/>
                  </a:lnTo>
                  <a:lnTo>
                    <a:pt x="697675" y="347853"/>
                  </a:lnTo>
                  <a:lnTo>
                    <a:pt x="712841" y="340390"/>
                  </a:lnTo>
                  <a:lnTo>
                    <a:pt x="728008" y="332927"/>
                  </a:lnTo>
                  <a:lnTo>
                    <a:pt x="743175" y="325464"/>
                  </a:lnTo>
                  <a:lnTo>
                    <a:pt x="758342" y="318001"/>
                  </a:lnTo>
                  <a:lnTo>
                    <a:pt x="773509" y="310538"/>
                  </a:lnTo>
                  <a:lnTo>
                    <a:pt x="788676" y="303075"/>
                  </a:lnTo>
                  <a:lnTo>
                    <a:pt x="803843" y="295612"/>
                  </a:lnTo>
                  <a:lnTo>
                    <a:pt x="819009" y="288149"/>
                  </a:lnTo>
                  <a:lnTo>
                    <a:pt x="834176" y="280686"/>
                  </a:lnTo>
                  <a:lnTo>
                    <a:pt x="849343" y="273223"/>
                  </a:lnTo>
                  <a:lnTo>
                    <a:pt x="864510" y="265760"/>
                  </a:lnTo>
                  <a:lnTo>
                    <a:pt x="879677" y="258298"/>
                  </a:lnTo>
                  <a:lnTo>
                    <a:pt x="894844" y="250835"/>
                  </a:lnTo>
                  <a:lnTo>
                    <a:pt x="910010" y="243372"/>
                  </a:lnTo>
                  <a:lnTo>
                    <a:pt x="925177" y="235909"/>
                  </a:lnTo>
                  <a:lnTo>
                    <a:pt x="940344" y="228446"/>
                  </a:lnTo>
                  <a:lnTo>
                    <a:pt x="955511" y="220983"/>
                  </a:lnTo>
                  <a:lnTo>
                    <a:pt x="970678" y="213520"/>
                  </a:lnTo>
                  <a:lnTo>
                    <a:pt x="985845" y="206057"/>
                  </a:lnTo>
                  <a:lnTo>
                    <a:pt x="1001012" y="198594"/>
                  </a:lnTo>
                  <a:lnTo>
                    <a:pt x="1016178" y="191131"/>
                  </a:lnTo>
                  <a:lnTo>
                    <a:pt x="1031345" y="183668"/>
                  </a:lnTo>
                  <a:lnTo>
                    <a:pt x="1046512" y="176205"/>
                  </a:lnTo>
                  <a:lnTo>
                    <a:pt x="1061679" y="168742"/>
                  </a:lnTo>
                  <a:lnTo>
                    <a:pt x="1076846" y="161279"/>
                  </a:lnTo>
                  <a:lnTo>
                    <a:pt x="1092013" y="153816"/>
                  </a:lnTo>
                  <a:lnTo>
                    <a:pt x="1107180" y="146354"/>
                  </a:lnTo>
                  <a:lnTo>
                    <a:pt x="1122346" y="138891"/>
                  </a:lnTo>
                  <a:lnTo>
                    <a:pt x="1137513" y="131428"/>
                  </a:lnTo>
                  <a:lnTo>
                    <a:pt x="1152680" y="123965"/>
                  </a:lnTo>
                  <a:lnTo>
                    <a:pt x="1167847" y="116502"/>
                  </a:lnTo>
                  <a:lnTo>
                    <a:pt x="1183014" y="109039"/>
                  </a:lnTo>
                  <a:lnTo>
                    <a:pt x="1198181" y="101576"/>
                  </a:lnTo>
                  <a:lnTo>
                    <a:pt x="1213347" y="94113"/>
                  </a:lnTo>
                  <a:lnTo>
                    <a:pt x="1228514" y="86650"/>
                  </a:lnTo>
                  <a:lnTo>
                    <a:pt x="1243681" y="79187"/>
                  </a:lnTo>
                  <a:lnTo>
                    <a:pt x="1258848" y="71724"/>
                  </a:lnTo>
                  <a:lnTo>
                    <a:pt x="1274015" y="64261"/>
                  </a:lnTo>
                  <a:lnTo>
                    <a:pt x="1289182" y="56798"/>
                  </a:lnTo>
                  <a:lnTo>
                    <a:pt x="1304349" y="49335"/>
                  </a:lnTo>
                  <a:lnTo>
                    <a:pt x="1319515" y="41872"/>
                  </a:lnTo>
                  <a:lnTo>
                    <a:pt x="1334682" y="34410"/>
                  </a:lnTo>
                  <a:lnTo>
                    <a:pt x="1349849" y="26947"/>
                  </a:lnTo>
                  <a:lnTo>
                    <a:pt x="1365016" y="19484"/>
                  </a:lnTo>
                  <a:lnTo>
                    <a:pt x="1380183" y="12021"/>
                  </a:lnTo>
                  <a:lnTo>
                    <a:pt x="1395350" y="4558"/>
                  </a:lnTo>
                  <a:lnTo>
                    <a:pt x="140461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679546" y="4636782"/>
              <a:ext cx="143683" cy="129205"/>
            </a:xfrm>
            <a:custGeom>
              <a:avLst/>
              <a:pathLst>
                <a:path w="143683" h="129205">
                  <a:moveTo>
                    <a:pt x="63576" y="129205"/>
                  </a:moveTo>
                  <a:lnTo>
                    <a:pt x="143683" y="954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75836" y="4920347"/>
              <a:ext cx="1067561" cy="627131"/>
            </a:xfrm>
            <a:custGeom>
              <a:avLst/>
              <a:pathLst>
                <a:path w="1067561" h="627131">
                  <a:moveTo>
                    <a:pt x="1067561" y="0"/>
                  </a:moveTo>
                  <a:lnTo>
                    <a:pt x="1055837" y="6887"/>
                  </a:lnTo>
                  <a:lnTo>
                    <a:pt x="1044113" y="13774"/>
                  </a:lnTo>
                  <a:lnTo>
                    <a:pt x="1032389" y="20661"/>
                  </a:lnTo>
                  <a:lnTo>
                    <a:pt x="1020665" y="27548"/>
                  </a:lnTo>
                  <a:lnTo>
                    <a:pt x="1008940" y="34436"/>
                  </a:lnTo>
                  <a:lnTo>
                    <a:pt x="997216" y="41323"/>
                  </a:lnTo>
                  <a:lnTo>
                    <a:pt x="985492" y="48210"/>
                  </a:lnTo>
                  <a:lnTo>
                    <a:pt x="973768" y="55097"/>
                  </a:lnTo>
                  <a:lnTo>
                    <a:pt x="962044" y="61985"/>
                  </a:lnTo>
                  <a:lnTo>
                    <a:pt x="950320" y="68872"/>
                  </a:lnTo>
                  <a:lnTo>
                    <a:pt x="938596" y="75759"/>
                  </a:lnTo>
                  <a:lnTo>
                    <a:pt x="926872" y="82646"/>
                  </a:lnTo>
                  <a:lnTo>
                    <a:pt x="915148" y="89533"/>
                  </a:lnTo>
                  <a:lnTo>
                    <a:pt x="903424" y="96421"/>
                  </a:lnTo>
                  <a:lnTo>
                    <a:pt x="891700" y="103308"/>
                  </a:lnTo>
                  <a:lnTo>
                    <a:pt x="879976" y="110195"/>
                  </a:lnTo>
                  <a:lnTo>
                    <a:pt x="868252" y="117082"/>
                  </a:lnTo>
                  <a:lnTo>
                    <a:pt x="856528" y="123970"/>
                  </a:lnTo>
                  <a:lnTo>
                    <a:pt x="844804" y="130857"/>
                  </a:lnTo>
                  <a:lnTo>
                    <a:pt x="833079" y="137744"/>
                  </a:lnTo>
                  <a:lnTo>
                    <a:pt x="821355" y="144631"/>
                  </a:lnTo>
                  <a:lnTo>
                    <a:pt x="809631" y="151518"/>
                  </a:lnTo>
                  <a:lnTo>
                    <a:pt x="797907" y="158406"/>
                  </a:lnTo>
                  <a:lnTo>
                    <a:pt x="786183" y="165293"/>
                  </a:lnTo>
                  <a:lnTo>
                    <a:pt x="774459" y="172180"/>
                  </a:lnTo>
                  <a:lnTo>
                    <a:pt x="762735" y="179067"/>
                  </a:lnTo>
                  <a:lnTo>
                    <a:pt x="751011" y="185955"/>
                  </a:lnTo>
                  <a:lnTo>
                    <a:pt x="739287" y="192842"/>
                  </a:lnTo>
                  <a:lnTo>
                    <a:pt x="727563" y="199729"/>
                  </a:lnTo>
                  <a:lnTo>
                    <a:pt x="715839" y="206616"/>
                  </a:lnTo>
                  <a:lnTo>
                    <a:pt x="704115" y="213503"/>
                  </a:lnTo>
                  <a:lnTo>
                    <a:pt x="692391" y="220391"/>
                  </a:lnTo>
                  <a:lnTo>
                    <a:pt x="680667" y="227278"/>
                  </a:lnTo>
                  <a:lnTo>
                    <a:pt x="668943" y="234165"/>
                  </a:lnTo>
                  <a:lnTo>
                    <a:pt x="657219" y="241052"/>
                  </a:lnTo>
                  <a:lnTo>
                    <a:pt x="645494" y="247940"/>
                  </a:lnTo>
                  <a:lnTo>
                    <a:pt x="633770" y="254827"/>
                  </a:lnTo>
                  <a:lnTo>
                    <a:pt x="622046" y="261714"/>
                  </a:lnTo>
                  <a:lnTo>
                    <a:pt x="610322" y="268601"/>
                  </a:lnTo>
                  <a:lnTo>
                    <a:pt x="598598" y="275489"/>
                  </a:lnTo>
                  <a:lnTo>
                    <a:pt x="586874" y="282376"/>
                  </a:lnTo>
                  <a:lnTo>
                    <a:pt x="575150" y="289263"/>
                  </a:lnTo>
                  <a:lnTo>
                    <a:pt x="563426" y="296150"/>
                  </a:lnTo>
                  <a:lnTo>
                    <a:pt x="551702" y="303037"/>
                  </a:lnTo>
                  <a:lnTo>
                    <a:pt x="539978" y="309925"/>
                  </a:lnTo>
                  <a:lnTo>
                    <a:pt x="528254" y="316812"/>
                  </a:lnTo>
                  <a:lnTo>
                    <a:pt x="516530" y="323699"/>
                  </a:lnTo>
                  <a:lnTo>
                    <a:pt x="504806" y="330586"/>
                  </a:lnTo>
                  <a:lnTo>
                    <a:pt x="493082" y="337474"/>
                  </a:lnTo>
                  <a:lnTo>
                    <a:pt x="481358" y="344361"/>
                  </a:lnTo>
                  <a:lnTo>
                    <a:pt x="469633" y="351248"/>
                  </a:lnTo>
                  <a:lnTo>
                    <a:pt x="457909" y="358135"/>
                  </a:lnTo>
                  <a:lnTo>
                    <a:pt x="446185" y="365022"/>
                  </a:lnTo>
                  <a:lnTo>
                    <a:pt x="434461" y="371910"/>
                  </a:lnTo>
                  <a:lnTo>
                    <a:pt x="422737" y="378797"/>
                  </a:lnTo>
                  <a:lnTo>
                    <a:pt x="411013" y="385684"/>
                  </a:lnTo>
                  <a:lnTo>
                    <a:pt x="399289" y="392571"/>
                  </a:lnTo>
                  <a:lnTo>
                    <a:pt x="387565" y="399459"/>
                  </a:lnTo>
                  <a:lnTo>
                    <a:pt x="375841" y="406346"/>
                  </a:lnTo>
                  <a:lnTo>
                    <a:pt x="364117" y="413233"/>
                  </a:lnTo>
                  <a:lnTo>
                    <a:pt x="352393" y="420120"/>
                  </a:lnTo>
                  <a:lnTo>
                    <a:pt x="340669" y="427007"/>
                  </a:lnTo>
                  <a:lnTo>
                    <a:pt x="328945" y="433895"/>
                  </a:lnTo>
                  <a:lnTo>
                    <a:pt x="317221" y="440782"/>
                  </a:lnTo>
                  <a:lnTo>
                    <a:pt x="305497" y="447669"/>
                  </a:lnTo>
                  <a:lnTo>
                    <a:pt x="293773" y="454556"/>
                  </a:lnTo>
                  <a:lnTo>
                    <a:pt x="282048" y="461444"/>
                  </a:lnTo>
                  <a:lnTo>
                    <a:pt x="270324" y="468331"/>
                  </a:lnTo>
                  <a:lnTo>
                    <a:pt x="258600" y="475218"/>
                  </a:lnTo>
                  <a:lnTo>
                    <a:pt x="246876" y="482105"/>
                  </a:lnTo>
                  <a:lnTo>
                    <a:pt x="235152" y="488992"/>
                  </a:lnTo>
                  <a:lnTo>
                    <a:pt x="223428" y="495880"/>
                  </a:lnTo>
                  <a:lnTo>
                    <a:pt x="211704" y="502767"/>
                  </a:lnTo>
                  <a:lnTo>
                    <a:pt x="199980" y="509654"/>
                  </a:lnTo>
                  <a:lnTo>
                    <a:pt x="188256" y="516541"/>
                  </a:lnTo>
                  <a:lnTo>
                    <a:pt x="176532" y="523429"/>
                  </a:lnTo>
                  <a:lnTo>
                    <a:pt x="164808" y="530316"/>
                  </a:lnTo>
                  <a:lnTo>
                    <a:pt x="153084" y="537203"/>
                  </a:lnTo>
                  <a:lnTo>
                    <a:pt x="141360" y="544090"/>
                  </a:lnTo>
                  <a:lnTo>
                    <a:pt x="129636" y="550978"/>
                  </a:lnTo>
                  <a:lnTo>
                    <a:pt x="117912" y="557865"/>
                  </a:lnTo>
                  <a:lnTo>
                    <a:pt x="106187" y="564752"/>
                  </a:lnTo>
                  <a:lnTo>
                    <a:pt x="94463" y="571639"/>
                  </a:lnTo>
                  <a:lnTo>
                    <a:pt x="82739" y="578526"/>
                  </a:lnTo>
                  <a:lnTo>
                    <a:pt x="71015" y="585414"/>
                  </a:lnTo>
                  <a:lnTo>
                    <a:pt x="59291" y="592301"/>
                  </a:lnTo>
                  <a:lnTo>
                    <a:pt x="47567" y="599188"/>
                  </a:lnTo>
                  <a:lnTo>
                    <a:pt x="35843" y="606075"/>
                  </a:lnTo>
                  <a:lnTo>
                    <a:pt x="24119" y="612963"/>
                  </a:lnTo>
                  <a:lnTo>
                    <a:pt x="12395" y="619850"/>
                  </a:lnTo>
                  <a:lnTo>
                    <a:pt x="671" y="626737"/>
                  </a:lnTo>
                  <a:lnTo>
                    <a:pt x="0" y="62713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175836" y="5422232"/>
              <a:ext cx="143995" cy="125246"/>
            </a:xfrm>
            <a:custGeom>
              <a:avLst/>
              <a:pathLst>
                <a:path w="143995" h="125246">
                  <a:moveTo>
                    <a:pt x="71058" y="0"/>
                  </a:moveTo>
                  <a:lnTo>
                    <a:pt x="0" y="125246"/>
                  </a:lnTo>
                  <a:lnTo>
                    <a:pt x="143995" y="12416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915367" y="4752350"/>
              <a:ext cx="1328030" cy="167996"/>
            </a:xfrm>
            <a:custGeom>
              <a:avLst/>
              <a:pathLst>
                <a:path w="1328030" h="167996">
                  <a:moveTo>
                    <a:pt x="1328030" y="167996"/>
                  </a:moveTo>
                  <a:lnTo>
                    <a:pt x="1313533" y="166162"/>
                  </a:lnTo>
                  <a:lnTo>
                    <a:pt x="1299036" y="164329"/>
                  </a:lnTo>
                  <a:lnTo>
                    <a:pt x="1284540" y="162495"/>
                  </a:lnTo>
                  <a:lnTo>
                    <a:pt x="1270043" y="160661"/>
                  </a:lnTo>
                  <a:lnTo>
                    <a:pt x="1255546" y="158827"/>
                  </a:lnTo>
                  <a:lnTo>
                    <a:pt x="1241049" y="156993"/>
                  </a:lnTo>
                  <a:lnTo>
                    <a:pt x="1226553" y="155159"/>
                  </a:lnTo>
                  <a:lnTo>
                    <a:pt x="1212056" y="153326"/>
                  </a:lnTo>
                  <a:lnTo>
                    <a:pt x="1197559" y="151492"/>
                  </a:lnTo>
                  <a:lnTo>
                    <a:pt x="1183062" y="149658"/>
                  </a:lnTo>
                  <a:lnTo>
                    <a:pt x="1168566" y="147824"/>
                  </a:lnTo>
                  <a:lnTo>
                    <a:pt x="1154069" y="145990"/>
                  </a:lnTo>
                  <a:lnTo>
                    <a:pt x="1139572" y="144156"/>
                  </a:lnTo>
                  <a:lnTo>
                    <a:pt x="1125075" y="142322"/>
                  </a:lnTo>
                  <a:lnTo>
                    <a:pt x="1110579" y="140489"/>
                  </a:lnTo>
                  <a:lnTo>
                    <a:pt x="1096082" y="138655"/>
                  </a:lnTo>
                  <a:lnTo>
                    <a:pt x="1081585" y="136821"/>
                  </a:lnTo>
                  <a:lnTo>
                    <a:pt x="1067089" y="134987"/>
                  </a:lnTo>
                  <a:lnTo>
                    <a:pt x="1052592" y="133153"/>
                  </a:lnTo>
                  <a:lnTo>
                    <a:pt x="1038095" y="131319"/>
                  </a:lnTo>
                  <a:lnTo>
                    <a:pt x="1023598" y="129486"/>
                  </a:lnTo>
                  <a:lnTo>
                    <a:pt x="1009102" y="127652"/>
                  </a:lnTo>
                  <a:lnTo>
                    <a:pt x="994605" y="125818"/>
                  </a:lnTo>
                  <a:lnTo>
                    <a:pt x="980108" y="123984"/>
                  </a:lnTo>
                  <a:lnTo>
                    <a:pt x="965611" y="122150"/>
                  </a:lnTo>
                  <a:lnTo>
                    <a:pt x="951115" y="120316"/>
                  </a:lnTo>
                  <a:lnTo>
                    <a:pt x="936618" y="118482"/>
                  </a:lnTo>
                  <a:lnTo>
                    <a:pt x="922121" y="116649"/>
                  </a:lnTo>
                  <a:lnTo>
                    <a:pt x="907625" y="114815"/>
                  </a:lnTo>
                  <a:lnTo>
                    <a:pt x="893128" y="112981"/>
                  </a:lnTo>
                  <a:lnTo>
                    <a:pt x="878631" y="111147"/>
                  </a:lnTo>
                  <a:lnTo>
                    <a:pt x="864134" y="109313"/>
                  </a:lnTo>
                  <a:lnTo>
                    <a:pt x="849638" y="107479"/>
                  </a:lnTo>
                  <a:lnTo>
                    <a:pt x="835141" y="105646"/>
                  </a:lnTo>
                  <a:lnTo>
                    <a:pt x="820644" y="103812"/>
                  </a:lnTo>
                  <a:lnTo>
                    <a:pt x="806147" y="101978"/>
                  </a:lnTo>
                  <a:lnTo>
                    <a:pt x="791651" y="100144"/>
                  </a:lnTo>
                  <a:lnTo>
                    <a:pt x="777154" y="98310"/>
                  </a:lnTo>
                  <a:lnTo>
                    <a:pt x="762657" y="96476"/>
                  </a:lnTo>
                  <a:lnTo>
                    <a:pt x="748160" y="94642"/>
                  </a:lnTo>
                  <a:lnTo>
                    <a:pt x="733664" y="92809"/>
                  </a:lnTo>
                  <a:lnTo>
                    <a:pt x="719167" y="90975"/>
                  </a:lnTo>
                  <a:lnTo>
                    <a:pt x="704670" y="89141"/>
                  </a:lnTo>
                  <a:lnTo>
                    <a:pt x="690174" y="87307"/>
                  </a:lnTo>
                  <a:lnTo>
                    <a:pt x="675677" y="85473"/>
                  </a:lnTo>
                  <a:lnTo>
                    <a:pt x="661180" y="83639"/>
                  </a:lnTo>
                  <a:lnTo>
                    <a:pt x="646683" y="81806"/>
                  </a:lnTo>
                  <a:lnTo>
                    <a:pt x="632187" y="79972"/>
                  </a:lnTo>
                  <a:lnTo>
                    <a:pt x="617690" y="78138"/>
                  </a:lnTo>
                  <a:lnTo>
                    <a:pt x="603193" y="76304"/>
                  </a:lnTo>
                  <a:lnTo>
                    <a:pt x="588696" y="74470"/>
                  </a:lnTo>
                  <a:lnTo>
                    <a:pt x="574200" y="72636"/>
                  </a:lnTo>
                  <a:lnTo>
                    <a:pt x="559703" y="70802"/>
                  </a:lnTo>
                  <a:lnTo>
                    <a:pt x="545206" y="68969"/>
                  </a:lnTo>
                  <a:lnTo>
                    <a:pt x="530710" y="67135"/>
                  </a:lnTo>
                  <a:lnTo>
                    <a:pt x="516213" y="65301"/>
                  </a:lnTo>
                  <a:lnTo>
                    <a:pt x="501716" y="63467"/>
                  </a:lnTo>
                  <a:lnTo>
                    <a:pt x="487219" y="61633"/>
                  </a:lnTo>
                  <a:lnTo>
                    <a:pt x="472723" y="59799"/>
                  </a:lnTo>
                  <a:lnTo>
                    <a:pt x="458226" y="57965"/>
                  </a:lnTo>
                  <a:lnTo>
                    <a:pt x="443729" y="56132"/>
                  </a:lnTo>
                  <a:lnTo>
                    <a:pt x="429232" y="54298"/>
                  </a:lnTo>
                  <a:lnTo>
                    <a:pt x="414736" y="52464"/>
                  </a:lnTo>
                  <a:lnTo>
                    <a:pt x="400239" y="50630"/>
                  </a:lnTo>
                  <a:lnTo>
                    <a:pt x="385742" y="48796"/>
                  </a:lnTo>
                  <a:lnTo>
                    <a:pt x="371246" y="46962"/>
                  </a:lnTo>
                  <a:lnTo>
                    <a:pt x="356749" y="45129"/>
                  </a:lnTo>
                  <a:lnTo>
                    <a:pt x="342252" y="43295"/>
                  </a:lnTo>
                  <a:lnTo>
                    <a:pt x="327755" y="41461"/>
                  </a:lnTo>
                  <a:lnTo>
                    <a:pt x="313259" y="39627"/>
                  </a:lnTo>
                  <a:lnTo>
                    <a:pt x="298762" y="37793"/>
                  </a:lnTo>
                  <a:lnTo>
                    <a:pt x="284265" y="35959"/>
                  </a:lnTo>
                  <a:lnTo>
                    <a:pt x="269768" y="34125"/>
                  </a:lnTo>
                  <a:lnTo>
                    <a:pt x="255272" y="32292"/>
                  </a:lnTo>
                  <a:lnTo>
                    <a:pt x="240775" y="30458"/>
                  </a:lnTo>
                  <a:lnTo>
                    <a:pt x="226278" y="28624"/>
                  </a:lnTo>
                  <a:lnTo>
                    <a:pt x="211781" y="26790"/>
                  </a:lnTo>
                  <a:lnTo>
                    <a:pt x="197285" y="24956"/>
                  </a:lnTo>
                  <a:lnTo>
                    <a:pt x="182788" y="23122"/>
                  </a:lnTo>
                  <a:lnTo>
                    <a:pt x="168291" y="21289"/>
                  </a:lnTo>
                  <a:lnTo>
                    <a:pt x="153795" y="19455"/>
                  </a:lnTo>
                  <a:lnTo>
                    <a:pt x="139298" y="17621"/>
                  </a:lnTo>
                  <a:lnTo>
                    <a:pt x="124801" y="15787"/>
                  </a:lnTo>
                  <a:lnTo>
                    <a:pt x="110304" y="13953"/>
                  </a:lnTo>
                  <a:lnTo>
                    <a:pt x="95808" y="12119"/>
                  </a:lnTo>
                  <a:lnTo>
                    <a:pt x="81311" y="10285"/>
                  </a:lnTo>
                  <a:lnTo>
                    <a:pt x="66814" y="8452"/>
                  </a:lnTo>
                  <a:lnTo>
                    <a:pt x="52317" y="6618"/>
                  </a:lnTo>
                  <a:lnTo>
                    <a:pt x="37821" y="4784"/>
                  </a:lnTo>
                  <a:lnTo>
                    <a:pt x="23324" y="2950"/>
                  </a:lnTo>
                  <a:lnTo>
                    <a:pt x="8827" y="11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915367" y="4696570"/>
              <a:ext cx="132757" cy="142861"/>
            </a:xfrm>
            <a:custGeom>
              <a:avLst/>
              <a:pathLst>
                <a:path w="132757" h="142861">
                  <a:moveTo>
                    <a:pt x="132757" y="0"/>
                  </a:moveTo>
                  <a:lnTo>
                    <a:pt x="0" y="55779"/>
                  </a:lnTo>
                  <a:lnTo>
                    <a:pt x="114685" y="14286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345931" y="4920347"/>
              <a:ext cx="897466" cy="28945"/>
            </a:xfrm>
            <a:custGeom>
              <a:avLst/>
              <a:pathLst>
                <a:path w="897466" h="28945">
                  <a:moveTo>
                    <a:pt x="897466" y="0"/>
                  </a:moveTo>
                  <a:lnTo>
                    <a:pt x="887310" y="327"/>
                  </a:lnTo>
                  <a:lnTo>
                    <a:pt x="877155" y="655"/>
                  </a:lnTo>
                  <a:lnTo>
                    <a:pt x="866999" y="982"/>
                  </a:lnTo>
                  <a:lnTo>
                    <a:pt x="856843" y="1310"/>
                  </a:lnTo>
                  <a:lnTo>
                    <a:pt x="846688" y="1637"/>
                  </a:lnTo>
                  <a:lnTo>
                    <a:pt x="836532" y="1965"/>
                  </a:lnTo>
                  <a:lnTo>
                    <a:pt x="826376" y="2292"/>
                  </a:lnTo>
                  <a:lnTo>
                    <a:pt x="816221" y="2620"/>
                  </a:lnTo>
                  <a:lnTo>
                    <a:pt x="806065" y="2947"/>
                  </a:lnTo>
                  <a:lnTo>
                    <a:pt x="795909" y="3275"/>
                  </a:lnTo>
                  <a:lnTo>
                    <a:pt x="785754" y="3602"/>
                  </a:lnTo>
                  <a:lnTo>
                    <a:pt x="775598" y="3930"/>
                  </a:lnTo>
                  <a:lnTo>
                    <a:pt x="765442" y="4258"/>
                  </a:lnTo>
                  <a:lnTo>
                    <a:pt x="755287" y="4585"/>
                  </a:lnTo>
                  <a:lnTo>
                    <a:pt x="745131" y="4913"/>
                  </a:lnTo>
                  <a:lnTo>
                    <a:pt x="734975" y="5240"/>
                  </a:lnTo>
                  <a:lnTo>
                    <a:pt x="724820" y="5568"/>
                  </a:lnTo>
                  <a:lnTo>
                    <a:pt x="714664" y="5895"/>
                  </a:lnTo>
                  <a:lnTo>
                    <a:pt x="704508" y="6223"/>
                  </a:lnTo>
                  <a:lnTo>
                    <a:pt x="694353" y="6550"/>
                  </a:lnTo>
                  <a:lnTo>
                    <a:pt x="684197" y="6878"/>
                  </a:lnTo>
                  <a:lnTo>
                    <a:pt x="674041" y="7205"/>
                  </a:lnTo>
                  <a:lnTo>
                    <a:pt x="663886" y="7533"/>
                  </a:lnTo>
                  <a:lnTo>
                    <a:pt x="653730" y="7860"/>
                  </a:lnTo>
                  <a:lnTo>
                    <a:pt x="643574" y="8188"/>
                  </a:lnTo>
                  <a:lnTo>
                    <a:pt x="633419" y="8516"/>
                  </a:lnTo>
                  <a:lnTo>
                    <a:pt x="623263" y="8843"/>
                  </a:lnTo>
                  <a:lnTo>
                    <a:pt x="613107" y="9171"/>
                  </a:lnTo>
                  <a:lnTo>
                    <a:pt x="602952" y="9498"/>
                  </a:lnTo>
                  <a:lnTo>
                    <a:pt x="592796" y="9826"/>
                  </a:lnTo>
                  <a:lnTo>
                    <a:pt x="582640" y="10153"/>
                  </a:lnTo>
                  <a:lnTo>
                    <a:pt x="572485" y="10481"/>
                  </a:lnTo>
                  <a:lnTo>
                    <a:pt x="562329" y="10808"/>
                  </a:lnTo>
                  <a:lnTo>
                    <a:pt x="552173" y="11136"/>
                  </a:lnTo>
                  <a:lnTo>
                    <a:pt x="542018" y="11463"/>
                  </a:lnTo>
                  <a:lnTo>
                    <a:pt x="531862" y="11791"/>
                  </a:lnTo>
                  <a:lnTo>
                    <a:pt x="521706" y="12118"/>
                  </a:lnTo>
                  <a:lnTo>
                    <a:pt x="511551" y="12446"/>
                  </a:lnTo>
                  <a:lnTo>
                    <a:pt x="501395" y="12774"/>
                  </a:lnTo>
                  <a:lnTo>
                    <a:pt x="491239" y="13101"/>
                  </a:lnTo>
                  <a:lnTo>
                    <a:pt x="481084" y="13429"/>
                  </a:lnTo>
                  <a:lnTo>
                    <a:pt x="470928" y="13756"/>
                  </a:lnTo>
                  <a:lnTo>
                    <a:pt x="460773" y="14084"/>
                  </a:lnTo>
                  <a:lnTo>
                    <a:pt x="450617" y="14411"/>
                  </a:lnTo>
                  <a:lnTo>
                    <a:pt x="440461" y="14739"/>
                  </a:lnTo>
                  <a:lnTo>
                    <a:pt x="430306" y="15066"/>
                  </a:lnTo>
                  <a:lnTo>
                    <a:pt x="420150" y="15394"/>
                  </a:lnTo>
                  <a:lnTo>
                    <a:pt x="409994" y="15721"/>
                  </a:lnTo>
                  <a:lnTo>
                    <a:pt x="399839" y="16049"/>
                  </a:lnTo>
                  <a:lnTo>
                    <a:pt x="389683" y="16376"/>
                  </a:lnTo>
                  <a:lnTo>
                    <a:pt x="379527" y="16704"/>
                  </a:lnTo>
                  <a:lnTo>
                    <a:pt x="369372" y="17032"/>
                  </a:lnTo>
                  <a:lnTo>
                    <a:pt x="359216" y="17359"/>
                  </a:lnTo>
                  <a:lnTo>
                    <a:pt x="349060" y="17687"/>
                  </a:lnTo>
                  <a:lnTo>
                    <a:pt x="338905" y="18014"/>
                  </a:lnTo>
                  <a:lnTo>
                    <a:pt x="328749" y="18342"/>
                  </a:lnTo>
                  <a:lnTo>
                    <a:pt x="318593" y="18669"/>
                  </a:lnTo>
                  <a:lnTo>
                    <a:pt x="308438" y="18997"/>
                  </a:lnTo>
                  <a:lnTo>
                    <a:pt x="298282" y="19324"/>
                  </a:lnTo>
                  <a:lnTo>
                    <a:pt x="288126" y="19652"/>
                  </a:lnTo>
                  <a:lnTo>
                    <a:pt x="277971" y="19979"/>
                  </a:lnTo>
                  <a:lnTo>
                    <a:pt x="267815" y="20307"/>
                  </a:lnTo>
                  <a:lnTo>
                    <a:pt x="257659" y="20635"/>
                  </a:lnTo>
                  <a:lnTo>
                    <a:pt x="247504" y="20962"/>
                  </a:lnTo>
                  <a:lnTo>
                    <a:pt x="237348" y="21290"/>
                  </a:lnTo>
                  <a:lnTo>
                    <a:pt x="227192" y="21617"/>
                  </a:lnTo>
                  <a:lnTo>
                    <a:pt x="217037" y="21945"/>
                  </a:lnTo>
                  <a:lnTo>
                    <a:pt x="206881" y="22272"/>
                  </a:lnTo>
                  <a:lnTo>
                    <a:pt x="196725" y="22600"/>
                  </a:lnTo>
                  <a:lnTo>
                    <a:pt x="186570" y="22927"/>
                  </a:lnTo>
                  <a:lnTo>
                    <a:pt x="176414" y="23255"/>
                  </a:lnTo>
                  <a:lnTo>
                    <a:pt x="166258" y="23582"/>
                  </a:lnTo>
                  <a:lnTo>
                    <a:pt x="156103" y="23910"/>
                  </a:lnTo>
                  <a:lnTo>
                    <a:pt x="145947" y="24237"/>
                  </a:lnTo>
                  <a:lnTo>
                    <a:pt x="135791" y="24565"/>
                  </a:lnTo>
                  <a:lnTo>
                    <a:pt x="125636" y="24893"/>
                  </a:lnTo>
                  <a:lnTo>
                    <a:pt x="115480" y="25220"/>
                  </a:lnTo>
                  <a:lnTo>
                    <a:pt x="105324" y="25548"/>
                  </a:lnTo>
                  <a:lnTo>
                    <a:pt x="95169" y="25875"/>
                  </a:lnTo>
                  <a:lnTo>
                    <a:pt x="85013" y="26203"/>
                  </a:lnTo>
                  <a:lnTo>
                    <a:pt x="74857" y="26530"/>
                  </a:lnTo>
                  <a:lnTo>
                    <a:pt x="64702" y="26858"/>
                  </a:lnTo>
                  <a:lnTo>
                    <a:pt x="54546" y="27185"/>
                  </a:lnTo>
                  <a:lnTo>
                    <a:pt x="44391" y="27513"/>
                  </a:lnTo>
                  <a:lnTo>
                    <a:pt x="34235" y="27840"/>
                  </a:lnTo>
                  <a:lnTo>
                    <a:pt x="24079" y="28168"/>
                  </a:lnTo>
                  <a:lnTo>
                    <a:pt x="13924" y="28495"/>
                  </a:lnTo>
                  <a:lnTo>
                    <a:pt x="3768" y="28823"/>
                  </a:lnTo>
                  <a:lnTo>
                    <a:pt x="0" y="2894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345931" y="4873310"/>
              <a:ext cx="126963" cy="143925"/>
            </a:xfrm>
            <a:custGeom>
              <a:avLst/>
              <a:pathLst>
                <a:path w="126963" h="143925">
                  <a:moveTo>
                    <a:pt x="122321" y="0"/>
                  </a:moveTo>
                  <a:lnTo>
                    <a:pt x="0" y="75982"/>
                  </a:lnTo>
                  <a:lnTo>
                    <a:pt x="126963" y="14392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43397" y="3848438"/>
              <a:ext cx="335011" cy="1071909"/>
            </a:xfrm>
            <a:custGeom>
              <a:avLst/>
              <a:pathLst>
                <a:path w="335011" h="1071909">
                  <a:moveTo>
                    <a:pt x="0" y="1071909"/>
                  </a:moveTo>
                  <a:lnTo>
                    <a:pt x="3709" y="1060040"/>
                  </a:lnTo>
                  <a:lnTo>
                    <a:pt x="7418" y="1048172"/>
                  </a:lnTo>
                  <a:lnTo>
                    <a:pt x="11128" y="1036303"/>
                  </a:lnTo>
                  <a:lnTo>
                    <a:pt x="14837" y="1024435"/>
                  </a:lnTo>
                  <a:lnTo>
                    <a:pt x="18546" y="1012566"/>
                  </a:lnTo>
                  <a:lnTo>
                    <a:pt x="22256" y="1000697"/>
                  </a:lnTo>
                  <a:lnTo>
                    <a:pt x="25965" y="988829"/>
                  </a:lnTo>
                  <a:lnTo>
                    <a:pt x="29675" y="976960"/>
                  </a:lnTo>
                  <a:lnTo>
                    <a:pt x="33384" y="965092"/>
                  </a:lnTo>
                  <a:lnTo>
                    <a:pt x="37093" y="953223"/>
                  </a:lnTo>
                  <a:lnTo>
                    <a:pt x="40803" y="941354"/>
                  </a:lnTo>
                  <a:lnTo>
                    <a:pt x="44512" y="929486"/>
                  </a:lnTo>
                  <a:lnTo>
                    <a:pt x="48222" y="917617"/>
                  </a:lnTo>
                  <a:lnTo>
                    <a:pt x="51931" y="905749"/>
                  </a:lnTo>
                  <a:lnTo>
                    <a:pt x="55640" y="893880"/>
                  </a:lnTo>
                  <a:lnTo>
                    <a:pt x="59350" y="882011"/>
                  </a:lnTo>
                  <a:lnTo>
                    <a:pt x="63059" y="870143"/>
                  </a:lnTo>
                  <a:lnTo>
                    <a:pt x="66768" y="858274"/>
                  </a:lnTo>
                  <a:lnTo>
                    <a:pt x="70478" y="846405"/>
                  </a:lnTo>
                  <a:lnTo>
                    <a:pt x="74187" y="834537"/>
                  </a:lnTo>
                  <a:lnTo>
                    <a:pt x="77897" y="822668"/>
                  </a:lnTo>
                  <a:lnTo>
                    <a:pt x="81606" y="810800"/>
                  </a:lnTo>
                  <a:lnTo>
                    <a:pt x="85315" y="798931"/>
                  </a:lnTo>
                  <a:lnTo>
                    <a:pt x="89025" y="787062"/>
                  </a:lnTo>
                  <a:lnTo>
                    <a:pt x="92734" y="775194"/>
                  </a:lnTo>
                  <a:lnTo>
                    <a:pt x="96444" y="763325"/>
                  </a:lnTo>
                  <a:lnTo>
                    <a:pt x="100153" y="751457"/>
                  </a:lnTo>
                  <a:lnTo>
                    <a:pt x="103862" y="739588"/>
                  </a:lnTo>
                  <a:lnTo>
                    <a:pt x="107572" y="727719"/>
                  </a:lnTo>
                  <a:lnTo>
                    <a:pt x="111281" y="715851"/>
                  </a:lnTo>
                  <a:lnTo>
                    <a:pt x="114990" y="703982"/>
                  </a:lnTo>
                  <a:lnTo>
                    <a:pt x="118700" y="692114"/>
                  </a:lnTo>
                  <a:lnTo>
                    <a:pt x="122409" y="680245"/>
                  </a:lnTo>
                  <a:lnTo>
                    <a:pt x="126119" y="668376"/>
                  </a:lnTo>
                  <a:lnTo>
                    <a:pt x="129828" y="656508"/>
                  </a:lnTo>
                  <a:lnTo>
                    <a:pt x="133537" y="644639"/>
                  </a:lnTo>
                  <a:lnTo>
                    <a:pt x="137247" y="632771"/>
                  </a:lnTo>
                  <a:lnTo>
                    <a:pt x="140956" y="620902"/>
                  </a:lnTo>
                  <a:lnTo>
                    <a:pt x="144666" y="609033"/>
                  </a:lnTo>
                  <a:lnTo>
                    <a:pt x="148375" y="597165"/>
                  </a:lnTo>
                  <a:lnTo>
                    <a:pt x="152084" y="585296"/>
                  </a:lnTo>
                  <a:lnTo>
                    <a:pt x="155794" y="573427"/>
                  </a:lnTo>
                  <a:lnTo>
                    <a:pt x="159503" y="561559"/>
                  </a:lnTo>
                  <a:lnTo>
                    <a:pt x="163212" y="549690"/>
                  </a:lnTo>
                  <a:lnTo>
                    <a:pt x="166922" y="537822"/>
                  </a:lnTo>
                  <a:lnTo>
                    <a:pt x="170631" y="525953"/>
                  </a:lnTo>
                  <a:lnTo>
                    <a:pt x="174341" y="514084"/>
                  </a:lnTo>
                  <a:lnTo>
                    <a:pt x="178050" y="502216"/>
                  </a:lnTo>
                  <a:lnTo>
                    <a:pt x="181759" y="490347"/>
                  </a:lnTo>
                  <a:lnTo>
                    <a:pt x="185469" y="478479"/>
                  </a:lnTo>
                  <a:lnTo>
                    <a:pt x="189178" y="466610"/>
                  </a:lnTo>
                  <a:lnTo>
                    <a:pt x="192888" y="454741"/>
                  </a:lnTo>
                  <a:lnTo>
                    <a:pt x="196597" y="442873"/>
                  </a:lnTo>
                  <a:lnTo>
                    <a:pt x="200306" y="431004"/>
                  </a:lnTo>
                  <a:lnTo>
                    <a:pt x="204016" y="419136"/>
                  </a:lnTo>
                  <a:lnTo>
                    <a:pt x="207725" y="407267"/>
                  </a:lnTo>
                  <a:lnTo>
                    <a:pt x="211434" y="395398"/>
                  </a:lnTo>
                  <a:lnTo>
                    <a:pt x="215144" y="383530"/>
                  </a:lnTo>
                  <a:lnTo>
                    <a:pt x="218853" y="371661"/>
                  </a:lnTo>
                  <a:lnTo>
                    <a:pt x="222563" y="359793"/>
                  </a:lnTo>
                  <a:lnTo>
                    <a:pt x="226272" y="347924"/>
                  </a:lnTo>
                  <a:lnTo>
                    <a:pt x="229981" y="336055"/>
                  </a:lnTo>
                  <a:lnTo>
                    <a:pt x="233691" y="324187"/>
                  </a:lnTo>
                  <a:lnTo>
                    <a:pt x="237400" y="312318"/>
                  </a:lnTo>
                  <a:lnTo>
                    <a:pt x="241110" y="300449"/>
                  </a:lnTo>
                  <a:lnTo>
                    <a:pt x="244819" y="288581"/>
                  </a:lnTo>
                  <a:lnTo>
                    <a:pt x="248528" y="276712"/>
                  </a:lnTo>
                  <a:lnTo>
                    <a:pt x="252238" y="264844"/>
                  </a:lnTo>
                  <a:lnTo>
                    <a:pt x="255947" y="252975"/>
                  </a:lnTo>
                  <a:lnTo>
                    <a:pt x="259657" y="241106"/>
                  </a:lnTo>
                  <a:lnTo>
                    <a:pt x="263366" y="229238"/>
                  </a:lnTo>
                  <a:lnTo>
                    <a:pt x="267075" y="217369"/>
                  </a:lnTo>
                  <a:lnTo>
                    <a:pt x="270785" y="205501"/>
                  </a:lnTo>
                  <a:lnTo>
                    <a:pt x="274494" y="193632"/>
                  </a:lnTo>
                  <a:lnTo>
                    <a:pt x="278203" y="181763"/>
                  </a:lnTo>
                  <a:lnTo>
                    <a:pt x="281913" y="169895"/>
                  </a:lnTo>
                  <a:lnTo>
                    <a:pt x="285622" y="158026"/>
                  </a:lnTo>
                  <a:lnTo>
                    <a:pt x="289332" y="146158"/>
                  </a:lnTo>
                  <a:lnTo>
                    <a:pt x="293041" y="134289"/>
                  </a:lnTo>
                  <a:lnTo>
                    <a:pt x="296750" y="122420"/>
                  </a:lnTo>
                  <a:lnTo>
                    <a:pt x="300460" y="110552"/>
                  </a:lnTo>
                  <a:lnTo>
                    <a:pt x="304169" y="98683"/>
                  </a:lnTo>
                  <a:lnTo>
                    <a:pt x="307879" y="86815"/>
                  </a:lnTo>
                  <a:lnTo>
                    <a:pt x="311588" y="74946"/>
                  </a:lnTo>
                  <a:lnTo>
                    <a:pt x="315297" y="63077"/>
                  </a:lnTo>
                  <a:lnTo>
                    <a:pt x="319007" y="51209"/>
                  </a:lnTo>
                  <a:lnTo>
                    <a:pt x="322716" y="39340"/>
                  </a:lnTo>
                  <a:lnTo>
                    <a:pt x="326425" y="27471"/>
                  </a:lnTo>
                  <a:lnTo>
                    <a:pt x="330135" y="15603"/>
                  </a:lnTo>
                  <a:lnTo>
                    <a:pt x="333844" y="3734"/>
                  </a:lnTo>
                  <a:lnTo>
                    <a:pt x="33501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472486" y="3848438"/>
              <a:ext cx="137443" cy="140507"/>
            </a:xfrm>
            <a:custGeom>
              <a:avLst/>
              <a:pathLst>
                <a:path w="137443" h="140507">
                  <a:moveTo>
                    <a:pt x="137443" y="140507"/>
                  </a:moveTo>
                  <a:lnTo>
                    <a:pt x="105923" y="0"/>
                  </a:lnTo>
                  <a:lnTo>
                    <a:pt x="0" y="9755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43397" y="4329536"/>
              <a:ext cx="1017154" cy="590811"/>
            </a:xfrm>
            <a:custGeom>
              <a:avLst/>
              <a:pathLst>
                <a:path w="1017154" h="590811">
                  <a:moveTo>
                    <a:pt x="0" y="590811"/>
                  </a:moveTo>
                  <a:lnTo>
                    <a:pt x="11217" y="584295"/>
                  </a:lnTo>
                  <a:lnTo>
                    <a:pt x="22435" y="577779"/>
                  </a:lnTo>
                  <a:lnTo>
                    <a:pt x="33652" y="571264"/>
                  </a:lnTo>
                  <a:lnTo>
                    <a:pt x="44870" y="564748"/>
                  </a:lnTo>
                  <a:lnTo>
                    <a:pt x="56088" y="558232"/>
                  </a:lnTo>
                  <a:lnTo>
                    <a:pt x="67305" y="551716"/>
                  </a:lnTo>
                  <a:lnTo>
                    <a:pt x="78523" y="545201"/>
                  </a:lnTo>
                  <a:lnTo>
                    <a:pt x="89740" y="538685"/>
                  </a:lnTo>
                  <a:lnTo>
                    <a:pt x="100958" y="532169"/>
                  </a:lnTo>
                  <a:lnTo>
                    <a:pt x="112176" y="525654"/>
                  </a:lnTo>
                  <a:lnTo>
                    <a:pt x="123393" y="519138"/>
                  </a:lnTo>
                  <a:lnTo>
                    <a:pt x="134611" y="512622"/>
                  </a:lnTo>
                  <a:lnTo>
                    <a:pt x="145828" y="506106"/>
                  </a:lnTo>
                  <a:lnTo>
                    <a:pt x="157046" y="499591"/>
                  </a:lnTo>
                  <a:lnTo>
                    <a:pt x="168264" y="493075"/>
                  </a:lnTo>
                  <a:lnTo>
                    <a:pt x="179481" y="486559"/>
                  </a:lnTo>
                  <a:lnTo>
                    <a:pt x="190699" y="480044"/>
                  </a:lnTo>
                  <a:lnTo>
                    <a:pt x="201916" y="473528"/>
                  </a:lnTo>
                  <a:lnTo>
                    <a:pt x="213134" y="467012"/>
                  </a:lnTo>
                  <a:lnTo>
                    <a:pt x="224352" y="460496"/>
                  </a:lnTo>
                  <a:lnTo>
                    <a:pt x="235569" y="453981"/>
                  </a:lnTo>
                  <a:lnTo>
                    <a:pt x="246787" y="447465"/>
                  </a:lnTo>
                  <a:lnTo>
                    <a:pt x="258004" y="440949"/>
                  </a:lnTo>
                  <a:lnTo>
                    <a:pt x="269222" y="434434"/>
                  </a:lnTo>
                  <a:lnTo>
                    <a:pt x="280440" y="427918"/>
                  </a:lnTo>
                  <a:lnTo>
                    <a:pt x="291657" y="421402"/>
                  </a:lnTo>
                  <a:lnTo>
                    <a:pt x="302875" y="414886"/>
                  </a:lnTo>
                  <a:lnTo>
                    <a:pt x="314093" y="408371"/>
                  </a:lnTo>
                  <a:lnTo>
                    <a:pt x="325310" y="401855"/>
                  </a:lnTo>
                  <a:lnTo>
                    <a:pt x="336528" y="395339"/>
                  </a:lnTo>
                  <a:lnTo>
                    <a:pt x="347745" y="388824"/>
                  </a:lnTo>
                  <a:lnTo>
                    <a:pt x="358963" y="382308"/>
                  </a:lnTo>
                  <a:lnTo>
                    <a:pt x="370181" y="375792"/>
                  </a:lnTo>
                  <a:lnTo>
                    <a:pt x="381398" y="369276"/>
                  </a:lnTo>
                  <a:lnTo>
                    <a:pt x="392616" y="362761"/>
                  </a:lnTo>
                  <a:lnTo>
                    <a:pt x="403833" y="356245"/>
                  </a:lnTo>
                  <a:lnTo>
                    <a:pt x="415051" y="349729"/>
                  </a:lnTo>
                  <a:lnTo>
                    <a:pt x="426269" y="343214"/>
                  </a:lnTo>
                  <a:lnTo>
                    <a:pt x="437486" y="336698"/>
                  </a:lnTo>
                  <a:lnTo>
                    <a:pt x="448704" y="330182"/>
                  </a:lnTo>
                  <a:lnTo>
                    <a:pt x="459921" y="323666"/>
                  </a:lnTo>
                  <a:lnTo>
                    <a:pt x="471139" y="317151"/>
                  </a:lnTo>
                  <a:lnTo>
                    <a:pt x="482357" y="310635"/>
                  </a:lnTo>
                  <a:lnTo>
                    <a:pt x="493574" y="304119"/>
                  </a:lnTo>
                  <a:lnTo>
                    <a:pt x="504792" y="297603"/>
                  </a:lnTo>
                  <a:lnTo>
                    <a:pt x="516009" y="291088"/>
                  </a:lnTo>
                  <a:lnTo>
                    <a:pt x="527227" y="284572"/>
                  </a:lnTo>
                  <a:lnTo>
                    <a:pt x="538445" y="278056"/>
                  </a:lnTo>
                  <a:lnTo>
                    <a:pt x="549662" y="271541"/>
                  </a:lnTo>
                  <a:lnTo>
                    <a:pt x="560880" y="265025"/>
                  </a:lnTo>
                  <a:lnTo>
                    <a:pt x="572098" y="258509"/>
                  </a:lnTo>
                  <a:lnTo>
                    <a:pt x="583315" y="251993"/>
                  </a:lnTo>
                  <a:lnTo>
                    <a:pt x="594533" y="245478"/>
                  </a:lnTo>
                  <a:lnTo>
                    <a:pt x="605750" y="238962"/>
                  </a:lnTo>
                  <a:lnTo>
                    <a:pt x="616968" y="232446"/>
                  </a:lnTo>
                  <a:lnTo>
                    <a:pt x="628186" y="225931"/>
                  </a:lnTo>
                  <a:lnTo>
                    <a:pt x="639403" y="219415"/>
                  </a:lnTo>
                  <a:lnTo>
                    <a:pt x="650621" y="212899"/>
                  </a:lnTo>
                  <a:lnTo>
                    <a:pt x="661838" y="206383"/>
                  </a:lnTo>
                  <a:lnTo>
                    <a:pt x="673056" y="199868"/>
                  </a:lnTo>
                  <a:lnTo>
                    <a:pt x="684274" y="193352"/>
                  </a:lnTo>
                  <a:lnTo>
                    <a:pt x="695491" y="186836"/>
                  </a:lnTo>
                  <a:lnTo>
                    <a:pt x="706709" y="180321"/>
                  </a:lnTo>
                  <a:lnTo>
                    <a:pt x="717926" y="173805"/>
                  </a:lnTo>
                  <a:lnTo>
                    <a:pt x="729144" y="167289"/>
                  </a:lnTo>
                  <a:lnTo>
                    <a:pt x="740362" y="160773"/>
                  </a:lnTo>
                  <a:lnTo>
                    <a:pt x="751579" y="154258"/>
                  </a:lnTo>
                  <a:lnTo>
                    <a:pt x="762797" y="147742"/>
                  </a:lnTo>
                  <a:lnTo>
                    <a:pt x="774014" y="141226"/>
                  </a:lnTo>
                  <a:lnTo>
                    <a:pt x="785232" y="134711"/>
                  </a:lnTo>
                  <a:lnTo>
                    <a:pt x="796450" y="128195"/>
                  </a:lnTo>
                  <a:lnTo>
                    <a:pt x="807667" y="121679"/>
                  </a:lnTo>
                  <a:lnTo>
                    <a:pt x="818885" y="115163"/>
                  </a:lnTo>
                  <a:lnTo>
                    <a:pt x="830103" y="108648"/>
                  </a:lnTo>
                  <a:lnTo>
                    <a:pt x="841320" y="102132"/>
                  </a:lnTo>
                  <a:lnTo>
                    <a:pt x="852538" y="95616"/>
                  </a:lnTo>
                  <a:lnTo>
                    <a:pt x="863755" y="89101"/>
                  </a:lnTo>
                  <a:lnTo>
                    <a:pt x="874973" y="82585"/>
                  </a:lnTo>
                  <a:lnTo>
                    <a:pt x="886191" y="76069"/>
                  </a:lnTo>
                  <a:lnTo>
                    <a:pt x="897408" y="69553"/>
                  </a:lnTo>
                  <a:lnTo>
                    <a:pt x="908626" y="63038"/>
                  </a:lnTo>
                  <a:lnTo>
                    <a:pt x="919843" y="56522"/>
                  </a:lnTo>
                  <a:lnTo>
                    <a:pt x="931061" y="50006"/>
                  </a:lnTo>
                  <a:lnTo>
                    <a:pt x="942279" y="43491"/>
                  </a:lnTo>
                  <a:lnTo>
                    <a:pt x="953496" y="36975"/>
                  </a:lnTo>
                  <a:lnTo>
                    <a:pt x="964714" y="30459"/>
                  </a:lnTo>
                  <a:lnTo>
                    <a:pt x="975931" y="23943"/>
                  </a:lnTo>
                  <a:lnTo>
                    <a:pt x="987149" y="17428"/>
                  </a:lnTo>
                  <a:lnTo>
                    <a:pt x="998367" y="10912"/>
                  </a:lnTo>
                  <a:lnTo>
                    <a:pt x="1009584" y="4396"/>
                  </a:lnTo>
                  <a:lnTo>
                    <a:pt x="101715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116552" y="4329536"/>
              <a:ext cx="143999" cy="124895"/>
            </a:xfrm>
            <a:custGeom>
              <a:avLst/>
              <a:pathLst>
                <a:path w="143999" h="124895">
                  <a:moveTo>
                    <a:pt x="72326" y="124895"/>
                  </a:moveTo>
                  <a:lnTo>
                    <a:pt x="143999" y="0"/>
                  </a:lnTo>
                  <a:lnTo>
                    <a:pt x="0" y="37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391868" y="2784980"/>
              <a:ext cx="851529" cy="2135367"/>
            </a:xfrm>
            <a:custGeom>
              <a:avLst/>
              <a:pathLst>
                <a:path w="851529" h="2135367">
                  <a:moveTo>
                    <a:pt x="851529" y="2135367"/>
                  </a:moveTo>
                  <a:lnTo>
                    <a:pt x="842523" y="2112784"/>
                  </a:lnTo>
                  <a:lnTo>
                    <a:pt x="833518" y="2090202"/>
                  </a:lnTo>
                  <a:lnTo>
                    <a:pt x="824513" y="2067619"/>
                  </a:lnTo>
                  <a:lnTo>
                    <a:pt x="815507" y="2045036"/>
                  </a:lnTo>
                  <a:lnTo>
                    <a:pt x="806502" y="2022454"/>
                  </a:lnTo>
                  <a:lnTo>
                    <a:pt x="797496" y="1999871"/>
                  </a:lnTo>
                  <a:lnTo>
                    <a:pt x="788491" y="1977288"/>
                  </a:lnTo>
                  <a:lnTo>
                    <a:pt x="779486" y="1954706"/>
                  </a:lnTo>
                  <a:lnTo>
                    <a:pt x="770480" y="1932123"/>
                  </a:lnTo>
                  <a:lnTo>
                    <a:pt x="761475" y="1909540"/>
                  </a:lnTo>
                  <a:lnTo>
                    <a:pt x="752469" y="1886958"/>
                  </a:lnTo>
                  <a:lnTo>
                    <a:pt x="743464" y="1864375"/>
                  </a:lnTo>
                  <a:lnTo>
                    <a:pt x="734459" y="1841792"/>
                  </a:lnTo>
                  <a:lnTo>
                    <a:pt x="725453" y="1819210"/>
                  </a:lnTo>
                  <a:lnTo>
                    <a:pt x="716448" y="1796627"/>
                  </a:lnTo>
                  <a:lnTo>
                    <a:pt x="707443" y="1774044"/>
                  </a:lnTo>
                  <a:lnTo>
                    <a:pt x="698437" y="1751461"/>
                  </a:lnTo>
                  <a:lnTo>
                    <a:pt x="689432" y="1728879"/>
                  </a:lnTo>
                  <a:lnTo>
                    <a:pt x="680426" y="1706296"/>
                  </a:lnTo>
                  <a:lnTo>
                    <a:pt x="671421" y="1683713"/>
                  </a:lnTo>
                  <a:lnTo>
                    <a:pt x="662416" y="1661131"/>
                  </a:lnTo>
                  <a:lnTo>
                    <a:pt x="653410" y="1638548"/>
                  </a:lnTo>
                  <a:lnTo>
                    <a:pt x="644405" y="1615965"/>
                  </a:lnTo>
                  <a:lnTo>
                    <a:pt x="635399" y="1593383"/>
                  </a:lnTo>
                  <a:lnTo>
                    <a:pt x="626394" y="1570800"/>
                  </a:lnTo>
                  <a:lnTo>
                    <a:pt x="617389" y="1548217"/>
                  </a:lnTo>
                  <a:lnTo>
                    <a:pt x="608383" y="1525635"/>
                  </a:lnTo>
                  <a:lnTo>
                    <a:pt x="599378" y="1503052"/>
                  </a:lnTo>
                  <a:lnTo>
                    <a:pt x="590372" y="1480469"/>
                  </a:lnTo>
                  <a:lnTo>
                    <a:pt x="581367" y="1457887"/>
                  </a:lnTo>
                  <a:lnTo>
                    <a:pt x="572362" y="1435304"/>
                  </a:lnTo>
                  <a:lnTo>
                    <a:pt x="563356" y="1412721"/>
                  </a:lnTo>
                  <a:lnTo>
                    <a:pt x="554351" y="1390139"/>
                  </a:lnTo>
                  <a:lnTo>
                    <a:pt x="545346" y="1367556"/>
                  </a:lnTo>
                  <a:lnTo>
                    <a:pt x="536340" y="1344973"/>
                  </a:lnTo>
                  <a:lnTo>
                    <a:pt x="527335" y="1322391"/>
                  </a:lnTo>
                  <a:lnTo>
                    <a:pt x="518329" y="1299808"/>
                  </a:lnTo>
                  <a:lnTo>
                    <a:pt x="509324" y="1277225"/>
                  </a:lnTo>
                  <a:lnTo>
                    <a:pt x="500319" y="1254642"/>
                  </a:lnTo>
                  <a:lnTo>
                    <a:pt x="491313" y="1232060"/>
                  </a:lnTo>
                  <a:lnTo>
                    <a:pt x="482308" y="1209477"/>
                  </a:lnTo>
                  <a:lnTo>
                    <a:pt x="473302" y="1186894"/>
                  </a:lnTo>
                  <a:lnTo>
                    <a:pt x="464297" y="1164312"/>
                  </a:lnTo>
                  <a:lnTo>
                    <a:pt x="455292" y="1141729"/>
                  </a:lnTo>
                  <a:lnTo>
                    <a:pt x="446286" y="1119146"/>
                  </a:lnTo>
                  <a:lnTo>
                    <a:pt x="437281" y="1096564"/>
                  </a:lnTo>
                  <a:lnTo>
                    <a:pt x="428276" y="1073981"/>
                  </a:lnTo>
                  <a:lnTo>
                    <a:pt x="419270" y="1051398"/>
                  </a:lnTo>
                  <a:lnTo>
                    <a:pt x="410265" y="1028816"/>
                  </a:lnTo>
                  <a:lnTo>
                    <a:pt x="401259" y="1006233"/>
                  </a:lnTo>
                  <a:lnTo>
                    <a:pt x="392254" y="983650"/>
                  </a:lnTo>
                  <a:lnTo>
                    <a:pt x="383249" y="961068"/>
                  </a:lnTo>
                  <a:lnTo>
                    <a:pt x="374243" y="938485"/>
                  </a:lnTo>
                  <a:lnTo>
                    <a:pt x="365238" y="915902"/>
                  </a:lnTo>
                  <a:lnTo>
                    <a:pt x="356232" y="893320"/>
                  </a:lnTo>
                  <a:lnTo>
                    <a:pt x="347227" y="870737"/>
                  </a:lnTo>
                  <a:lnTo>
                    <a:pt x="338222" y="848154"/>
                  </a:lnTo>
                  <a:lnTo>
                    <a:pt x="329216" y="825572"/>
                  </a:lnTo>
                  <a:lnTo>
                    <a:pt x="320211" y="802989"/>
                  </a:lnTo>
                  <a:lnTo>
                    <a:pt x="311205" y="780406"/>
                  </a:lnTo>
                  <a:lnTo>
                    <a:pt x="302200" y="757824"/>
                  </a:lnTo>
                  <a:lnTo>
                    <a:pt x="293195" y="735241"/>
                  </a:lnTo>
                  <a:lnTo>
                    <a:pt x="284189" y="712658"/>
                  </a:lnTo>
                  <a:lnTo>
                    <a:pt x="275184" y="690075"/>
                  </a:lnTo>
                  <a:lnTo>
                    <a:pt x="266179" y="667493"/>
                  </a:lnTo>
                  <a:lnTo>
                    <a:pt x="257173" y="644910"/>
                  </a:lnTo>
                  <a:lnTo>
                    <a:pt x="248168" y="622327"/>
                  </a:lnTo>
                  <a:lnTo>
                    <a:pt x="239162" y="599745"/>
                  </a:lnTo>
                  <a:lnTo>
                    <a:pt x="230157" y="577162"/>
                  </a:lnTo>
                  <a:lnTo>
                    <a:pt x="221152" y="554579"/>
                  </a:lnTo>
                  <a:lnTo>
                    <a:pt x="212146" y="531997"/>
                  </a:lnTo>
                  <a:lnTo>
                    <a:pt x="203141" y="509414"/>
                  </a:lnTo>
                  <a:lnTo>
                    <a:pt x="194135" y="486831"/>
                  </a:lnTo>
                  <a:lnTo>
                    <a:pt x="185130" y="464249"/>
                  </a:lnTo>
                  <a:lnTo>
                    <a:pt x="176125" y="441666"/>
                  </a:lnTo>
                  <a:lnTo>
                    <a:pt x="167119" y="419083"/>
                  </a:lnTo>
                  <a:lnTo>
                    <a:pt x="158114" y="396501"/>
                  </a:lnTo>
                  <a:lnTo>
                    <a:pt x="149108" y="373918"/>
                  </a:lnTo>
                  <a:lnTo>
                    <a:pt x="140103" y="351335"/>
                  </a:lnTo>
                  <a:lnTo>
                    <a:pt x="131098" y="328753"/>
                  </a:lnTo>
                  <a:lnTo>
                    <a:pt x="122092" y="306170"/>
                  </a:lnTo>
                  <a:lnTo>
                    <a:pt x="113087" y="283587"/>
                  </a:lnTo>
                  <a:lnTo>
                    <a:pt x="104082" y="261005"/>
                  </a:lnTo>
                  <a:lnTo>
                    <a:pt x="95076" y="238422"/>
                  </a:lnTo>
                  <a:lnTo>
                    <a:pt x="86071" y="215839"/>
                  </a:lnTo>
                  <a:lnTo>
                    <a:pt x="77065" y="193257"/>
                  </a:lnTo>
                  <a:lnTo>
                    <a:pt x="68060" y="170674"/>
                  </a:lnTo>
                  <a:lnTo>
                    <a:pt x="59055" y="148091"/>
                  </a:lnTo>
                  <a:lnTo>
                    <a:pt x="50049" y="125508"/>
                  </a:lnTo>
                  <a:lnTo>
                    <a:pt x="41044" y="102926"/>
                  </a:lnTo>
                  <a:lnTo>
                    <a:pt x="32038" y="80343"/>
                  </a:lnTo>
                  <a:lnTo>
                    <a:pt x="23033" y="57760"/>
                  </a:lnTo>
                  <a:lnTo>
                    <a:pt x="14028" y="35178"/>
                  </a:lnTo>
                  <a:lnTo>
                    <a:pt x="5022" y="125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71182" y="2784980"/>
              <a:ext cx="133757" cy="142506"/>
            </a:xfrm>
            <a:custGeom>
              <a:avLst/>
              <a:pathLst>
                <a:path w="133757" h="142506">
                  <a:moveTo>
                    <a:pt x="133757" y="89167"/>
                  </a:moveTo>
                  <a:lnTo>
                    <a:pt x="20685" y="0"/>
                  </a:lnTo>
                  <a:lnTo>
                    <a:pt x="0" y="1425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87344" y="4249362"/>
              <a:ext cx="2356053" cy="670985"/>
            </a:xfrm>
            <a:custGeom>
              <a:avLst/>
              <a:pathLst>
                <a:path w="2356053" h="670985">
                  <a:moveTo>
                    <a:pt x="2356053" y="670985"/>
                  </a:moveTo>
                  <a:lnTo>
                    <a:pt x="2331205" y="663908"/>
                  </a:lnTo>
                  <a:lnTo>
                    <a:pt x="2306358" y="656832"/>
                  </a:lnTo>
                  <a:lnTo>
                    <a:pt x="2281510" y="649756"/>
                  </a:lnTo>
                  <a:lnTo>
                    <a:pt x="2256662" y="642679"/>
                  </a:lnTo>
                  <a:lnTo>
                    <a:pt x="2231814" y="635603"/>
                  </a:lnTo>
                  <a:lnTo>
                    <a:pt x="2206967" y="628526"/>
                  </a:lnTo>
                  <a:lnTo>
                    <a:pt x="2182119" y="621450"/>
                  </a:lnTo>
                  <a:lnTo>
                    <a:pt x="2157271" y="614373"/>
                  </a:lnTo>
                  <a:lnTo>
                    <a:pt x="2132424" y="607297"/>
                  </a:lnTo>
                  <a:lnTo>
                    <a:pt x="2107576" y="600221"/>
                  </a:lnTo>
                  <a:lnTo>
                    <a:pt x="2082728" y="593144"/>
                  </a:lnTo>
                  <a:lnTo>
                    <a:pt x="2057881" y="586068"/>
                  </a:lnTo>
                  <a:lnTo>
                    <a:pt x="2033033" y="578991"/>
                  </a:lnTo>
                  <a:lnTo>
                    <a:pt x="2008185" y="571915"/>
                  </a:lnTo>
                  <a:lnTo>
                    <a:pt x="1983337" y="564838"/>
                  </a:lnTo>
                  <a:lnTo>
                    <a:pt x="1958490" y="557762"/>
                  </a:lnTo>
                  <a:lnTo>
                    <a:pt x="1933642" y="550686"/>
                  </a:lnTo>
                  <a:lnTo>
                    <a:pt x="1908794" y="543609"/>
                  </a:lnTo>
                  <a:lnTo>
                    <a:pt x="1883947" y="536533"/>
                  </a:lnTo>
                  <a:lnTo>
                    <a:pt x="1859099" y="529456"/>
                  </a:lnTo>
                  <a:lnTo>
                    <a:pt x="1834251" y="522380"/>
                  </a:lnTo>
                  <a:lnTo>
                    <a:pt x="1809403" y="515303"/>
                  </a:lnTo>
                  <a:lnTo>
                    <a:pt x="1784556" y="508227"/>
                  </a:lnTo>
                  <a:lnTo>
                    <a:pt x="1759708" y="501151"/>
                  </a:lnTo>
                  <a:lnTo>
                    <a:pt x="1734860" y="494074"/>
                  </a:lnTo>
                  <a:lnTo>
                    <a:pt x="1710013" y="486998"/>
                  </a:lnTo>
                  <a:lnTo>
                    <a:pt x="1685165" y="479921"/>
                  </a:lnTo>
                  <a:lnTo>
                    <a:pt x="1660317" y="472845"/>
                  </a:lnTo>
                  <a:lnTo>
                    <a:pt x="1635469" y="465768"/>
                  </a:lnTo>
                  <a:lnTo>
                    <a:pt x="1610622" y="458692"/>
                  </a:lnTo>
                  <a:lnTo>
                    <a:pt x="1585774" y="451616"/>
                  </a:lnTo>
                  <a:lnTo>
                    <a:pt x="1560926" y="444539"/>
                  </a:lnTo>
                  <a:lnTo>
                    <a:pt x="1536079" y="437463"/>
                  </a:lnTo>
                  <a:lnTo>
                    <a:pt x="1511231" y="430386"/>
                  </a:lnTo>
                  <a:lnTo>
                    <a:pt x="1486383" y="423310"/>
                  </a:lnTo>
                  <a:lnTo>
                    <a:pt x="1461535" y="416233"/>
                  </a:lnTo>
                  <a:lnTo>
                    <a:pt x="1436688" y="409157"/>
                  </a:lnTo>
                  <a:lnTo>
                    <a:pt x="1411840" y="402081"/>
                  </a:lnTo>
                  <a:lnTo>
                    <a:pt x="1386992" y="395004"/>
                  </a:lnTo>
                  <a:lnTo>
                    <a:pt x="1362145" y="387928"/>
                  </a:lnTo>
                  <a:lnTo>
                    <a:pt x="1337297" y="380851"/>
                  </a:lnTo>
                  <a:lnTo>
                    <a:pt x="1312449" y="373775"/>
                  </a:lnTo>
                  <a:lnTo>
                    <a:pt x="1287601" y="366698"/>
                  </a:lnTo>
                  <a:lnTo>
                    <a:pt x="1262754" y="359622"/>
                  </a:lnTo>
                  <a:lnTo>
                    <a:pt x="1237906" y="352545"/>
                  </a:lnTo>
                  <a:lnTo>
                    <a:pt x="1213058" y="345469"/>
                  </a:lnTo>
                  <a:lnTo>
                    <a:pt x="1188211" y="338393"/>
                  </a:lnTo>
                  <a:lnTo>
                    <a:pt x="1163363" y="331316"/>
                  </a:lnTo>
                  <a:lnTo>
                    <a:pt x="1138515" y="324240"/>
                  </a:lnTo>
                  <a:lnTo>
                    <a:pt x="1113667" y="317163"/>
                  </a:lnTo>
                  <a:lnTo>
                    <a:pt x="1088820" y="310087"/>
                  </a:lnTo>
                  <a:lnTo>
                    <a:pt x="1063972" y="303010"/>
                  </a:lnTo>
                  <a:lnTo>
                    <a:pt x="1039124" y="295934"/>
                  </a:lnTo>
                  <a:lnTo>
                    <a:pt x="1014277" y="288858"/>
                  </a:lnTo>
                  <a:lnTo>
                    <a:pt x="989429" y="281781"/>
                  </a:lnTo>
                  <a:lnTo>
                    <a:pt x="964581" y="274705"/>
                  </a:lnTo>
                  <a:lnTo>
                    <a:pt x="939734" y="267628"/>
                  </a:lnTo>
                  <a:lnTo>
                    <a:pt x="914886" y="260552"/>
                  </a:lnTo>
                  <a:lnTo>
                    <a:pt x="890038" y="253475"/>
                  </a:lnTo>
                  <a:lnTo>
                    <a:pt x="865190" y="246399"/>
                  </a:lnTo>
                  <a:lnTo>
                    <a:pt x="840343" y="239323"/>
                  </a:lnTo>
                  <a:lnTo>
                    <a:pt x="815495" y="232246"/>
                  </a:lnTo>
                  <a:lnTo>
                    <a:pt x="790647" y="225170"/>
                  </a:lnTo>
                  <a:lnTo>
                    <a:pt x="765800" y="218093"/>
                  </a:lnTo>
                  <a:lnTo>
                    <a:pt x="740952" y="211017"/>
                  </a:lnTo>
                  <a:lnTo>
                    <a:pt x="716104" y="203940"/>
                  </a:lnTo>
                  <a:lnTo>
                    <a:pt x="691256" y="196864"/>
                  </a:lnTo>
                  <a:lnTo>
                    <a:pt x="666409" y="189788"/>
                  </a:lnTo>
                  <a:lnTo>
                    <a:pt x="641561" y="182711"/>
                  </a:lnTo>
                  <a:lnTo>
                    <a:pt x="616713" y="175635"/>
                  </a:lnTo>
                  <a:lnTo>
                    <a:pt x="591866" y="168558"/>
                  </a:lnTo>
                  <a:lnTo>
                    <a:pt x="567018" y="161482"/>
                  </a:lnTo>
                  <a:lnTo>
                    <a:pt x="542170" y="154405"/>
                  </a:lnTo>
                  <a:lnTo>
                    <a:pt x="517322" y="147329"/>
                  </a:lnTo>
                  <a:lnTo>
                    <a:pt x="492475" y="140253"/>
                  </a:lnTo>
                  <a:lnTo>
                    <a:pt x="467627" y="133176"/>
                  </a:lnTo>
                  <a:lnTo>
                    <a:pt x="442779" y="126100"/>
                  </a:lnTo>
                  <a:lnTo>
                    <a:pt x="417932" y="119023"/>
                  </a:lnTo>
                  <a:lnTo>
                    <a:pt x="393084" y="111947"/>
                  </a:lnTo>
                  <a:lnTo>
                    <a:pt x="368236" y="104870"/>
                  </a:lnTo>
                  <a:lnTo>
                    <a:pt x="343388" y="97794"/>
                  </a:lnTo>
                  <a:lnTo>
                    <a:pt x="318541" y="90718"/>
                  </a:lnTo>
                  <a:lnTo>
                    <a:pt x="293693" y="83641"/>
                  </a:lnTo>
                  <a:lnTo>
                    <a:pt x="268845" y="76565"/>
                  </a:lnTo>
                  <a:lnTo>
                    <a:pt x="243998" y="69488"/>
                  </a:lnTo>
                  <a:lnTo>
                    <a:pt x="219150" y="62412"/>
                  </a:lnTo>
                  <a:lnTo>
                    <a:pt x="194302" y="55335"/>
                  </a:lnTo>
                  <a:lnTo>
                    <a:pt x="169454" y="48259"/>
                  </a:lnTo>
                  <a:lnTo>
                    <a:pt x="144607" y="41183"/>
                  </a:lnTo>
                  <a:lnTo>
                    <a:pt x="119759" y="34106"/>
                  </a:lnTo>
                  <a:lnTo>
                    <a:pt x="94911" y="27030"/>
                  </a:lnTo>
                  <a:lnTo>
                    <a:pt x="70064" y="19953"/>
                  </a:lnTo>
                  <a:lnTo>
                    <a:pt x="45216" y="12877"/>
                  </a:lnTo>
                  <a:lnTo>
                    <a:pt x="20368" y="58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87344" y="4214273"/>
              <a:ext cx="139659" cy="138493"/>
            </a:xfrm>
            <a:custGeom>
              <a:avLst/>
              <a:pathLst>
                <a:path w="139659" h="138493">
                  <a:moveTo>
                    <a:pt x="139659" y="0"/>
                  </a:moveTo>
                  <a:lnTo>
                    <a:pt x="0" y="35089"/>
                  </a:lnTo>
                  <a:lnTo>
                    <a:pt x="100217" y="13849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756355" y="4920347"/>
              <a:ext cx="1487042" cy="964264"/>
            </a:xfrm>
            <a:custGeom>
              <a:avLst/>
              <a:pathLst>
                <a:path w="1487042" h="964264">
                  <a:moveTo>
                    <a:pt x="1487042" y="0"/>
                  </a:moveTo>
                  <a:lnTo>
                    <a:pt x="1471106" y="10333"/>
                  </a:lnTo>
                  <a:lnTo>
                    <a:pt x="1455170" y="20667"/>
                  </a:lnTo>
                  <a:lnTo>
                    <a:pt x="1439234" y="31000"/>
                  </a:lnTo>
                  <a:lnTo>
                    <a:pt x="1423298" y="41334"/>
                  </a:lnTo>
                  <a:lnTo>
                    <a:pt x="1407362" y="51667"/>
                  </a:lnTo>
                  <a:lnTo>
                    <a:pt x="1391426" y="62001"/>
                  </a:lnTo>
                  <a:lnTo>
                    <a:pt x="1375490" y="72335"/>
                  </a:lnTo>
                  <a:lnTo>
                    <a:pt x="1359555" y="82668"/>
                  </a:lnTo>
                  <a:lnTo>
                    <a:pt x="1343619" y="93002"/>
                  </a:lnTo>
                  <a:lnTo>
                    <a:pt x="1327683" y="103335"/>
                  </a:lnTo>
                  <a:lnTo>
                    <a:pt x="1311747" y="113669"/>
                  </a:lnTo>
                  <a:lnTo>
                    <a:pt x="1295811" y="124002"/>
                  </a:lnTo>
                  <a:lnTo>
                    <a:pt x="1279875" y="134336"/>
                  </a:lnTo>
                  <a:lnTo>
                    <a:pt x="1263939" y="144670"/>
                  </a:lnTo>
                  <a:lnTo>
                    <a:pt x="1248003" y="155003"/>
                  </a:lnTo>
                  <a:lnTo>
                    <a:pt x="1232067" y="165337"/>
                  </a:lnTo>
                  <a:lnTo>
                    <a:pt x="1216131" y="175670"/>
                  </a:lnTo>
                  <a:lnTo>
                    <a:pt x="1200195" y="186004"/>
                  </a:lnTo>
                  <a:lnTo>
                    <a:pt x="1184259" y="196338"/>
                  </a:lnTo>
                  <a:lnTo>
                    <a:pt x="1168323" y="206671"/>
                  </a:lnTo>
                  <a:lnTo>
                    <a:pt x="1152387" y="217005"/>
                  </a:lnTo>
                  <a:lnTo>
                    <a:pt x="1136451" y="227338"/>
                  </a:lnTo>
                  <a:lnTo>
                    <a:pt x="1120515" y="237672"/>
                  </a:lnTo>
                  <a:lnTo>
                    <a:pt x="1104579" y="248005"/>
                  </a:lnTo>
                  <a:lnTo>
                    <a:pt x="1088643" y="258339"/>
                  </a:lnTo>
                  <a:lnTo>
                    <a:pt x="1072707" y="268673"/>
                  </a:lnTo>
                  <a:lnTo>
                    <a:pt x="1056771" y="279006"/>
                  </a:lnTo>
                  <a:lnTo>
                    <a:pt x="1040836" y="289340"/>
                  </a:lnTo>
                  <a:lnTo>
                    <a:pt x="1024900" y="299673"/>
                  </a:lnTo>
                  <a:lnTo>
                    <a:pt x="1008964" y="310007"/>
                  </a:lnTo>
                  <a:lnTo>
                    <a:pt x="993028" y="320340"/>
                  </a:lnTo>
                  <a:lnTo>
                    <a:pt x="977092" y="330674"/>
                  </a:lnTo>
                  <a:lnTo>
                    <a:pt x="961156" y="341008"/>
                  </a:lnTo>
                  <a:lnTo>
                    <a:pt x="945220" y="351341"/>
                  </a:lnTo>
                  <a:lnTo>
                    <a:pt x="929284" y="361675"/>
                  </a:lnTo>
                  <a:lnTo>
                    <a:pt x="913348" y="372008"/>
                  </a:lnTo>
                  <a:lnTo>
                    <a:pt x="897412" y="382342"/>
                  </a:lnTo>
                  <a:lnTo>
                    <a:pt x="881476" y="392676"/>
                  </a:lnTo>
                  <a:lnTo>
                    <a:pt x="865540" y="403009"/>
                  </a:lnTo>
                  <a:lnTo>
                    <a:pt x="849604" y="413343"/>
                  </a:lnTo>
                  <a:lnTo>
                    <a:pt x="833668" y="423676"/>
                  </a:lnTo>
                  <a:lnTo>
                    <a:pt x="817732" y="434010"/>
                  </a:lnTo>
                  <a:lnTo>
                    <a:pt x="801796" y="444343"/>
                  </a:lnTo>
                  <a:lnTo>
                    <a:pt x="785860" y="454677"/>
                  </a:lnTo>
                  <a:lnTo>
                    <a:pt x="769924" y="465011"/>
                  </a:lnTo>
                  <a:lnTo>
                    <a:pt x="753988" y="475344"/>
                  </a:lnTo>
                  <a:lnTo>
                    <a:pt x="738053" y="485678"/>
                  </a:lnTo>
                  <a:lnTo>
                    <a:pt x="722117" y="496011"/>
                  </a:lnTo>
                  <a:lnTo>
                    <a:pt x="706181" y="506345"/>
                  </a:lnTo>
                  <a:lnTo>
                    <a:pt x="690245" y="516678"/>
                  </a:lnTo>
                  <a:lnTo>
                    <a:pt x="674309" y="527012"/>
                  </a:lnTo>
                  <a:lnTo>
                    <a:pt x="658373" y="537346"/>
                  </a:lnTo>
                  <a:lnTo>
                    <a:pt x="642437" y="547679"/>
                  </a:lnTo>
                  <a:lnTo>
                    <a:pt x="626501" y="558013"/>
                  </a:lnTo>
                  <a:lnTo>
                    <a:pt x="610565" y="568346"/>
                  </a:lnTo>
                  <a:lnTo>
                    <a:pt x="594629" y="578680"/>
                  </a:lnTo>
                  <a:lnTo>
                    <a:pt x="578693" y="589014"/>
                  </a:lnTo>
                  <a:lnTo>
                    <a:pt x="562757" y="599347"/>
                  </a:lnTo>
                  <a:lnTo>
                    <a:pt x="546821" y="609681"/>
                  </a:lnTo>
                  <a:lnTo>
                    <a:pt x="530885" y="620014"/>
                  </a:lnTo>
                  <a:lnTo>
                    <a:pt x="514949" y="630348"/>
                  </a:lnTo>
                  <a:lnTo>
                    <a:pt x="499013" y="640681"/>
                  </a:lnTo>
                  <a:lnTo>
                    <a:pt x="483077" y="651015"/>
                  </a:lnTo>
                  <a:lnTo>
                    <a:pt x="467141" y="661349"/>
                  </a:lnTo>
                  <a:lnTo>
                    <a:pt x="451205" y="671682"/>
                  </a:lnTo>
                  <a:lnTo>
                    <a:pt x="435270" y="682016"/>
                  </a:lnTo>
                  <a:lnTo>
                    <a:pt x="419334" y="692349"/>
                  </a:lnTo>
                  <a:lnTo>
                    <a:pt x="403398" y="702683"/>
                  </a:lnTo>
                  <a:lnTo>
                    <a:pt x="387462" y="713016"/>
                  </a:lnTo>
                  <a:lnTo>
                    <a:pt x="371526" y="723350"/>
                  </a:lnTo>
                  <a:lnTo>
                    <a:pt x="355590" y="733684"/>
                  </a:lnTo>
                  <a:lnTo>
                    <a:pt x="339654" y="744017"/>
                  </a:lnTo>
                  <a:lnTo>
                    <a:pt x="323718" y="754351"/>
                  </a:lnTo>
                  <a:lnTo>
                    <a:pt x="307782" y="764684"/>
                  </a:lnTo>
                  <a:lnTo>
                    <a:pt x="291846" y="775018"/>
                  </a:lnTo>
                  <a:lnTo>
                    <a:pt x="275910" y="785352"/>
                  </a:lnTo>
                  <a:lnTo>
                    <a:pt x="259974" y="795685"/>
                  </a:lnTo>
                  <a:lnTo>
                    <a:pt x="244038" y="806019"/>
                  </a:lnTo>
                  <a:lnTo>
                    <a:pt x="228102" y="816352"/>
                  </a:lnTo>
                  <a:lnTo>
                    <a:pt x="212166" y="826686"/>
                  </a:lnTo>
                  <a:lnTo>
                    <a:pt x="196230" y="837019"/>
                  </a:lnTo>
                  <a:lnTo>
                    <a:pt x="180294" y="847353"/>
                  </a:lnTo>
                  <a:lnTo>
                    <a:pt x="164358" y="857687"/>
                  </a:lnTo>
                  <a:lnTo>
                    <a:pt x="148422" y="868020"/>
                  </a:lnTo>
                  <a:lnTo>
                    <a:pt x="132487" y="878354"/>
                  </a:lnTo>
                  <a:lnTo>
                    <a:pt x="116551" y="888687"/>
                  </a:lnTo>
                  <a:lnTo>
                    <a:pt x="100615" y="899021"/>
                  </a:lnTo>
                  <a:lnTo>
                    <a:pt x="84679" y="909354"/>
                  </a:lnTo>
                  <a:lnTo>
                    <a:pt x="68743" y="919688"/>
                  </a:lnTo>
                  <a:lnTo>
                    <a:pt x="52807" y="930022"/>
                  </a:lnTo>
                  <a:lnTo>
                    <a:pt x="36871" y="940355"/>
                  </a:lnTo>
                  <a:lnTo>
                    <a:pt x="20935" y="950689"/>
                  </a:lnTo>
                  <a:lnTo>
                    <a:pt x="4999" y="961022"/>
                  </a:lnTo>
                  <a:lnTo>
                    <a:pt x="0" y="96426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756355" y="5756351"/>
              <a:ext cx="143807" cy="128260"/>
            </a:xfrm>
            <a:custGeom>
              <a:avLst/>
              <a:pathLst>
                <a:path w="143807" h="128260">
                  <a:moveTo>
                    <a:pt x="65461" y="0"/>
                  </a:moveTo>
                  <a:lnTo>
                    <a:pt x="0" y="128260"/>
                  </a:lnTo>
                  <a:lnTo>
                    <a:pt x="143807" y="12082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170919" y="4920347"/>
              <a:ext cx="72478" cy="740934"/>
            </a:xfrm>
            <a:custGeom>
              <a:avLst/>
              <a:pathLst>
                <a:path w="72478" h="740934">
                  <a:moveTo>
                    <a:pt x="72478" y="0"/>
                  </a:moveTo>
                  <a:lnTo>
                    <a:pt x="71640" y="8569"/>
                  </a:lnTo>
                  <a:lnTo>
                    <a:pt x="70801" y="17139"/>
                  </a:lnTo>
                  <a:lnTo>
                    <a:pt x="69963" y="25709"/>
                  </a:lnTo>
                  <a:lnTo>
                    <a:pt x="69125" y="34279"/>
                  </a:lnTo>
                  <a:lnTo>
                    <a:pt x="68286" y="42849"/>
                  </a:lnTo>
                  <a:lnTo>
                    <a:pt x="67448" y="51419"/>
                  </a:lnTo>
                  <a:lnTo>
                    <a:pt x="66610" y="59989"/>
                  </a:lnTo>
                  <a:lnTo>
                    <a:pt x="65771" y="68559"/>
                  </a:lnTo>
                  <a:lnTo>
                    <a:pt x="64933" y="77129"/>
                  </a:lnTo>
                  <a:lnTo>
                    <a:pt x="64095" y="85699"/>
                  </a:lnTo>
                  <a:lnTo>
                    <a:pt x="63256" y="94269"/>
                  </a:lnTo>
                  <a:lnTo>
                    <a:pt x="62418" y="102838"/>
                  </a:lnTo>
                  <a:lnTo>
                    <a:pt x="61580" y="111408"/>
                  </a:lnTo>
                  <a:lnTo>
                    <a:pt x="60741" y="119978"/>
                  </a:lnTo>
                  <a:lnTo>
                    <a:pt x="59903" y="128548"/>
                  </a:lnTo>
                  <a:lnTo>
                    <a:pt x="59065" y="137118"/>
                  </a:lnTo>
                  <a:lnTo>
                    <a:pt x="58227" y="145688"/>
                  </a:lnTo>
                  <a:lnTo>
                    <a:pt x="57388" y="154258"/>
                  </a:lnTo>
                  <a:lnTo>
                    <a:pt x="56550" y="162828"/>
                  </a:lnTo>
                  <a:lnTo>
                    <a:pt x="55712" y="171398"/>
                  </a:lnTo>
                  <a:lnTo>
                    <a:pt x="54873" y="179968"/>
                  </a:lnTo>
                  <a:lnTo>
                    <a:pt x="54035" y="188538"/>
                  </a:lnTo>
                  <a:lnTo>
                    <a:pt x="53197" y="197108"/>
                  </a:lnTo>
                  <a:lnTo>
                    <a:pt x="52358" y="205677"/>
                  </a:lnTo>
                  <a:lnTo>
                    <a:pt x="51520" y="214247"/>
                  </a:lnTo>
                  <a:lnTo>
                    <a:pt x="50682" y="222817"/>
                  </a:lnTo>
                  <a:lnTo>
                    <a:pt x="49843" y="231387"/>
                  </a:lnTo>
                  <a:lnTo>
                    <a:pt x="49005" y="239957"/>
                  </a:lnTo>
                  <a:lnTo>
                    <a:pt x="48167" y="248527"/>
                  </a:lnTo>
                  <a:lnTo>
                    <a:pt x="47329" y="257097"/>
                  </a:lnTo>
                  <a:lnTo>
                    <a:pt x="46490" y="265667"/>
                  </a:lnTo>
                  <a:lnTo>
                    <a:pt x="45652" y="274237"/>
                  </a:lnTo>
                  <a:lnTo>
                    <a:pt x="44814" y="282807"/>
                  </a:lnTo>
                  <a:lnTo>
                    <a:pt x="43975" y="291377"/>
                  </a:lnTo>
                  <a:lnTo>
                    <a:pt x="43137" y="299946"/>
                  </a:lnTo>
                  <a:lnTo>
                    <a:pt x="42299" y="308516"/>
                  </a:lnTo>
                  <a:lnTo>
                    <a:pt x="41460" y="317086"/>
                  </a:lnTo>
                  <a:lnTo>
                    <a:pt x="40622" y="325656"/>
                  </a:lnTo>
                  <a:lnTo>
                    <a:pt x="39784" y="334226"/>
                  </a:lnTo>
                  <a:lnTo>
                    <a:pt x="38945" y="342796"/>
                  </a:lnTo>
                  <a:lnTo>
                    <a:pt x="38107" y="351366"/>
                  </a:lnTo>
                  <a:lnTo>
                    <a:pt x="37269" y="359936"/>
                  </a:lnTo>
                  <a:lnTo>
                    <a:pt x="36430" y="368506"/>
                  </a:lnTo>
                  <a:lnTo>
                    <a:pt x="35592" y="377076"/>
                  </a:lnTo>
                  <a:lnTo>
                    <a:pt x="34754" y="385646"/>
                  </a:lnTo>
                  <a:lnTo>
                    <a:pt x="33916" y="394216"/>
                  </a:lnTo>
                  <a:lnTo>
                    <a:pt x="33077" y="402785"/>
                  </a:lnTo>
                  <a:lnTo>
                    <a:pt x="32239" y="411355"/>
                  </a:lnTo>
                  <a:lnTo>
                    <a:pt x="31401" y="419925"/>
                  </a:lnTo>
                  <a:lnTo>
                    <a:pt x="30562" y="428495"/>
                  </a:lnTo>
                  <a:lnTo>
                    <a:pt x="29724" y="437065"/>
                  </a:lnTo>
                  <a:lnTo>
                    <a:pt x="28886" y="445635"/>
                  </a:lnTo>
                  <a:lnTo>
                    <a:pt x="28047" y="454205"/>
                  </a:lnTo>
                  <a:lnTo>
                    <a:pt x="27209" y="462775"/>
                  </a:lnTo>
                  <a:lnTo>
                    <a:pt x="26371" y="471345"/>
                  </a:lnTo>
                  <a:lnTo>
                    <a:pt x="25532" y="479915"/>
                  </a:lnTo>
                  <a:lnTo>
                    <a:pt x="24694" y="488485"/>
                  </a:lnTo>
                  <a:lnTo>
                    <a:pt x="23856" y="497055"/>
                  </a:lnTo>
                  <a:lnTo>
                    <a:pt x="23018" y="505624"/>
                  </a:lnTo>
                  <a:lnTo>
                    <a:pt x="22179" y="514194"/>
                  </a:lnTo>
                  <a:lnTo>
                    <a:pt x="21341" y="522764"/>
                  </a:lnTo>
                  <a:lnTo>
                    <a:pt x="20503" y="531334"/>
                  </a:lnTo>
                  <a:lnTo>
                    <a:pt x="19664" y="539904"/>
                  </a:lnTo>
                  <a:lnTo>
                    <a:pt x="18826" y="548474"/>
                  </a:lnTo>
                  <a:lnTo>
                    <a:pt x="17988" y="557044"/>
                  </a:lnTo>
                  <a:lnTo>
                    <a:pt x="17149" y="565614"/>
                  </a:lnTo>
                  <a:lnTo>
                    <a:pt x="16311" y="574184"/>
                  </a:lnTo>
                  <a:lnTo>
                    <a:pt x="15473" y="582754"/>
                  </a:lnTo>
                  <a:lnTo>
                    <a:pt x="14634" y="591324"/>
                  </a:lnTo>
                  <a:lnTo>
                    <a:pt x="13796" y="599893"/>
                  </a:lnTo>
                  <a:lnTo>
                    <a:pt x="12958" y="608463"/>
                  </a:lnTo>
                  <a:lnTo>
                    <a:pt x="12119" y="617033"/>
                  </a:lnTo>
                  <a:lnTo>
                    <a:pt x="11281" y="625603"/>
                  </a:lnTo>
                  <a:lnTo>
                    <a:pt x="10443" y="634173"/>
                  </a:lnTo>
                  <a:lnTo>
                    <a:pt x="9605" y="642743"/>
                  </a:lnTo>
                  <a:lnTo>
                    <a:pt x="8766" y="651313"/>
                  </a:lnTo>
                  <a:lnTo>
                    <a:pt x="7928" y="659883"/>
                  </a:lnTo>
                  <a:lnTo>
                    <a:pt x="7090" y="668453"/>
                  </a:lnTo>
                  <a:lnTo>
                    <a:pt x="6251" y="677023"/>
                  </a:lnTo>
                  <a:lnTo>
                    <a:pt x="5413" y="685593"/>
                  </a:lnTo>
                  <a:lnTo>
                    <a:pt x="4575" y="694163"/>
                  </a:lnTo>
                  <a:lnTo>
                    <a:pt x="3736" y="702732"/>
                  </a:lnTo>
                  <a:lnTo>
                    <a:pt x="2898" y="711302"/>
                  </a:lnTo>
                  <a:lnTo>
                    <a:pt x="2060" y="719872"/>
                  </a:lnTo>
                  <a:lnTo>
                    <a:pt x="1221" y="728442"/>
                  </a:lnTo>
                  <a:lnTo>
                    <a:pt x="383" y="737012"/>
                  </a:lnTo>
                  <a:lnTo>
                    <a:pt x="0" y="74093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111402" y="5530157"/>
              <a:ext cx="143315" cy="131124"/>
            </a:xfrm>
            <a:custGeom>
              <a:avLst/>
              <a:pathLst>
                <a:path w="143315" h="131124">
                  <a:moveTo>
                    <a:pt x="0" y="0"/>
                  </a:moveTo>
                  <a:lnTo>
                    <a:pt x="59517" y="131124"/>
                  </a:lnTo>
                  <a:lnTo>
                    <a:pt x="143315" y="1401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885325" y="4814420"/>
              <a:ext cx="533290" cy="523053"/>
            </a:xfrm>
            <a:custGeom>
              <a:avLst/>
              <a:pathLst>
                <a:path w="533290" h="523053">
                  <a:moveTo>
                    <a:pt x="533290" y="523053"/>
                  </a:moveTo>
                  <a:lnTo>
                    <a:pt x="527124" y="517006"/>
                  </a:lnTo>
                  <a:lnTo>
                    <a:pt x="520958" y="510959"/>
                  </a:lnTo>
                  <a:lnTo>
                    <a:pt x="514793" y="504911"/>
                  </a:lnTo>
                  <a:lnTo>
                    <a:pt x="508627" y="498864"/>
                  </a:lnTo>
                  <a:lnTo>
                    <a:pt x="502462" y="492817"/>
                  </a:lnTo>
                  <a:lnTo>
                    <a:pt x="496296" y="486770"/>
                  </a:lnTo>
                  <a:lnTo>
                    <a:pt x="490130" y="480722"/>
                  </a:lnTo>
                  <a:lnTo>
                    <a:pt x="483965" y="474675"/>
                  </a:lnTo>
                  <a:lnTo>
                    <a:pt x="477799" y="468628"/>
                  </a:lnTo>
                  <a:lnTo>
                    <a:pt x="471634" y="462581"/>
                  </a:lnTo>
                  <a:lnTo>
                    <a:pt x="465468" y="456533"/>
                  </a:lnTo>
                  <a:lnTo>
                    <a:pt x="459302" y="450486"/>
                  </a:lnTo>
                  <a:lnTo>
                    <a:pt x="453137" y="444439"/>
                  </a:lnTo>
                  <a:lnTo>
                    <a:pt x="446971" y="438392"/>
                  </a:lnTo>
                  <a:lnTo>
                    <a:pt x="440806" y="432344"/>
                  </a:lnTo>
                  <a:lnTo>
                    <a:pt x="434640" y="426297"/>
                  </a:lnTo>
                  <a:lnTo>
                    <a:pt x="428474" y="420250"/>
                  </a:lnTo>
                  <a:lnTo>
                    <a:pt x="422309" y="414203"/>
                  </a:lnTo>
                  <a:lnTo>
                    <a:pt x="416143" y="408155"/>
                  </a:lnTo>
                  <a:lnTo>
                    <a:pt x="409978" y="402108"/>
                  </a:lnTo>
                  <a:lnTo>
                    <a:pt x="403812" y="396061"/>
                  </a:lnTo>
                  <a:lnTo>
                    <a:pt x="397646" y="390014"/>
                  </a:lnTo>
                  <a:lnTo>
                    <a:pt x="391481" y="383966"/>
                  </a:lnTo>
                  <a:lnTo>
                    <a:pt x="385315" y="377919"/>
                  </a:lnTo>
                  <a:lnTo>
                    <a:pt x="379150" y="371872"/>
                  </a:lnTo>
                  <a:lnTo>
                    <a:pt x="372984" y="365825"/>
                  </a:lnTo>
                  <a:lnTo>
                    <a:pt x="366818" y="359777"/>
                  </a:lnTo>
                  <a:lnTo>
                    <a:pt x="360653" y="353730"/>
                  </a:lnTo>
                  <a:lnTo>
                    <a:pt x="354487" y="347683"/>
                  </a:lnTo>
                  <a:lnTo>
                    <a:pt x="348322" y="341636"/>
                  </a:lnTo>
                  <a:lnTo>
                    <a:pt x="342156" y="335588"/>
                  </a:lnTo>
                  <a:lnTo>
                    <a:pt x="335991" y="329541"/>
                  </a:lnTo>
                  <a:lnTo>
                    <a:pt x="329825" y="323494"/>
                  </a:lnTo>
                  <a:lnTo>
                    <a:pt x="323659" y="317447"/>
                  </a:lnTo>
                  <a:lnTo>
                    <a:pt x="317494" y="311399"/>
                  </a:lnTo>
                  <a:lnTo>
                    <a:pt x="311328" y="305352"/>
                  </a:lnTo>
                  <a:lnTo>
                    <a:pt x="305163" y="299305"/>
                  </a:lnTo>
                  <a:lnTo>
                    <a:pt x="298997" y="293258"/>
                  </a:lnTo>
                  <a:lnTo>
                    <a:pt x="292831" y="287210"/>
                  </a:lnTo>
                  <a:lnTo>
                    <a:pt x="286666" y="281163"/>
                  </a:lnTo>
                  <a:lnTo>
                    <a:pt x="280500" y="275116"/>
                  </a:lnTo>
                  <a:lnTo>
                    <a:pt x="274335" y="269069"/>
                  </a:lnTo>
                  <a:lnTo>
                    <a:pt x="268169" y="263022"/>
                  </a:lnTo>
                  <a:lnTo>
                    <a:pt x="262003" y="256974"/>
                  </a:lnTo>
                  <a:lnTo>
                    <a:pt x="255838" y="250927"/>
                  </a:lnTo>
                  <a:lnTo>
                    <a:pt x="249672" y="244880"/>
                  </a:lnTo>
                  <a:lnTo>
                    <a:pt x="243507" y="238833"/>
                  </a:lnTo>
                  <a:lnTo>
                    <a:pt x="237341" y="232785"/>
                  </a:lnTo>
                  <a:lnTo>
                    <a:pt x="231175" y="226738"/>
                  </a:lnTo>
                  <a:lnTo>
                    <a:pt x="225010" y="220691"/>
                  </a:lnTo>
                  <a:lnTo>
                    <a:pt x="218844" y="214644"/>
                  </a:lnTo>
                  <a:lnTo>
                    <a:pt x="212679" y="208596"/>
                  </a:lnTo>
                  <a:lnTo>
                    <a:pt x="206513" y="202549"/>
                  </a:lnTo>
                  <a:lnTo>
                    <a:pt x="200347" y="196502"/>
                  </a:lnTo>
                  <a:lnTo>
                    <a:pt x="194182" y="190455"/>
                  </a:lnTo>
                  <a:lnTo>
                    <a:pt x="188016" y="184407"/>
                  </a:lnTo>
                  <a:lnTo>
                    <a:pt x="181851" y="178360"/>
                  </a:lnTo>
                  <a:lnTo>
                    <a:pt x="175685" y="172313"/>
                  </a:lnTo>
                  <a:lnTo>
                    <a:pt x="169519" y="166266"/>
                  </a:lnTo>
                  <a:lnTo>
                    <a:pt x="163354" y="160218"/>
                  </a:lnTo>
                  <a:lnTo>
                    <a:pt x="157188" y="154171"/>
                  </a:lnTo>
                  <a:lnTo>
                    <a:pt x="151023" y="148124"/>
                  </a:lnTo>
                  <a:lnTo>
                    <a:pt x="144857" y="142077"/>
                  </a:lnTo>
                  <a:lnTo>
                    <a:pt x="138691" y="136029"/>
                  </a:lnTo>
                  <a:lnTo>
                    <a:pt x="132526" y="129982"/>
                  </a:lnTo>
                  <a:lnTo>
                    <a:pt x="126360" y="123935"/>
                  </a:lnTo>
                  <a:lnTo>
                    <a:pt x="120195" y="117888"/>
                  </a:lnTo>
                  <a:lnTo>
                    <a:pt x="114029" y="111840"/>
                  </a:lnTo>
                  <a:lnTo>
                    <a:pt x="107863" y="105793"/>
                  </a:lnTo>
                  <a:lnTo>
                    <a:pt x="101698" y="99746"/>
                  </a:lnTo>
                  <a:lnTo>
                    <a:pt x="95532" y="93699"/>
                  </a:lnTo>
                  <a:lnTo>
                    <a:pt x="89367" y="87651"/>
                  </a:lnTo>
                  <a:lnTo>
                    <a:pt x="83201" y="81604"/>
                  </a:lnTo>
                  <a:lnTo>
                    <a:pt x="77035" y="75557"/>
                  </a:lnTo>
                  <a:lnTo>
                    <a:pt x="70870" y="69510"/>
                  </a:lnTo>
                  <a:lnTo>
                    <a:pt x="64704" y="63462"/>
                  </a:lnTo>
                  <a:lnTo>
                    <a:pt x="58539" y="57415"/>
                  </a:lnTo>
                  <a:lnTo>
                    <a:pt x="52373" y="51368"/>
                  </a:lnTo>
                  <a:lnTo>
                    <a:pt x="46207" y="45321"/>
                  </a:lnTo>
                  <a:lnTo>
                    <a:pt x="40042" y="39273"/>
                  </a:lnTo>
                  <a:lnTo>
                    <a:pt x="33876" y="33226"/>
                  </a:lnTo>
                  <a:lnTo>
                    <a:pt x="27711" y="27179"/>
                  </a:lnTo>
                  <a:lnTo>
                    <a:pt x="21545" y="21132"/>
                  </a:lnTo>
                  <a:lnTo>
                    <a:pt x="15380" y="15084"/>
                  </a:lnTo>
                  <a:lnTo>
                    <a:pt x="9214" y="9037"/>
                  </a:lnTo>
                  <a:lnTo>
                    <a:pt x="3048" y="299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885325" y="4814420"/>
              <a:ext cx="139447" cy="138725"/>
            </a:xfrm>
            <a:custGeom>
              <a:avLst/>
              <a:pathLst>
                <a:path w="139447" h="138725">
                  <a:moveTo>
                    <a:pt x="139447" y="35920"/>
                  </a:moveTo>
                  <a:lnTo>
                    <a:pt x="0" y="0"/>
                  </a:lnTo>
                  <a:lnTo>
                    <a:pt x="38615" y="1387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974724" y="4920347"/>
              <a:ext cx="268673" cy="1237820"/>
            </a:xfrm>
            <a:custGeom>
              <a:avLst/>
              <a:pathLst>
                <a:path w="268673" h="1237820">
                  <a:moveTo>
                    <a:pt x="268673" y="0"/>
                  </a:moveTo>
                  <a:lnTo>
                    <a:pt x="265728" y="13569"/>
                  </a:lnTo>
                  <a:lnTo>
                    <a:pt x="262782" y="27138"/>
                  </a:lnTo>
                  <a:lnTo>
                    <a:pt x="259837" y="40707"/>
                  </a:lnTo>
                  <a:lnTo>
                    <a:pt x="256892" y="54277"/>
                  </a:lnTo>
                  <a:lnTo>
                    <a:pt x="253946" y="67846"/>
                  </a:lnTo>
                  <a:lnTo>
                    <a:pt x="251001" y="81415"/>
                  </a:lnTo>
                  <a:lnTo>
                    <a:pt x="248056" y="94985"/>
                  </a:lnTo>
                  <a:lnTo>
                    <a:pt x="245111" y="108554"/>
                  </a:lnTo>
                  <a:lnTo>
                    <a:pt x="242165" y="122123"/>
                  </a:lnTo>
                  <a:lnTo>
                    <a:pt x="239220" y="135693"/>
                  </a:lnTo>
                  <a:lnTo>
                    <a:pt x="236275" y="149262"/>
                  </a:lnTo>
                  <a:lnTo>
                    <a:pt x="233330" y="162831"/>
                  </a:lnTo>
                  <a:lnTo>
                    <a:pt x="230384" y="176401"/>
                  </a:lnTo>
                  <a:lnTo>
                    <a:pt x="227439" y="189970"/>
                  </a:lnTo>
                  <a:lnTo>
                    <a:pt x="224494" y="203539"/>
                  </a:lnTo>
                  <a:lnTo>
                    <a:pt x="221549" y="217109"/>
                  </a:lnTo>
                  <a:lnTo>
                    <a:pt x="218603" y="230678"/>
                  </a:lnTo>
                  <a:lnTo>
                    <a:pt x="215658" y="244247"/>
                  </a:lnTo>
                  <a:lnTo>
                    <a:pt x="212713" y="257817"/>
                  </a:lnTo>
                  <a:lnTo>
                    <a:pt x="209767" y="271386"/>
                  </a:lnTo>
                  <a:lnTo>
                    <a:pt x="206822" y="284955"/>
                  </a:lnTo>
                  <a:lnTo>
                    <a:pt x="203877" y="298524"/>
                  </a:lnTo>
                  <a:lnTo>
                    <a:pt x="200932" y="312094"/>
                  </a:lnTo>
                  <a:lnTo>
                    <a:pt x="197986" y="325663"/>
                  </a:lnTo>
                  <a:lnTo>
                    <a:pt x="195041" y="339232"/>
                  </a:lnTo>
                  <a:lnTo>
                    <a:pt x="192096" y="352802"/>
                  </a:lnTo>
                  <a:lnTo>
                    <a:pt x="189151" y="366371"/>
                  </a:lnTo>
                  <a:lnTo>
                    <a:pt x="186205" y="379940"/>
                  </a:lnTo>
                  <a:lnTo>
                    <a:pt x="183260" y="393510"/>
                  </a:lnTo>
                  <a:lnTo>
                    <a:pt x="180315" y="407079"/>
                  </a:lnTo>
                  <a:lnTo>
                    <a:pt x="177369" y="420648"/>
                  </a:lnTo>
                  <a:lnTo>
                    <a:pt x="174424" y="434218"/>
                  </a:lnTo>
                  <a:lnTo>
                    <a:pt x="171479" y="447787"/>
                  </a:lnTo>
                  <a:lnTo>
                    <a:pt x="168534" y="461356"/>
                  </a:lnTo>
                  <a:lnTo>
                    <a:pt x="165588" y="474926"/>
                  </a:lnTo>
                  <a:lnTo>
                    <a:pt x="162643" y="488495"/>
                  </a:lnTo>
                  <a:lnTo>
                    <a:pt x="159698" y="502064"/>
                  </a:lnTo>
                  <a:lnTo>
                    <a:pt x="156753" y="515634"/>
                  </a:lnTo>
                  <a:lnTo>
                    <a:pt x="153807" y="529203"/>
                  </a:lnTo>
                  <a:lnTo>
                    <a:pt x="150862" y="542772"/>
                  </a:lnTo>
                  <a:lnTo>
                    <a:pt x="147917" y="556342"/>
                  </a:lnTo>
                  <a:lnTo>
                    <a:pt x="144972" y="569911"/>
                  </a:lnTo>
                  <a:lnTo>
                    <a:pt x="142026" y="583480"/>
                  </a:lnTo>
                  <a:lnTo>
                    <a:pt x="139081" y="597049"/>
                  </a:lnTo>
                  <a:lnTo>
                    <a:pt x="136136" y="610619"/>
                  </a:lnTo>
                  <a:lnTo>
                    <a:pt x="133190" y="624188"/>
                  </a:lnTo>
                  <a:lnTo>
                    <a:pt x="130245" y="637757"/>
                  </a:lnTo>
                  <a:lnTo>
                    <a:pt x="127300" y="651327"/>
                  </a:lnTo>
                  <a:lnTo>
                    <a:pt x="124355" y="664896"/>
                  </a:lnTo>
                  <a:lnTo>
                    <a:pt x="121409" y="678465"/>
                  </a:lnTo>
                  <a:lnTo>
                    <a:pt x="118464" y="692035"/>
                  </a:lnTo>
                  <a:lnTo>
                    <a:pt x="115519" y="705604"/>
                  </a:lnTo>
                  <a:lnTo>
                    <a:pt x="112574" y="719173"/>
                  </a:lnTo>
                  <a:lnTo>
                    <a:pt x="109628" y="732743"/>
                  </a:lnTo>
                  <a:lnTo>
                    <a:pt x="106683" y="746312"/>
                  </a:lnTo>
                  <a:lnTo>
                    <a:pt x="103738" y="759881"/>
                  </a:lnTo>
                  <a:lnTo>
                    <a:pt x="100792" y="773451"/>
                  </a:lnTo>
                  <a:lnTo>
                    <a:pt x="97847" y="787020"/>
                  </a:lnTo>
                  <a:lnTo>
                    <a:pt x="94902" y="800589"/>
                  </a:lnTo>
                  <a:lnTo>
                    <a:pt x="91957" y="814159"/>
                  </a:lnTo>
                  <a:lnTo>
                    <a:pt x="89011" y="827728"/>
                  </a:lnTo>
                  <a:lnTo>
                    <a:pt x="86066" y="841297"/>
                  </a:lnTo>
                  <a:lnTo>
                    <a:pt x="83121" y="854867"/>
                  </a:lnTo>
                  <a:lnTo>
                    <a:pt x="80176" y="868436"/>
                  </a:lnTo>
                  <a:lnTo>
                    <a:pt x="77230" y="882005"/>
                  </a:lnTo>
                  <a:lnTo>
                    <a:pt x="74285" y="895574"/>
                  </a:lnTo>
                  <a:lnTo>
                    <a:pt x="71340" y="909144"/>
                  </a:lnTo>
                  <a:lnTo>
                    <a:pt x="68394" y="922713"/>
                  </a:lnTo>
                  <a:lnTo>
                    <a:pt x="65449" y="936282"/>
                  </a:lnTo>
                  <a:lnTo>
                    <a:pt x="62504" y="949852"/>
                  </a:lnTo>
                  <a:lnTo>
                    <a:pt x="59559" y="963421"/>
                  </a:lnTo>
                  <a:lnTo>
                    <a:pt x="56613" y="976990"/>
                  </a:lnTo>
                  <a:lnTo>
                    <a:pt x="53668" y="990560"/>
                  </a:lnTo>
                  <a:lnTo>
                    <a:pt x="50723" y="1004129"/>
                  </a:lnTo>
                  <a:lnTo>
                    <a:pt x="47778" y="1017698"/>
                  </a:lnTo>
                  <a:lnTo>
                    <a:pt x="44832" y="1031268"/>
                  </a:lnTo>
                  <a:lnTo>
                    <a:pt x="41887" y="1044837"/>
                  </a:lnTo>
                  <a:lnTo>
                    <a:pt x="38942" y="1058406"/>
                  </a:lnTo>
                  <a:lnTo>
                    <a:pt x="35997" y="1071976"/>
                  </a:lnTo>
                  <a:lnTo>
                    <a:pt x="33051" y="1085545"/>
                  </a:lnTo>
                  <a:lnTo>
                    <a:pt x="30106" y="1099114"/>
                  </a:lnTo>
                  <a:lnTo>
                    <a:pt x="27161" y="1112684"/>
                  </a:lnTo>
                  <a:lnTo>
                    <a:pt x="24215" y="1126253"/>
                  </a:lnTo>
                  <a:lnTo>
                    <a:pt x="21270" y="1139822"/>
                  </a:lnTo>
                  <a:lnTo>
                    <a:pt x="18325" y="1153392"/>
                  </a:lnTo>
                  <a:lnTo>
                    <a:pt x="15380" y="1166961"/>
                  </a:lnTo>
                  <a:lnTo>
                    <a:pt x="12434" y="1180530"/>
                  </a:lnTo>
                  <a:lnTo>
                    <a:pt x="9489" y="1194099"/>
                  </a:lnTo>
                  <a:lnTo>
                    <a:pt x="6544" y="1207669"/>
                  </a:lnTo>
                  <a:lnTo>
                    <a:pt x="3599" y="1221238"/>
                  </a:lnTo>
                  <a:lnTo>
                    <a:pt x="653" y="1234807"/>
                  </a:lnTo>
                  <a:lnTo>
                    <a:pt x="0" y="123782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930815" y="6021025"/>
              <a:ext cx="140723" cy="137142"/>
            </a:xfrm>
            <a:custGeom>
              <a:avLst/>
              <a:pathLst>
                <a:path w="140723" h="137142">
                  <a:moveTo>
                    <a:pt x="0" y="0"/>
                  </a:moveTo>
                  <a:lnTo>
                    <a:pt x="43909" y="137142"/>
                  </a:lnTo>
                  <a:lnTo>
                    <a:pt x="140723" y="3054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618982" y="4167913"/>
              <a:ext cx="1624415" cy="752434"/>
            </a:xfrm>
            <a:custGeom>
              <a:avLst/>
              <a:pathLst>
                <a:path w="1624415" h="752434">
                  <a:moveTo>
                    <a:pt x="1624415" y="752434"/>
                  </a:moveTo>
                  <a:lnTo>
                    <a:pt x="1607017" y="744375"/>
                  </a:lnTo>
                  <a:lnTo>
                    <a:pt x="1589618" y="736316"/>
                  </a:lnTo>
                  <a:lnTo>
                    <a:pt x="1572220" y="728257"/>
                  </a:lnTo>
                  <a:lnTo>
                    <a:pt x="1554822" y="720198"/>
                  </a:lnTo>
                  <a:lnTo>
                    <a:pt x="1537424" y="712140"/>
                  </a:lnTo>
                  <a:lnTo>
                    <a:pt x="1520026" y="704081"/>
                  </a:lnTo>
                  <a:lnTo>
                    <a:pt x="1502628" y="696022"/>
                  </a:lnTo>
                  <a:lnTo>
                    <a:pt x="1485230" y="687963"/>
                  </a:lnTo>
                  <a:lnTo>
                    <a:pt x="1467832" y="679904"/>
                  </a:lnTo>
                  <a:lnTo>
                    <a:pt x="1450434" y="671845"/>
                  </a:lnTo>
                  <a:lnTo>
                    <a:pt x="1433035" y="663786"/>
                  </a:lnTo>
                  <a:lnTo>
                    <a:pt x="1415637" y="655728"/>
                  </a:lnTo>
                  <a:lnTo>
                    <a:pt x="1398239" y="647669"/>
                  </a:lnTo>
                  <a:lnTo>
                    <a:pt x="1380841" y="639610"/>
                  </a:lnTo>
                  <a:lnTo>
                    <a:pt x="1363443" y="631551"/>
                  </a:lnTo>
                  <a:lnTo>
                    <a:pt x="1346045" y="623492"/>
                  </a:lnTo>
                  <a:lnTo>
                    <a:pt x="1328647" y="615433"/>
                  </a:lnTo>
                  <a:lnTo>
                    <a:pt x="1311249" y="607374"/>
                  </a:lnTo>
                  <a:lnTo>
                    <a:pt x="1293851" y="599316"/>
                  </a:lnTo>
                  <a:lnTo>
                    <a:pt x="1276453" y="591257"/>
                  </a:lnTo>
                  <a:lnTo>
                    <a:pt x="1259054" y="583198"/>
                  </a:lnTo>
                  <a:lnTo>
                    <a:pt x="1241656" y="575139"/>
                  </a:lnTo>
                  <a:lnTo>
                    <a:pt x="1224258" y="567080"/>
                  </a:lnTo>
                  <a:lnTo>
                    <a:pt x="1206860" y="559021"/>
                  </a:lnTo>
                  <a:lnTo>
                    <a:pt x="1189462" y="550962"/>
                  </a:lnTo>
                  <a:lnTo>
                    <a:pt x="1172064" y="542904"/>
                  </a:lnTo>
                  <a:lnTo>
                    <a:pt x="1154666" y="534845"/>
                  </a:lnTo>
                  <a:lnTo>
                    <a:pt x="1137268" y="526786"/>
                  </a:lnTo>
                  <a:lnTo>
                    <a:pt x="1119870" y="518727"/>
                  </a:lnTo>
                  <a:lnTo>
                    <a:pt x="1102471" y="510668"/>
                  </a:lnTo>
                  <a:lnTo>
                    <a:pt x="1085073" y="502609"/>
                  </a:lnTo>
                  <a:lnTo>
                    <a:pt x="1067675" y="494550"/>
                  </a:lnTo>
                  <a:lnTo>
                    <a:pt x="1050277" y="486492"/>
                  </a:lnTo>
                  <a:lnTo>
                    <a:pt x="1032879" y="478433"/>
                  </a:lnTo>
                  <a:lnTo>
                    <a:pt x="1015481" y="470374"/>
                  </a:lnTo>
                  <a:lnTo>
                    <a:pt x="998083" y="462315"/>
                  </a:lnTo>
                  <a:lnTo>
                    <a:pt x="980685" y="454256"/>
                  </a:lnTo>
                  <a:lnTo>
                    <a:pt x="963287" y="446197"/>
                  </a:lnTo>
                  <a:lnTo>
                    <a:pt x="945888" y="438138"/>
                  </a:lnTo>
                  <a:lnTo>
                    <a:pt x="928490" y="430079"/>
                  </a:lnTo>
                  <a:lnTo>
                    <a:pt x="911092" y="422021"/>
                  </a:lnTo>
                  <a:lnTo>
                    <a:pt x="893694" y="413962"/>
                  </a:lnTo>
                  <a:lnTo>
                    <a:pt x="876296" y="405903"/>
                  </a:lnTo>
                  <a:lnTo>
                    <a:pt x="858898" y="397844"/>
                  </a:lnTo>
                  <a:lnTo>
                    <a:pt x="841500" y="389785"/>
                  </a:lnTo>
                  <a:lnTo>
                    <a:pt x="824102" y="381726"/>
                  </a:lnTo>
                  <a:lnTo>
                    <a:pt x="806704" y="373667"/>
                  </a:lnTo>
                  <a:lnTo>
                    <a:pt x="789306" y="365609"/>
                  </a:lnTo>
                  <a:lnTo>
                    <a:pt x="771907" y="357550"/>
                  </a:lnTo>
                  <a:lnTo>
                    <a:pt x="754509" y="349491"/>
                  </a:lnTo>
                  <a:lnTo>
                    <a:pt x="737111" y="341432"/>
                  </a:lnTo>
                  <a:lnTo>
                    <a:pt x="719713" y="333373"/>
                  </a:lnTo>
                  <a:lnTo>
                    <a:pt x="702315" y="325314"/>
                  </a:lnTo>
                  <a:lnTo>
                    <a:pt x="684917" y="317255"/>
                  </a:lnTo>
                  <a:lnTo>
                    <a:pt x="667519" y="309197"/>
                  </a:lnTo>
                  <a:lnTo>
                    <a:pt x="650121" y="301138"/>
                  </a:lnTo>
                  <a:lnTo>
                    <a:pt x="632723" y="293079"/>
                  </a:lnTo>
                  <a:lnTo>
                    <a:pt x="615324" y="285020"/>
                  </a:lnTo>
                  <a:lnTo>
                    <a:pt x="597926" y="276961"/>
                  </a:lnTo>
                  <a:lnTo>
                    <a:pt x="580528" y="268902"/>
                  </a:lnTo>
                  <a:lnTo>
                    <a:pt x="563130" y="260843"/>
                  </a:lnTo>
                  <a:lnTo>
                    <a:pt x="545732" y="252785"/>
                  </a:lnTo>
                  <a:lnTo>
                    <a:pt x="528334" y="244726"/>
                  </a:lnTo>
                  <a:lnTo>
                    <a:pt x="510936" y="236667"/>
                  </a:lnTo>
                  <a:lnTo>
                    <a:pt x="493538" y="228608"/>
                  </a:lnTo>
                  <a:lnTo>
                    <a:pt x="476140" y="220549"/>
                  </a:lnTo>
                  <a:lnTo>
                    <a:pt x="458741" y="212490"/>
                  </a:lnTo>
                  <a:lnTo>
                    <a:pt x="441343" y="204431"/>
                  </a:lnTo>
                  <a:lnTo>
                    <a:pt x="423945" y="196373"/>
                  </a:lnTo>
                  <a:lnTo>
                    <a:pt x="406547" y="188314"/>
                  </a:lnTo>
                  <a:lnTo>
                    <a:pt x="389149" y="180255"/>
                  </a:lnTo>
                  <a:lnTo>
                    <a:pt x="371751" y="172196"/>
                  </a:lnTo>
                  <a:lnTo>
                    <a:pt x="354353" y="164137"/>
                  </a:lnTo>
                  <a:lnTo>
                    <a:pt x="336955" y="156078"/>
                  </a:lnTo>
                  <a:lnTo>
                    <a:pt x="319557" y="148019"/>
                  </a:lnTo>
                  <a:lnTo>
                    <a:pt x="302159" y="139961"/>
                  </a:lnTo>
                  <a:lnTo>
                    <a:pt x="284760" y="131902"/>
                  </a:lnTo>
                  <a:lnTo>
                    <a:pt x="267362" y="123843"/>
                  </a:lnTo>
                  <a:lnTo>
                    <a:pt x="249964" y="115784"/>
                  </a:lnTo>
                  <a:lnTo>
                    <a:pt x="232566" y="107725"/>
                  </a:lnTo>
                  <a:lnTo>
                    <a:pt x="215168" y="99666"/>
                  </a:lnTo>
                  <a:lnTo>
                    <a:pt x="197770" y="91607"/>
                  </a:lnTo>
                  <a:lnTo>
                    <a:pt x="180372" y="83549"/>
                  </a:lnTo>
                  <a:lnTo>
                    <a:pt x="162974" y="75490"/>
                  </a:lnTo>
                  <a:lnTo>
                    <a:pt x="145576" y="67431"/>
                  </a:lnTo>
                  <a:lnTo>
                    <a:pt x="128177" y="59372"/>
                  </a:lnTo>
                  <a:lnTo>
                    <a:pt x="110779" y="51313"/>
                  </a:lnTo>
                  <a:lnTo>
                    <a:pt x="93381" y="43254"/>
                  </a:lnTo>
                  <a:lnTo>
                    <a:pt x="75983" y="35195"/>
                  </a:lnTo>
                  <a:lnTo>
                    <a:pt x="58585" y="27137"/>
                  </a:lnTo>
                  <a:lnTo>
                    <a:pt x="41187" y="19078"/>
                  </a:lnTo>
                  <a:lnTo>
                    <a:pt x="23789" y="11019"/>
                  </a:lnTo>
                  <a:lnTo>
                    <a:pt x="6391" y="296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618982" y="4154996"/>
              <a:ext cx="143419" cy="130663"/>
            </a:xfrm>
            <a:custGeom>
              <a:avLst/>
              <a:pathLst>
                <a:path w="143419" h="130663">
                  <a:moveTo>
                    <a:pt x="143419" y="0"/>
                  </a:moveTo>
                  <a:lnTo>
                    <a:pt x="0" y="12916"/>
                  </a:lnTo>
                  <a:lnTo>
                    <a:pt x="82895" y="13066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584282" y="4920347"/>
              <a:ext cx="2659114" cy="485441"/>
            </a:xfrm>
            <a:custGeom>
              <a:avLst/>
              <a:pathLst>
                <a:path w="2659114" h="485441">
                  <a:moveTo>
                    <a:pt x="2659114" y="0"/>
                  </a:moveTo>
                  <a:lnTo>
                    <a:pt x="2631182" y="5099"/>
                  </a:lnTo>
                  <a:lnTo>
                    <a:pt x="2603249" y="10198"/>
                  </a:lnTo>
                  <a:lnTo>
                    <a:pt x="2575316" y="15298"/>
                  </a:lnTo>
                  <a:lnTo>
                    <a:pt x="2547383" y="20397"/>
                  </a:lnTo>
                  <a:lnTo>
                    <a:pt x="2519450" y="25496"/>
                  </a:lnTo>
                  <a:lnTo>
                    <a:pt x="2491517" y="30596"/>
                  </a:lnTo>
                  <a:lnTo>
                    <a:pt x="2463584" y="35695"/>
                  </a:lnTo>
                  <a:lnTo>
                    <a:pt x="2435651" y="40794"/>
                  </a:lnTo>
                  <a:lnTo>
                    <a:pt x="2407718" y="45894"/>
                  </a:lnTo>
                  <a:lnTo>
                    <a:pt x="2379785" y="50993"/>
                  </a:lnTo>
                  <a:lnTo>
                    <a:pt x="2351852" y="56093"/>
                  </a:lnTo>
                  <a:lnTo>
                    <a:pt x="2323919" y="61192"/>
                  </a:lnTo>
                  <a:lnTo>
                    <a:pt x="2295987" y="66291"/>
                  </a:lnTo>
                  <a:lnTo>
                    <a:pt x="2268054" y="71391"/>
                  </a:lnTo>
                  <a:lnTo>
                    <a:pt x="2240121" y="76490"/>
                  </a:lnTo>
                  <a:lnTo>
                    <a:pt x="2212188" y="81589"/>
                  </a:lnTo>
                  <a:lnTo>
                    <a:pt x="2184255" y="86689"/>
                  </a:lnTo>
                  <a:lnTo>
                    <a:pt x="2156322" y="91788"/>
                  </a:lnTo>
                  <a:lnTo>
                    <a:pt x="2128389" y="96887"/>
                  </a:lnTo>
                  <a:lnTo>
                    <a:pt x="2100456" y="101987"/>
                  </a:lnTo>
                  <a:lnTo>
                    <a:pt x="2072523" y="107086"/>
                  </a:lnTo>
                  <a:lnTo>
                    <a:pt x="2044590" y="112186"/>
                  </a:lnTo>
                  <a:lnTo>
                    <a:pt x="2016657" y="117285"/>
                  </a:lnTo>
                  <a:lnTo>
                    <a:pt x="1988724" y="122384"/>
                  </a:lnTo>
                  <a:lnTo>
                    <a:pt x="1960791" y="127484"/>
                  </a:lnTo>
                  <a:lnTo>
                    <a:pt x="1932859" y="132583"/>
                  </a:lnTo>
                  <a:lnTo>
                    <a:pt x="1904926" y="137682"/>
                  </a:lnTo>
                  <a:lnTo>
                    <a:pt x="1876993" y="142782"/>
                  </a:lnTo>
                  <a:lnTo>
                    <a:pt x="1849060" y="147881"/>
                  </a:lnTo>
                  <a:lnTo>
                    <a:pt x="1821127" y="152980"/>
                  </a:lnTo>
                  <a:lnTo>
                    <a:pt x="1793194" y="158080"/>
                  </a:lnTo>
                  <a:lnTo>
                    <a:pt x="1765261" y="163179"/>
                  </a:lnTo>
                  <a:lnTo>
                    <a:pt x="1737328" y="168279"/>
                  </a:lnTo>
                  <a:lnTo>
                    <a:pt x="1709395" y="173378"/>
                  </a:lnTo>
                  <a:lnTo>
                    <a:pt x="1681462" y="178477"/>
                  </a:lnTo>
                  <a:lnTo>
                    <a:pt x="1653529" y="183577"/>
                  </a:lnTo>
                  <a:lnTo>
                    <a:pt x="1625596" y="188676"/>
                  </a:lnTo>
                  <a:lnTo>
                    <a:pt x="1597664" y="193775"/>
                  </a:lnTo>
                  <a:lnTo>
                    <a:pt x="1569731" y="198875"/>
                  </a:lnTo>
                  <a:lnTo>
                    <a:pt x="1541798" y="203974"/>
                  </a:lnTo>
                  <a:lnTo>
                    <a:pt x="1513865" y="209073"/>
                  </a:lnTo>
                  <a:lnTo>
                    <a:pt x="1485932" y="214173"/>
                  </a:lnTo>
                  <a:lnTo>
                    <a:pt x="1457999" y="219272"/>
                  </a:lnTo>
                  <a:lnTo>
                    <a:pt x="1430066" y="224372"/>
                  </a:lnTo>
                  <a:lnTo>
                    <a:pt x="1402133" y="229471"/>
                  </a:lnTo>
                  <a:lnTo>
                    <a:pt x="1374200" y="234570"/>
                  </a:lnTo>
                  <a:lnTo>
                    <a:pt x="1346267" y="239670"/>
                  </a:lnTo>
                  <a:lnTo>
                    <a:pt x="1318334" y="244769"/>
                  </a:lnTo>
                  <a:lnTo>
                    <a:pt x="1290401" y="249868"/>
                  </a:lnTo>
                  <a:lnTo>
                    <a:pt x="1262468" y="254968"/>
                  </a:lnTo>
                  <a:lnTo>
                    <a:pt x="1234536" y="260067"/>
                  </a:lnTo>
                  <a:lnTo>
                    <a:pt x="1206603" y="265166"/>
                  </a:lnTo>
                  <a:lnTo>
                    <a:pt x="1178670" y="270266"/>
                  </a:lnTo>
                  <a:lnTo>
                    <a:pt x="1150737" y="275365"/>
                  </a:lnTo>
                  <a:lnTo>
                    <a:pt x="1122804" y="280465"/>
                  </a:lnTo>
                  <a:lnTo>
                    <a:pt x="1094871" y="285564"/>
                  </a:lnTo>
                  <a:lnTo>
                    <a:pt x="1066938" y="290663"/>
                  </a:lnTo>
                  <a:lnTo>
                    <a:pt x="1039005" y="295763"/>
                  </a:lnTo>
                  <a:lnTo>
                    <a:pt x="1011072" y="300862"/>
                  </a:lnTo>
                  <a:lnTo>
                    <a:pt x="983139" y="305961"/>
                  </a:lnTo>
                  <a:lnTo>
                    <a:pt x="955206" y="311061"/>
                  </a:lnTo>
                  <a:lnTo>
                    <a:pt x="927273" y="316160"/>
                  </a:lnTo>
                  <a:lnTo>
                    <a:pt x="899341" y="321259"/>
                  </a:lnTo>
                  <a:lnTo>
                    <a:pt x="871408" y="326359"/>
                  </a:lnTo>
                  <a:lnTo>
                    <a:pt x="843475" y="331458"/>
                  </a:lnTo>
                  <a:lnTo>
                    <a:pt x="815542" y="336558"/>
                  </a:lnTo>
                  <a:lnTo>
                    <a:pt x="787609" y="341657"/>
                  </a:lnTo>
                  <a:lnTo>
                    <a:pt x="759676" y="346756"/>
                  </a:lnTo>
                  <a:lnTo>
                    <a:pt x="731743" y="351856"/>
                  </a:lnTo>
                  <a:lnTo>
                    <a:pt x="703810" y="356955"/>
                  </a:lnTo>
                  <a:lnTo>
                    <a:pt x="675877" y="362054"/>
                  </a:lnTo>
                  <a:lnTo>
                    <a:pt x="647944" y="367154"/>
                  </a:lnTo>
                  <a:lnTo>
                    <a:pt x="620011" y="372253"/>
                  </a:lnTo>
                  <a:lnTo>
                    <a:pt x="592078" y="377352"/>
                  </a:lnTo>
                  <a:lnTo>
                    <a:pt x="564145" y="382452"/>
                  </a:lnTo>
                  <a:lnTo>
                    <a:pt x="536213" y="387551"/>
                  </a:lnTo>
                  <a:lnTo>
                    <a:pt x="508280" y="392651"/>
                  </a:lnTo>
                  <a:lnTo>
                    <a:pt x="480347" y="397750"/>
                  </a:lnTo>
                  <a:lnTo>
                    <a:pt x="452414" y="402849"/>
                  </a:lnTo>
                  <a:lnTo>
                    <a:pt x="424481" y="407949"/>
                  </a:lnTo>
                  <a:lnTo>
                    <a:pt x="396548" y="413048"/>
                  </a:lnTo>
                  <a:lnTo>
                    <a:pt x="368615" y="418147"/>
                  </a:lnTo>
                  <a:lnTo>
                    <a:pt x="340682" y="423247"/>
                  </a:lnTo>
                  <a:lnTo>
                    <a:pt x="312749" y="428346"/>
                  </a:lnTo>
                  <a:lnTo>
                    <a:pt x="284816" y="433445"/>
                  </a:lnTo>
                  <a:lnTo>
                    <a:pt x="256883" y="438545"/>
                  </a:lnTo>
                  <a:lnTo>
                    <a:pt x="228950" y="443644"/>
                  </a:lnTo>
                  <a:lnTo>
                    <a:pt x="201018" y="448744"/>
                  </a:lnTo>
                  <a:lnTo>
                    <a:pt x="173085" y="453843"/>
                  </a:lnTo>
                  <a:lnTo>
                    <a:pt x="145152" y="458942"/>
                  </a:lnTo>
                  <a:lnTo>
                    <a:pt x="117219" y="464042"/>
                  </a:lnTo>
                  <a:lnTo>
                    <a:pt x="89286" y="469141"/>
                  </a:lnTo>
                  <a:lnTo>
                    <a:pt x="61353" y="474240"/>
                  </a:lnTo>
                  <a:lnTo>
                    <a:pt x="33420" y="479340"/>
                  </a:lnTo>
                  <a:lnTo>
                    <a:pt x="5487" y="484439"/>
                  </a:lnTo>
                  <a:lnTo>
                    <a:pt x="0" y="48544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584282" y="5312563"/>
              <a:ext cx="135610" cy="141658"/>
            </a:xfrm>
            <a:custGeom>
              <a:avLst/>
              <a:pathLst>
                <a:path w="135610" h="141658">
                  <a:moveTo>
                    <a:pt x="109749" y="0"/>
                  </a:moveTo>
                  <a:lnTo>
                    <a:pt x="0" y="93225"/>
                  </a:lnTo>
                  <a:lnTo>
                    <a:pt x="135610" y="1416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243397" y="4920347"/>
              <a:ext cx="1113404" cy="920698"/>
            </a:xfrm>
            <a:custGeom>
              <a:avLst/>
              <a:pathLst>
                <a:path w="1113404" h="920698">
                  <a:moveTo>
                    <a:pt x="0" y="0"/>
                  </a:moveTo>
                  <a:lnTo>
                    <a:pt x="12087" y="9995"/>
                  </a:lnTo>
                  <a:lnTo>
                    <a:pt x="24174" y="19990"/>
                  </a:lnTo>
                  <a:lnTo>
                    <a:pt x="36261" y="29985"/>
                  </a:lnTo>
                  <a:lnTo>
                    <a:pt x="48348" y="39980"/>
                  </a:lnTo>
                  <a:lnTo>
                    <a:pt x="60436" y="49975"/>
                  </a:lnTo>
                  <a:lnTo>
                    <a:pt x="72523" y="59971"/>
                  </a:lnTo>
                  <a:lnTo>
                    <a:pt x="84610" y="69966"/>
                  </a:lnTo>
                  <a:lnTo>
                    <a:pt x="96697" y="79961"/>
                  </a:lnTo>
                  <a:lnTo>
                    <a:pt x="108784" y="89956"/>
                  </a:lnTo>
                  <a:lnTo>
                    <a:pt x="120872" y="99951"/>
                  </a:lnTo>
                  <a:lnTo>
                    <a:pt x="132959" y="109946"/>
                  </a:lnTo>
                  <a:lnTo>
                    <a:pt x="145046" y="119942"/>
                  </a:lnTo>
                  <a:lnTo>
                    <a:pt x="157133" y="129937"/>
                  </a:lnTo>
                  <a:lnTo>
                    <a:pt x="169220" y="139932"/>
                  </a:lnTo>
                  <a:lnTo>
                    <a:pt x="181308" y="149927"/>
                  </a:lnTo>
                  <a:lnTo>
                    <a:pt x="193395" y="159922"/>
                  </a:lnTo>
                  <a:lnTo>
                    <a:pt x="205482" y="169918"/>
                  </a:lnTo>
                  <a:lnTo>
                    <a:pt x="217569" y="179913"/>
                  </a:lnTo>
                  <a:lnTo>
                    <a:pt x="229657" y="189908"/>
                  </a:lnTo>
                  <a:lnTo>
                    <a:pt x="241744" y="199903"/>
                  </a:lnTo>
                  <a:lnTo>
                    <a:pt x="253831" y="209898"/>
                  </a:lnTo>
                  <a:lnTo>
                    <a:pt x="265918" y="219893"/>
                  </a:lnTo>
                  <a:lnTo>
                    <a:pt x="278005" y="229889"/>
                  </a:lnTo>
                  <a:lnTo>
                    <a:pt x="290093" y="239884"/>
                  </a:lnTo>
                  <a:lnTo>
                    <a:pt x="302180" y="249879"/>
                  </a:lnTo>
                  <a:lnTo>
                    <a:pt x="314267" y="259874"/>
                  </a:lnTo>
                  <a:lnTo>
                    <a:pt x="326354" y="269869"/>
                  </a:lnTo>
                  <a:lnTo>
                    <a:pt x="338441" y="279865"/>
                  </a:lnTo>
                  <a:lnTo>
                    <a:pt x="350529" y="289860"/>
                  </a:lnTo>
                  <a:lnTo>
                    <a:pt x="362616" y="299855"/>
                  </a:lnTo>
                  <a:lnTo>
                    <a:pt x="374703" y="309850"/>
                  </a:lnTo>
                  <a:lnTo>
                    <a:pt x="386790" y="319845"/>
                  </a:lnTo>
                  <a:lnTo>
                    <a:pt x="398877" y="329840"/>
                  </a:lnTo>
                  <a:lnTo>
                    <a:pt x="410965" y="339836"/>
                  </a:lnTo>
                  <a:lnTo>
                    <a:pt x="423052" y="349831"/>
                  </a:lnTo>
                  <a:lnTo>
                    <a:pt x="435139" y="359826"/>
                  </a:lnTo>
                  <a:lnTo>
                    <a:pt x="447226" y="369821"/>
                  </a:lnTo>
                  <a:lnTo>
                    <a:pt x="459314" y="379816"/>
                  </a:lnTo>
                  <a:lnTo>
                    <a:pt x="471401" y="389812"/>
                  </a:lnTo>
                  <a:lnTo>
                    <a:pt x="483488" y="399807"/>
                  </a:lnTo>
                  <a:lnTo>
                    <a:pt x="495575" y="409802"/>
                  </a:lnTo>
                  <a:lnTo>
                    <a:pt x="507662" y="419797"/>
                  </a:lnTo>
                  <a:lnTo>
                    <a:pt x="519750" y="429792"/>
                  </a:lnTo>
                  <a:lnTo>
                    <a:pt x="531837" y="439787"/>
                  </a:lnTo>
                  <a:lnTo>
                    <a:pt x="543924" y="449783"/>
                  </a:lnTo>
                  <a:lnTo>
                    <a:pt x="556011" y="459778"/>
                  </a:lnTo>
                  <a:lnTo>
                    <a:pt x="568098" y="469773"/>
                  </a:lnTo>
                  <a:lnTo>
                    <a:pt x="580186" y="479768"/>
                  </a:lnTo>
                  <a:lnTo>
                    <a:pt x="592273" y="489763"/>
                  </a:lnTo>
                  <a:lnTo>
                    <a:pt x="604360" y="499759"/>
                  </a:lnTo>
                  <a:lnTo>
                    <a:pt x="616447" y="509754"/>
                  </a:lnTo>
                  <a:lnTo>
                    <a:pt x="628534" y="519749"/>
                  </a:lnTo>
                  <a:lnTo>
                    <a:pt x="640622" y="529744"/>
                  </a:lnTo>
                  <a:lnTo>
                    <a:pt x="652709" y="539739"/>
                  </a:lnTo>
                  <a:lnTo>
                    <a:pt x="664796" y="549734"/>
                  </a:lnTo>
                  <a:lnTo>
                    <a:pt x="676883" y="559730"/>
                  </a:lnTo>
                  <a:lnTo>
                    <a:pt x="688971" y="569725"/>
                  </a:lnTo>
                  <a:lnTo>
                    <a:pt x="701058" y="579720"/>
                  </a:lnTo>
                  <a:lnTo>
                    <a:pt x="713145" y="589715"/>
                  </a:lnTo>
                  <a:lnTo>
                    <a:pt x="725232" y="599710"/>
                  </a:lnTo>
                  <a:lnTo>
                    <a:pt x="737319" y="609706"/>
                  </a:lnTo>
                  <a:lnTo>
                    <a:pt x="749407" y="619701"/>
                  </a:lnTo>
                  <a:lnTo>
                    <a:pt x="761494" y="629696"/>
                  </a:lnTo>
                  <a:lnTo>
                    <a:pt x="773581" y="639691"/>
                  </a:lnTo>
                  <a:lnTo>
                    <a:pt x="785668" y="649686"/>
                  </a:lnTo>
                  <a:lnTo>
                    <a:pt x="797755" y="659681"/>
                  </a:lnTo>
                  <a:lnTo>
                    <a:pt x="809843" y="669677"/>
                  </a:lnTo>
                  <a:lnTo>
                    <a:pt x="821930" y="679672"/>
                  </a:lnTo>
                  <a:lnTo>
                    <a:pt x="834017" y="689667"/>
                  </a:lnTo>
                  <a:lnTo>
                    <a:pt x="846104" y="699662"/>
                  </a:lnTo>
                  <a:lnTo>
                    <a:pt x="858191" y="709657"/>
                  </a:lnTo>
                  <a:lnTo>
                    <a:pt x="870279" y="719652"/>
                  </a:lnTo>
                  <a:lnTo>
                    <a:pt x="882366" y="729648"/>
                  </a:lnTo>
                  <a:lnTo>
                    <a:pt x="894453" y="739643"/>
                  </a:lnTo>
                  <a:lnTo>
                    <a:pt x="906540" y="749638"/>
                  </a:lnTo>
                  <a:lnTo>
                    <a:pt x="918628" y="759633"/>
                  </a:lnTo>
                  <a:lnTo>
                    <a:pt x="930715" y="769628"/>
                  </a:lnTo>
                  <a:lnTo>
                    <a:pt x="942802" y="779624"/>
                  </a:lnTo>
                  <a:lnTo>
                    <a:pt x="954889" y="789619"/>
                  </a:lnTo>
                  <a:lnTo>
                    <a:pt x="966976" y="799614"/>
                  </a:lnTo>
                  <a:lnTo>
                    <a:pt x="979064" y="809609"/>
                  </a:lnTo>
                  <a:lnTo>
                    <a:pt x="991151" y="819604"/>
                  </a:lnTo>
                  <a:lnTo>
                    <a:pt x="1003238" y="829599"/>
                  </a:lnTo>
                  <a:lnTo>
                    <a:pt x="1015325" y="839595"/>
                  </a:lnTo>
                  <a:lnTo>
                    <a:pt x="1027412" y="849590"/>
                  </a:lnTo>
                  <a:lnTo>
                    <a:pt x="1039500" y="859585"/>
                  </a:lnTo>
                  <a:lnTo>
                    <a:pt x="1051587" y="869580"/>
                  </a:lnTo>
                  <a:lnTo>
                    <a:pt x="1063674" y="879575"/>
                  </a:lnTo>
                  <a:lnTo>
                    <a:pt x="1075761" y="889571"/>
                  </a:lnTo>
                  <a:lnTo>
                    <a:pt x="1087848" y="899566"/>
                  </a:lnTo>
                  <a:lnTo>
                    <a:pt x="1099936" y="909561"/>
                  </a:lnTo>
                  <a:lnTo>
                    <a:pt x="1112023" y="919556"/>
                  </a:lnTo>
                  <a:lnTo>
                    <a:pt x="1113404" y="92069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214813" y="5706087"/>
              <a:ext cx="141988" cy="134958"/>
            </a:xfrm>
            <a:custGeom>
              <a:avLst/>
              <a:pathLst>
                <a:path w="141988" h="134958">
                  <a:moveTo>
                    <a:pt x="0" y="110972"/>
                  </a:moveTo>
                  <a:lnTo>
                    <a:pt x="141988" y="134958"/>
                  </a:lnTo>
                  <a:lnTo>
                    <a:pt x="9176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243397" y="4920347"/>
              <a:ext cx="795831" cy="1451132"/>
            </a:xfrm>
            <a:custGeom>
              <a:avLst/>
              <a:pathLst>
                <a:path w="795831" h="1451132">
                  <a:moveTo>
                    <a:pt x="0" y="0"/>
                  </a:moveTo>
                  <a:lnTo>
                    <a:pt x="8563" y="15614"/>
                  </a:lnTo>
                  <a:lnTo>
                    <a:pt x="17126" y="31228"/>
                  </a:lnTo>
                  <a:lnTo>
                    <a:pt x="25689" y="46843"/>
                  </a:lnTo>
                  <a:lnTo>
                    <a:pt x="34253" y="62457"/>
                  </a:lnTo>
                  <a:lnTo>
                    <a:pt x="42816" y="78072"/>
                  </a:lnTo>
                  <a:lnTo>
                    <a:pt x="51379" y="93686"/>
                  </a:lnTo>
                  <a:lnTo>
                    <a:pt x="59942" y="109300"/>
                  </a:lnTo>
                  <a:lnTo>
                    <a:pt x="68506" y="124915"/>
                  </a:lnTo>
                  <a:lnTo>
                    <a:pt x="77069" y="140529"/>
                  </a:lnTo>
                  <a:lnTo>
                    <a:pt x="85632" y="156144"/>
                  </a:lnTo>
                  <a:lnTo>
                    <a:pt x="94196" y="171758"/>
                  </a:lnTo>
                  <a:lnTo>
                    <a:pt x="102759" y="187372"/>
                  </a:lnTo>
                  <a:lnTo>
                    <a:pt x="111322" y="202987"/>
                  </a:lnTo>
                  <a:lnTo>
                    <a:pt x="119885" y="218601"/>
                  </a:lnTo>
                  <a:lnTo>
                    <a:pt x="128449" y="234216"/>
                  </a:lnTo>
                  <a:lnTo>
                    <a:pt x="137012" y="249830"/>
                  </a:lnTo>
                  <a:lnTo>
                    <a:pt x="145575" y="265444"/>
                  </a:lnTo>
                  <a:lnTo>
                    <a:pt x="154138" y="281059"/>
                  </a:lnTo>
                  <a:lnTo>
                    <a:pt x="162702" y="296673"/>
                  </a:lnTo>
                  <a:lnTo>
                    <a:pt x="171265" y="312288"/>
                  </a:lnTo>
                  <a:lnTo>
                    <a:pt x="179828" y="327902"/>
                  </a:lnTo>
                  <a:lnTo>
                    <a:pt x="188392" y="343516"/>
                  </a:lnTo>
                  <a:lnTo>
                    <a:pt x="196955" y="359131"/>
                  </a:lnTo>
                  <a:lnTo>
                    <a:pt x="205518" y="374745"/>
                  </a:lnTo>
                  <a:lnTo>
                    <a:pt x="214081" y="390360"/>
                  </a:lnTo>
                  <a:lnTo>
                    <a:pt x="222645" y="405974"/>
                  </a:lnTo>
                  <a:lnTo>
                    <a:pt x="231208" y="421589"/>
                  </a:lnTo>
                  <a:lnTo>
                    <a:pt x="239771" y="437203"/>
                  </a:lnTo>
                  <a:lnTo>
                    <a:pt x="248335" y="452817"/>
                  </a:lnTo>
                  <a:lnTo>
                    <a:pt x="256898" y="468432"/>
                  </a:lnTo>
                  <a:lnTo>
                    <a:pt x="265461" y="484046"/>
                  </a:lnTo>
                  <a:lnTo>
                    <a:pt x="274024" y="499661"/>
                  </a:lnTo>
                  <a:lnTo>
                    <a:pt x="282588" y="515275"/>
                  </a:lnTo>
                  <a:lnTo>
                    <a:pt x="291151" y="530889"/>
                  </a:lnTo>
                  <a:lnTo>
                    <a:pt x="299714" y="546504"/>
                  </a:lnTo>
                  <a:lnTo>
                    <a:pt x="308277" y="562118"/>
                  </a:lnTo>
                  <a:lnTo>
                    <a:pt x="316841" y="577733"/>
                  </a:lnTo>
                  <a:lnTo>
                    <a:pt x="325404" y="593347"/>
                  </a:lnTo>
                  <a:lnTo>
                    <a:pt x="333967" y="608961"/>
                  </a:lnTo>
                  <a:lnTo>
                    <a:pt x="342531" y="624576"/>
                  </a:lnTo>
                  <a:lnTo>
                    <a:pt x="351094" y="640190"/>
                  </a:lnTo>
                  <a:lnTo>
                    <a:pt x="359657" y="655805"/>
                  </a:lnTo>
                  <a:lnTo>
                    <a:pt x="368220" y="671419"/>
                  </a:lnTo>
                  <a:lnTo>
                    <a:pt x="376784" y="687033"/>
                  </a:lnTo>
                  <a:lnTo>
                    <a:pt x="385347" y="702648"/>
                  </a:lnTo>
                  <a:lnTo>
                    <a:pt x="393910" y="718262"/>
                  </a:lnTo>
                  <a:lnTo>
                    <a:pt x="402474" y="733877"/>
                  </a:lnTo>
                  <a:lnTo>
                    <a:pt x="411037" y="749491"/>
                  </a:lnTo>
                  <a:lnTo>
                    <a:pt x="419600" y="765106"/>
                  </a:lnTo>
                  <a:lnTo>
                    <a:pt x="428163" y="780720"/>
                  </a:lnTo>
                  <a:lnTo>
                    <a:pt x="436727" y="796334"/>
                  </a:lnTo>
                  <a:lnTo>
                    <a:pt x="445290" y="811949"/>
                  </a:lnTo>
                  <a:lnTo>
                    <a:pt x="453853" y="827563"/>
                  </a:lnTo>
                  <a:lnTo>
                    <a:pt x="462416" y="843178"/>
                  </a:lnTo>
                  <a:lnTo>
                    <a:pt x="470980" y="858792"/>
                  </a:lnTo>
                  <a:lnTo>
                    <a:pt x="479543" y="874406"/>
                  </a:lnTo>
                  <a:lnTo>
                    <a:pt x="488106" y="890021"/>
                  </a:lnTo>
                  <a:lnTo>
                    <a:pt x="496670" y="905635"/>
                  </a:lnTo>
                  <a:lnTo>
                    <a:pt x="505233" y="921250"/>
                  </a:lnTo>
                  <a:lnTo>
                    <a:pt x="513796" y="936864"/>
                  </a:lnTo>
                  <a:lnTo>
                    <a:pt x="522359" y="952478"/>
                  </a:lnTo>
                  <a:lnTo>
                    <a:pt x="530923" y="968093"/>
                  </a:lnTo>
                  <a:lnTo>
                    <a:pt x="539486" y="983707"/>
                  </a:lnTo>
                  <a:lnTo>
                    <a:pt x="548049" y="999322"/>
                  </a:lnTo>
                  <a:lnTo>
                    <a:pt x="556612" y="1014936"/>
                  </a:lnTo>
                  <a:lnTo>
                    <a:pt x="565176" y="1030550"/>
                  </a:lnTo>
                  <a:lnTo>
                    <a:pt x="573739" y="1046165"/>
                  </a:lnTo>
                  <a:lnTo>
                    <a:pt x="582302" y="1061779"/>
                  </a:lnTo>
                  <a:lnTo>
                    <a:pt x="590866" y="1077394"/>
                  </a:lnTo>
                  <a:lnTo>
                    <a:pt x="599429" y="1093008"/>
                  </a:lnTo>
                  <a:lnTo>
                    <a:pt x="607992" y="1108623"/>
                  </a:lnTo>
                  <a:lnTo>
                    <a:pt x="616555" y="1124237"/>
                  </a:lnTo>
                  <a:lnTo>
                    <a:pt x="625119" y="1139851"/>
                  </a:lnTo>
                  <a:lnTo>
                    <a:pt x="633682" y="1155466"/>
                  </a:lnTo>
                  <a:lnTo>
                    <a:pt x="642245" y="1171080"/>
                  </a:lnTo>
                  <a:lnTo>
                    <a:pt x="650809" y="1186695"/>
                  </a:lnTo>
                  <a:lnTo>
                    <a:pt x="659372" y="1202309"/>
                  </a:lnTo>
                  <a:lnTo>
                    <a:pt x="667935" y="1217923"/>
                  </a:lnTo>
                  <a:lnTo>
                    <a:pt x="676498" y="1233538"/>
                  </a:lnTo>
                  <a:lnTo>
                    <a:pt x="685062" y="1249152"/>
                  </a:lnTo>
                  <a:lnTo>
                    <a:pt x="693625" y="1264767"/>
                  </a:lnTo>
                  <a:lnTo>
                    <a:pt x="702188" y="1280381"/>
                  </a:lnTo>
                  <a:lnTo>
                    <a:pt x="710751" y="1295995"/>
                  </a:lnTo>
                  <a:lnTo>
                    <a:pt x="719315" y="1311610"/>
                  </a:lnTo>
                  <a:lnTo>
                    <a:pt x="727878" y="1327224"/>
                  </a:lnTo>
                  <a:lnTo>
                    <a:pt x="736441" y="1342839"/>
                  </a:lnTo>
                  <a:lnTo>
                    <a:pt x="745005" y="1358453"/>
                  </a:lnTo>
                  <a:lnTo>
                    <a:pt x="753568" y="1374067"/>
                  </a:lnTo>
                  <a:lnTo>
                    <a:pt x="762131" y="1389682"/>
                  </a:lnTo>
                  <a:lnTo>
                    <a:pt x="770694" y="1405296"/>
                  </a:lnTo>
                  <a:lnTo>
                    <a:pt x="779258" y="1420911"/>
                  </a:lnTo>
                  <a:lnTo>
                    <a:pt x="787821" y="1436525"/>
                  </a:lnTo>
                  <a:lnTo>
                    <a:pt x="795831" y="145113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916133" y="6227514"/>
              <a:ext cx="126259" cy="143965"/>
            </a:xfrm>
            <a:custGeom>
              <a:avLst/>
              <a:pathLst>
                <a:path w="126259" h="143965">
                  <a:moveTo>
                    <a:pt x="0" y="69243"/>
                  </a:moveTo>
                  <a:lnTo>
                    <a:pt x="123095" y="143965"/>
                  </a:lnTo>
                  <a:lnTo>
                    <a:pt x="12625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243397" y="4920347"/>
              <a:ext cx="1900112" cy="149077"/>
            </a:xfrm>
            <a:custGeom>
              <a:avLst/>
              <a:pathLst>
                <a:path w="1900112" h="149077">
                  <a:moveTo>
                    <a:pt x="0" y="0"/>
                  </a:moveTo>
                  <a:lnTo>
                    <a:pt x="20280" y="1591"/>
                  </a:lnTo>
                  <a:lnTo>
                    <a:pt x="40561" y="3182"/>
                  </a:lnTo>
                  <a:lnTo>
                    <a:pt x="60841" y="4773"/>
                  </a:lnTo>
                  <a:lnTo>
                    <a:pt x="81122" y="6364"/>
                  </a:lnTo>
                  <a:lnTo>
                    <a:pt x="101403" y="7955"/>
                  </a:lnTo>
                  <a:lnTo>
                    <a:pt x="121683" y="9546"/>
                  </a:lnTo>
                  <a:lnTo>
                    <a:pt x="141964" y="11138"/>
                  </a:lnTo>
                  <a:lnTo>
                    <a:pt x="162244" y="12729"/>
                  </a:lnTo>
                  <a:lnTo>
                    <a:pt x="182525" y="14320"/>
                  </a:lnTo>
                  <a:lnTo>
                    <a:pt x="202806" y="15911"/>
                  </a:lnTo>
                  <a:lnTo>
                    <a:pt x="223086" y="17502"/>
                  </a:lnTo>
                  <a:lnTo>
                    <a:pt x="243367" y="19093"/>
                  </a:lnTo>
                  <a:lnTo>
                    <a:pt x="263648" y="20685"/>
                  </a:lnTo>
                  <a:lnTo>
                    <a:pt x="283928" y="22276"/>
                  </a:lnTo>
                  <a:lnTo>
                    <a:pt x="304209" y="23867"/>
                  </a:lnTo>
                  <a:lnTo>
                    <a:pt x="324489" y="25458"/>
                  </a:lnTo>
                  <a:lnTo>
                    <a:pt x="344770" y="27049"/>
                  </a:lnTo>
                  <a:lnTo>
                    <a:pt x="365051" y="28640"/>
                  </a:lnTo>
                  <a:lnTo>
                    <a:pt x="385331" y="30231"/>
                  </a:lnTo>
                  <a:lnTo>
                    <a:pt x="405612" y="31823"/>
                  </a:lnTo>
                  <a:lnTo>
                    <a:pt x="425893" y="33414"/>
                  </a:lnTo>
                  <a:lnTo>
                    <a:pt x="446173" y="35005"/>
                  </a:lnTo>
                  <a:lnTo>
                    <a:pt x="466454" y="36596"/>
                  </a:lnTo>
                  <a:lnTo>
                    <a:pt x="486734" y="38187"/>
                  </a:lnTo>
                  <a:lnTo>
                    <a:pt x="507015" y="39778"/>
                  </a:lnTo>
                  <a:lnTo>
                    <a:pt x="527296" y="41370"/>
                  </a:lnTo>
                  <a:lnTo>
                    <a:pt x="547576" y="42961"/>
                  </a:lnTo>
                  <a:lnTo>
                    <a:pt x="567857" y="44552"/>
                  </a:lnTo>
                  <a:lnTo>
                    <a:pt x="588137" y="46143"/>
                  </a:lnTo>
                  <a:lnTo>
                    <a:pt x="608418" y="47734"/>
                  </a:lnTo>
                  <a:lnTo>
                    <a:pt x="628699" y="49325"/>
                  </a:lnTo>
                  <a:lnTo>
                    <a:pt x="648979" y="50916"/>
                  </a:lnTo>
                  <a:lnTo>
                    <a:pt x="669260" y="52508"/>
                  </a:lnTo>
                  <a:lnTo>
                    <a:pt x="689541" y="54099"/>
                  </a:lnTo>
                  <a:lnTo>
                    <a:pt x="709821" y="55690"/>
                  </a:lnTo>
                  <a:lnTo>
                    <a:pt x="730102" y="57281"/>
                  </a:lnTo>
                  <a:lnTo>
                    <a:pt x="750382" y="58872"/>
                  </a:lnTo>
                  <a:lnTo>
                    <a:pt x="770663" y="60463"/>
                  </a:lnTo>
                  <a:lnTo>
                    <a:pt x="790944" y="62055"/>
                  </a:lnTo>
                  <a:lnTo>
                    <a:pt x="811224" y="63646"/>
                  </a:lnTo>
                  <a:lnTo>
                    <a:pt x="831505" y="65237"/>
                  </a:lnTo>
                  <a:lnTo>
                    <a:pt x="851786" y="66828"/>
                  </a:lnTo>
                  <a:lnTo>
                    <a:pt x="872066" y="68419"/>
                  </a:lnTo>
                  <a:lnTo>
                    <a:pt x="892347" y="70010"/>
                  </a:lnTo>
                  <a:lnTo>
                    <a:pt x="912627" y="71602"/>
                  </a:lnTo>
                  <a:lnTo>
                    <a:pt x="932908" y="73193"/>
                  </a:lnTo>
                  <a:lnTo>
                    <a:pt x="953189" y="74784"/>
                  </a:lnTo>
                  <a:lnTo>
                    <a:pt x="973469" y="76375"/>
                  </a:lnTo>
                  <a:lnTo>
                    <a:pt x="993750" y="77966"/>
                  </a:lnTo>
                  <a:lnTo>
                    <a:pt x="1014031" y="79557"/>
                  </a:lnTo>
                  <a:lnTo>
                    <a:pt x="1034311" y="81148"/>
                  </a:lnTo>
                  <a:lnTo>
                    <a:pt x="1054592" y="82740"/>
                  </a:lnTo>
                  <a:lnTo>
                    <a:pt x="1074872" y="84331"/>
                  </a:lnTo>
                  <a:lnTo>
                    <a:pt x="1095153" y="85922"/>
                  </a:lnTo>
                  <a:lnTo>
                    <a:pt x="1115434" y="87513"/>
                  </a:lnTo>
                  <a:lnTo>
                    <a:pt x="1135714" y="89104"/>
                  </a:lnTo>
                  <a:lnTo>
                    <a:pt x="1155995" y="90695"/>
                  </a:lnTo>
                  <a:lnTo>
                    <a:pt x="1176275" y="92287"/>
                  </a:lnTo>
                  <a:lnTo>
                    <a:pt x="1196556" y="93878"/>
                  </a:lnTo>
                  <a:lnTo>
                    <a:pt x="1216837" y="95469"/>
                  </a:lnTo>
                  <a:lnTo>
                    <a:pt x="1237117" y="97060"/>
                  </a:lnTo>
                  <a:lnTo>
                    <a:pt x="1257398" y="98651"/>
                  </a:lnTo>
                  <a:lnTo>
                    <a:pt x="1277679" y="100242"/>
                  </a:lnTo>
                  <a:lnTo>
                    <a:pt x="1297959" y="101833"/>
                  </a:lnTo>
                  <a:lnTo>
                    <a:pt x="1318240" y="103425"/>
                  </a:lnTo>
                  <a:lnTo>
                    <a:pt x="1338520" y="105016"/>
                  </a:lnTo>
                  <a:lnTo>
                    <a:pt x="1358801" y="106607"/>
                  </a:lnTo>
                  <a:lnTo>
                    <a:pt x="1379082" y="108198"/>
                  </a:lnTo>
                  <a:lnTo>
                    <a:pt x="1399362" y="109789"/>
                  </a:lnTo>
                  <a:lnTo>
                    <a:pt x="1419643" y="111380"/>
                  </a:lnTo>
                  <a:lnTo>
                    <a:pt x="1439924" y="112972"/>
                  </a:lnTo>
                  <a:lnTo>
                    <a:pt x="1460204" y="114563"/>
                  </a:lnTo>
                  <a:lnTo>
                    <a:pt x="1480485" y="116154"/>
                  </a:lnTo>
                  <a:lnTo>
                    <a:pt x="1500765" y="117745"/>
                  </a:lnTo>
                  <a:lnTo>
                    <a:pt x="1521046" y="119336"/>
                  </a:lnTo>
                  <a:lnTo>
                    <a:pt x="1541327" y="120927"/>
                  </a:lnTo>
                  <a:lnTo>
                    <a:pt x="1561607" y="122519"/>
                  </a:lnTo>
                  <a:lnTo>
                    <a:pt x="1581888" y="124110"/>
                  </a:lnTo>
                  <a:lnTo>
                    <a:pt x="1602169" y="125701"/>
                  </a:lnTo>
                  <a:lnTo>
                    <a:pt x="1622449" y="127292"/>
                  </a:lnTo>
                  <a:lnTo>
                    <a:pt x="1642730" y="128883"/>
                  </a:lnTo>
                  <a:lnTo>
                    <a:pt x="1663010" y="130474"/>
                  </a:lnTo>
                  <a:lnTo>
                    <a:pt x="1683291" y="132065"/>
                  </a:lnTo>
                  <a:lnTo>
                    <a:pt x="1703572" y="133657"/>
                  </a:lnTo>
                  <a:lnTo>
                    <a:pt x="1723852" y="135248"/>
                  </a:lnTo>
                  <a:lnTo>
                    <a:pt x="1744133" y="136839"/>
                  </a:lnTo>
                  <a:lnTo>
                    <a:pt x="1764413" y="138430"/>
                  </a:lnTo>
                  <a:lnTo>
                    <a:pt x="1784694" y="140021"/>
                  </a:lnTo>
                  <a:lnTo>
                    <a:pt x="1804975" y="141612"/>
                  </a:lnTo>
                  <a:lnTo>
                    <a:pt x="1825255" y="143204"/>
                  </a:lnTo>
                  <a:lnTo>
                    <a:pt x="1845536" y="144795"/>
                  </a:lnTo>
                  <a:lnTo>
                    <a:pt x="1865817" y="146386"/>
                  </a:lnTo>
                  <a:lnTo>
                    <a:pt x="1886097" y="147977"/>
                  </a:lnTo>
                  <a:lnTo>
                    <a:pt x="1900112" y="14907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013552" y="4987891"/>
              <a:ext cx="129957" cy="143558"/>
            </a:xfrm>
            <a:custGeom>
              <a:avLst/>
              <a:pathLst>
                <a:path w="129957" h="143558">
                  <a:moveTo>
                    <a:pt x="0" y="143558"/>
                  </a:moveTo>
                  <a:lnTo>
                    <a:pt x="129957" y="81533"/>
                  </a:lnTo>
                  <a:lnTo>
                    <a:pt x="1126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952295" y="4920347"/>
              <a:ext cx="291102" cy="2085848"/>
            </a:xfrm>
            <a:custGeom>
              <a:avLst/>
              <a:pathLst>
                <a:path w="291102" h="2085848">
                  <a:moveTo>
                    <a:pt x="291102" y="0"/>
                  </a:moveTo>
                  <a:lnTo>
                    <a:pt x="288011" y="22149"/>
                  </a:lnTo>
                  <a:lnTo>
                    <a:pt x="284920" y="44299"/>
                  </a:lnTo>
                  <a:lnTo>
                    <a:pt x="281828" y="66448"/>
                  </a:lnTo>
                  <a:lnTo>
                    <a:pt x="278737" y="88598"/>
                  </a:lnTo>
                  <a:lnTo>
                    <a:pt x="275646" y="110748"/>
                  </a:lnTo>
                  <a:lnTo>
                    <a:pt x="272555" y="132897"/>
                  </a:lnTo>
                  <a:lnTo>
                    <a:pt x="269464" y="155047"/>
                  </a:lnTo>
                  <a:lnTo>
                    <a:pt x="266372" y="177196"/>
                  </a:lnTo>
                  <a:lnTo>
                    <a:pt x="263281" y="199346"/>
                  </a:lnTo>
                  <a:lnTo>
                    <a:pt x="260190" y="221496"/>
                  </a:lnTo>
                  <a:lnTo>
                    <a:pt x="257099" y="243645"/>
                  </a:lnTo>
                  <a:lnTo>
                    <a:pt x="254007" y="265795"/>
                  </a:lnTo>
                  <a:lnTo>
                    <a:pt x="250916" y="287944"/>
                  </a:lnTo>
                  <a:lnTo>
                    <a:pt x="247825" y="310094"/>
                  </a:lnTo>
                  <a:lnTo>
                    <a:pt x="244734" y="332244"/>
                  </a:lnTo>
                  <a:lnTo>
                    <a:pt x="241643" y="354393"/>
                  </a:lnTo>
                  <a:lnTo>
                    <a:pt x="238551" y="376543"/>
                  </a:lnTo>
                  <a:lnTo>
                    <a:pt x="235460" y="398693"/>
                  </a:lnTo>
                  <a:lnTo>
                    <a:pt x="232369" y="420842"/>
                  </a:lnTo>
                  <a:lnTo>
                    <a:pt x="229278" y="442992"/>
                  </a:lnTo>
                  <a:lnTo>
                    <a:pt x="226187" y="465141"/>
                  </a:lnTo>
                  <a:lnTo>
                    <a:pt x="223095" y="487291"/>
                  </a:lnTo>
                  <a:lnTo>
                    <a:pt x="220004" y="509441"/>
                  </a:lnTo>
                  <a:lnTo>
                    <a:pt x="216913" y="531590"/>
                  </a:lnTo>
                  <a:lnTo>
                    <a:pt x="213822" y="553740"/>
                  </a:lnTo>
                  <a:lnTo>
                    <a:pt x="210730" y="575889"/>
                  </a:lnTo>
                  <a:lnTo>
                    <a:pt x="207639" y="598039"/>
                  </a:lnTo>
                  <a:lnTo>
                    <a:pt x="204548" y="620189"/>
                  </a:lnTo>
                  <a:lnTo>
                    <a:pt x="201457" y="642338"/>
                  </a:lnTo>
                  <a:lnTo>
                    <a:pt x="198366" y="664488"/>
                  </a:lnTo>
                  <a:lnTo>
                    <a:pt x="195274" y="686637"/>
                  </a:lnTo>
                  <a:lnTo>
                    <a:pt x="192183" y="708787"/>
                  </a:lnTo>
                  <a:lnTo>
                    <a:pt x="189092" y="730937"/>
                  </a:lnTo>
                  <a:lnTo>
                    <a:pt x="186001" y="753086"/>
                  </a:lnTo>
                  <a:lnTo>
                    <a:pt x="182909" y="775236"/>
                  </a:lnTo>
                  <a:lnTo>
                    <a:pt x="179818" y="797386"/>
                  </a:lnTo>
                  <a:lnTo>
                    <a:pt x="176727" y="819535"/>
                  </a:lnTo>
                  <a:lnTo>
                    <a:pt x="173636" y="841685"/>
                  </a:lnTo>
                  <a:lnTo>
                    <a:pt x="170545" y="863834"/>
                  </a:lnTo>
                  <a:lnTo>
                    <a:pt x="167453" y="885984"/>
                  </a:lnTo>
                  <a:lnTo>
                    <a:pt x="164362" y="908134"/>
                  </a:lnTo>
                  <a:lnTo>
                    <a:pt x="161271" y="930283"/>
                  </a:lnTo>
                  <a:lnTo>
                    <a:pt x="158180" y="952433"/>
                  </a:lnTo>
                  <a:lnTo>
                    <a:pt x="155089" y="974582"/>
                  </a:lnTo>
                  <a:lnTo>
                    <a:pt x="151997" y="996732"/>
                  </a:lnTo>
                  <a:lnTo>
                    <a:pt x="148906" y="1018882"/>
                  </a:lnTo>
                  <a:lnTo>
                    <a:pt x="145815" y="1041031"/>
                  </a:lnTo>
                  <a:lnTo>
                    <a:pt x="142724" y="1063181"/>
                  </a:lnTo>
                  <a:lnTo>
                    <a:pt x="139632" y="1085330"/>
                  </a:lnTo>
                  <a:lnTo>
                    <a:pt x="136541" y="1107480"/>
                  </a:lnTo>
                  <a:lnTo>
                    <a:pt x="133450" y="1129630"/>
                  </a:lnTo>
                  <a:lnTo>
                    <a:pt x="130359" y="1151779"/>
                  </a:lnTo>
                  <a:lnTo>
                    <a:pt x="127268" y="1173929"/>
                  </a:lnTo>
                  <a:lnTo>
                    <a:pt x="124176" y="1196079"/>
                  </a:lnTo>
                  <a:lnTo>
                    <a:pt x="121085" y="1218228"/>
                  </a:lnTo>
                  <a:lnTo>
                    <a:pt x="117994" y="1240378"/>
                  </a:lnTo>
                  <a:lnTo>
                    <a:pt x="114903" y="1262527"/>
                  </a:lnTo>
                  <a:lnTo>
                    <a:pt x="111811" y="1284677"/>
                  </a:lnTo>
                  <a:lnTo>
                    <a:pt x="108720" y="1306827"/>
                  </a:lnTo>
                  <a:lnTo>
                    <a:pt x="105629" y="1328976"/>
                  </a:lnTo>
                  <a:lnTo>
                    <a:pt x="102538" y="1351126"/>
                  </a:lnTo>
                  <a:lnTo>
                    <a:pt x="99447" y="1373275"/>
                  </a:lnTo>
                  <a:lnTo>
                    <a:pt x="96355" y="1395425"/>
                  </a:lnTo>
                  <a:lnTo>
                    <a:pt x="93264" y="1417575"/>
                  </a:lnTo>
                  <a:lnTo>
                    <a:pt x="90173" y="1439724"/>
                  </a:lnTo>
                  <a:lnTo>
                    <a:pt x="87082" y="1461874"/>
                  </a:lnTo>
                  <a:lnTo>
                    <a:pt x="83991" y="1484023"/>
                  </a:lnTo>
                  <a:lnTo>
                    <a:pt x="80899" y="1506173"/>
                  </a:lnTo>
                  <a:lnTo>
                    <a:pt x="77808" y="1528323"/>
                  </a:lnTo>
                  <a:lnTo>
                    <a:pt x="74717" y="1550472"/>
                  </a:lnTo>
                  <a:lnTo>
                    <a:pt x="71626" y="1572622"/>
                  </a:lnTo>
                  <a:lnTo>
                    <a:pt x="68534" y="1594772"/>
                  </a:lnTo>
                  <a:lnTo>
                    <a:pt x="65443" y="1616921"/>
                  </a:lnTo>
                  <a:lnTo>
                    <a:pt x="62352" y="1639071"/>
                  </a:lnTo>
                  <a:lnTo>
                    <a:pt x="59261" y="1661220"/>
                  </a:lnTo>
                  <a:lnTo>
                    <a:pt x="56170" y="1683370"/>
                  </a:lnTo>
                  <a:lnTo>
                    <a:pt x="53078" y="1705520"/>
                  </a:lnTo>
                  <a:lnTo>
                    <a:pt x="49987" y="1727669"/>
                  </a:lnTo>
                  <a:lnTo>
                    <a:pt x="46896" y="1749819"/>
                  </a:lnTo>
                  <a:lnTo>
                    <a:pt x="43805" y="1771968"/>
                  </a:lnTo>
                  <a:lnTo>
                    <a:pt x="40714" y="1794118"/>
                  </a:lnTo>
                  <a:lnTo>
                    <a:pt x="37622" y="1816268"/>
                  </a:lnTo>
                  <a:lnTo>
                    <a:pt x="34531" y="1838417"/>
                  </a:lnTo>
                  <a:lnTo>
                    <a:pt x="31440" y="1860567"/>
                  </a:lnTo>
                  <a:lnTo>
                    <a:pt x="28349" y="1882716"/>
                  </a:lnTo>
                  <a:lnTo>
                    <a:pt x="25257" y="1904866"/>
                  </a:lnTo>
                  <a:lnTo>
                    <a:pt x="22166" y="1927016"/>
                  </a:lnTo>
                  <a:lnTo>
                    <a:pt x="19075" y="1949165"/>
                  </a:lnTo>
                  <a:lnTo>
                    <a:pt x="15984" y="1971315"/>
                  </a:lnTo>
                  <a:lnTo>
                    <a:pt x="12893" y="1993465"/>
                  </a:lnTo>
                  <a:lnTo>
                    <a:pt x="9801" y="2015614"/>
                  </a:lnTo>
                  <a:lnTo>
                    <a:pt x="6710" y="2037764"/>
                  </a:lnTo>
                  <a:lnTo>
                    <a:pt x="3619" y="2059913"/>
                  </a:lnTo>
                  <a:lnTo>
                    <a:pt x="528" y="2082063"/>
                  </a:lnTo>
                  <a:lnTo>
                    <a:pt x="0" y="208584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898223" y="6872733"/>
              <a:ext cx="142617" cy="133462"/>
            </a:xfrm>
            <a:custGeom>
              <a:avLst/>
              <a:pathLst>
                <a:path w="142617" h="133462">
                  <a:moveTo>
                    <a:pt x="0" y="0"/>
                  </a:moveTo>
                  <a:lnTo>
                    <a:pt x="54071" y="133462"/>
                  </a:lnTo>
                  <a:lnTo>
                    <a:pt x="142617" y="1990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623734" y="5266833"/>
              <a:ext cx="1865564" cy="32650"/>
            </a:xfrm>
            <a:custGeom>
              <a:avLst/>
              <a:pathLst>
                <a:path w="1865564" h="32650">
                  <a:moveTo>
                    <a:pt x="0" y="0"/>
                  </a:moveTo>
                  <a:lnTo>
                    <a:pt x="19934" y="348"/>
                  </a:lnTo>
                  <a:lnTo>
                    <a:pt x="39869" y="697"/>
                  </a:lnTo>
                  <a:lnTo>
                    <a:pt x="59804" y="1046"/>
                  </a:lnTo>
                  <a:lnTo>
                    <a:pt x="79739" y="1395"/>
                  </a:lnTo>
                  <a:lnTo>
                    <a:pt x="99674" y="1744"/>
                  </a:lnTo>
                  <a:lnTo>
                    <a:pt x="119608" y="2093"/>
                  </a:lnTo>
                  <a:lnTo>
                    <a:pt x="139543" y="2442"/>
                  </a:lnTo>
                  <a:lnTo>
                    <a:pt x="159478" y="2791"/>
                  </a:lnTo>
                  <a:lnTo>
                    <a:pt x="179413" y="3140"/>
                  </a:lnTo>
                  <a:lnTo>
                    <a:pt x="199348" y="3488"/>
                  </a:lnTo>
                  <a:lnTo>
                    <a:pt x="219283" y="3837"/>
                  </a:lnTo>
                  <a:lnTo>
                    <a:pt x="239217" y="4186"/>
                  </a:lnTo>
                  <a:lnTo>
                    <a:pt x="259152" y="4535"/>
                  </a:lnTo>
                  <a:lnTo>
                    <a:pt x="279087" y="4884"/>
                  </a:lnTo>
                  <a:lnTo>
                    <a:pt x="299022" y="5233"/>
                  </a:lnTo>
                  <a:lnTo>
                    <a:pt x="318957" y="5582"/>
                  </a:lnTo>
                  <a:lnTo>
                    <a:pt x="338892" y="5931"/>
                  </a:lnTo>
                  <a:lnTo>
                    <a:pt x="358826" y="6280"/>
                  </a:lnTo>
                  <a:lnTo>
                    <a:pt x="378761" y="6628"/>
                  </a:lnTo>
                  <a:lnTo>
                    <a:pt x="398696" y="6977"/>
                  </a:lnTo>
                  <a:lnTo>
                    <a:pt x="418631" y="7326"/>
                  </a:lnTo>
                  <a:lnTo>
                    <a:pt x="438566" y="7675"/>
                  </a:lnTo>
                  <a:lnTo>
                    <a:pt x="458501" y="8024"/>
                  </a:lnTo>
                  <a:lnTo>
                    <a:pt x="478435" y="8373"/>
                  </a:lnTo>
                  <a:lnTo>
                    <a:pt x="498370" y="8722"/>
                  </a:lnTo>
                  <a:lnTo>
                    <a:pt x="518305" y="9071"/>
                  </a:lnTo>
                  <a:lnTo>
                    <a:pt x="538240" y="9420"/>
                  </a:lnTo>
                  <a:lnTo>
                    <a:pt x="558175" y="9768"/>
                  </a:lnTo>
                  <a:lnTo>
                    <a:pt x="578110" y="10117"/>
                  </a:lnTo>
                  <a:lnTo>
                    <a:pt x="598044" y="10466"/>
                  </a:lnTo>
                  <a:lnTo>
                    <a:pt x="617979" y="10815"/>
                  </a:lnTo>
                  <a:lnTo>
                    <a:pt x="637914" y="11164"/>
                  </a:lnTo>
                  <a:lnTo>
                    <a:pt x="657849" y="11513"/>
                  </a:lnTo>
                  <a:lnTo>
                    <a:pt x="677784" y="11862"/>
                  </a:lnTo>
                  <a:lnTo>
                    <a:pt x="697719" y="12211"/>
                  </a:lnTo>
                  <a:lnTo>
                    <a:pt x="717653" y="12560"/>
                  </a:lnTo>
                  <a:lnTo>
                    <a:pt x="737588" y="12909"/>
                  </a:lnTo>
                  <a:lnTo>
                    <a:pt x="757523" y="13257"/>
                  </a:lnTo>
                  <a:lnTo>
                    <a:pt x="777458" y="13606"/>
                  </a:lnTo>
                  <a:lnTo>
                    <a:pt x="797393" y="13955"/>
                  </a:lnTo>
                  <a:lnTo>
                    <a:pt x="817328" y="14304"/>
                  </a:lnTo>
                  <a:lnTo>
                    <a:pt x="837262" y="14653"/>
                  </a:lnTo>
                  <a:lnTo>
                    <a:pt x="857197" y="15002"/>
                  </a:lnTo>
                  <a:lnTo>
                    <a:pt x="877132" y="15351"/>
                  </a:lnTo>
                  <a:lnTo>
                    <a:pt x="897067" y="15700"/>
                  </a:lnTo>
                  <a:lnTo>
                    <a:pt x="917002" y="16049"/>
                  </a:lnTo>
                  <a:lnTo>
                    <a:pt x="936937" y="16397"/>
                  </a:lnTo>
                  <a:lnTo>
                    <a:pt x="956871" y="16746"/>
                  </a:lnTo>
                  <a:lnTo>
                    <a:pt x="976806" y="17095"/>
                  </a:lnTo>
                  <a:lnTo>
                    <a:pt x="996741" y="17444"/>
                  </a:lnTo>
                  <a:lnTo>
                    <a:pt x="1016676" y="17793"/>
                  </a:lnTo>
                  <a:lnTo>
                    <a:pt x="1036611" y="18142"/>
                  </a:lnTo>
                  <a:lnTo>
                    <a:pt x="1056546" y="18491"/>
                  </a:lnTo>
                  <a:lnTo>
                    <a:pt x="1076480" y="18840"/>
                  </a:lnTo>
                  <a:lnTo>
                    <a:pt x="1096415" y="19189"/>
                  </a:lnTo>
                  <a:lnTo>
                    <a:pt x="1116350" y="19537"/>
                  </a:lnTo>
                  <a:lnTo>
                    <a:pt x="1136285" y="19886"/>
                  </a:lnTo>
                  <a:lnTo>
                    <a:pt x="1156220" y="20235"/>
                  </a:lnTo>
                  <a:lnTo>
                    <a:pt x="1176155" y="20584"/>
                  </a:lnTo>
                  <a:lnTo>
                    <a:pt x="1196089" y="20933"/>
                  </a:lnTo>
                  <a:lnTo>
                    <a:pt x="1216024" y="21282"/>
                  </a:lnTo>
                  <a:lnTo>
                    <a:pt x="1235959" y="21631"/>
                  </a:lnTo>
                  <a:lnTo>
                    <a:pt x="1255894" y="21980"/>
                  </a:lnTo>
                  <a:lnTo>
                    <a:pt x="1275829" y="22329"/>
                  </a:lnTo>
                  <a:lnTo>
                    <a:pt x="1295764" y="22677"/>
                  </a:lnTo>
                  <a:lnTo>
                    <a:pt x="1315698" y="23026"/>
                  </a:lnTo>
                  <a:lnTo>
                    <a:pt x="1335633" y="23375"/>
                  </a:lnTo>
                  <a:lnTo>
                    <a:pt x="1355568" y="23724"/>
                  </a:lnTo>
                  <a:lnTo>
                    <a:pt x="1375503" y="24073"/>
                  </a:lnTo>
                  <a:lnTo>
                    <a:pt x="1395438" y="24422"/>
                  </a:lnTo>
                  <a:lnTo>
                    <a:pt x="1415373" y="24771"/>
                  </a:lnTo>
                  <a:lnTo>
                    <a:pt x="1435307" y="25120"/>
                  </a:lnTo>
                  <a:lnTo>
                    <a:pt x="1455242" y="25469"/>
                  </a:lnTo>
                  <a:lnTo>
                    <a:pt x="1475177" y="25818"/>
                  </a:lnTo>
                  <a:lnTo>
                    <a:pt x="1495112" y="26166"/>
                  </a:lnTo>
                  <a:lnTo>
                    <a:pt x="1515047" y="26515"/>
                  </a:lnTo>
                  <a:lnTo>
                    <a:pt x="1534982" y="26864"/>
                  </a:lnTo>
                  <a:lnTo>
                    <a:pt x="1554916" y="27213"/>
                  </a:lnTo>
                  <a:lnTo>
                    <a:pt x="1574851" y="27562"/>
                  </a:lnTo>
                  <a:lnTo>
                    <a:pt x="1594786" y="27911"/>
                  </a:lnTo>
                  <a:lnTo>
                    <a:pt x="1614721" y="28260"/>
                  </a:lnTo>
                  <a:lnTo>
                    <a:pt x="1634656" y="28609"/>
                  </a:lnTo>
                  <a:lnTo>
                    <a:pt x="1654591" y="28958"/>
                  </a:lnTo>
                  <a:lnTo>
                    <a:pt x="1674525" y="29306"/>
                  </a:lnTo>
                  <a:lnTo>
                    <a:pt x="1694460" y="29655"/>
                  </a:lnTo>
                  <a:lnTo>
                    <a:pt x="1714395" y="30004"/>
                  </a:lnTo>
                  <a:lnTo>
                    <a:pt x="1734330" y="30353"/>
                  </a:lnTo>
                  <a:lnTo>
                    <a:pt x="1754265" y="30702"/>
                  </a:lnTo>
                  <a:lnTo>
                    <a:pt x="1774200" y="31051"/>
                  </a:lnTo>
                  <a:lnTo>
                    <a:pt x="1794134" y="31400"/>
                  </a:lnTo>
                  <a:lnTo>
                    <a:pt x="1814069" y="31749"/>
                  </a:lnTo>
                  <a:lnTo>
                    <a:pt x="1834004" y="32098"/>
                  </a:lnTo>
                  <a:lnTo>
                    <a:pt x="1853939" y="32446"/>
                  </a:lnTo>
                  <a:lnTo>
                    <a:pt x="1865564" y="326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363350" y="5225312"/>
              <a:ext cx="125948" cy="143977"/>
            </a:xfrm>
            <a:custGeom>
              <a:avLst/>
              <a:pathLst>
                <a:path w="125948" h="143977">
                  <a:moveTo>
                    <a:pt x="0" y="143977"/>
                  </a:moveTo>
                  <a:lnTo>
                    <a:pt x="125948" y="74171"/>
                  </a:lnTo>
                  <a:lnTo>
                    <a:pt x="2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623734" y="5266833"/>
              <a:ext cx="1361798" cy="46788"/>
            </a:xfrm>
            <a:custGeom>
              <a:avLst/>
              <a:pathLst>
                <a:path w="1361798" h="46788">
                  <a:moveTo>
                    <a:pt x="0" y="0"/>
                  </a:moveTo>
                  <a:lnTo>
                    <a:pt x="14845" y="510"/>
                  </a:lnTo>
                  <a:lnTo>
                    <a:pt x="29691" y="1020"/>
                  </a:lnTo>
                  <a:lnTo>
                    <a:pt x="44537" y="1530"/>
                  </a:lnTo>
                  <a:lnTo>
                    <a:pt x="59383" y="2040"/>
                  </a:lnTo>
                  <a:lnTo>
                    <a:pt x="74229" y="2550"/>
                  </a:lnTo>
                  <a:lnTo>
                    <a:pt x="89074" y="3060"/>
                  </a:lnTo>
                  <a:lnTo>
                    <a:pt x="103920" y="3570"/>
                  </a:lnTo>
                  <a:lnTo>
                    <a:pt x="118766" y="4080"/>
                  </a:lnTo>
                  <a:lnTo>
                    <a:pt x="133612" y="4590"/>
                  </a:lnTo>
                  <a:lnTo>
                    <a:pt x="148458" y="5100"/>
                  </a:lnTo>
                  <a:lnTo>
                    <a:pt x="163303" y="5610"/>
                  </a:lnTo>
                  <a:lnTo>
                    <a:pt x="178149" y="6120"/>
                  </a:lnTo>
                  <a:lnTo>
                    <a:pt x="192995" y="6630"/>
                  </a:lnTo>
                  <a:lnTo>
                    <a:pt x="207841" y="7141"/>
                  </a:lnTo>
                  <a:lnTo>
                    <a:pt x="222687" y="7651"/>
                  </a:lnTo>
                  <a:lnTo>
                    <a:pt x="237532" y="8161"/>
                  </a:lnTo>
                  <a:lnTo>
                    <a:pt x="252378" y="8671"/>
                  </a:lnTo>
                  <a:lnTo>
                    <a:pt x="267224" y="9181"/>
                  </a:lnTo>
                  <a:lnTo>
                    <a:pt x="282070" y="9691"/>
                  </a:lnTo>
                  <a:lnTo>
                    <a:pt x="296916" y="10201"/>
                  </a:lnTo>
                  <a:lnTo>
                    <a:pt x="311762" y="10711"/>
                  </a:lnTo>
                  <a:lnTo>
                    <a:pt x="326607" y="11221"/>
                  </a:lnTo>
                  <a:lnTo>
                    <a:pt x="341453" y="11731"/>
                  </a:lnTo>
                  <a:lnTo>
                    <a:pt x="356299" y="12241"/>
                  </a:lnTo>
                  <a:lnTo>
                    <a:pt x="371145" y="12751"/>
                  </a:lnTo>
                  <a:lnTo>
                    <a:pt x="385991" y="13261"/>
                  </a:lnTo>
                  <a:lnTo>
                    <a:pt x="400836" y="13771"/>
                  </a:lnTo>
                  <a:lnTo>
                    <a:pt x="415682" y="14282"/>
                  </a:lnTo>
                  <a:lnTo>
                    <a:pt x="430528" y="14792"/>
                  </a:lnTo>
                  <a:lnTo>
                    <a:pt x="445374" y="15302"/>
                  </a:lnTo>
                  <a:lnTo>
                    <a:pt x="460220" y="15812"/>
                  </a:lnTo>
                  <a:lnTo>
                    <a:pt x="475065" y="16322"/>
                  </a:lnTo>
                  <a:lnTo>
                    <a:pt x="489911" y="16832"/>
                  </a:lnTo>
                  <a:lnTo>
                    <a:pt x="504757" y="17342"/>
                  </a:lnTo>
                  <a:lnTo>
                    <a:pt x="519603" y="17852"/>
                  </a:lnTo>
                  <a:lnTo>
                    <a:pt x="534449" y="18362"/>
                  </a:lnTo>
                  <a:lnTo>
                    <a:pt x="549294" y="18872"/>
                  </a:lnTo>
                  <a:lnTo>
                    <a:pt x="564140" y="19382"/>
                  </a:lnTo>
                  <a:lnTo>
                    <a:pt x="578986" y="19892"/>
                  </a:lnTo>
                  <a:lnTo>
                    <a:pt x="593832" y="20402"/>
                  </a:lnTo>
                  <a:lnTo>
                    <a:pt x="608678" y="20913"/>
                  </a:lnTo>
                  <a:lnTo>
                    <a:pt x="623524" y="21423"/>
                  </a:lnTo>
                  <a:lnTo>
                    <a:pt x="638369" y="21933"/>
                  </a:lnTo>
                  <a:lnTo>
                    <a:pt x="653215" y="22443"/>
                  </a:lnTo>
                  <a:lnTo>
                    <a:pt x="668061" y="22953"/>
                  </a:lnTo>
                  <a:lnTo>
                    <a:pt x="682907" y="23463"/>
                  </a:lnTo>
                  <a:lnTo>
                    <a:pt x="697753" y="23973"/>
                  </a:lnTo>
                  <a:lnTo>
                    <a:pt x="712598" y="24483"/>
                  </a:lnTo>
                  <a:lnTo>
                    <a:pt x="727444" y="24993"/>
                  </a:lnTo>
                  <a:lnTo>
                    <a:pt x="742290" y="25503"/>
                  </a:lnTo>
                  <a:lnTo>
                    <a:pt x="757136" y="26013"/>
                  </a:lnTo>
                  <a:lnTo>
                    <a:pt x="771982" y="26523"/>
                  </a:lnTo>
                  <a:lnTo>
                    <a:pt x="786827" y="27033"/>
                  </a:lnTo>
                  <a:lnTo>
                    <a:pt x="801673" y="27543"/>
                  </a:lnTo>
                  <a:lnTo>
                    <a:pt x="816519" y="28054"/>
                  </a:lnTo>
                  <a:lnTo>
                    <a:pt x="831365" y="28564"/>
                  </a:lnTo>
                  <a:lnTo>
                    <a:pt x="846211" y="29074"/>
                  </a:lnTo>
                  <a:lnTo>
                    <a:pt x="861056" y="29584"/>
                  </a:lnTo>
                  <a:lnTo>
                    <a:pt x="875902" y="30094"/>
                  </a:lnTo>
                  <a:lnTo>
                    <a:pt x="890748" y="30604"/>
                  </a:lnTo>
                  <a:lnTo>
                    <a:pt x="905594" y="31114"/>
                  </a:lnTo>
                  <a:lnTo>
                    <a:pt x="920440" y="31624"/>
                  </a:lnTo>
                  <a:lnTo>
                    <a:pt x="935286" y="32134"/>
                  </a:lnTo>
                  <a:lnTo>
                    <a:pt x="950131" y="32644"/>
                  </a:lnTo>
                  <a:lnTo>
                    <a:pt x="964977" y="33154"/>
                  </a:lnTo>
                  <a:lnTo>
                    <a:pt x="979823" y="33664"/>
                  </a:lnTo>
                  <a:lnTo>
                    <a:pt x="994669" y="34174"/>
                  </a:lnTo>
                  <a:lnTo>
                    <a:pt x="1009515" y="34684"/>
                  </a:lnTo>
                  <a:lnTo>
                    <a:pt x="1024360" y="35195"/>
                  </a:lnTo>
                  <a:lnTo>
                    <a:pt x="1039206" y="35705"/>
                  </a:lnTo>
                  <a:lnTo>
                    <a:pt x="1054052" y="36215"/>
                  </a:lnTo>
                  <a:lnTo>
                    <a:pt x="1068898" y="36725"/>
                  </a:lnTo>
                  <a:lnTo>
                    <a:pt x="1083744" y="37235"/>
                  </a:lnTo>
                  <a:lnTo>
                    <a:pt x="1098589" y="37745"/>
                  </a:lnTo>
                  <a:lnTo>
                    <a:pt x="1113435" y="38255"/>
                  </a:lnTo>
                  <a:lnTo>
                    <a:pt x="1128281" y="38765"/>
                  </a:lnTo>
                  <a:lnTo>
                    <a:pt x="1143127" y="39275"/>
                  </a:lnTo>
                  <a:lnTo>
                    <a:pt x="1157973" y="39785"/>
                  </a:lnTo>
                  <a:lnTo>
                    <a:pt x="1172818" y="40295"/>
                  </a:lnTo>
                  <a:lnTo>
                    <a:pt x="1187664" y="40805"/>
                  </a:lnTo>
                  <a:lnTo>
                    <a:pt x="1202510" y="41315"/>
                  </a:lnTo>
                  <a:lnTo>
                    <a:pt x="1217356" y="41826"/>
                  </a:lnTo>
                  <a:lnTo>
                    <a:pt x="1232202" y="42336"/>
                  </a:lnTo>
                  <a:lnTo>
                    <a:pt x="1247048" y="42846"/>
                  </a:lnTo>
                  <a:lnTo>
                    <a:pt x="1261893" y="43356"/>
                  </a:lnTo>
                  <a:lnTo>
                    <a:pt x="1276739" y="43866"/>
                  </a:lnTo>
                  <a:lnTo>
                    <a:pt x="1291585" y="44376"/>
                  </a:lnTo>
                  <a:lnTo>
                    <a:pt x="1306431" y="44886"/>
                  </a:lnTo>
                  <a:lnTo>
                    <a:pt x="1321277" y="45396"/>
                  </a:lnTo>
                  <a:lnTo>
                    <a:pt x="1336122" y="45906"/>
                  </a:lnTo>
                  <a:lnTo>
                    <a:pt x="1350968" y="46416"/>
                  </a:lnTo>
                  <a:lnTo>
                    <a:pt x="1361798" y="467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858426" y="5237382"/>
              <a:ext cx="127106" cy="143915"/>
            </a:xfrm>
            <a:custGeom>
              <a:avLst/>
              <a:pathLst>
                <a:path w="127106" h="143915">
                  <a:moveTo>
                    <a:pt x="0" y="143915"/>
                  </a:moveTo>
                  <a:lnTo>
                    <a:pt x="127106" y="76239"/>
                  </a:lnTo>
                  <a:lnTo>
                    <a:pt x="49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380854" y="5266833"/>
              <a:ext cx="242880" cy="289475"/>
            </a:xfrm>
            <a:custGeom>
              <a:avLst/>
              <a:pathLst>
                <a:path w="242880" h="289475">
                  <a:moveTo>
                    <a:pt x="242880" y="0"/>
                  </a:moveTo>
                  <a:lnTo>
                    <a:pt x="239725" y="3759"/>
                  </a:lnTo>
                  <a:lnTo>
                    <a:pt x="236571" y="7519"/>
                  </a:lnTo>
                  <a:lnTo>
                    <a:pt x="233416" y="11279"/>
                  </a:lnTo>
                  <a:lnTo>
                    <a:pt x="230261" y="15038"/>
                  </a:lnTo>
                  <a:lnTo>
                    <a:pt x="227107" y="18798"/>
                  </a:lnTo>
                  <a:lnTo>
                    <a:pt x="223952" y="22558"/>
                  </a:lnTo>
                  <a:lnTo>
                    <a:pt x="220798" y="26317"/>
                  </a:lnTo>
                  <a:lnTo>
                    <a:pt x="217643" y="30077"/>
                  </a:lnTo>
                  <a:lnTo>
                    <a:pt x="214489" y="33837"/>
                  </a:lnTo>
                  <a:lnTo>
                    <a:pt x="211334" y="37597"/>
                  </a:lnTo>
                  <a:lnTo>
                    <a:pt x="208180" y="41356"/>
                  </a:lnTo>
                  <a:lnTo>
                    <a:pt x="205025" y="45116"/>
                  </a:lnTo>
                  <a:lnTo>
                    <a:pt x="201871" y="48876"/>
                  </a:lnTo>
                  <a:lnTo>
                    <a:pt x="198716" y="52635"/>
                  </a:lnTo>
                  <a:lnTo>
                    <a:pt x="195562" y="56395"/>
                  </a:lnTo>
                  <a:lnTo>
                    <a:pt x="192407" y="60155"/>
                  </a:lnTo>
                  <a:lnTo>
                    <a:pt x="189253" y="63915"/>
                  </a:lnTo>
                  <a:lnTo>
                    <a:pt x="186098" y="67674"/>
                  </a:lnTo>
                  <a:lnTo>
                    <a:pt x="182944" y="71434"/>
                  </a:lnTo>
                  <a:lnTo>
                    <a:pt x="179789" y="75194"/>
                  </a:lnTo>
                  <a:lnTo>
                    <a:pt x="176635" y="78953"/>
                  </a:lnTo>
                  <a:lnTo>
                    <a:pt x="173480" y="82713"/>
                  </a:lnTo>
                  <a:lnTo>
                    <a:pt x="170325" y="86473"/>
                  </a:lnTo>
                  <a:lnTo>
                    <a:pt x="167171" y="90232"/>
                  </a:lnTo>
                  <a:lnTo>
                    <a:pt x="164016" y="93992"/>
                  </a:lnTo>
                  <a:lnTo>
                    <a:pt x="160862" y="97752"/>
                  </a:lnTo>
                  <a:lnTo>
                    <a:pt x="157707" y="101512"/>
                  </a:lnTo>
                  <a:lnTo>
                    <a:pt x="154553" y="105271"/>
                  </a:lnTo>
                  <a:lnTo>
                    <a:pt x="151398" y="109031"/>
                  </a:lnTo>
                  <a:lnTo>
                    <a:pt x="148244" y="112791"/>
                  </a:lnTo>
                  <a:lnTo>
                    <a:pt x="145089" y="116550"/>
                  </a:lnTo>
                  <a:lnTo>
                    <a:pt x="141935" y="120310"/>
                  </a:lnTo>
                  <a:lnTo>
                    <a:pt x="138780" y="124070"/>
                  </a:lnTo>
                  <a:lnTo>
                    <a:pt x="135626" y="127830"/>
                  </a:lnTo>
                  <a:lnTo>
                    <a:pt x="132471" y="131589"/>
                  </a:lnTo>
                  <a:lnTo>
                    <a:pt x="129317" y="135349"/>
                  </a:lnTo>
                  <a:lnTo>
                    <a:pt x="126162" y="139109"/>
                  </a:lnTo>
                  <a:lnTo>
                    <a:pt x="123008" y="142868"/>
                  </a:lnTo>
                  <a:lnTo>
                    <a:pt x="119853" y="146628"/>
                  </a:lnTo>
                  <a:lnTo>
                    <a:pt x="116699" y="150388"/>
                  </a:lnTo>
                  <a:lnTo>
                    <a:pt x="113544" y="154147"/>
                  </a:lnTo>
                  <a:lnTo>
                    <a:pt x="110390" y="157907"/>
                  </a:lnTo>
                  <a:lnTo>
                    <a:pt x="107235" y="161667"/>
                  </a:lnTo>
                  <a:lnTo>
                    <a:pt x="104080" y="165427"/>
                  </a:lnTo>
                  <a:lnTo>
                    <a:pt x="100926" y="169186"/>
                  </a:lnTo>
                  <a:lnTo>
                    <a:pt x="97771" y="172946"/>
                  </a:lnTo>
                  <a:lnTo>
                    <a:pt x="94617" y="176706"/>
                  </a:lnTo>
                  <a:lnTo>
                    <a:pt x="91462" y="180465"/>
                  </a:lnTo>
                  <a:lnTo>
                    <a:pt x="88308" y="184225"/>
                  </a:lnTo>
                  <a:lnTo>
                    <a:pt x="85153" y="187985"/>
                  </a:lnTo>
                  <a:lnTo>
                    <a:pt x="81999" y="191745"/>
                  </a:lnTo>
                  <a:lnTo>
                    <a:pt x="78844" y="195504"/>
                  </a:lnTo>
                  <a:lnTo>
                    <a:pt x="75690" y="199264"/>
                  </a:lnTo>
                  <a:lnTo>
                    <a:pt x="72535" y="203024"/>
                  </a:lnTo>
                  <a:lnTo>
                    <a:pt x="69381" y="206783"/>
                  </a:lnTo>
                  <a:lnTo>
                    <a:pt x="66226" y="210543"/>
                  </a:lnTo>
                  <a:lnTo>
                    <a:pt x="63072" y="214303"/>
                  </a:lnTo>
                  <a:lnTo>
                    <a:pt x="59917" y="218062"/>
                  </a:lnTo>
                  <a:lnTo>
                    <a:pt x="56763" y="221822"/>
                  </a:lnTo>
                  <a:lnTo>
                    <a:pt x="53608" y="225582"/>
                  </a:lnTo>
                  <a:lnTo>
                    <a:pt x="50454" y="229342"/>
                  </a:lnTo>
                  <a:lnTo>
                    <a:pt x="47299" y="233101"/>
                  </a:lnTo>
                  <a:lnTo>
                    <a:pt x="44144" y="236861"/>
                  </a:lnTo>
                  <a:lnTo>
                    <a:pt x="40990" y="240621"/>
                  </a:lnTo>
                  <a:lnTo>
                    <a:pt x="37835" y="244380"/>
                  </a:lnTo>
                  <a:lnTo>
                    <a:pt x="34681" y="248140"/>
                  </a:lnTo>
                  <a:lnTo>
                    <a:pt x="31526" y="251900"/>
                  </a:lnTo>
                  <a:lnTo>
                    <a:pt x="28372" y="255660"/>
                  </a:lnTo>
                  <a:lnTo>
                    <a:pt x="25217" y="259419"/>
                  </a:lnTo>
                  <a:lnTo>
                    <a:pt x="22063" y="263179"/>
                  </a:lnTo>
                  <a:lnTo>
                    <a:pt x="18908" y="266939"/>
                  </a:lnTo>
                  <a:lnTo>
                    <a:pt x="15754" y="270698"/>
                  </a:lnTo>
                  <a:lnTo>
                    <a:pt x="12599" y="274458"/>
                  </a:lnTo>
                  <a:lnTo>
                    <a:pt x="9445" y="278218"/>
                  </a:lnTo>
                  <a:lnTo>
                    <a:pt x="6290" y="281977"/>
                  </a:lnTo>
                  <a:lnTo>
                    <a:pt x="3136" y="285737"/>
                  </a:lnTo>
                  <a:lnTo>
                    <a:pt x="0" y="2894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380854" y="5414495"/>
              <a:ext cx="135313" cy="141813"/>
            </a:xfrm>
            <a:custGeom>
              <a:avLst/>
              <a:pathLst>
                <a:path w="135313" h="141813">
                  <a:moveTo>
                    <a:pt x="24999" y="0"/>
                  </a:moveTo>
                  <a:lnTo>
                    <a:pt x="0" y="141813"/>
                  </a:lnTo>
                  <a:lnTo>
                    <a:pt x="135313" y="925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731310" y="5276393"/>
              <a:ext cx="687305" cy="61080"/>
            </a:xfrm>
            <a:custGeom>
              <a:avLst/>
              <a:pathLst>
                <a:path w="687305" h="61080">
                  <a:moveTo>
                    <a:pt x="687305" y="61080"/>
                  </a:moveTo>
                  <a:lnTo>
                    <a:pt x="679276" y="60367"/>
                  </a:lnTo>
                  <a:lnTo>
                    <a:pt x="671246" y="59653"/>
                  </a:lnTo>
                  <a:lnTo>
                    <a:pt x="663217" y="58940"/>
                  </a:lnTo>
                  <a:lnTo>
                    <a:pt x="655188" y="58226"/>
                  </a:lnTo>
                  <a:lnTo>
                    <a:pt x="647159" y="57513"/>
                  </a:lnTo>
                  <a:lnTo>
                    <a:pt x="639130" y="56799"/>
                  </a:lnTo>
                  <a:lnTo>
                    <a:pt x="631101" y="56086"/>
                  </a:lnTo>
                  <a:lnTo>
                    <a:pt x="623072" y="55372"/>
                  </a:lnTo>
                  <a:lnTo>
                    <a:pt x="615043" y="54658"/>
                  </a:lnTo>
                  <a:lnTo>
                    <a:pt x="607014" y="53945"/>
                  </a:lnTo>
                  <a:lnTo>
                    <a:pt x="598985" y="53231"/>
                  </a:lnTo>
                  <a:lnTo>
                    <a:pt x="590955" y="52518"/>
                  </a:lnTo>
                  <a:lnTo>
                    <a:pt x="582926" y="51804"/>
                  </a:lnTo>
                  <a:lnTo>
                    <a:pt x="574897" y="51091"/>
                  </a:lnTo>
                  <a:lnTo>
                    <a:pt x="566868" y="50377"/>
                  </a:lnTo>
                  <a:lnTo>
                    <a:pt x="558839" y="49664"/>
                  </a:lnTo>
                  <a:lnTo>
                    <a:pt x="550810" y="48950"/>
                  </a:lnTo>
                  <a:lnTo>
                    <a:pt x="542781" y="48236"/>
                  </a:lnTo>
                  <a:lnTo>
                    <a:pt x="534752" y="47523"/>
                  </a:lnTo>
                  <a:lnTo>
                    <a:pt x="526723" y="46809"/>
                  </a:lnTo>
                  <a:lnTo>
                    <a:pt x="518694" y="46096"/>
                  </a:lnTo>
                  <a:lnTo>
                    <a:pt x="510664" y="45382"/>
                  </a:lnTo>
                  <a:lnTo>
                    <a:pt x="502635" y="44669"/>
                  </a:lnTo>
                  <a:lnTo>
                    <a:pt x="494606" y="43955"/>
                  </a:lnTo>
                  <a:lnTo>
                    <a:pt x="486577" y="43242"/>
                  </a:lnTo>
                  <a:lnTo>
                    <a:pt x="478548" y="42528"/>
                  </a:lnTo>
                  <a:lnTo>
                    <a:pt x="470519" y="41815"/>
                  </a:lnTo>
                  <a:lnTo>
                    <a:pt x="462490" y="41101"/>
                  </a:lnTo>
                  <a:lnTo>
                    <a:pt x="454461" y="40387"/>
                  </a:lnTo>
                  <a:lnTo>
                    <a:pt x="446432" y="39674"/>
                  </a:lnTo>
                  <a:lnTo>
                    <a:pt x="438402" y="38960"/>
                  </a:lnTo>
                  <a:lnTo>
                    <a:pt x="430373" y="38247"/>
                  </a:lnTo>
                  <a:lnTo>
                    <a:pt x="422344" y="37533"/>
                  </a:lnTo>
                  <a:lnTo>
                    <a:pt x="414315" y="36820"/>
                  </a:lnTo>
                  <a:lnTo>
                    <a:pt x="406286" y="36106"/>
                  </a:lnTo>
                  <a:lnTo>
                    <a:pt x="398257" y="35393"/>
                  </a:lnTo>
                  <a:lnTo>
                    <a:pt x="390228" y="34679"/>
                  </a:lnTo>
                  <a:lnTo>
                    <a:pt x="382199" y="33966"/>
                  </a:lnTo>
                  <a:lnTo>
                    <a:pt x="374170" y="33252"/>
                  </a:lnTo>
                  <a:lnTo>
                    <a:pt x="366141" y="32538"/>
                  </a:lnTo>
                  <a:lnTo>
                    <a:pt x="358111" y="31825"/>
                  </a:lnTo>
                  <a:lnTo>
                    <a:pt x="350082" y="31111"/>
                  </a:lnTo>
                  <a:lnTo>
                    <a:pt x="342053" y="30398"/>
                  </a:lnTo>
                  <a:lnTo>
                    <a:pt x="334024" y="29684"/>
                  </a:lnTo>
                  <a:lnTo>
                    <a:pt x="325995" y="28971"/>
                  </a:lnTo>
                  <a:lnTo>
                    <a:pt x="317966" y="28257"/>
                  </a:lnTo>
                  <a:lnTo>
                    <a:pt x="309937" y="27544"/>
                  </a:lnTo>
                  <a:lnTo>
                    <a:pt x="301908" y="26830"/>
                  </a:lnTo>
                  <a:lnTo>
                    <a:pt x="293879" y="26117"/>
                  </a:lnTo>
                  <a:lnTo>
                    <a:pt x="285850" y="25403"/>
                  </a:lnTo>
                  <a:lnTo>
                    <a:pt x="277820" y="24689"/>
                  </a:lnTo>
                  <a:lnTo>
                    <a:pt x="269791" y="23976"/>
                  </a:lnTo>
                  <a:lnTo>
                    <a:pt x="261762" y="23262"/>
                  </a:lnTo>
                  <a:lnTo>
                    <a:pt x="253733" y="22549"/>
                  </a:lnTo>
                  <a:lnTo>
                    <a:pt x="245704" y="21835"/>
                  </a:lnTo>
                  <a:lnTo>
                    <a:pt x="237675" y="21122"/>
                  </a:lnTo>
                  <a:lnTo>
                    <a:pt x="229646" y="20408"/>
                  </a:lnTo>
                  <a:lnTo>
                    <a:pt x="221617" y="19695"/>
                  </a:lnTo>
                  <a:lnTo>
                    <a:pt x="213588" y="18981"/>
                  </a:lnTo>
                  <a:lnTo>
                    <a:pt x="205559" y="18268"/>
                  </a:lnTo>
                  <a:lnTo>
                    <a:pt x="197529" y="17554"/>
                  </a:lnTo>
                  <a:lnTo>
                    <a:pt x="189500" y="16840"/>
                  </a:lnTo>
                  <a:lnTo>
                    <a:pt x="181471" y="16127"/>
                  </a:lnTo>
                  <a:lnTo>
                    <a:pt x="173442" y="15413"/>
                  </a:lnTo>
                  <a:lnTo>
                    <a:pt x="165413" y="14700"/>
                  </a:lnTo>
                  <a:lnTo>
                    <a:pt x="157384" y="13986"/>
                  </a:lnTo>
                  <a:lnTo>
                    <a:pt x="149355" y="13273"/>
                  </a:lnTo>
                  <a:lnTo>
                    <a:pt x="141326" y="12559"/>
                  </a:lnTo>
                  <a:lnTo>
                    <a:pt x="133297" y="11846"/>
                  </a:lnTo>
                  <a:lnTo>
                    <a:pt x="125267" y="11132"/>
                  </a:lnTo>
                  <a:lnTo>
                    <a:pt x="117238" y="10419"/>
                  </a:lnTo>
                  <a:lnTo>
                    <a:pt x="109209" y="9705"/>
                  </a:lnTo>
                  <a:lnTo>
                    <a:pt x="101180" y="8991"/>
                  </a:lnTo>
                  <a:lnTo>
                    <a:pt x="93151" y="8278"/>
                  </a:lnTo>
                  <a:lnTo>
                    <a:pt x="85122" y="7564"/>
                  </a:lnTo>
                  <a:lnTo>
                    <a:pt x="77093" y="6851"/>
                  </a:lnTo>
                  <a:lnTo>
                    <a:pt x="69064" y="6137"/>
                  </a:lnTo>
                  <a:lnTo>
                    <a:pt x="61035" y="5424"/>
                  </a:lnTo>
                  <a:lnTo>
                    <a:pt x="53006" y="4710"/>
                  </a:lnTo>
                  <a:lnTo>
                    <a:pt x="44976" y="3997"/>
                  </a:lnTo>
                  <a:lnTo>
                    <a:pt x="36947" y="3283"/>
                  </a:lnTo>
                  <a:lnTo>
                    <a:pt x="28918" y="2570"/>
                  </a:lnTo>
                  <a:lnTo>
                    <a:pt x="20889" y="1856"/>
                  </a:lnTo>
                  <a:lnTo>
                    <a:pt x="12860" y="1142"/>
                  </a:lnTo>
                  <a:lnTo>
                    <a:pt x="4831" y="42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731310" y="5215715"/>
              <a:ext cx="130591" cy="143434"/>
            </a:xfrm>
            <a:custGeom>
              <a:avLst/>
              <a:pathLst>
                <a:path w="130591" h="143434">
                  <a:moveTo>
                    <a:pt x="130591" y="0"/>
                  </a:moveTo>
                  <a:lnTo>
                    <a:pt x="0" y="60678"/>
                  </a:lnTo>
                  <a:lnTo>
                    <a:pt x="117844" y="1434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079691" y="5266833"/>
              <a:ext cx="544043" cy="1379229"/>
            </a:xfrm>
            <a:custGeom>
              <a:avLst/>
              <a:pathLst>
                <a:path w="544043" h="1379229">
                  <a:moveTo>
                    <a:pt x="544043" y="0"/>
                  </a:moveTo>
                  <a:lnTo>
                    <a:pt x="538147" y="14946"/>
                  </a:lnTo>
                  <a:lnTo>
                    <a:pt x="532251" y="29892"/>
                  </a:lnTo>
                  <a:lnTo>
                    <a:pt x="526355" y="44839"/>
                  </a:lnTo>
                  <a:lnTo>
                    <a:pt x="520460" y="59785"/>
                  </a:lnTo>
                  <a:lnTo>
                    <a:pt x="514564" y="74732"/>
                  </a:lnTo>
                  <a:lnTo>
                    <a:pt x="508668" y="89678"/>
                  </a:lnTo>
                  <a:lnTo>
                    <a:pt x="502773" y="104624"/>
                  </a:lnTo>
                  <a:lnTo>
                    <a:pt x="496877" y="119571"/>
                  </a:lnTo>
                  <a:lnTo>
                    <a:pt x="490981" y="134517"/>
                  </a:lnTo>
                  <a:lnTo>
                    <a:pt x="485086" y="149464"/>
                  </a:lnTo>
                  <a:lnTo>
                    <a:pt x="479190" y="164410"/>
                  </a:lnTo>
                  <a:lnTo>
                    <a:pt x="473294" y="179357"/>
                  </a:lnTo>
                  <a:lnTo>
                    <a:pt x="467399" y="194303"/>
                  </a:lnTo>
                  <a:lnTo>
                    <a:pt x="461503" y="209249"/>
                  </a:lnTo>
                  <a:lnTo>
                    <a:pt x="455607" y="224196"/>
                  </a:lnTo>
                  <a:lnTo>
                    <a:pt x="449712" y="239142"/>
                  </a:lnTo>
                  <a:lnTo>
                    <a:pt x="443816" y="254089"/>
                  </a:lnTo>
                  <a:lnTo>
                    <a:pt x="437920" y="269035"/>
                  </a:lnTo>
                  <a:lnTo>
                    <a:pt x="432025" y="283982"/>
                  </a:lnTo>
                  <a:lnTo>
                    <a:pt x="426129" y="298928"/>
                  </a:lnTo>
                  <a:lnTo>
                    <a:pt x="420233" y="313874"/>
                  </a:lnTo>
                  <a:lnTo>
                    <a:pt x="414338" y="328821"/>
                  </a:lnTo>
                  <a:lnTo>
                    <a:pt x="408442" y="343767"/>
                  </a:lnTo>
                  <a:lnTo>
                    <a:pt x="402546" y="358714"/>
                  </a:lnTo>
                  <a:lnTo>
                    <a:pt x="396650" y="373660"/>
                  </a:lnTo>
                  <a:lnTo>
                    <a:pt x="390755" y="388607"/>
                  </a:lnTo>
                  <a:lnTo>
                    <a:pt x="384859" y="403553"/>
                  </a:lnTo>
                  <a:lnTo>
                    <a:pt x="378963" y="418499"/>
                  </a:lnTo>
                  <a:lnTo>
                    <a:pt x="373068" y="433446"/>
                  </a:lnTo>
                  <a:lnTo>
                    <a:pt x="367172" y="448392"/>
                  </a:lnTo>
                  <a:lnTo>
                    <a:pt x="361276" y="463339"/>
                  </a:lnTo>
                  <a:lnTo>
                    <a:pt x="355381" y="478285"/>
                  </a:lnTo>
                  <a:lnTo>
                    <a:pt x="349485" y="493232"/>
                  </a:lnTo>
                  <a:lnTo>
                    <a:pt x="343589" y="508178"/>
                  </a:lnTo>
                  <a:lnTo>
                    <a:pt x="337694" y="523124"/>
                  </a:lnTo>
                  <a:lnTo>
                    <a:pt x="331798" y="538071"/>
                  </a:lnTo>
                  <a:lnTo>
                    <a:pt x="325902" y="553017"/>
                  </a:lnTo>
                  <a:lnTo>
                    <a:pt x="320007" y="567964"/>
                  </a:lnTo>
                  <a:lnTo>
                    <a:pt x="314111" y="582910"/>
                  </a:lnTo>
                  <a:lnTo>
                    <a:pt x="308215" y="597857"/>
                  </a:lnTo>
                  <a:lnTo>
                    <a:pt x="302320" y="612803"/>
                  </a:lnTo>
                  <a:lnTo>
                    <a:pt x="296424" y="627749"/>
                  </a:lnTo>
                  <a:lnTo>
                    <a:pt x="290528" y="642696"/>
                  </a:lnTo>
                  <a:lnTo>
                    <a:pt x="284633" y="657642"/>
                  </a:lnTo>
                  <a:lnTo>
                    <a:pt x="278737" y="672589"/>
                  </a:lnTo>
                  <a:lnTo>
                    <a:pt x="272841" y="687535"/>
                  </a:lnTo>
                  <a:lnTo>
                    <a:pt x="266946" y="702482"/>
                  </a:lnTo>
                  <a:lnTo>
                    <a:pt x="261050" y="717428"/>
                  </a:lnTo>
                  <a:lnTo>
                    <a:pt x="255154" y="732374"/>
                  </a:lnTo>
                  <a:lnTo>
                    <a:pt x="249258" y="747321"/>
                  </a:lnTo>
                  <a:lnTo>
                    <a:pt x="243363" y="762267"/>
                  </a:lnTo>
                  <a:lnTo>
                    <a:pt x="237467" y="777214"/>
                  </a:lnTo>
                  <a:lnTo>
                    <a:pt x="231571" y="792160"/>
                  </a:lnTo>
                  <a:lnTo>
                    <a:pt x="225676" y="807107"/>
                  </a:lnTo>
                  <a:lnTo>
                    <a:pt x="219780" y="822053"/>
                  </a:lnTo>
                  <a:lnTo>
                    <a:pt x="213884" y="836999"/>
                  </a:lnTo>
                  <a:lnTo>
                    <a:pt x="207989" y="851946"/>
                  </a:lnTo>
                  <a:lnTo>
                    <a:pt x="202093" y="866892"/>
                  </a:lnTo>
                  <a:lnTo>
                    <a:pt x="196197" y="881839"/>
                  </a:lnTo>
                  <a:lnTo>
                    <a:pt x="190302" y="896785"/>
                  </a:lnTo>
                  <a:lnTo>
                    <a:pt x="184406" y="911732"/>
                  </a:lnTo>
                  <a:lnTo>
                    <a:pt x="178510" y="926678"/>
                  </a:lnTo>
                  <a:lnTo>
                    <a:pt x="172615" y="941624"/>
                  </a:lnTo>
                  <a:lnTo>
                    <a:pt x="166719" y="956571"/>
                  </a:lnTo>
                  <a:lnTo>
                    <a:pt x="160823" y="971517"/>
                  </a:lnTo>
                  <a:lnTo>
                    <a:pt x="154928" y="986464"/>
                  </a:lnTo>
                  <a:lnTo>
                    <a:pt x="149032" y="1001410"/>
                  </a:lnTo>
                  <a:lnTo>
                    <a:pt x="143136" y="1016356"/>
                  </a:lnTo>
                  <a:lnTo>
                    <a:pt x="137241" y="1031303"/>
                  </a:lnTo>
                  <a:lnTo>
                    <a:pt x="131345" y="1046249"/>
                  </a:lnTo>
                  <a:lnTo>
                    <a:pt x="125449" y="1061196"/>
                  </a:lnTo>
                  <a:lnTo>
                    <a:pt x="119553" y="1076142"/>
                  </a:lnTo>
                  <a:lnTo>
                    <a:pt x="113658" y="1091089"/>
                  </a:lnTo>
                  <a:lnTo>
                    <a:pt x="107762" y="1106035"/>
                  </a:lnTo>
                  <a:lnTo>
                    <a:pt x="101866" y="1120981"/>
                  </a:lnTo>
                  <a:lnTo>
                    <a:pt x="95971" y="1135928"/>
                  </a:lnTo>
                  <a:lnTo>
                    <a:pt x="90075" y="1150874"/>
                  </a:lnTo>
                  <a:lnTo>
                    <a:pt x="84179" y="1165821"/>
                  </a:lnTo>
                  <a:lnTo>
                    <a:pt x="78284" y="1180767"/>
                  </a:lnTo>
                  <a:lnTo>
                    <a:pt x="72388" y="1195714"/>
                  </a:lnTo>
                  <a:lnTo>
                    <a:pt x="66492" y="1210660"/>
                  </a:lnTo>
                  <a:lnTo>
                    <a:pt x="60597" y="1225606"/>
                  </a:lnTo>
                  <a:lnTo>
                    <a:pt x="54701" y="1240553"/>
                  </a:lnTo>
                  <a:lnTo>
                    <a:pt x="48805" y="1255499"/>
                  </a:lnTo>
                  <a:lnTo>
                    <a:pt x="42910" y="1270446"/>
                  </a:lnTo>
                  <a:lnTo>
                    <a:pt x="37014" y="1285392"/>
                  </a:lnTo>
                  <a:lnTo>
                    <a:pt x="31118" y="1300339"/>
                  </a:lnTo>
                  <a:lnTo>
                    <a:pt x="25223" y="1315285"/>
                  </a:lnTo>
                  <a:lnTo>
                    <a:pt x="19327" y="1330231"/>
                  </a:lnTo>
                  <a:lnTo>
                    <a:pt x="13431" y="1345178"/>
                  </a:lnTo>
                  <a:lnTo>
                    <a:pt x="7536" y="1360124"/>
                  </a:lnTo>
                  <a:lnTo>
                    <a:pt x="1640" y="1375071"/>
                  </a:lnTo>
                  <a:lnTo>
                    <a:pt x="0" y="13792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058473" y="6503634"/>
              <a:ext cx="133955" cy="142428"/>
            </a:xfrm>
            <a:custGeom>
              <a:avLst/>
              <a:pathLst>
                <a:path w="133955" h="142428">
                  <a:moveTo>
                    <a:pt x="0" y="0"/>
                  </a:moveTo>
                  <a:lnTo>
                    <a:pt x="21217" y="142428"/>
                  </a:lnTo>
                  <a:lnTo>
                    <a:pt x="133955" y="528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851069" y="4304011"/>
              <a:ext cx="772664" cy="962821"/>
            </a:xfrm>
            <a:custGeom>
              <a:avLst/>
              <a:pathLst>
                <a:path w="772664" h="962821">
                  <a:moveTo>
                    <a:pt x="772664" y="962821"/>
                  </a:moveTo>
                  <a:lnTo>
                    <a:pt x="764177" y="952245"/>
                  </a:lnTo>
                  <a:lnTo>
                    <a:pt x="755689" y="941668"/>
                  </a:lnTo>
                  <a:lnTo>
                    <a:pt x="747202" y="931092"/>
                  </a:lnTo>
                  <a:lnTo>
                    <a:pt x="738714" y="920516"/>
                  </a:lnTo>
                  <a:lnTo>
                    <a:pt x="730227" y="909939"/>
                  </a:lnTo>
                  <a:lnTo>
                    <a:pt x="721739" y="899363"/>
                  </a:lnTo>
                  <a:lnTo>
                    <a:pt x="713252" y="888787"/>
                  </a:lnTo>
                  <a:lnTo>
                    <a:pt x="704764" y="878211"/>
                  </a:lnTo>
                  <a:lnTo>
                    <a:pt x="696277" y="867634"/>
                  </a:lnTo>
                  <a:lnTo>
                    <a:pt x="687789" y="857058"/>
                  </a:lnTo>
                  <a:lnTo>
                    <a:pt x="679302" y="846482"/>
                  </a:lnTo>
                  <a:lnTo>
                    <a:pt x="670814" y="835905"/>
                  </a:lnTo>
                  <a:lnTo>
                    <a:pt x="662327" y="825329"/>
                  </a:lnTo>
                  <a:lnTo>
                    <a:pt x="653839" y="814753"/>
                  </a:lnTo>
                  <a:lnTo>
                    <a:pt x="645352" y="804177"/>
                  </a:lnTo>
                  <a:lnTo>
                    <a:pt x="636864" y="793600"/>
                  </a:lnTo>
                  <a:lnTo>
                    <a:pt x="628377" y="783024"/>
                  </a:lnTo>
                  <a:lnTo>
                    <a:pt x="619889" y="772448"/>
                  </a:lnTo>
                  <a:lnTo>
                    <a:pt x="611402" y="761871"/>
                  </a:lnTo>
                  <a:lnTo>
                    <a:pt x="602915" y="751295"/>
                  </a:lnTo>
                  <a:lnTo>
                    <a:pt x="594427" y="740719"/>
                  </a:lnTo>
                  <a:lnTo>
                    <a:pt x="585940" y="730143"/>
                  </a:lnTo>
                  <a:lnTo>
                    <a:pt x="577452" y="719566"/>
                  </a:lnTo>
                  <a:lnTo>
                    <a:pt x="568965" y="708990"/>
                  </a:lnTo>
                  <a:lnTo>
                    <a:pt x="560477" y="698414"/>
                  </a:lnTo>
                  <a:lnTo>
                    <a:pt x="551990" y="687837"/>
                  </a:lnTo>
                  <a:lnTo>
                    <a:pt x="543502" y="677261"/>
                  </a:lnTo>
                  <a:lnTo>
                    <a:pt x="535015" y="666685"/>
                  </a:lnTo>
                  <a:lnTo>
                    <a:pt x="526527" y="656109"/>
                  </a:lnTo>
                  <a:lnTo>
                    <a:pt x="518040" y="645532"/>
                  </a:lnTo>
                  <a:lnTo>
                    <a:pt x="509552" y="634956"/>
                  </a:lnTo>
                  <a:lnTo>
                    <a:pt x="501065" y="624380"/>
                  </a:lnTo>
                  <a:lnTo>
                    <a:pt x="492577" y="613803"/>
                  </a:lnTo>
                  <a:lnTo>
                    <a:pt x="484090" y="603227"/>
                  </a:lnTo>
                  <a:lnTo>
                    <a:pt x="475602" y="592651"/>
                  </a:lnTo>
                  <a:lnTo>
                    <a:pt x="467115" y="582075"/>
                  </a:lnTo>
                  <a:lnTo>
                    <a:pt x="458627" y="571498"/>
                  </a:lnTo>
                  <a:lnTo>
                    <a:pt x="450140" y="560922"/>
                  </a:lnTo>
                  <a:lnTo>
                    <a:pt x="441653" y="550346"/>
                  </a:lnTo>
                  <a:lnTo>
                    <a:pt x="433165" y="539769"/>
                  </a:lnTo>
                  <a:lnTo>
                    <a:pt x="424678" y="529193"/>
                  </a:lnTo>
                  <a:lnTo>
                    <a:pt x="416190" y="518617"/>
                  </a:lnTo>
                  <a:lnTo>
                    <a:pt x="407703" y="508041"/>
                  </a:lnTo>
                  <a:lnTo>
                    <a:pt x="399215" y="497464"/>
                  </a:lnTo>
                  <a:lnTo>
                    <a:pt x="390728" y="486888"/>
                  </a:lnTo>
                  <a:lnTo>
                    <a:pt x="382240" y="476312"/>
                  </a:lnTo>
                  <a:lnTo>
                    <a:pt x="373753" y="465735"/>
                  </a:lnTo>
                  <a:lnTo>
                    <a:pt x="365265" y="455159"/>
                  </a:lnTo>
                  <a:lnTo>
                    <a:pt x="356778" y="444583"/>
                  </a:lnTo>
                  <a:lnTo>
                    <a:pt x="348290" y="434007"/>
                  </a:lnTo>
                  <a:lnTo>
                    <a:pt x="339803" y="423430"/>
                  </a:lnTo>
                  <a:lnTo>
                    <a:pt x="331315" y="412854"/>
                  </a:lnTo>
                  <a:lnTo>
                    <a:pt x="322828" y="402278"/>
                  </a:lnTo>
                  <a:lnTo>
                    <a:pt x="314340" y="391701"/>
                  </a:lnTo>
                  <a:lnTo>
                    <a:pt x="305853" y="381125"/>
                  </a:lnTo>
                  <a:lnTo>
                    <a:pt x="297365" y="370549"/>
                  </a:lnTo>
                  <a:lnTo>
                    <a:pt x="288878" y="359973"/>
                  </a:lnTo>
                  <a:lnTo>
                    <a:pt x="280391" y="349396"/>
                  </a:lnTo>
                  <a:lnTo>
                    <a:pt x="271903" y="338820"/>
                  </a:lnTo>
                  <a:lnTo>
                    <a:pt x="263416" y="328244"/>
                  </a:lnTo>
                  <a:lnTo>
                    <a:pt x="254928" y="317667"/>
                  </a:lnTo>
                  <a:lnTo>
                    <a:pt x="246441" y="307091"/>
                  </a:lnTo>
                  <a:lnTo>
                    <a:pt x="237953" y="296515"/>
                  </a:lnTo>
                  <a:lnTo>
                    <a:pt x="229466" y="285939"/>
                  </a:lnTo>
                  <a:lnTo>
                    <a:pt x="220978" y="275362"/>
                  </a:lnTo>
                  <a:lnTo>
                    <a:pt x="212491" y="264786"/>
                  </a:lnTo>
                  <a:lnTo>
                    <a:pt x="204003" y="254210"/>
                  </a:lnTo>
                  <a:lnTo>
                    <a:pt x="195516" y="243633"/>
                  </a:lnTo>
                  <a:lnTo>
                    <a:pt x="187028" y="233057"/>
                  </a:lnTo>
                  <a:lnTo>
                    <a:pt x="178541" y="222481"/>
                  </a:lnTo>
                  <a:lnTo>
                    <a:pt x="170053" y="211905"/>
                  </a:lnTo>
                  <a:lnTo>
                    <a:pt x="161566" y="201328"/>
                  </a:lnTo>
                  <a:lnTo>
                    <a:pt x="153078" y="190752"/>
                  </a:lnTo>
                  <a:lnTo>
                    <a:pt x="144591" y="180176"/>
                  </a:lnTo>
                  <a:lnTo>
                    <a:pt x="136103" y="169599"/>
                  </a:lnTo>
                  <a:lnTo>
                    <a:pt x="127616" y="159023"/>
                  </a:lnTo>
                  <a:lnTo>
                    <a:pt x="119129" y="148447"/>
                  </a:lnTo>
                  <a:lnTo>
                    <a:pt x="110641" y="137871"/>
                  </a:lnTo>
                  <a:lnTo>
                    <a:pt x="102154" y="127294"/>
                  </a:lnTo>
                  <a:lnTo>
                    <a:pt x="93666" y="116718"/>
                  </a:lnTo>
                  <a:lnTo>
                    <a:pt x="85179" y="106142"/>
                  </a:lnTo>
                  <a:lnTo>
                    <a:pt x="76691" y="95565"/>
                  </a:lnTo>
                  <a:lnTo>
                    <a:pt x="68204" y="84989"/>
                  </a:lnTo>
                  <a:lnTo>
                    <a:pt x="59716" y="74413"/>
                  </a:lnTo>
                  <a:lnTo>
                    <a:pt x="51229" y="63837"/>
                  </a:lnTo>
                  <a:lnTo>
                    <a:pt x="42741" y="53260"/>
                  </a:lnTo>
                  <a:lnTo>
                    <a:pt x="34254" y="42684"/>
                  </a:lnTo>
                  <a:lnTo>
                    <a:pt x="25766" y="32108"/>
                  </a:lnTo>
                  <a:lnTo>
                    <a:pt x="17279" y="21531"/>
                  </a:lnTo>
                  <a:lnTo>
                    <a:pt x="8791" y="10955"/>
                  </a:lnTo>
                  <a:lnTo>
                    <a:pt x="304" y="37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851069" y="4304011"/>
              <a:ext cx="134206" cy="142325"/>
            </a:xfrm>
            <a:custGeom>
              <a:avLst/>
              <a:pathLst>
                <a:path w="134206" h="142325">
                  <a:moveTo>
                    <a:pt x="134206" y="52197"/>
                  </a:moveTo>
                  <a:lnTo>
                    <a:pt x="0" y="0"/>
                  </a:lnTo>
                  <a:lnTo>
                    <a:pt x="21898" y="1423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623734" y="5266833"/>
              <a:ext cx="35312" cy="568746"/>
            </a:xfrm>
            <a:custGeom>
              <a:avLst/>
              <a:pathLst>
                <a:path w="35312" h="568746">
                  <a:moveTo>
                    <a:pt x="0" y="0"/>
                  </a:moveTo>
                  <a:lnTo>
                    <a:pt x="424" y="6833"/>
                  </a:lnTo>
                  <a:lnTo>
                    <a:pt x="848" y="13667"/>
                  </a:lnTo>
                  <a:lnTo>
                    <a:pt x="1272" y="20501"/>
                  </a:lnTo>
                  <a:lnTo>
                    <a:pt x="1697" y="27334"/>
                  </a:lnTo>
                  <a:lnTo>
                    <a:pt x="2121" y="34168"/>
                  </a:lnTo>
                  <a:lnTo>
                    <a:pt x="2545" y="41002"/>
                  </a:lnTo>
                  <a:lnTo>
                    <a:pt x="2970" y="47836"/>
                  </a:lnTo>
                  <a:lnTo>
                    <a:pt x="3394" y="54669"/>
                  </a:lnTo>
                  <a:lnTo>
                    <a:pt x="3818" y="61503"/>
                  </a:lnTo>
                  <a:lnTo>
                    <a:pt x="4242" y="68337"/>
                  </a:lnTo>
                  <a:lnTo>
                    <a:pt x="4667" y="75170"/>
                  </a:lnTo>
                  <a:lnTo>
                    <a:pt x="5091" y="82004"/>
                  </a:lnTo>
                  <a:lnTo>
                    <a:pt x="5515" y="88838"/>
                  </a:lnTo>
                  <a:lnTo>
                    <a:pt x="5940" y="95672"/>
                  </a:lnTo>
                  <a:lnTo>
                    <a:pt x="6364" y="102505"/>
                  </a:lnTo>
                  <a:lnTo>
                    <a:pt x="6788" y="109339"/>
                  </a:lnTo>
                  <a:lnTo>
                    <a:pt x="7212" y="116173"/>
                  </a:lnTo>
                  <a:lnTo>
                    <a:pt x="7637" y="123007"/>
                  </a:lnTo>
                  <a:lnTo>
                    <a:pt x="8061" y="129840"/>
                  </a:lnTo>
                  <a:lnTo>
                    <a:pt x="8485" y="136674"/>
                  </a:lnTo>
                  <a:lnTo>
                    <a:pt x="8910" y="143508"/>
                  </a:lnTo>
                  <a:lnTo>
                    <a:pt x="9334" y="150341"/>
                  </a:lnTo>
                  <a:lnTo>
                    <a:pt x="9758" y="157175"/>
                  </a:lnTo>
                  <a:lnTo>
                    <a:pt x="10182" y="164009"/>
                  </a:lnTo>
                  <a:lnTo>
                    <a:pt x="10607" y="170843"/>
                  </a:lnTo>
                  <a:lnTo>
                    <a:pt x="11031" y="177676"/>
                  </a:lnTo>
                  <a:lnTo>
                    <a:pt x="11455" y="184510"/>
                  </a:lnTo>
                  <a:lnTo>
                    <a:pt x="11880" y="191344"/>
                  </a:lnTo>
                  <a:lnTo>
                    <a:pt x="12304" y="198178"/>
                  </a:lnTo>
                  <a:lnTo>
                    <a:pt x="12728" y="205011"/>
                  </a:lnTo>
                  <a:lnTo>
                    <a:pt x="13152" y="211845"/>
                  </a:lnTo>
                  <a:lnTo>
                    <a:pt x="13577" y="218679"/>
                  </a:lnTo>
                  <a:lnTo>
                    <a:pt x="14001" y="225512"/>
                  </a:lnTo>
                  <a:lnTo>
                    <a:pt x="14425" y="232346"/>
                  </a:lnTo>
                  <a:lnTo>
                    <a:pt x="14850" y="239180"/>
                  </a:lnTo>
                  <a:lnTo>
                    <a:pt x="15274" y="246014"/>
                  </a:lnTo>
                  <a:lnTo>
                    <a:pt x="15698" y="252847"/>
                  </a:lnTo>
                  <a:lnTo>
                    <a:pt x="16122" y="259681"/>
                  </a:lnTo>
                  <a:lnTo>
                    <a:pt x="16547" y="266515"/>
                  </a:lnTo>
                  <a:lnTo>
                    <a:pt x="16971" y="273348"/>
                  </a:lnTo>
                  <a:lnTo>
                    <a:pt x="17395" y="280182"/>
                  </a:lnTo>
                  <a:lnTo>
                    <a:pt x="17820" y="287016"/>
                  </a:lnTo>
                  <a:lnTo>
                    <a:pt x="18244" y="293850"/>
                  </a:lnTo>
                  <a:lnTo>
                    <a:pt x="18668" y="300683"/>
                  </a:lnTo>
                  <a:lnTo>
                    <a:pt x="19093" y="307517"/>
                  </a:lnTo>
                  <a:lnTo>
                    <a:pt x="19517" y="314351"/>
                  </a:lnTo>
                  <a:lnTo>
                    <a:pt x="19941" y="321185"/>
                  </a:lnTo>
                  <a:lnTo>
                    <a:pt x="20365" y="328018"/>
                  </a:lnTo>
                  <a:lnTo>
                    <a:pt x="20790" y="334852"/>
                  </a:lnTo>
                  <a:lnTo>
                    <a:pt x="21214" y="341686"/>
                  </a:lnTo>
                  <a:lnTo>
                    <a:pt x="21638" y="348519"/>
                  </a:lnTo>
                  <a:lnTo>
                    <a:pt x="22063" y="355353"/>
                  </a:lnTo>
                  <a:lnTo>
                    <a:pt x="22487" y="362187"/>
                  </a:lnTo>
                  <a:lnTo>
                    <a:pt x="22911" y="369021"/>
                  </a:lnTo>
                  <a:lnTo>
                    <a:pt x="23335" y="375854"/>
                  </a:lnTo>
                  <a:lnTo>
                    <a:pt x="23760" y="382688"/>
                  </a:lnTo>
                  <a:lnTo>
                    <a:pt x="24184" y="389522"/>
                  </a:lnTo>
                  <a:lnTo>
                    <a:pt x="24608" y="396356"/>
                  </a:lnTo>
                  <a:lnTo>
                    <a:pt x="25033" y="403189"/>
                  </a:lnTo>
                  <a:lnTo>
                    <a:pt x="25457" y="410023"/>
                  </a:lnTo>
                  <a:lnTo>
                    <a:pt x="25881" y="416857"/>
                  </a:lnTo>
                  <a:lnTo>
                    <a:pt x="26305" y="423690"/>
                  </a:lnTo>
                  <a:lnTo>
                    <a:pt x="26730" y="430524"/>
                  </a:lnTo>
                  <a:lnTo>
                    <a:pt x="27154" y="437358"/>
                  </a:lnTo>
                  <a:lnTo>
                    <a:pt x="27578" y="444192"/>
                  </a:lnTo>
                  <a:lnTo>
                    <a:pt x="28003" y="451025"/>
                  </a:lnTo>
                  <a:lnTo>
                    <a:pt x="28427" y="457859"/>
                  </a:lnTo>
                  <a:lnTo>
                    <a:pt x="28851" y="464693"/>
                  </a:lnTo>
                  <a:lnTo>
                    <a:pt x="29275" y="471526"/>
                  </a:lnTo>
                  <a:lnTo>
                    <a:pt x="29700" y="478360"/>
                  </a:lnTo>
                  <a:lnTo>
                    <a:pt x="30124" y="485194"/>
                  </a:lnTo>
                  <a:lnTo>
                    <a:pt x="30548" y="492028"/>
                  </a:lnTo>
                  <a:lnTo>
                    <a:pt x="30973" y="498861"/>
                  </a:lnTo>
                  <a:lnTo>
                    <a:pt x="31397" y="505695"/>
                  </a:lnTo>
                  <a:lnTo>
                    <a:pt x="31821" y="512529"/>
                  </a:lnTo>
                  <a:lnTo>
                    <a:pt x="32245" y="519363"/>
                  </a:lnTo>
                  <a:lnTo>
                    <a:pt x="32670" y="526196"/>
                  </a:lnTo>
                  <a:lnTo>
                    <a:pt x="33094" y="533030"/>
                  </a:lnTo>
                  <a:lnTo>
                    <a:pt x="33518" y="539864"/>
                  </a:lnTo>
                  <a:lnTo>
                    <a:pt x="33943" y="546697"/>
                  </a:lnTo>
                  <a:lnTo>
                    <a:pt x="34367" y="553531"/>
                  </a:lnTo>
                  <a:lnTo>
                    <a:pt x="34791" y="560365"/>
                  </a:lnTo>
                  <a:lnTo>
                    <a:pt x="35216" y="567199"/>
                  </a:lnTo>
                  <a:lnTo>
                    <a:pt x="35312" y="5687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579456" y="5706649"/>
              <a:ext cx="143723" cy="128929"/>
            </a:xfrm>
            <a:custGeom>
              <a:avLst/>
              <a:pathLst>
                <a:path w="143723" h="128929">
                  <a:moveTo>
                    <a:pt x="0" y="8923"/>
                  </a:moveTo>
                  <a:lnTo>
                    <a:pt x="79589" y="128929"/>
                  </a:lnTo>
                  <a:lnTo>
                    <a:pt x="1437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94193" y="5266833"/>
              <a:ext cx="2129541" cy="371204"/>
            </a:xfrm>
            <a:custGeom>
              <a:avLst/>
              <a:pathLst>
                <a:path w="2129541" h="371204">
                  <a:moveTo>
                    <a:pt x="2129541" y="0"/>
                  </a:moveTo>
                  <a:lnTo>
                    <a:pt x="2106955" y="3936"/>
                  </a:lnTo>
                  <a:lnTo>
                    <a:pt x="2084370" y="7873"/>
                  </a:lnTo>
                  <a:lnTo>
                    <a:pt x="2061785" y="11810"/>
                  </a:lnTo>
                  <a:lnTo>
                    <a:pt x="2039200" y="15747"/>
                  </a:lnTo>
                  <a:lnTo>
                    <a:pt x="2016615" y="19684"/>
                  </a:lnTo>
                  <a:lnTo>
                    <a:pt x="1994029" y="23621"/>
                  </a:lnTo>
                  <a:lnTo>
                    <a:pt x="1971444" y="27558"/>
                  </a:lnTo>
                  <a:lnTo>
                    <a:pt x="1948859" y="31494"/>
                  </a:lnTo>
                  <a:lnTo>
                    <a:pt x="1926274" y="35431"/>
                  </a:lnTo>
                  <a:lnTo>
                    <a:pt x="1903688" y="39368"/>
                  </a:lnTo>
                  <a:lnTo>
                    <a:pt x="1881103" y="43305"/>
                  </a:lnTo>
                  <a:lnTo>
                    <a:pt x="1858518" y="47242"/>
                  </a:lnTo>
                  <a:lnTo>
                    <a:pt x="1835933" y="51179"/>
                  </a:lnTo>
                  <a:lnTo>
                    <a:pt x="1813348" y="55116"/>
                  </a:lnTo>
                  <a:lnTo>
                    <a:pt x="1790762" y="59053"/>
                  </a:lnTo>
                  <a:lnTo>
                    <a:pt x="1768177" y="62989"/>
                  </a:lnTo>
                  <a:lnTo>
                    <a:pt x="1745592" y="66926"/>
                  </a:lnTo>
                  <a:lnTo>
                    <a:pt x="1723007" y="70863"/>
                  </a:lnTo>
                  <a:lnTo>
                    <a:pt x="1700421" y="74800"/>
                  </a:lnTo>
                  <a:lnTo>
                    <a:pt x="1677836" y="78737"/>
                  </a:lnTo>
                  <a:lnTo>
                    <a:pt x="1655251" y="82674"/>
                  </a:lnTo>
                  <a:lnTo>
                    <a:pt x="1632666" y="86611"/>
                  </a:lnTo>
                  <a:lnTo>
                    <a:pt x="1610081" y="90548"/>
                  </a:lnTo>
                  <a:lnTo>
                    <a:pt x="1587495" y="94484"/>
                  </a:lnTo>
                  <a:lnTo>
                    <a:pt x="1564910" y="98421"/>
                  </a:lnTo>
                  <a:lnTo>
                    <a:pt x="1542325" y="102358"/>
                  </a:lnTo>
                  <a:lnTo>
                    <a:pt x="1519740" y="106295"/>
                  </a:lnTo>
                  <a:lnTo>
                    <a:pt x="1497154" y="110232"/>
                  </a:lnTo>
                  <a:lnTo>
                    <a:pt x="1474569" y="114169"/>
                  </a:lnTo>
                  <a:lnTo>
                    <a:pt x="1451984" y="118106"/>
                  </a:lnTo>
                  <a:lnTo>
                    <a:pt x="1429399" y="122042"/>
                  </a:lnTo>
                  <a:lnTo>
                    <a:pt x="1406814" y="125979"/>
                  </a:lnTo>
                  <a:lnTo>
                    <a:pt x="1384228" y="129916"/>
                  </a:lnTo>
                  <a:lnTo>
                    <a:pt x="1361643" y="133853"/>
                  </a:lnTo>
                  <a:lnTo>
                    <a:pt x="1339058" y="137790"/>
                  </a:lnTo>
                  <a:lnTo>
                    <a:pt x="1316473" y="141727"/>
                  </a:lnTo>
                  <a:lnTo>
                    <a:pt x="1293887" y="145664"/>
                  </a:lnTo>
                  <a:lnTo>
                    <a:pt x="1271302" y="149601"/>
                  </a:lnTo>
                  <a:lnTo>
                    <a:pt x="1248717" y="153537"/>
                  </a:lnTo>
                  <a:lnTo>
                    <a:pt x="1226132" y="157474"/>
                  </a:lnTo>
                  <a:lnTo>
                    <a:pt x="1203547" y="161411"/>
                  </a:lnTo>
                  <a:lnTo>
                    <a:pt x="1180961" y="165348"/>
                  </a:lnTo>
                  <a:lnTo>
                    <a:pt x="1158376" y="169285"/>
                  </a:lnTo>
                  <a:lnTo>
                    <a:pt x="1135791" y="173222"/>
                  </a:lnTo>
                  <a:lnTo>
                    <a:pt x="1113206" y="177159"/>
                  </a:lnTo>
                  <a:lnTo>
                    <a:pt x="1090621" y="181096"/>
                  </a:lnTo>
                  <a:lnTo>
                    <a:pt x="1068035" y="185032"/>
                  </a:lnTo>
                  <a:lnTo>
                    <a:pt x="1045450" y="188969"/>
                  </a:lnTo>
                  <a:lnTo>
                    <a:pt x="1022865" y="192906"/>
                  </a:lnTo>
                  <a:lnTo>
                    <a:pt x="1000280" y="196843"/>
                  </a:lnTo>
                  <a:lnTo>
                    <a:pt x="977694" y="200780"/>
                  </a:lnTo>
                  <a:lnTo>
                    <a:pt x="955109" y="204717"/>
                  </a:lnTo>
                  <a:lnTo>
                    <a:pt x="932524" y="208654"/>
                  </a:lnTo>
                  <a:lnTo>
                    <a:pt x="909939" y="212590"/>
                  </a:lnTo>
                  <a:lnTo>
                    <a:pt x="887354" y="216527"/>
                  </a:lnTo>
                  <a:lnTo>
                    <a:pt x="864768" y="220464"/>
                  </a:lnTo>
                  <a:lnTo>
                    <a:pt x="842183" y="224401"/>
                  </a:lnTo>
                  <a:lnTo>
                    <a:pt x="819598" y="228338"/>
                  </a:lnTo>
                  <a:lnTo>
                    <a:pt x="797013" y="232275"/>
                  </a:lnTo>
                  <a:lnTo>
                    <a:pt x="774427" y="236212"/>
                  </a:lnTo>
                  <a:lnTo>
                    <a:pt x="751842" y="240149"/>
                  </a:lnTo>
                  <a:lnTo>
                    <a:pt x="729257" y="244085"/>
                  </a:lnTo>
                  <a:lnTo>
                    <a:pt x="706672" y="248022"/>
                  </a:lnTo>
                  <a:lnTo>
                    <a:pt x="684087" y="251959"/>
                  </a:lnTo>
                  <a:lnTo>
                    <a:pt x="661501" y="255896"/>
                  </a:lnTo>
                  <a:lnTo>
                    <a:pt x="638916" y="259833"/>
                  </a:lnTo>
                  <a:lnTo>
                    <a:pt x="616331" y="263770"/>
                  </a:lnTo>
                  <a:lnTo>
                    <a:pt x="593746" y="267707"/>
                  </a:lnTo>
                  <a:lnTo>
                    <a:pt x="571160" y="271644"/>
                  </a:lnTo>
                  <a:lnTo>
                    <a:pt x="548575" y="275580"/>
                  </a:lnTo>
                  <a:lnTo>
                    <a:pt x="525990" y="279517"/>
                  </a:lnTo>
                  <a:lnTo>
                    <a:pt x="503405" y="283454"/>
                  </a:lnTo>
                  <a:lnTo>
                    <a:pt x="480820" y="287391"/>
                  </a:lnTo>
                  <a:lnTo>
                    <a:pt x="458234" y="291328"/>
                  </a:lnTo>
                  <a:lnTo>
                    <a:pt x="435649" y="295265"/>
                  </a:lnTo>
                  <a:lnTo>
                    <a:pt x="413064" y="299202"/>
                  </a:lnTo>
                  <a:lnTo>
                    <a:pt x="390479" y="303138"/>
                  </a:lnTo>
                  <a:lnTo>
                    <a:pt x="367893" y="307075"/>
                  </a:lnTo>
                  <a:lnTo>
                    <a:pt x="345308" y="311012"/>
                  </a:lnTo>
                  <a:lnTo>
                    <a:pt x="322723" y="314949"/>
                  </a:lnTo>
                  <a:lnTo>
                    <a:pt x="300138" y="318886"/>
                  </a:lnTo>
                  <a:lnTo>
                    <a:pt x="277553" y="322823"/>
                  </a:lnTo>
                  <a:lnTo>
                    <a:pt x="254967" y="326760"/>
                  </a:lnTo>
                  <a:lnTo>
                    <a:pt x="232382" y="330697"/>
                  </a:lnTo>
                  <a:lnTo>
                    <a:pt x="209797" y="334633"/>
                  </a:lnTo>
                  <a:lnTo>
                    <a:pt x="187212" y="338570"/>
                  </a:lnTo>
                  <a:lnTo>
                    <a:pt x="164626" y="342507"/>
                  </a:lnTo>
                  <a:lnTo>
                    <a:pt x="142041" y="346444"/>
                  </a:lnTo>
                  <a:lnTo>
                    <a:pt x="119456" y="350381"/>
                  </a:lnTo>
                  <a:lnTo>
                    <a:pt x="96871" y="354318"/>
                  </a:lnTo>
                  <a:lnTo>
                    <a:pt x="74286" y="358255"/>
                  </a:lnTo>
                  <a:lnTo>
                    <a:pt x="51700" y="362192"/>
                  </a:lnTo>
                  <a:lnTo>
                    <a:pt x="29115" y="366128"/>
                  </a:lnTo>
                  <a:lnTo>
                    <a:pt x="6530" y="370065"/>
                  </a:lnTo>
                  <a:lnTo>
                    <a:pt x="0" y="37120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494193" y="5545691"/>
              <a:ext cx="135219" cy="141860"/>
            </a:xfrm>
            <a:custGeom>
              <a:avLst/>
              <a:pathLst>
                <a:path w="135219" h="141860">
                  <a:moveTo>
                    <a:pt x="110491" y="0"/>
                  </a:moveTo>
                  <a:lnTo>
                    <a:pt x="0" y="92345"/>
                  </a:lnTo>
                  <a:lnTo>
                    <a:pt x="135219" y="14186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127220" y="3745355"/>
              <a:ext cx="483406" cy="1469384"/>
            </a:xfrm>
            <a:custGeom>
              <a:avLst/>
              <a:pathLst>
                <a:path w="483406" h="1469384">
                  <a:moveTo>
                    <a:pt x="483406" y="0"/>
                  </a:moveTo>
                  <a:lnTo>
                    <a:pt x="478182" y="15878"/>
                  </a:lnTo>
                  <a:lnTo>
                    <a:pt x="472958" y="31757"/>
                  </a:lnTo>
                  <a:lnTo>
                    <a:pt x="467735" y="47635"/>
                  </a:lnTo>
                  <a:lnTo>
                    <a:pt x="462511" y="63514"/>
                  </a:lnTo>
                  <a:lnTo>
                    <a:pt x="457287" y="79392"/>
                  </a:lnTo>
                  <a:lnTo>
                    <a:pt x="452063" y="95271"/>
                  </a:lnTo>
                  <a:lnTo>
                    <a:pt x="446839" y="111149"/>
                  </a:lnTo>
                  <a:lnTo>
                    <a:pt x="441616" y="127028"/>
                  </a:lnTo>
                  <a:lnTo>
                    <a:pt x="436392" y="142906"/>
                  </a:lnTo>
                  <a:lnTo>
                    <a:pt x="431168" y="158785"/>
                  </a:lnTo>
                  <a:lnTo>
                    <a:pt x="425944" y="174663"/>
                  </a:lnTo>
                  <a:lnTo>
                    <a:pt x="420720" y="190542"/>
                  </a:lnTo>
                  <a:lnTo>
                    <a:pt x="415497" y="206420"/>
                  </a:lnTo>
                  <a:lnTo>
                    <a:pt x="410273" y="222299"/>
                  </a:lnTo>
                  <a:lnTo>
                    <a:pt x="405049" y="238178"/>
                  </a:lnTo>
                  <a:lnTo>
                    <a:pt x="399825" y="254056"/>
                  </a:lnTo>
                  <a:lnTo>
                    <a:pt x="394601" y="269935"/>
                  </a:lnTo>
                  <a:lnTo>
                    <a:pt x="389377" y="285813"/>
                  </a:lnTo>
                  <a:lnTo>
                    <a:pt x="384154" y="301692"/>
                  </a:lnTo>
                  <a:lnTo>
                    <a:pt x="378930" y="317570"/>
                  </a:lnTo>
                  <a:lnTo>
                    <a:pt x="373706" y="333449"/>
                  </a:lnTo>
                  <a:lnTo>
                    <a:pt x="368482" y="349327"/>
                  </a:lnTo>
                  <a:lnTo>
                    <a:pt x="363258" y="365206"/>
                  </a:lnTo>
                  <a:lnTo>
                    <a:pt x="358035" y="381084"/>
                  </a:lnTo>
                  <a:lnTo>
                    <a:pt x="352811" y="396963"/>
                  </a:lnTo>
                  <a:lnTo>
                    <a:pt x="347587" y="412841"/>
                  </a:lnTo>
                  <a:lnTo>
                    <a:pt x="342363" y="428720"/>
                  </a:lnTo>
                  <a:lnTo>
                    <a:pt x="337139" y="444599"/>
                  </a:lnTo>
                  <a:lnTo>
                    <a:pt x="331916" y="460477"/>
                  </a:lnTo>
                  <a:lnTo>
                    <a:pt x="326692" y="476356"/>
                  </a:lnTo>
                  <a:lnTo>
                    <a:pt x="321468" y="492234"/>
                  </a:lnTo>
                  <a:lnTo>
                    <a:pt x="316244" y="508113"/>
                  </a:lnTo>
                  <a:lnTo>
                    <a:pt x="311020" y="523991"/>
                  </a:lnTo>
                  <a:lnTo>
                    <a:pt x="305796" y="539870"/>
                  </a:lnTo>
                  <a:lnTo>
                    <a:pt x="300573" y="555748"/>
                  </a:lnTo>
                  <a:lnTo>
                    <a:pt x="295349" y="571627"/>
                  </a:lnTo>
                  <a:lnTo>
                    <a:pt x="290125" y="587505"/>
                  </a:lnTo>
                  <a:lnTo>
                    <a:pt x="284901" y="603384"/>
                  </a:lnTo>
                  <a:lnTo>
                    <a:pt x="279677" y="619262"/>
                  </a:lnTo>
                  <a:lnTo>
                    <a:pt x="274454" y="635141"/>
                  </a:lnTo>
                  <a:lnTo>
                    <a:pt x="269230" y="651020"/>
                  </a:lnTo>
                  <a:lnTo>
                    <a:pt x="264006" y="666898"/>
                  </a:lnTo>
                  <a:lnTo>
                    <a:pt x="258782" y="682777"/>
                  </a:lnTo>
                  <a:lnTo>
                    <a:pt x="253558" y="698655"/>
                  </a:lnTo>
                  <a:lnTo>
                    <a:pt x="248335" y="714534"/>
                  </a:lnTo>
                  <a:lnTo>
                    <a:pt x="243111" y="730412"/>
                  </a:lnTo>
                  <a:lnTo>
                    <a:pt x="237887" y="746291"/>
                  </a:lnTo>
                  <a:lnTo>
                    <a:pt x="232663" y="762169"/>
                  </a:lnTo>
                  <a:lnTo>
                    <a:pt x="227439" y="778048"/>
                  </a:lnTo>
                  <a:lnTo>
                    <a:pt x="222215" y="793926"/>
                  </a:lnTo>
                  <a:lnTo>
                    <a:pt x="216992" y="809805"/>
                  </a:lnTo>
                  <a:lnTo>
                    <a:pt x="211768" y="825683"/>
                  </a:lnTo>
                  <a:lnTo>
                    <a:pt x="206544" y="841562"/>
                  </a:lnTo>
                  <a:lnTo>
                    <a:pt x="201320" y="857441"/>
                  </a:lnTo>
                  <a:lnTo>
                    <a:pt x="196096" y="873319"/>
                  </a:lnTo>
                  <a:lnTo>
                    <a:pt x="190873" y="889198"/>
                  </a:lnTo>
                  <a:lnTo>
                    <a:pt x="185649" y="905076"/>
                  </a:lnTo>
                  <a:lnTo>
                    <a:pt x="180425" y="920955"/>
                  </a:lnTo>
                  <a:lnTo>
                    <a:pt x="175201" y="936833"/>
                  </a:lnTo>
                  <a:lnTo>
                    <a:pt x="169977" y="952712"/>
                  </a:lnTo>
                  <a:lnTo>
                    <a:pt x="164753" y="968590"/>
                  </a:lnTo>
                  <a:lnTo>
                    <a:pt x="159530" y="984469"/>
                  </a:lnTo>
                  <a:lnTo>
                    <a:pt x="154306" y="1000347"/>
                  </a:lnTo>
                  <a:lnTo>
                    <a:pt x="149082" y="1016226"/>
                  </a:lnTo>
                  <a:lnTo>
                    <a:pt x="143858" y="1032104"/>
                  </a:lnTo>
                  <a:lnTo>
                    <a:pt x="138634" y="1047983"/>
                  </a:lnTo>
                  <a:lnTo>
                    <a:pt x="133411" y="1063862"/>
                  </a:lnTo>
                  <a:lnTo>
                    <a:pt x="128187" y="1079740"/>
                  </a:lnTo>
                  <a:lnTo>
                    <a:pt x="122963" y="1095619"/>
                  </a:lnTo>
                  <a:lnTo>
                    <a:pt x="117739" y="1111497"/>
                  </a:lnTo>
                  <a:lnTo>
                    <a:pt x="112515" y="1127376"/>
                  </a:lnTo>
                  <a:lnTo>
                    <a:pt x="107292" y="1143254"/>
                  </a:lnTo>
                  <a:lnTo>
                    <a:pt x="102068" y="1159133"/>
                  </a:lnTo>
                  <a:lnTo>
                    <a:pt x="96844" y="1175011"/>
                  </a:lnTo>
                  <a:lnTo>
                    <a:pt x="91620" y="1190890"/>
                  </a:lnTo>
                  <a:lnTo>
                    <a:pt x="86396" y="1206768"/>
                  </a:lnTo>
                  <a:lnTo>
                    <a:pt x="81172" y="1222647"/>
                  </a:lnTo>
                  <a:lnTo>
                    <a:pt x="75949" y="1238525"/>
                  </a:lnTo>
                  <a:lnTo>
                    <a:pt x="70725" y="1254404"/>
                  </a:lnTo>
                  <a:lnTo>
                    <a:pt x="65501" y="1270282"/>
                  </a:lnTo>
                  <a:lnTo>
                    <a:pt x="60277" y="1286161"/>
                  </a:lnTo>
                  <a:lnTo>
                    <a:pt x="55053" y="1302040"/>
                  </a:lnTo>
                  <a:lnTo>
                    <a:pt x="49830" y="1317918"/>
                  </a:lnTo>
                  <a:lnTo>
                    <a:pt x="44606" y="1333797"/>
                  </a:lnTo>
                  <a:lnTo>
                    <a:pt x="39382" y="1349675"/>
                  </a:lnTo>
                  <a:lnTo>
                    <a:pt x="34158" y="1365554"/>
                  </a:lnTo>
                  <a:lnTo>
                    <a:pt x="28934" y="1381432"/>
                  </a:lnTo>
                  <a:lnTo>
                    <a:pt x="23711" y="1397311"/>
                  </a:lnTo>
                  <a:lnTo>
                    <a:pt x="18487" y="1413189"/>
                  </a:lnTo>
                  <a:lnTo>
                    <a:pt x="13263" y="1429068"/>
                  </a:lnTo>
                  <a:lnTo>
                    <a:pt x="8039" y="1444946"/>
                  </a:lnTo>
                  <a:lnTo>
                    <a:pt x="2815" y="1460825"/>
                  </a:lnTo>
                  <a:lnTo>
                    <a:pt x="0" y="14693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097798" y="5073777"/>
              <a:ext cx="136787" cy="140962"/>
            </a:xfrm>
            <a:custGeom>
              <a:avLst/>
              <a:pathLst>
                <a:path w="136787" h="140962">
                  <a:moveTo>
                    <a:pt x="0" y="0"/>
                  </a:moveTo>
                  <a:lnTo>
                    <a:pt x="29421" y="140962"/>
                  </a:lnTo>
                  <a:lnTo>
                    <a:pt x="136787" y="450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151338" y="3745355"/>
              <a:ext cx="1459288" cy="1773431"/>
            </a:xfrm>
            <a:custGeom>
              <a:avLst/>
              <a:pathLst>
                <a:path w="1459288" h="1773431">
                  <a:moveTo>
                    <a:pt x="1459288" y="0"/>
                  </a:moveTo>
                  <a:lnTo>
                    <a:pt x="1443854" y="18755"/>
                  </a:lnTo>
                  <a:lnTo>
                    <a:pt x="1428421" y="37511"/>
                  </a:lnTo>
                  <a:lnTo>
                    <a:pt x="1412988" y="56267"/>
                  </a:lnTo>
                  <a:lnTo>
                    <a:pt x="1397554" y="75023"/>
                  </a:lnTo>
                  <a:lnTo>
                    <a:pt x="1382121" y="93779"/>
                  </a:lnTo>
                  <a:lnTo>
                    <a:pt x="1366687" y="112535"/>
                  </a:lnTo>
                  <a:lnTo>
                    <a:pt x="1351254" y="131290"/>
                  </a:lnTo>
                  <a:lnTo>
                    <a:pt x="1335820" y="150046"/>
                  </a:lnTo>
                  <a:lnTo>
                    <a:pt x="1320387" y="168802"/>
                  </a:lnTo>
                  <a:lnTo>
                    <a:pt x="1304953" y="187558"/>
                  </a:lnTo>
                  <a:lnTo>
                    <a:pt x="1289520" y="206314"/>
                  </a:lnTo>
                  <a:lnTo>
                    <a:pt x="1274086" y="225070"/>
                  </a:lnTo>
                  <a:lnTo>
                    <a:pt x="1258653" y="243825"/>
                  </a:lnTo>
                  <a:lnTo>
                    <a:pt x="1243220" y="262581"/>
                  </a:lnTo>
                  <a:lnTo>
                    <a:pt x="1227786" y="281337"/>
                  </a:lnTo>
                  <a:lnTo>
                    <a:pt x="1212353" y="300093"/>
                  </a:lnTo>
                  <a:lnTo>
                    <a:pt x="1196919" y="318849"/>
                  </a:lnTo>
                  <a:lnTo>
                    <a:pt x="1181486" y="337605"/>
                  </a:lnTo>
                  <a:lnTo>
                    <a:pt x="1166052" y="356360"/>
                  </a:lnTo>
                  <a:lnTo>
                    <a:pt x="1150619" y="375116"/>
                  </a:lnTo>
                  <a:lnTo>
                    <a:pt x="1135185" y="393872"/>
                  </a:lnTo>
                  <a:lnTo>
                    <a:pt x="1119752" y="412628"/>
                  </a:lnTo>
                  <a:lnTo>
                    <a:pt x="1104319" y="431384"/>
                  </a:lnTo>
                  <a:lnTo>
                    <a:pt x="1088885" y="450140"/>
                  </a:lnTo>
                  <a:lnTo>
                    <a:pt x="1073452" y="468895"/>
                  </a:lnTo>
                  <a:lnTo>
                    <a:pt x="1058018" y="487651"/>
                  </a:lnTo>
                  <a:lnTo>
                    <a:pt x="1042585" y="506407"/>
                  </a:lnTo>
                  <a:lnTo>
                    <a:pt x="1027151" y="525163"/>
                  </a:lnTo>
                  <a:lnTo>
                    <a:pt x="1011718" y="543919"/>
                  </a:lnTo>
                  <a:lnTo>
                    <a:pt x="996284" y="562675"/>
                  </a:lnTo>
                  <a:lnTo>
                    <a:pt x="980851" y="581430"/>
                  </a:lnTo>
                  <a:lnTo>
                    <a:pt x="965417" y="600186"/>
                  </a:lnTo>
                  <a:lnTo>
                    <a:pt x="949984" y="618942"/>
                  </a:lnTo>
                  <a:lnTo>
                    <a:pt x="934551" y="637698"/>
                  </a:lnTo>
                  <a:lnTo>
                    <a:pt x="919117" y="656454"/>
                  </a:lnTo>
                  <a:lnTo>
                    <a:pt x="903684" y="675210"/>
                  </a:lnTo>
                  <a:lnTo>
                    <a:pt x="888250" y="693965"/>
                  </a:lnTo>
                  <a:lnTo>
                    <a:pt x="872817" y="712721"/>
                  </a:lnTo>
                  <a:lnTo>
                    <a:pt x="857383" y="731477"/>
                  </a:lnTo>
                  <a:lnTo>
                    <a:pt x="841950" y="750233"/>
                  </a:lnTo>
                  <a:lnTo>
                    <a:pt x="826516" y="768989"/>
                  </a:lnTo>
                  <a:lnTo>
                    <a:pt x="811083" y="787745"/>
                  </a:lnTo>
                  <a:lnTo>
                    <a:pt x="795650" y="806500"/>
                  </a:lnTo>
                  <a:lnTo>
                    <a:pt x="780216" y="825256"/>
                  </a:lnTo>
                  <a:lnTo>
                    <a:pt x="764783" y="844012"/>
                  </a:lnTo>
                  <a:lnTo>
                    <a:pt x="749349" y="862768"/>
                  </a:lnTo>
                  <a:lnTo>
                    <a:pt x="733916" y="881524"/>
                  </a:lnTo>
                  <a:lnTo>
                    <a:pt x="718482" y="900280"/>
                  </a:lnTo>
                  <a:lnTo>
                    <a:pt x="703049" y="919035"/>
                  </a:lnTo>
                  <a:lnTo>
                    <a:pt x="687615" y="937791"/>
                  </a:lnTo>
                  <a:lnTo>
                    <a:pt x="672182" y="956547"/>
                  </a:lnTo>
                  <a:lnTo>
                    <a:pt x="656748" y="975303"/>
                  </a:lnTo>
                  <a:lnTo>
                    <a:pt x="641315" y="994059"/>
                  </a:lnTo>
                  <a:lnTo>
                    <a:pt x="625882" y="1012815"/>
                  </a:lnTo>
                  <a:lnTo>
                    <a:pt x="610448" y="1031570"/>
                  </a:lnTo>
                  <a:lnTo>
                    <a:pt x="595015" y="1050326"/>
                  </a:lnTo>
                  <a:lnTo>
                    <a:pt x="579581" y="1069082"/>
                  </a:lnTo>
                  <a:lnTo>
                    <a:pt x="564148" y="1087838"/>
                  </a:lnTo>
                  <a:lnTo>
                    <a:pt x="548714" y="1106594"/>
                  </a:lnTo>
                  <a:lnTo>
                    <a:pt x="533281" y="1125350"/>
                  </a:lnTo>
                  <a:lnTo>
                    <a:pt x="517847" y="1144105"/>
                  </a:lnTo>
                  <a:lnTo>
                    <a:pt x="502414" y="1162861"/>
                  </a:lnTo>
                  <a:lnTo>
                    <a:pt x="486981" y="1181617"/>
                  </a:lnTo>
                  <a:lnTo>
                    <a:pt x="471547" y="1200373"/>
                  </a:lnTo>
                  <a:lnTo>
                    <a:pt x="456114" y="1219129"/>
                  </a:lnTo>
                  <a:lnTo>
                    <a:pt x="440680" y="1237885"/>
                  </a:lnTo>
                  <a:lnTo>
                    <a:pt x="425247" y="1256640"/>
                  </a:lnTo>
                  <a:lnTo>
                    <a:pt x="409813" y="1275396"/>
                  </a:lnTo>
                  <a:lnTo>
                    <a:pt x="394380" y="1294152"/>
                  </a:lnTo>
                  <a:lnTo>
                    <a:pt x="378946" y="1312908"/>
                  </a:lnTo>
                  <a:lnTo>
                    <a:pt x="363513" y="1331664"/>
                  </a:lnTo>
                  <a:lnTo>
                    <a:pt x="348079" y="1350420"/>
                  </a:lnTo>
                  <a:lnTo>
                    <a:pt x="332646" y="1369175"/>
                  </a:lnTo>
                  <a:lnTo>
                    <a:pt x="317213" y="1387931"/>
                  </a:lnTo>
                  <a:lnTo>
                    <a:pt x="301779" y="1406687"/>
                  </a:lnTo>
                  <a:lnTo>
                    <a:pt x="286346" y="1425443"/>
                  </a:lnTo>
                  <a:lnTo>
                    <a:pt x="270912" y="1444199"/>
                  </a:lnTo>
                  <a:lnTo>
                    <a:pt x="255479" y="1462955"/>
                  </a:lnTo>
                  <a:lnTo>
                    <a:pt x="240045" y="1481710"/>
                  </a:lnTo>
                  <a:lnTo>
                    <a:pt x="224612" y="1500466"/>
                  </a:lnTo>
                  <a:lnTo>
                    <a:pt x="209178" y="1519222"/>
                  </a:lnTo>
                  <a:lnTo>
                    <a:pt x="193745" y="1537978"/>
                  </a:lnTo>
                  <a:lnTo>
                    <a:pt x="178312" y="1556734"/>
                  </a:lnTo>
                  <a:lnTo>
                    <a:pt x="162878" y="1575490"/>
                  </a:lnTo>
                  <a:lnTo>
                    <a:pt x="147445" y="1594245"/>
                  </a:lnTo>
                  <a:lnTo>
                    <a:pt x="132011" y="1613001"/>
                  </a:lnTo>
                  <a:lnTo>
                    <a:pt x="116578" y="1631757"/>
                  </a:lnTo>
                  <a:lnTo>
                    <a:pt x="101144" y="1650513"/>
                  </a:lnTo>
                  <a:lnTo>
                    <a:pt x="85711" y="1669269"/>
                  </a:lnTo>
                  <a:lnTo>
                    <a:pt x="70277" y="1688025"/>
                  </a:lnTo>
                  <a:lnTo>
                    <a:pt x="54844" y="1706780"/>
                  </a:lnTo>
                  <a:lnTo>
                    <a:pt x="39410" y="1725536"/>
                  </a:lnTo>
                  <a:lnTo>
                    <a:pt x="23977" y="1744292"/>
                  </a:lnTo>
                  <a:lnTo>
                    <a:pt x="8544" y="1763048"/>
                  </a:lnTo>
                  <a:lnTo>
                    <a:pt x="0" y="17734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51338" y="5376741"/>
              <a:ext cx="134836" cy="142045"/>
            </a:xfrm>
            <a:custGeom>
              <a:avLst/>
              <a:pathLst>
                <a:path w="134836" h="142045">
                  <a:moveTo>
                    <a:pt x="23642" y="0"/>
                  </a:moveTo>
                  <a:lnTo>
                    <a:pt x="0" y="142045"/>
                  </a:lnTo>
                  <a:lnTo>
                    <a:pt x="134836" y="91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341133" y="3745355"/>
              <a:ext cx="1269493" cy="189703"/>
            </a:xfrm>
            <a:custGeom>
              <a:avLst/>
              <a:pathLst>
                <a:path w="1269493" h="189703">
                  <a:moveTo>
                    <a:pt x="1269493" y="0"/>
                  </a:moveTo>
                  <a:lnTo>
                    <a:pt x="1255591" y="2077"/>
                  </a:lnTo>
                  <a:lnTo>
                    <a:pt x="1241688" y="4154"/>
                  </a:lnTo>
                  <a:lnTo>
                    <a:pt x="1227786" y="6232"/>
                  </a:lnTo>
                  <a:lnTo>
                    <a:pt x="1213884" y="8309"/>
                  </a:lnTo>
                  <a:lnTo>
                    <a:pt x="1199982" y="10387"/>
                  </a:lnTo>
                  <a:lnTo>
                    <a:pt x="1186080" y="12464"/>
                  </a:lnTo>
                  <a:lnTo>
                    <a:pt x="1172178" y="14541"/>
                  </a:lnTo>
                  <a:lnTo>
                    <a:pt x="1158276" y="16619"/>
                  </a:lnTo>
                  <a:lnTo>
                    <a:pt x="1144374" y="18696"/>
                  </a:lnTo>
                  <a:lnTo>
                    <a:pt x="1130472" y="20774"/>
                  </a:lnTo>
                  <a:lnTo>
                    <a:pt x="1116570" y="22851"/>
                  </a:lnTo>
                  <a:lnTo>
                    <a:pt x="1102668" y="24929"/>
                  </a:lnTo>
                  <a:lnTo>
                    <a:pt x="1088765" y="27006"/>
                  </a:lnTo>
                  <a:lnTo>
                    <a:pt x="1074863" y="29083"/>
                  </a:lnTo>
                  <a:lnTo>
                    <a:pt x="1060961" y="31161"/>
                  </a:lnTo>
                  <a:lnTo>
                    <a:pt x="1047059" y="33238"/>
                  </a:lnTo>
                  <a:lnTo>
                    <a:pt x="1033157" y="35316"/>
                  </a:lnTo>
                  <a:lnTo>
                    <a:pt x="1019255" y="37393"/>
                  </a:lnTo>
                  <a:lnTo>
                    <a:pt x="1005353" y="39471"/>
                  </a:lnTo>
                  <a:lnTo>
                    <a:pt x="991451" y="41548"/>
                  </a:lnTo>
                  <a:lnTo>
                    <a:pt x="977549" y="43625"/>
                  </a:lnTo>
                  <a:lnTo>
                    <a:pt x="963647" y="45703"/>
                  </a:lnTo>
                  <a:lnTo>
                    <a:pt x="949745" y="47780"/>
                  </a:lnTo>
                  <a:lnTo>
                    <a:pt x="935842" y="49858"/>
                  </a:lnTo>
                  <a:lnTo>
                    <a:pt x="921940" y="51935"/>
                  </a:lnTo>
                  <a:lnTo>
                    <a:pt x="908038" y="54013"/>
                  </a:lnTo>
                  <a:lnTo>
                    <a:pt x="894136" y="56090"/>
                  </a:lnTo>
                  <a:lnTo>
                    <a:pt x="880234" y="58167"/>
                  </a:lnTo>
                  <a:lnTo>
                    <a:pt x="866332" y="60245"/>
                  </a:lnTo>
                  <a:lnTo>
                    <a:pt x="852430" y="62322"/>
                  </a:lnTo>
                  <a:lnTo>
                    <a:pt x="838528" y="64400"/>
                  </a:lnTo>
                  <a:lnTo>
                    <a:pt x="824626" y="66477"/>
                  </a:lnTo>
                  <a:lnTo>
                    <a:pt x="810724" y="68555"/>
                  </a:lnTo>
                  <a:lnTo>
                    <a:pt x="796822" y="70632"/>
                  </a:lnTo>
                  <a:lnTo>
                    <a:pt x="782919" y="72709"/>
                  </a:lnTo>
                  <a:lnTo>
                    <a:pt x="769017" y="74787"/>
                  </a:lnTo>
                  <a:lnTo>
                    <a:pt x="755115" y="76864"/>
                  </a:lnTo>
                  <a:lnTo>
                    <a:pt x="741213" y="78942"/>
                  </a:lnTo>
                  <a:lnTo>
                    <a:pt x="727311" y="81019"/>
                  </a:lnTo>
                  <a:lnTo>
                    <a:pt x="713409" y="83097"/>
                  </a:lnTo>
                  <a:lnTo>
                    <a:pt x="699507" y="85174"/>
                  </a:lnTo>
                  <a:lnTo>
                    <a:pt x="685605" y="87251"/>
                  </a:lnTo>
                  <a:lnTo>
                    <a:pt x="671703" y="89329"/>
                  </a:lnTo>
                  <a:lnTo>
                    <a:pt x="657801" y="91406"/>
                  </a:lnTo>
                  <a:lnTo>
                    <a:pt x="643898" y="93484"/>
                  </a:lnTo>
                  <a:lnTo>
                    <a:pt x="629996" y="95561"/>
                  </a:lnTo>
                  <a:lnTo>
                    <a:pt x="616094" y="97639"/>
                  </a:lnTo>
                  <a:lnTo>
                    <a:pt x="602192" y="99716"/>
                  </a:lnTo>
                  <a:lnTo>
                    <a:pt x="588290" y="101793"/>
                  </a:lnTo>
                  <a:lnTo>
                    <a:pt x="574388" y="103871"/>
                  </a:lnTo>
                  <a:lnTo>
                    <a:pt x="560486" y="105948"/>
                  </a:lnTo>
                  <a:lnTo>
                    <a:pt x="546584" y="108026"/>
                  </a:lnTo>
                  <a:lnTo>
                    <a:pt x="532682" y="110103"/>
                  </a:lnTo>
                  <a:lnTo>
                    <a:pt x="518780" y="112181"/>
                  </a:lnTo>
                  <a:lnTo>
                    <a:pt x="504878" y="114258"/>
                  </a:lnTo>
                  <a:lnTo>
                    <a:pt x="490975" y="116335"/>
                  </a:lnTo>
                  <a:lnTo>
                    <a:pt x="477073" y="118413"/>
                  </a:lnTo>
                  <a:lnTo>
                    <a:pt x="463171" y="120490"/>
                  </a:lnTo>
                  <a:lnTo>
                    <a:pt x="449269" y="122568"/>
                  </a:lnTo>
                  <a:lnTo>
                    <a:pt x="435367" y="124645"/>
                  </a:lnTo>
                  <a:lnTo>
                    <a:pt x="421465" y="126723"/>
                  </a:lnTo>
                  <a:lnTo>
                    <a:pt x="407563" y="128800"/>
                  </a:lnTo>
                  <a:lnTo>
                    <a:pt x="393661" y="130877"/>
                  </a:lnTo>
                  <a:lnTo>
                    <a:pt x="379759" y="132955"/>
                  </a:lnTo>
                  <a:lnTo>
                    <a:pt x="365857" y="135032"/>
                  </a:lnTo>
                  <a:lnTo>
                    <a:pt x="351955" y="137110"/>
                  </a:lnTo>
                  <a:lnTo>
                    <a:pt x="338052" y="139187"/>
                  </a:lnTo>
                  <a:lnTo>
                    <a:pt x="324150" y="141265"/>
                  </a:lnTo>
                  <a:lnTo>
                    <a:pt x="310248" y="143342"/>
                  </a:lnTo>
                  <a:lnTo>
                    <a:pt x="296346" y="145419"/>
                  </a:lnTo>
                  <a:lnTo>
                    <a:pt x="282444" y="147497"/>
                  </a:lnTo>
                  <a:lnTo>
                    <a:pt x="268542" y="149574"/>
                  </a:lnTo>
                  <a:lnTo>
                    <a:pt x="254640" y="151652"/>
                  </a:lnTo>
                  <a:lnTo>
                    <a:pt x="240738" y="153729"/>
                  </a:lnTo>
                  <a:lnTo>
                    <a:pt x="226836" y="155807"/>
                  </a:lnTo>
                  <a:lnTo>
                    <a:pt x="212934" y="157884"/>
                  </a:lnTo>
                  <a:lnTo>
                    <a:pt x="199032" y="159961"/>
                  </a:lnTo>
                  <a:lnTo>
                    <a:pt x="185129" y="162039"/>
                  </a:lnTo>
                  <a:lnTo>
                    <a:pt x="171227" y="164116"/>
                  </a:lnTo>
                  <a:lnTo>
                    <a:pt x="157325" y="166194"/>
                  </a:lnTo>
                  <a:lnTo>
                    <a:pt x="143423" y="168271"/>
                  </a:lnTo>
                  <a:lnTo>
                    <a:pt x="129521" y="170349"/>
                  </a:lnTo>
                  <a:lnTo>
                    <a:pt x="115619" y="172426"/>
                  </a:lnTo>
                  <a:lnTo>
                    <a:pt x="101717" y="174503"/>
                  </a:lnTo>
                  <a:lnTo>
                    <a:pt x="87815" y="176581"/>
                  </a:lnTo>
                  <a:lnTo>
                    <a:pt x="73913" y="178658"/>
                  </a:lnTo>
                  <a:lnTo>
                    <a:pt x="60011" y="180736"/>
                  </a:lnTo>
                  <a:lnTo>
                    <a:pt x="46109" y="182813"/>
                  </a:lnTo>
                  <a:lnTo>
                    <a:pt x="32206" y="184891"/>
                  </a:lnTo>
                  <a:lnTo>
                    <a:pt x="18304" y="186968"/>
                  </a:lnTo>
                  <a:lnTo>
                    <a:pt x="4402" y="189045"/>
                  </a:lnTo>
                  <a:lnTo>
                    <a:pt x="0" y="1897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341133" y="3845419"/>
              <a:ext cx="133979" cy="142418"/>
            </a:xfrm>
            <a:custGeom>
              <a:avLst/>
              <a:pathLst>
                <a:path w="133979" h="142418">
                  <a:moveTo>
                    <a:pt x="112697" y="0"/>
                  </a:moveTo>
                  <a:lnTo>
                    <a:pt x="0" y="89640"/>
                  </a:lnTo>
                  <a:lnTo>
                    <a:pt x="133979" y="1424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353940" y="3576260"/>
              <a:ext cx="321171" cy="699031"/>
            </a:xfrm>
            <a:custGeom>
              <a:avLst/>
              <a:pathLst>
                <a:path w="321171" h="699031">
                  <a:moveTo>
                    <a:pt x="0" y="699031"/>
                  </a:moveTo>
                  <a:lnTo>
                    <a:pt x="3699" y="690978"/>
                  </a:lnTo>
                  <a:lnTo>
                    <a:pt x="7399" y="682926"/>
                  </a:lnTo>
                  <a:lnTo>
                    <a:pt x="11098" y="674874"/>
                  </a:lnTo>
                  <a:lnTo>
                    <a:pt x="14798" y="666822"/>
                  </a:lnTo>
                  <a:lnTo>
                    <a:pt x="18498" y="658770"/>
                  </a:lnTo>
                  <a:lnTo>
                    <a:pt x="22197" y="650717"/>
                  </a:lnTo>
                  <a:lnTo>
                    <a:pt x="25897" y="642665"/>
                  </a:lnTo>
                  <a:lnTo>
                    <a:pt x="29596" y="634613"/>
                  </a:lnTo>
                  <a:lnTo>
                    <a:pt x="33296" y="626561"/>
                  </a:lnTo>
                  <a:lnTo>
                    <a:pt x="36996" y="618509"/>
                  </a:lnTo>
                  <a:lnTo>
                    <a:pt x="40695" y="610456"/>
                  </a:lnTo>
                  <a:lnTo>
                    <a:pt x="44395" y="602404"/>
                  </a:lnTo>
                  <a:lnTo>
                    <a:pt x="48094" y="594352"/>
                  </a:lnTo>
                  <a:lnTo>
                    <a:pt x="51794" y="586300"/>
                  </a:lnTo>
                  <a:lnTo>
                    <a:pt x="55494" y="578248"/>
                  </a:lnTo>
                  <a:lnTo>
                    <a:pt x="59193" y="570195"/>
                  </a:lnTo>
                  <a:lnTo>
                    <a:pt x="62893" y="562143"/>
                  </a:lnTo>
                  <a:lnTo>
                    <a:pt x="66592" y="554091"/>
                  </a:lnTo>
                  <a:lnTo>
                    <a:pt x="70292" y="546039"/>
                  </a:lnTo>
                  <a:lnTo>
                    <a:pt x="73992" y="537987"/>
                  </a:lnTo>
                  <a:lnTo>
                    <a:pt x="77691" y="529934"/>
                  </a:lnTo>
                  <a:lnTo>
                    <a:pt x="81391" y="521882"/>
                  </a:lnTo>
                  <a:lnTo>
                    <a:pt x="85090" y="513830"/>
                  </a:lnTo>
                  <a:lnTo>
                    <a:pt x="88790" y="505778"/>
                  </a:lnTo>
                  <a:lnTo>
                    <a:pt x="92490" y="497725"/>
                  </a:lnTo>
                  <a:lnTo>
                    <a:pt x="96189" y="489673"/>
                  </a:lnTo>
                  <a:lnTo>
                    <a:pt x="99889" y="481621"/>
                  </a:lnTo>
                  <a:lnTo>
                    <a:pt x="103589" y="473569"/>
                  </a:lnTo>
                  <a:lnTo>
                    <a:pt x="107288" y="465517"/>
                  </a:lnTo>
                  <a:lnTo>
                    <a:pt x="110988" y="457464"/>
                  </a:lnTo>
                  <a:lnTo>
                    <a:pt x="114687" y="449412"/>
                  </a:lnTo>
                  <a:lnTo>
                    <a:pt x="118387" y="441360"/>
                  </a:lnTo>
                  <a:lnTo>
                    <a:pt x="122087" y="433308"/>
                  </a:lnTo>
                  <a:lnTo>
                    <a:pt x="125786" y="425256"/>
                  </a:lnTo>
                  <a:lnTo>
                    <a:pt x="129486" y="417203"/>
                  </a:lnTo>
                  <a:lnTo>
                    <a:pt x="133185" y="409151"/>
                  </a:lnTo>
                  <a:lnTo>
                    <a:pt x="136885" y="401099"/>
                  </a:lnTo>
                  <a:lnTo>
                    <a:pt x="140585" y="393047"/>
                  </a:lnTo>
                  <a:lnTo>
                    <a:pt x="144284" y="384995"/>
                  </a:lnTo>
                  <a:lnTo>
                    <a:pt x="147984" y="376942"/>
                  </a:lnTo>
                  <a:lnTo>
                    <a:pt x="151683" y="368890"/>
                  </a:lnTo>
                  <a:lnTo>
                    <a:pt x="155383" y="360838"/>
                  </a:lnTo>
                  <a:lnTo>
                    <a:pt x="159083" y="352786"/>
                  </a:lnTo>
                  <a:lnTo>
                    <a:pt x="162782" y="344734"/>
                  </a:lnTo>
                  <a:lnTo>
                    <a:pt x="166482" y="336681"/>
                  </a:lnTo>
                  <a:lnTo>
                    <a:pt x="170181" y="328629"/>
                  </a:lnTo>
                  <a:lnTo>
                    <a:pt x="173881" y="320577"/>
                  </a:lnTo>
                  <a:lnTo>
                    <a:pt x="177581" y="312525"/>
                  </a:lnTo>
                  <a:lnTo>
                    <a:pt x="181280" y="304473"/>
                  </a:lnTo>
                  <a:lnTo>
                    <a:pt x="184980" y="296420"/>
                  </a:lnTo>
                  <a:lnTo>
                    <a:pt x="188680" y="288368"/>
                  </a:lnTo>
                  <a:lnTo>
                    <a:pt x="192379" y="280316"/>
                  </a:lnTo>
                  <a:lnTo>
                    <a:pt x="196079" y="272264"/>
                  </a:lnTo>
                  <a:lnTo>
                    <a:pt x="199778" y="264211"/>
                  </a:lnTo>
                  <a:lnTo>
                    <a:pt x="203478" y="256159"/>
                  </a:lnTo>
                  <a:lnTo>
                    <a:pt x="207178" y="248107"/>
                  </a:lnTo>
                  <a:lnTo>
                    <a:pt x="210877" y="240055"/>
                  </a:lnTo>
                  <a:lnTo>
                    <a:pt x="214577" y="232003"/>
                  </a:lnTo>
                  <a:lnTo>
                    <a:pt x="218276" y="223950"/>
                  </a:lnTo>
                  <a:lnTo>
                    <a:pt x="221976" y="215898"/>
                  </a:lnTo>
                  <a:lnTo>
                    <a:pt x="225676" y="207846"/>
                  </a:lnTo>
                  <a:lnTo>
                    <a:pt x="229375" y="199794"/>
                  </a:lnTo>
                  <a:lnTo>
                    <a:pt x="233075" y="191742"/>
                  </a:lnTo>
                  <a:lnTo>
                    <a:pt x="236774" y="183689"/>
                  </a:lnTo>
                  <a:lnTo>
                    <a:pt x="240474" y="175637"/>
                  </a:lnTo>
                  <a:lnTo>
                    <a:pt x="244174" y="167585"/>
                  </a:lnTo>
                  <a:lnTo>
                    <a:pt x="247873" y="159533"/>
                  </a:lnTo>
                  <a:lnTo>
                    <a:pt x="251573" y="151481"/>
                  </a:lnTo>
                  <a:lnTo>
                    <a:pt x="255272" y="143428"/>
                  </a:lnTo>
                  <a:lnTo>
                    <a:pt x="258972" y="135376"/>
                  </a:lnTo>
                  <a:lnTo>
                    <a:pt x="262672" y="127324"/>
                  </a:lnTo>
                  <a:lnTo>
                    <a:pt x="266371" y="119272"/>
                  </a:lnTo>
                  <a:lnTo>
                    <a:pt x="270071" y="111220"/>
                  </a:lnTo>
                  <a:lnTo>
                    <a:pt x="273771" y="103167"/>
                  </a:lnTo>
                  <a:lnTo>
                    <a:pt x="277470" y="95115"/>
                  </a:lnTo>
                  <a:lnTo>
                    <a:pt x="281170" y="87063"/>
                  </a:lnTo>
                  <a:lnTo>
                    <a:pt x="284869" y="79011"/>
                  </a:lnTo>
                  <a:lnTo>
                    <a:pt x="288569" y="70958"/>
                  </a:lnTo>
                  <a:lnTo>
                    <a:pt x="292269" y="62906"/>
                  </a:lnTo>
                  <a:lnTo>
                    <a:pt x="295968" y="54854"/>
                  </a:lnTo>
                  <a:lnTo>
                    <a:pt x="299668" y="46802"/>
                  </a:lnTo>
                  <a:lnTo>
                    <a:pt x="303367" y="38750"/>
                  </a:lnTo>
                  <a:lnTo>
                    <a:pt x="307067" y="30697"/>
                  </a:lnTo>
                  <a:lnTo>
                    <a:pt x="310767" y="22645"/>
                  </a:lnTo>
                  <a:lnTo>
                    <a:pt x="314466" y="14593"/>
                  </a:lnTo>
                  <a:lnTo>
                    <a:pt x="318166" y="6541"/>
                  </a:lnTo>
                  <a:lnTo>
                    <a:pt x="32117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557622" y="3576260"/>
              <a:ext cx="130849" cy="143378"/>
            </a:xfrm>
            <a:custGeom>
              <a:avLst/>
              <a:pathLst>
                <a:path w="130849" h="143378">
                  <a:moveTo>
                    <a:pt x="130849" y="143378"/>
                  </a:moveTo>
                  <a:lnTo>
                    <a:pt x="117489" y="0"/>
                  </a:lnTo>
                  <a:lnTo>
                    <a:pt x="0" y="8325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418615" y="4739717"/>
              <a:ext cx="2096289" cy="597757"/>
            </a:xfrm>
            <a:custGeom>
              <a:avLst/>
              <a:pathLst>
                <a:path w="2096289" h="597757">
                  <a:moveTo>
                    <a:pt x="0" y="597757"/>
                  </a:moveTo>
                  <a:lnTo>
                    <a:pt x="22223" y="591420"/>
                  </a:lnTo>
                  <a:lnTo>
                    <a:pt x="44447" y="585083"/>
                  </a:lnTo>
                  <a:lnTo>
                    <a:pt x="66671" y="578746"/>
                  </a:lnTo>
                  <a:lnTo>
                    <a:pt x="88894" y="572408"/>
                  </a:lnTo>
                  <a:lnTo>
                    <a:pt x="111118" y="566071"/>
                  </a:lnTo>
                  <a:lnTo>
                    <a:pt x="133342" y="559734"/>
                  </a:lnTo>
                  <a:lnTo>
                    <a:pt x="155566" y="553397"/>
                  </a:lnTo>
                  <a:lnTo>
                    <a:pt x="177789" y="547060"/>
                  </a:lnTo>
                  <a:lnTo>
                    <a:pt x="200013" y="540723"/>
                  </a:lnTo>
                  <a:lnTo>
                    <a:pt x="222237" y="534386"/>
                  </a:lnTo>
                  <a:lnTo>
                    <a:pt x="244461" y="528049"/>
                  </a:lnTo>
                  <a:lnTo>
                    <a:pt x="266684" y="521712"/>
                  </a:lnTo>
                  <a:lnTo>
                    <a:pt x="288908" y="515374"/>
                  </a:lnTo>
                  <a:lnTo>
                    <a:pt x="311132" y="509037"/>
                  </a:lnTo>
                  <a:lnTo>
                    <a:pt x="333355" y="502700"/>
                  </a:lnTo>
                  <a:lnTo>
                    <a:pt x="355579" y="496363"/>
                  </a:lnTo>
                  <a:lnTo>
                    <a:pt x="377803" y="490026"/>
                  </a:lnTo>
                  <a:lnTo>
                    <a:pt x="400027" y="483689"/>
                  </a:lnTo>
                  <a:lnTo>
                    <a:pt x="422250" y="477352"/>
                  </a:lnTo>
                  <a:lnTo>
                    <a:pt x="444474" y="471015"/>
                  </a:lnTo>
                  <a:lnTo>
                    <a:pt x="466698" y="464678"/>
                  </a:lnTo>
                  <a:lnTo>
                    <a:pt x="488922" y="458341"/>
                  </a:lnTo>
                  <a:lnTo>
                    <a:pt x="511145" y="452003"/>
                  </a:lnTo>
                  <a:lnTo>
                    <a:pt x="533369" y="445666"/>
                  </a:lnTo>
                  <a:lnTo>
                    <a:pt x="555593" y="439329"/>
                  </a:lnTo>
                  <a:lnTo>
                    <a:pt x="577816" y="432992"/>
                  </a:lnTo>
                  <a:lnTo>
                    <a:pt x="600040" y="426655"/>
                  </a:lnTo>
                  <a:lnTo>
                    <a:pt x="622264" y="420318"/>
                  </a:lnTo>
                  <a:lnTo>
                    <a:pt x="644488" y="413981"/>
                  </a:lnTo>
                  <a:lnTo>
                    <a:pt x="666711" y="407644"/>
                  </a:lnTo>
                  <a:lnTo>
                    <a:pt x="688935" y="401307"/>
                  </a:lnTo>
                  <a:lnTo>
                    <a:pt x="711159" y="394970"/>
                  </a:lnTo>
                  <a:lnTo>
                    <a:pt x="733383" y="388632"/>
                  </a:lnTo>
                  <a:lnTo>
                    <a:pt x="755606" y="382295"/>
                  </a:lnTo>
                  <a:lnTo>
                    <a:pt x="777830" y="375958"/>
                  </a:lnTo>
                  <a:lnTo>
                    <a:pt x="800054" y="369621"/>
                  </a:lnTo>
                  <a:lnTo>
                    <a:pt x="822277" y="363284"/>
                  </a:lnTo>
                  <a:lnTo>
                    <a:pt x="844501" y="356947"/>
                  </a:lnTo>
                  <a:lnTo>
                    <a:pt x="866725" y="350610"/>
                  </a:lnTo>
                  <a:lnTo>
                    <a:pt x="888949" y="344273"/>
                  </a:lnTo>
                  <a:lnTo>
                    <a:pt x="911172" y="337936"/>
                  </a:lnTo>
                  <a:lnTo>
                    <a:pt x="933396" y="331599"/>
                  </a:lnTo>
                  <a:lnTo>
                    <a:pt x="955620" y="325261"/>
                  </a:lnTo>
                  <a:lnTo>
                    <a:pt x="977844" y="318924"/>
                  </a:lnTo>
                  <a:lnTo>
                    <a:pt x="1000067" y="312587"/>
                  </a:lnTo>
                  <a:lnTo>
                    <a:pt x="1022291" y="306250"/>
                  </a:lnTo>
                  <a:lnTo>
                    <a:pt x="1044515" y="299913"/>
                  </a:lnTo>
                  <a:lnTo>
                    <a:pt x="1066738" y="293576"/>
                  </a:lnTo>
                  <a:lnTo>
                    <a:pt x="1088962" y="287239"/>
                  </a:lnTo>
                  <a:lnTo>
                    <a:pt x="1111186" y="280902"/>
                  </a:lnTo>
                  <a:lnTo>
                    <a:pt x="1133410" y="274565"/>
                  </a:lnTo>
                  <a:lnTo>
                    <a:pt x="1155633" y="268228"/>
                  </a:lnTo>
                  <a:lnTo>
                    <a:pt x="1177857" y="261890"/>
                  </a:lnTo>
                  <a:lnTo>
                    <a:pt x="1200081" y="255553"/>
                  </a:lnTo>
                  <a:lnTo>
                    <a:pt x="1222305" y="249216"/>
                  </a:lnTo>
                  <a:lnTo>
                    <a:pt x="1244528" y="242879"/>
                  </a:lnTo>
                  <a:lnTo>
                    <a:pt x="1266752" y="236542"/>
                  </a:lnTo>
                  <a:lnTo>
                    <a:pt x="1288976" y="230205"/>
                  </a:lnTo>
                  <a:lnTo>
                    <a:pt x="1311199" y="223868"/>
                  </a:lnTo>
                  <a:lnTo>
                    <a:pt x="1333423" y="217531"/>
                  </a:lnTo>
                  <a:lnTo>
                    <a:pt x="1355647" y="211194"/>
                  </a:lnTo>
                  <a:lnTo>
                    <a:pt x="1377871" y="204857"/>
                  </a:lnTo>
                  <a:lnTo>
                    <a:pt x="1400094" y="198519"/>
                  </a:lnTo>
                  <a:lnTo>
                    <a:pt x="1422318" y="192182"/>
                  </a:lnTo>
                  <a:lnTo>
                    <a:pt x="1444542" y="185845"/>
                  </a:lnTo>
                  <a:lnTo>
                    <a:pt x="1466766" y="179508"/>
                  </a:lnTo>
                  <a:lnTo>
                    <a:pt x="1488989" y="173171"/>
                  </a:lnTo>
                  <a:lnTo>
                    <a:pt x="1511213" y="166834"/>
                  </a:lnTo>
                  <a:lnTo>
                    <a:pt x="1533437" y="160497"/>
                  </a:lnTo>
                  <a:lnTo>
                    <a:pt x="1555660" y="154160"/>
                  </a:lnTo>
                  <a:lnTo>
                    <a:pt x="1577884" y="147823"/>
                  </a:lnTo>
                  <a:lnTo>
                    <a:pt x="1600108" y="141486"/>
                  </a:lnTo>
                  <a:lnTo>
                    <a:pt x="1622332" y="135148"/>
                  </a:lnTo>
                  <a:lnTo>
                    <a:pt x="1644555" y="128811"/>
                  </a:lnTo>
                  <a:lnTo>
                    <a:pt x="1666779" y="122474"/>
                  </a:lnTo>
                  <a:lnTo>
                    <a:pt x="1689003" y="116137"/>
                  </a:lnTo>
                  <a:lnTo>
                    <a:pt x="1711227" y="109800"/>
                  </a:lnTo>
                  <a:lnTo>
                    <a:pt x="1733450" y="103463"/>
                  </a:lnTo>
                  <a:lnTo>
                    <a:pt x="1755674" y="97126"/>
                  </a:lnTo>
                  <a:lnTo>
                    <a:pt x="1777898" y="90789"/>
                  </a:lnTo>
                  <a:lnTo>
                    <a:pt x="1800121" y="84452"/>
                  </a:lnTo>
                  <a:lnTo>
                    <a:pt x="1822345" y="78115"/>
                  </a:lnTo>
                  <a:lnTo>
                    <a:pt x="1844569" y="71777"/>
                  </a:lnTo>
                  <a:lnTo>
                    <a:pt x="1866793" y="65440"/>
                  </a:lnTo>
                  <a:lnTo>
                    <a:pt x="1889016" y="59103"/>
                  </a:lnTo>
                  <a:lnTo>
                    <a:pt x="1911240" y="52766"/>
                  </a:lnTo>
                  <a:lnTo>
                    <a:pt x="1933464" y="46429"/>
                  </a:lnTo>
                  <a:lnTo>
                    <a:pt x="1955688" y="40092"/>
                  </a:lnTo>
                  <a:lnTo>
                    <a:pt x="1977911" y="33755"/>
                  </a:lnTo>
                  <a:lnTo>
                    <a:pt x="2000135" y="27418"/>
                  </a:lnTo>
                  <a:lnTo>
                    <a:pt x="2022359" y="21081"/>
                  </a:lnTo>
                  <a:lnTo>
                    <a:pt x="2044582" y="14743"/>
                  </a:lnTo>
                  <a:lnTo>
                    <a:pt x="2066806" y="8406"/>
                  </a:lnTo>
                  <a:lnTo>
                    <a:pt x="2089030" y="2069"/>
                  </a:lnTo>
                  <a:lnTo>
                    <a:pt x="209628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375233" y="4704674"/>
              <a:ext cx="139671" cy="138480"/>
            </a:xfrm>
            <a:custGeom>
              <a:avLst/>
              <a:pathLst>
                <a:path w="139671" h="138480">
                  <a:moveTo>
                    <a:pt x="39487" y="138480"/>
                  </a:moveTo>
                  <a:lnTo>
                    <a:pt x="139671" y="3504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019942" y="4275291"/>
              <a:ext cx="333998" cy="1270670"/>
            </a:xfrm>
            <a:custGeom>
              <a:avLst/>
              <a:pathLst>
                <a:path w="333998" h="1270670">
                  <a:moveTo>
                    <a:pt x="333998" y="0"/>
                  </a:moveTo>
                  <a:lnTo>
                    <a:pt x="330347" y="13890"/>
                  </a:lnTo>
                  <a:lnTo>
                    <a:pt x="326696" y="27780"/>
                  </a:lnTo>
                  <a:lnTo>
                    <a:pt x="323045" y="41670"/>
                  </a:lnTo>
                  <a:lnTo>
                    <a:pt x="319394" y="55560"/>
                  </a:lnTo>
                  <a:lnTo>
                    <a:pt x="315743" y="69450"/>
                  </a:lnTo>
                  <a:lnTo>
                    <a:pt x="312092" y="83340"/>
                  </a:lnTo>
                  <a:lnTo>
                    <a:pt x="308440" y="97230"/>
                  </a:lnTo>
                  <a:lnTo>
                    <a:pt x="304789" y="111121"/>
                  </a:lnTo>
                  <a:lnTo>
                    <a:pt x="301138" y="125011"/>
                  </a:lnTo>
                  <a:lnTo>
                    <a:pt x="297487" y="138901"/>
                  </a:lnTo>
                  <a:lnTo>
                    <a:pt x="293836" y="152791"/>
                  </a:lnTo>
                  <a:lnTo>
                    <a:pt x="290185" y="166681"/>
                  </a:lnTo>
                  <a:lnTo>
                    <a:pt x="286534" y="180571"/>
                  </a:lnTo>
                  <a:lnTo>
                    <a:pt x="282883" y="194461"/>
                  </a:lnTo>
                  <a:lnTo>
                    <a:pt x="279232" y="208351"/>
                  </a:lnTo>
                  <a:lnTo>
                    <a:pt x="275581" y="222242"/>
                  </a:lnTo>
                  <a:lnTo>
                    <a:pt x="271930" y="236132"/>
                  </a:lnTo>
                  <a:lnTo>
                    <a:pt x="268279" y="250022"/>
                  </a:lnTo>
                  <a:lnTo>
                    <a:pt x="264628" y="263912"/>
                  </a:lnTo>
                  <a:lnTo>
                    <a:pt x="260977" y="277802"/>
                  </a:lnTo>
                  <a:lnTo>
                    <a:pt x="257326" y="291692"/>
                  </a:lnTo>
                  <a:lnTo>
                    <a:pt x="253675" y="305582"/>
                  </a:lnTo>
                  <a:lnTo>
                    <a:pt x="250024" y="319472"/>
                  </a:lnTo>
                  <a:lnTo>
                    <a:pt x="246373" y="333363"/>
                  </a:lnTo>
                  <a:lnTo>
                    <a:pt x="242722" y="347253"/>
                  </a:lnTo>
                  <a:lnTo>
                    <a:pt x="239071" y="361143"/>
                  </a:lnTo>
                  <a:lnTo>
                    <a:pt x="235420" y="375033"/>
                  </a:lnTo>
                  <a:lnTo>
                    <a:pt x="231768" y="388923"/>
                  </a:lnTo>
                  <a:lnTo>
                    <a:pt x="228117" y="402813"/>
                  </a:lnTo>
                  <a:lnTo>
                    <a:pt x="224466" y="416703"/>
                  </a:lnTo>
                  <a:lnTo>
                    <a:pt x="220815" y="430593"/>
                  </a:lnTo>
                  <a:lnTo>
                    <a:pt x="217164" y="444484"/>
                  </a:lnTo>
                  <a:lnTo>
                    <a:pt x="213513" y="458374"/>
                  </a:lnTo>
                  <a:lnTo>
                    <a:pt x="209862" y="472264"/>
                  </a:lnTo>
                  <a:lnTo>
                    <a:pt x="206211" y="486154"/>
                  </a:lnTo>
                  <a:lnTo>
                    <a:pt x="202560" y="500044"/>
                  </a:lnTo>
                  <a:lnTo>
                    <a:pt x="198909" y="513934"/>
                  </a:lnTo>
                  <a:lnTo>
                    <a:pt x="195258" y="527824"/>
                  </a:lnTo>
                  <a:lnTo>
                    <a:pt x="191607" y="541714"/>
                  </a:lnTo>
                  <a:lnTo>
                    <a:pt x="187956" y="555605"/>
                  </a:lnTo>
                  <a:lnTo>
                    <a:pt x="184305" y="569495"/>
                  </a:lnTo>
                  <a:lnTo>
                    <a:pt x="180654" y="583385"/>
                  </a:lnTo>
                  <a:lnTo>
                    <a:pt x="177003" y="597275"/>
                  </a:lnTo>
                  <a:lnTo>
                    <a:pt x="173352" y="611165"/>
                  </a:lnTo>
                  <a:lnTo>
                    <a:pt x="169701" y="625055"/>
                  </a:lnTo>
                  <a:lnTo>
                    <a:pt x="166050" y="638945"/>
                  </a:lnTo>
                  <a:lnTo>
                    <a:pt x="162399" y="652836"/>
                  </a:lnTo>
                  <a:lnTo>
                    <a:pt x="158748" y="666726"/>
                  </a:lnTo>
                  <a:lnTo>
                    <a:pt x="155096" y="680616"/>
                  </a:lnTo>
                  <a:lnTo>
                    <a:pt x="151445" y="694506"/>
                  </a:lnTo>
                  <a:lnTo>
                    <a:pt x="147794" y="708396"/>
                  </a:lnTo>
                  <a:lnTo>
                    <a:pt x="144143" y="722286"/>
                  </a:lnTo>
                  <a:lnTo>
                    <a:pt x="140492" y="736176"/>
                  </a:lnTo>
                  <a:lnTo>
                    <a:pt x="136841" y="750066"/>
                  </a:lnTo>
                  <a:lnTo>
                    <a:pt x="133190" y="763957"/>
                  </a:lnTo>
                  <a:lnTo>
                    <a:pt x="129539" y="777847"/>
                  </a:lnTo>
                  <a:lnTo>
                    <a:pt x="125888" y="791737"/>
                  </a:lnTo>
                  <a:lnTo>
                    <a:pt x="122237" y="805627"/>
                  </a:lnTo>
                  <a:lnTo>
                    <a:pt x="118586" y="819517"/>
                  </a:lnTo>
                  <a:lnTo>
                    <a:pt x="114935" y="833407"/>
                  </a:lnTo>
                  <a:lnTo>
                    <a:pt x="111284" y="847297"/>
                  </a:lnTo>
                  <a:lnTo>
                    <a:pt x="107633" y="861187"/>
                  </a:lnTo>
                  <a:lnTo>
                    <a:pt x="103982" y="875078"/>
                  </a:lnTo>
                  <a:lnTo>
                    <a:pt x="100331" y="888968"/>
                  </a:lnTo>
                  <a:lnTo>
                    <a:pt x="96680" y="902858"/>
                  </a:lnTo>
                  <a:lnTo>
                    <a:pt x="93029" y="916748"/>
                  </a:lnTo>
                  <a:lnTo>
                    <a:pt x="89378" y="930638"/>
                  </a:lnTo>
                  <a:lnTo>
                    <a:pt x="85727" y="944528"/>
                  </a:lnTo>
                  <a:lnTo>
                    <a:pt x="82076" y="958418"/>
                  </a:lnTo>
                  <a:lnTo>
                    <a:pt x="78424" y="972308"/>
                  </a:lnTo>
                  <a:lnTo>
                    <a:pt x="74773" y="986199"/>
                  </a:lnTo>
                  <a:lnTo>
                    <a:pt x="71122" y="1000089"/>
                  </a:lnTo>
                  <a:lnTo>
                    <a:pt x="67471" y="1013979"/>
                  </a:lnTo>
                  <a:lnTo>
                    <a:pt x="63820" y="1027869"/>
                  </a:lnTo>
                  <a:lnTo>
                    <a:pt x="60169" y="1041759"/>
                  </a:lnTo>
                  <a:lnTo>
                    <a:pt x="56518" y="1055649"/>
                  </a:lnTo>
                  <a:lnTo>
                    <a:pt x="52867" y="1069539"/>
                  </a:lnTo>
                  <a:lnTo>
                    <a:pt x="49216" y="1083429"/>
                  </a:lnTo>
                  <a:lnTo>
                    <a:pt x="45565" y="1097320"/>
                  </a:lnTo>
                  <a:lnTo>
                    <a:pt x="41914" y="1111210"/>
                  </a:lnTo>
                  <a:lnTo>
                    <a:pt x="38263" y="1125100"/>
                  </a:lnTo>
                  <a:lnTo>
                    <a:pt x="34612" y="1138990"/>
                  </a:lnTo>
                  <a:lnTo>
                    <a:pt x="30961" y="1152880"/>
                  </a:lnTo>
                  <a:lnTo>
                    <a:pt x="27310" y="1166770"/>
                  </a:lnTo>
                  <a:lnTo>
                    <a:pt x="23659" y="1180660"/>
                  </a:lnTo>
                  <a:lnTo>
                    <a:pt x="20008" y="1194551"/>
                  </a:lnTo>
                  <a:lnTo>
                    <a:pt x="16357" y="1208441"/>
                  </a:lnTo>
                  <a:lnTo>
                    <a:pt x="12706" y="1222331"/>
                  </a:lnTo>
                  <a:lnTo>
                    <a:pt x="9055" y="1236221"/>
                  </a:lnTo>
                  <a:lnTo>
                    <a:pt x="5404" y="1250111"/>
                  </a:lnTo>
                  <a:lnTo>
                    <a:pt x="1752" y="1264001"/>
                  </a:lnTo>
                  <a:lnTo>
                    <a:pt x="0" y="127067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982010" y="5407048"/>
              <a:ext cx="139269" cy="138914"/>
            </a:xfrm>
            <a:custGeom>
              <a:avLst/>
              <a:pathLst>
                <a:path w="139269" h="138914">
                  <a:moveTo>
                    <a:pt x="0" y="0"/>
                  </a:moveTo>
                  <a:lnTo>
                    <a:pt x="37931" y="138914"/>
                  </a:lnTo>
                  <a:lnTo>
                    <a:pt x="139269" y="366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249847" y="2684662"/>
              <a:ext cx="1102016" cy="860741"/>
            </a:xfrm>
            <a:custGeom>
              <a:avLst/>
              <a:pathLst>
                <a:path w="1102016" h="860741">
                  <a:moveTo>
                    <a:pt x="1102016" y="0"/>
                  </a:moveTo>
                  <a:lnTo>
                    <a:pt x="1090025" y="9365"/>
                  </a:lnTo>
                  <a:lnTo>
                    <a:pt x="1078034" y="18731"/>
                  </a:lnTo>
                  <a:lnTo>
                    <a:pt x="1066043" y="28097"/>
                  </a:lnTo>
                  <a:lnTo>
                    <a:pt x="1054051" y="37463"/>
                  </a:lnTo>
                  <a:lnTo>
                    <a:pt x="1042060" y="46829"/>
                  </a:lnTo>
                  <a:lnTo>
                    <a:pt x="1030069" y="56195"/>
                  </a:lnTo>
                  <a:lnTo>
                    <a:pt x="1018078" y="65561"/>
                  </a:lnTo>
                  <a:lnTo>
                    <a:pt x="1006086" y="74926"/>
                  </a:lnTo>
                  <a:lnTo>
                    <a:pt x="994095" y="84292"/>
                  </a:lnTo>
                  <a:lnTo>
                    <a:pt x="982104" y="93658"/>
                  </a:lnTo>
                  <a:lnTo>
                    <a:pt x="970113" y="103024"/>
                  </a:lnTo>
                  <a:lnTo>
                    <a:pt x="958122" y="112390"/>
                  </a:lnTo>
                  <a:lnTo>
                    <a:pt x="946130" y="121756"/>
                  </a:lnTo>
                  <a:lnTo>
                    <a:pt x="934139" y="131122"/>
                  </a:lnTo>
                  <a:lnTo>
                    <a:pt x="922148" y="140487"/>
                  </a:lnTo>
                  <a:lnTo>
                    <a:pt x="910157" y="149853"/>
                  </a:lnTo>
                  <a:lnTo>
                    <a:pt x="898165" y="159219"/>
                  </a:lnTo>
                  <a:lnTo>
                    <a:pt x="886174" y="168585"/>
                  </a:lnTo>
                  <a:lnTo>
                    <a:pt x="874183" y="177951"/>
                  </a:lnTo>
                  <a:lnTo>
                    <a:pt x="862192" y="187317"/>
                  </a:lnTo>
                  <a:lnTo>
                    <a:pt x="850201" y="196683"/>
                  </a:lnTo>
                  <a:lnTo>
                    <a:pt x="838209" y="206049"/>
                  </a:lnTo>
                  <a:lnTo>
                    <a:pt x="826218" y="215414"/>
                  </a:lnTo>
                  <a:lnTo>
                    <a:pt x="814227" y="224780"/>
                  </a:lnTo>
                  <a:lnTo>
                    <a:pt x="802236" y="234146"/>
                  </a:lnTo>
                  <a:lnTo>
                    <a:pt x="790244" y="243512"/>
                  </a:lnTo>
                  <a:lnTo>
                    <a:pt x="778253" y="252878"/>
                  </a:lnTo>
                  <a:lnTo>
                    <a:pt x="766262" y="262244"/>
                  </a:lnTo>
                  <a:lnTo>
                    <a:pt x="754271" y="271610"/>
                  </a:lnTo>
                  <a:lnTo>
                    <a:pt x="742280" y="280975"/>
                  </a:lnTo>
                  <a:lnTo>
                    <a:pt x="730288" y="290341"/>
                  </a:lnTo>
                  <a:lnTo>
                    <a:pt x="718297" y="299707"/>
                  </a:lnTo>
                  <a:lnTo>
                    <a:pt x="706306" y="309073"/>
                  </a:lnTo>
                  <a:lnTo>
                    <a:pt x="694315" y="318439"/>
                  </a:lnTo>
                  <a:lnTo>
                    <a:pt x="682323" y="327805"/>
                  </a:lnTo>
                  <a:lnTo>
                    <a:pt x="670332" y="337171"/>
                  </a:lnTo>
                  <a:lnTo>
                    <a:pt x="658341" y="346537"/>
                  </a:lnTo>
                  <a:lnTo>
                    <a:pt x="646350" y="355902"/>
                  </a:lnTo>
                  <a:lnTo>
                    <a:pt x="634359" y="365268"/>
                  </a:lnTo>
                  <a:lnTo>
                    <a:pt x="622367" y="374634"/>
                  </a:lnTo>
                  <a:lnTo>
                    <a:pt x="610376" y="384000"/>
                  </a:lnTo>
                  <a:lnTo>
                    <a:pt x="598385" y="393366"/>
                  </a:lnTo>
                  <a:lnTo>
                    <a:pt x="586394" y="402732"/>
                  </a:lnTo>
                  <a:lnTo>
                    <a:pt x="574402" y="412098"/>
                  </a:lnTo>
                  <a:lnTo>
                    <a:pt x="562411" y="421463"/>
                  </a:lnTo>
                  <a:lnTo>
                    <a:pt x="550420" y="430829"/>
                  </a:lnTo>
                  <a:lnTo>
                    <a:pt x="538429" y="440195"/>
                  </a:lnTo>
                  <a:lnTo>
                    <a:pt x="526437" y="449561"/>
                  </a:lnTo>
                  <a:lnTo>
                    <a:pt x="514446" y="458927"/>
                  </a:lnTo>
                  <a:lnTo>
                    <a:pt x="502455" y="468293"/>
                  </a:lnTo>
                  <a:lnTo>
                    <a:pt x="490464" y="477659"/>
                  </a:lnTo>
                  <a:lnTo>
                    <a:pt x="478473" y="487024"/>
                  </a:lnTo>
                  <a:lnTo>
                    <a:pt x="466481" y="496390"/>
                  </a:lnTo>
                  <a:lnTo>
                    <a:pt x="454490" y="505756"/>
                  </a:lnTo>
                  <a:lnTo>
                    <a:pt x="442499" y="515122"/>
                  </a:lnTo>
                  <a:lnTo>
                    <a:pt x="430508" y="524488"/>
                  </a:lnTo>
                  <a:lnTo>
                    <a:pt x="418516" y="533854"/>
                  </a:lnTo>
                  <a:lnTo>
                    <a:pt x="406525" y="543220"/>
                  </a:lnTo>
                  <a:lnTo>
                    <a:pt x="394534" y="552586"/>
                  </a:lnTo>
                  <a:lnTo>
                    <a:pt x="382543" y="561951"/>
                  </a:lnTo>
                  <a:lnTo>
                    <a:pt x="370552" y="571317"/>
                  </a:lnTo>
                  <a:lnTo>
                    <a:pt x="358560" y="580683"/>
                  </a:lnTo>
                  <a:lnTo>
                    <a:pt x="346569" y="590049"/>
                  </a:lnTo>
                  <a:lnTo>
                    <a:pt x="334578" y="599415"/>
                  </a:lnTo>
                  <a:lnTo>
                    <a:pt x="322587" y="608781"/>
                  </a:lnTo>
                  <a:lnTo>
                    <a:pt x="310595" y="618147"/>
                  </a:lnTo>
                  <a:lnTo>
                    <a:pt x="298604" y="627512"/>
                  </a:lnTo>
                  <a:lnTo>
                    <a:pt x="286613" y="636878"/>
                  </a:lnTo>
                  <a:lnTo>
                    <a:pt x="274622" y="646244"/>
                  </a:lnTo>
                  <a:lnTo>
                    <a:pt x="262631" y="655610"/>
                  </a:lnTo>
                  <a:lnTo>
                    <a:pt x="250639" y="664976"/>
                  </a:lnTo>
                  <a:lnTo>
                    <a:pt x="238648" y="674342"/>
                  </a:lnTo>
                  <a:lnTo>
                    <a:pt x="226657" y="683708"/>
                  </a:lnTo>
                  <a:lnTo>
                    <a:pt x="214666" y="693074"/>
                  </a:lnTo>
                  <a:lnTo>
                    <a:pt x="202674" y="702439"/>
                  </a:lnTo>
                  <a:lnTo>
                    <a:pt x="190683" y="711805"/>
                  </a:lnTo>
                  <a:lnTo>
                    <a:pt x="178692" y="721171"/>
                  </a:lnTo>
                  <a:lnTo>
                    <a:pt x="166701" y="730537"/>
                  </a:lnTo>
                  <a:lnTo>
                    <a:pt x="154710" y="739903"/>
                  </a:lnTo>
                  <a:lnTo>
                    <a:pt x="142718" y="749269"/>
                  </a:lnTo>
                  <a:lnTo>
                    <a:pt x="130727" y="758635"/>
                  </a:lnTo>
                  <a:lnTo>
                    <a:pt x="118736" y="768000"/>
                  </a:lnTo>
                  <a:lnTo>
                    <a:pt x="106745" y="777366"/>
                  </a:lnTo>
                  <a:lnTo>
                    <a:pt x="94753" y="786732"/>
                  </a:lnTo>
                  <a:lnTo>
                    <a:pt x="82762" y="796098"/>
                  </a:lnTo>
                  <a:lnTo>
                    <a:pt x="70771" y="805464"/>
                  </a:lnTo>
                  <a:lnTo>
                    <a:pt x="58780" y="814830"/>
                  </a:lnTo>
                  <a:lnTo>
                    <a:pt x="46788" y="824196"/>
                  </a:lnTo>
                  <a:lnTo>
                    <a:pt x="34797" y="833562"/>
                  </a:lnTo>
                  <a:lnTo>
                    <a:pt x="22806" y="842927"/>
                  </a:lnTo>
                  <a:lnTo>
                    <a:pt x="10815" y="852293"/>
                  </a:lnTo>
                  <a:lnTo>
                    <a:pt x="0" y="8607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249847" y="3411896"/>
              <a:ext cx="142601" cy="133506"/>
            </a:xfrm>
            <a:custGeom>
              <a:avLst/>
              <a:pathLst>
                <a:path w="142601" h="133506">
                  <a:moveTo>
                    <a:pt x="53962" y="0"/>
                  </a:moveTo>
                  <a:lnTo>
                    <a:pt x="0" y="133506"/>
                  </a:lnTo>
                  <a:lnTo>
                    <a:pt x="142601" y="1134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351864" y="1626091"/>
              <a:ext cx="964639" cy="1058571"/>
            </a:xfrm>
            <a:custGeom>
              <a:avLst/>
              <a:pathLst>
                <a:path w="964639" h="1058571">
                  <a:moveTo>
                    <a:pt x="0" y="1058571"/>
                  </a:moveTo>
                  <a:lnTo>
                    <a:pt x="10478" y="1047072"/>
                  </a:lnTo>
                  <a:lnTo>
                    <a:pt x="20957" y="1035573"/>
                  </a:lnTo>
                  <a:lnTo>
                    <a:pt x="31435" y="1024074"/>
                  </a:lnTo>
                  <a:lnTo>
                    <a:pt x="41914" y="1012575"/>
                  </a:lnTo>
                  <a:lnTo>
                    <a:pt x="52393" y="1001076"/>
                  </a:lnTo>
                  <a:lnTo>
                    <a:pt x="62871" y="989577"/>
                  </a:lnTo>
                  <a:lnTo>
                    <a:pt x="73350" y="978078"/>
                  </a:lnTo>
                  <a:lnTo>
                    <a:pt x="83828" y="966579"/>
                  </a:lnTo>
                  <a:lnTo>
                    <a:pt x="94307" y="955080"/>
                  </a:lnTo>
                  <a:lnTo>
                    <a:pt x="104786" y="943581"/>
                  </a:lnTo>
                  <a:lnTo>
                    <a:pt x="115264" y="932082"/>
                  </a:lnTo>
                  <a:lnTo>
                    <a:pt x="125743" y="920583"/>
                  </a:lnTo>
                  <a:lnTo>
                    <a:pt x="136221" y="909084"/>
                  </a:lnTo>
                  <a:lnTo>
                    <a:pt x="146700" y="897585"/>
                  </a:lnTo>
                  <a:lnTo>
                    <a:pt x="157179" y="886086"/>
                  </a:lnTo>
                  <a:lnTo>
                    <a:pt x="167657" y="874587"/>
                  </a:lnTo>
                  <a:lnTo>
                    <a:pt x="178136" y="863088"/>
                  </a:lnTo>
                  <a:lnTo>
                    <a:pt x="188615" y="851589"/>
                  </a:lnTo>
                  <a:lnTo>
                    <a:pt x="199093" y="840090"/>
                  </a:lnTo>
                  <a:lnTo>
                    <a:pt x="209572" y="828591"/>
                  </a:lnTo>
                  <a:lnTo>
                    <a:pt x="220050" y="817092"/>
                  </a:lnTo>
                  <a:lnTo>
                    <a:pt x="230529" y="805593"/>
                  </a:lnTo>
                  <a:lnTo>
                    <a:pt x="241008" y="794094"/>
                  </a:lnTo>
                  <a:lnTo>
                    <a:pt x="251486" y="782595"/>
                  </a:lnTo>
                  <a:lnTo>
                    <a:pt x="261965" y="771096"/>
                  </a:lnTo>
                  <a:lnTo>
                    <a:pt x="272443" y="759597"/>
                  </a:lnTo>
                  <a:lnTo>
                    <a:pt x="282922" y="748098"/>
                  </a:lnTo>
                  <a:lnTo>
                    <a:pt x="293401" y="736599"/>
                  </a:lnTo>
                  <a:lnTo>
                    <a:pt x="303879" y="725100"/>
                  </a:lnTo>
                  <a:lnTo>
                    <a:pt x="314358" y="713601"/>
                  </a:lnTo>
                  <a:lnTo>
                    <a:pt x="324837" y="702102"/>
                  </a:lnTo>
                  <a:lnTo>
                    <a:pt x="335315" y="690603"/>
                  </a:lnTo>
                  <a:lnTo>
                    <a:pt x="345794" y="679104"/>
                  </a:lnTo>
                  <a:lnTo>
                    <a:pt x="356272" y="667606"/>
                  </a:lnTo>
                  <a:lnTo>
                    <a:pt x="366751" y="656107"/>
                  </a:lnTo>
                  <a:lnTo>
                    <a:pt x="377230" y="644608"/>
                  </a:lnTo>
                  <a:lnTo>
                    <a:pt x="387708" y="633109"/>
                  </a:lnTo>
                  <a:lnTo>
                    <a:pt x="398187" y="621610"/>
                  </a:lnTo>
                  <a:lnTo>
                    <a:pt x="408665" y="610111"/>
                  </a:lnTo>
                  <a:lnTo>
                    <a:pt x="419144" y="598612"/>
                  </a:lnTo>
                  <a:lnTo>
                    <a:pt x="429623" y="587113"/>
                  </a:lnTo>
                  <a:lnTo>
                    <a:pt x="440101" y="575614"/>
                  </a:lnTo>
                  <a:lnTo>
                    <a:pt x="450580" y="564115"/>
                  </a:lnTo>
                  <a:lnTo>
                    <a:pt x="461058" y="552616"/>
                  </a:lnTo>
                  <a:lnTo>
                    <a:pt x="471537" y="541117"/>
                  </a:lnTo>
                  <a:lnTo>
                    <a:pt x="482016" y="529618"/>
                  </a:lnTo>
                  <a:lnTo>
                    <a:pt x="492494" y="518119"/>
                  </a:lnTo>
                  <a:lnTo>
                    <a:pt x="502973" y="506620"/>
                  </a:lnTo>
                  <a:lnTo>
                    <a:pt x="513452" y="495121"/>
                  </a:lnTo>
                  <a:lnTo>
                    <a:pt x="523930" y="483622"/>
                  </a:lnTo>
                  <a:lnTo>
                    <a:pt x="534409" y="472123"/>
                  </a:lnTo>
                  <a:lnTo>
                    <a:pt x="544887" y="460624"/>
                  </a:lnTo>
                  <a:lnTo>
                    <a:pt x="555366" y="449125"/>
                  </a:lnTo>
                  <a:lnTo>
                    <a:pt x="565845" y="437626"/>
                  </a:lnTo>
                  <a:lnTo>
                    <a:pt x="576323" y="426127"/>
                  </a:lnTo>
                  <a:lnTo>
                    <a:pt x="586802" y="414628"/>
                  </a:lnTo>
                  <a:lnTo>
                    <a:pt x="597280" y="403129"/>
                  </a:lnTo>
                  <a:lnTo>
                    <a:pt x="607759" y="391630"/>
                  </a:lnTo>
                  <a:lnTo>
                    <a:pt x="618238" y="380131"/>
                  </a:lnTo>
                  <a:lnTo>
                    <a:pt x="628716" y="368632"/>
                  </a:lnTo>
                  <a:lnTo>
                    <a:pt x="639195" y="357133"/>
                  </a:lnTo>
                  <a:lnTo>
                    <a:pt x="649674" y="345634"/>
                  </a:lnTo>
                  <a:lnTo>
                    <a:pt x="660152" y="334135"/>
                  </a:lnTo>
                  <a:lnTo>
                    <a:pt x="670631" y="322636"/>
                  </a:lnTo>
                  <a:lnTo>
                    <a:pt x="681109" y="311137"/>
                  </a:lnTo>
                  <a:lnTo>
                    <a:pt x="691588" y="299638"/>
                  </a:lnTo>
                  <a:lnTo>
                    <a:pt x="702067" y="288139"/>
                  </a:lnTo>
                  <a:lnTo>
                    <a:pt x="712545" y="276641"/>
                  </a:lnTo>
                  <a:lnTo>
                    <a:pt x="723024" y="265142"/>
                  </a:lnTo>
                  <a:lnTo>
                    <a:pt x="733502" y="253643"/>
                  </a:lnTo>
                  <a:lnTo>
                    <a:pt x="743981" y="242144"/>
                  </a:lnTo>
                  <a:lnTo>
                    <a:pt x="754460" y="230645"/>
                  </a:lnTo>
                  <a:lnTo>
                    <a:pt x="764938" y="219146"/>
                  </a:lnTo>
                  <a:lnTo>
                    <a:pt x="775417" y="207647"/>
                  </a:lnTo>
                  <a:lnTo>
                    <a:pt x="785895" y="196148"/>
                  </a:lnTo>
                  <a:lnTo>
                    <a:pt x="796374" y="184649"/>
                  </a:lnTo>
                  <a:lnTo>
                    <a:pt x="806853" y="173150"/>
                  </a:lnTo>
                  <a:lnTo>
                    <a:pt x="817331" y="161651"/>
                  </a:lnTo>
                  <a:lnTo>
                    <a:pt x="827810" y="150152"/>
                  </a:lnTo>
                  <a:lnTo>
                    <a:pt x="838289" y="138653"/>
                  </a:lnTo>
                  <a:lnTo>
                    <a:pt x="848767" y="127154"/>
                  </a:lnTo>
                  <a:lnTo>
                    <a:pt x="859246" y="115655"/>
                  </a:lnTo>
                  <a:lnTo>
                    <a:pt x="869724" y="104156"/>
                  </a:lnTo>
                  <a:lnTo>
                    <a:pt x="880203" y="92657"/>
                  </a:lnTo>
                  <a:lnTo>
                    <a:pt x="890682" y="81158"/>
                  </a:lnTo>
                  <a:lnTo>
                    <a:pt x="901160" y="69659"/>
                  </a:lnTo>
                  <a:lnTo>
                    <a:pt x="911639" y="58160"/>
                  </a:lnTo>
                  <a:lnTo>
                    <a:pt x="922117" y="46661"/>
                  </a:lnTo>
                  <a:lnTo>
                    <a:pt x="932596" y="35162"/>
                  </a:lnTo>
                  <a:lnTo>
                    <a:pt x="943075" y="23663"/>
                  </a:lnTo>
                  <a:lnTo>
                    <a:pt x="953553" y="12164"/>
                  </a:lnTo>
                  <a:lnTo>
                    <a:pt x="964032" y="665"/>
                  </a:lnTo>
                  <a:lnTo>
                    <a:pt x="9646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179288" y="1626091"/>
              <a:ext cx="137215" cy="140672"/>
            </a:xfrm>
            <a:custGeom>
              <a:avLst/>
              <a:pathLst>
                <a:path w="137215" h="140672">
                  <a:moveTo>
                    <a:pt x="106436" y="140672"/>
                  </a:moveTo>
                  <a:lnTo>
                    <a:pt x="137215" y="0"/>
                  </a:lnTo>
                  <a:lnTo>
                    <a:pt x="0" y="436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677451" y="6050734"/>
              <a:ext cx="80064" cy="733918"/>
            </a:xfrm>
            <a:custGeom>
              <a:avLst/>
              <a:pathLst>
                <a:path w="80064" h="733918">
                  <a:moveTo>
                    <a:pt x="80064" y="733918"/>
                  </a:moveTo>
                  <a:lnTo>
                    <a:pt x="79137" y="725420"/>
                  </a:lnTo>
                  <a:lnTo>
                    <a:pt x="78210" y="716922"/>
                  </a:lnTo>
                  <a:lnTo>
                    <a:pt x="77283" y="708425"/>
                  </a:lnTo>
                  <a:lnTo>
                    <a:pt x="76356" y="699927"/>
                  </a:lnTo>
                  <a:lnTo>
                    <a:pt x="75429" y="691429"/>
                  </a:lnTo>
                  <a:lnTo>
                    <a:pt x="74502" y="682931"/>
                  </a:lnTo>
                  <a:lnTo>
                    <a:pt x="73574" y="674433"/>
                  </a:lnTo>
                  <a:lnTo>
                    <a:pt x="72647" y="665936"/>
                  </a:lnTo>
                  <a:lnTo>
                    <a:pt x="71720" y="657438"/>
                  </a:lnTo>
                  <a:lnTo>
                    <a:pt x="70793" y="648940"/>
                  </a:lnTo>
                  <a:lnTo>
                    <a:pt x="69866" y="640442"/>
                  </a:lnTo>
                  <a:lnTo>
                    <a:pt x="68939" y="631944"/>
                  </a:lnTo>
                  <a:lnTo>
                    <a:pt x="68012" y="623447"/>
                  </a:lnTo>
                  <a:lnTo>
                    <a:pt x="67085" y="614949"/>
                  </a:lnTo>
                  <a:lnTo>
                    <a:pt x="66158" y="606451"/>
                  </a:lnTo>
                  <a:lnTo>
                    <a:pt x="65231" y="597953"/>
                  </a:lnTo>
                  <a:lnTo>
                    <a:pt x="64304" y="589455"/>
                  </a:lnTo>
                  <a:lnTo>
                    <a:pt x="63377" y="580958"/>
                  </a:lnTo>
                  <a:lnTo>
                    <a:pt x="62450" y="572460"/>
                  </a:lnTo>
                  <a:lnTo>
                    <a:pt x="61523" y="563962"/>
                  </a:lnTo>
                  <a:lnTo>
                    <a:pt x="60596" y="555464"/>
                  </a:lnTo>
                  <a:lnTo>
                    <a:pt x="59669" y="546967"/>
                  </a:lnTo>
                  <a:lnTo>
                    <a:pt x="58742" y="538469"/>
                  </a:lnTo>
                  <a:lnTo>
                    <a:pt x="57815" y="529971"/>
                  </a:lnTo>
                  <a:lnTo>
                    <a:pt x="56888" y="521473"/>
                  </a:lnTo>
                  <a:lnTo>
                    <a:pt x="55961" y="512975"/>
                  </a:lnTo>
                  <a:lnTo>
                    <a:pt x="55034" y="504478"/>
                  </a:lnTo>
                  <a:lnTo>
                    <a:pt x="54107" y="495980"/>
                  </a:lnTo>
                  <a:lnTo>
                    <a:pt x="53180" y="487482"/>
                  </a:lnTo>
                  <a:lnTo>
                    <a:pt x="52253" y="478984"/>
                  </a:lnTo>
                  <a:lnTo>
                    <a:pt x="51326" y="470486"/>
                  </a:lnTo>
                  <a:lnTo>
                    <a:pt x="50399" y="461989"/>
                  </a:lnTo>
                  <a:lnTo>
                    <a:pt x="49472" y="453491"/>
                  </a:lnTo>
                  <a:lnTo>
                    <a:pt x="48544" y="444993"/>
                  </a:lnTo>
                  <a:lnTo>
                    <a:pt x="47617" y="436495"/>
                  </a:lnTo>
                  <a:lnTo>
                    <a:pt x="46690" y="427997"/>
                  </a:lnTo>
                  <a:lnTo>
                    <a:pt x="45763" y="419500"/>
                  </a:lnTo>
                  <a:lnTo>
                    <a:pt x="44836" y="411002"/>
                  </a:lnTo>
                  <a:lnTo>
                    <a:pt x="43909" y="402504"/>
                  </a:lnTo>
                  <a:lnTo>
                    <a:pt x="42982" y="394006"/>
                  </a:lnTo>
                  <a:lnTo>
                    <a:pt x="42055" y="385508"/>
                  </a:lnTo>
                  <a:lnTo>
                    <a:pt x="41128" y="377011"/>
                  </a:lnTo>
                  <a:lnTo>
                    <a:pt x="40201" y="368513"/>
                  </a:lnTo>
                  <a:lnTo>
                    <a:pt x="39274" y="360015"/>
                  </a:lnTo>
                  <a:lnTo>
                    <a:pt x="38347" y="351517"/>
                  </a:lnTo>
                  <a:lnTo>
                    <a:pt x="37420" y="343019"/>
                  </a:lnTo>
                  <a:lnTo>
                    <a:pt x="36493" y="334522"/>
                  </a:lnTo>
                  <a:lnTo>
                    <a:pt x="35566" y="326024"/>
                  </a:lnTo>
                  <a:lnTo>
                    <a:pt x="34639" y="317526"/>
                  </a:lnTo>
                  <a:lnTo>
                    <a:pt x="33712" y="309028"/>
                  </a:lnTo>
                  <a:lnTo>
                    <a:pt x="32785" y="300531"/>
                  </a:lnTo>
                  <a:lnTo>
                    <a:pt x="31858" y="292033"/>
                  </a:lnTo>
                  <a:lnTo>
                    <a:pt x="30931" y="283535"/>
                  </a:lnTo>
                  <a:lnTo>
                    <a:pt x="30004" y="275037"/>
                  </a:lnTo>
                  <a:lnTo>
                    <a:pt x="29077" y="266539"/>
                  </a:lnTo>
                  <a:lnTo>
                    <a:pt x="28150" y="258042"/>
                  </a:lnTo>
                  <a:lnTo>
                    <a:pt x="27223" y="249544"/>
                  </a:lnTo>
                  <a:lnTo>
                    <a:pt x="26296" y="241046"/>
                  </a:lnTo>
                  <a:lnTo>
                    <a:pt x="25369" y="232548"/>
                  </a:lnTo>
                  <a:lnTo>
                    <a:pt x="24442" y="224050"/>
                  </a:lnTo>
                  <a:lnTo>
                    <a:pt x="23514" y="215553"/>
                  </a:lnTo>
                  <a:lnTo>
                    <a:pt x="22587" y="207055"/>
                  </a:lnTo>
                  <a:lnTo>
                    <a:pt x="21660" y="198557"/>
                  </a:lnTo>
                  <a:lnTo>
                    <a:pt x="20733" y="190059"/>
                  </a:lnTo>
                  <a:lnTo>
                    <a:pt x="19806" y="181561"/>
                  </a:lnTo>
                  <a:lnTo>
                    <a:pt x="18879" y="173064"/>
                  </a:lnTo>
                  <a:lnTo>
                    <a:pt x="17952" y="164566"/>
                  </a:lnTo>
                  <a:lnTo>
                    <a:pt x="17025" y="156068"/>
                  </a:lnTo>
                  <a:lnTo>
                    <a:pt x="16098" y="147570"/>
                  </a:lnTo>
                  <a:lnTo>
                    <a:pt x="15171" y="139072"/>
                  </a:lnTo>
                  <a:lnTo>
                    <a:pt x="14244" y="130575"/>
                  </a:lnTo>
                  <a:lnTo>
                    <a:pt x="13317" y="122077"/>
                  </a:lnTo>
                  <a:lnTo>
                    <a:pt x="12390" y="113579"/>
                  </a:lnTo>
                  <a:lnTo>
                    <a:pt x="11463" y="105081"/>
                  </a:lnTo>
                  <a:lnTo>
                    <a:pt x="10536" y="96584"/>
                  </a:lnTo>
                  <a:lnTo>
                    <a:pt x="9609" y="88086"/>
                  </a:lnTo>
                  <a:lnTo>
                    <a:pt x="8682" y="79588"/>
                  </a:lnTo>
                  <a:lnTo>
                    <a:pt x="7755" y="71090"/>
                  </a:lnTo>
                  <a:lnTo>
                    <a:pt x="6828" y="62592"/>
                  </a:lnTo>
                  <a:lnTo>
                    <a:pt x="5901" y="54095"/>
                  </a:lnTo>
                  <a:lnTo>
                    <a:pt x="4974" y="45597"/>
                  </a:lnTo>
                  <a:lnTo>
                    <a:pt x="4047" y="37099"/>
                  </a:lnTo>
                  <a:lnTo>
                    <a:pt x="3120" y="28601"/>
                  </a:lnTo>
                  <a:lnTo>
                    <a:pt x="2193" y="20103"/>
                  </a:lnTo>
                  <a:lnTo>
                    <a:pt x="1266" y="11606"/>
                  </a:lnTo>
                  <a:lnTo>
                    <a:pt x="339" y="31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619400" y="6050734"/>
              <a:ext cx="143150" cy="131780"/>
            </a:xfrm>
            <a:custGeom>
              <a:avLst/>
              <a:pathLst>
                <a:path w="143150" h="131780">
                  <a:moveTo>
                    <a:pt x="143150" y="116163"/>
                  </a:moveTo>
                  <a:lnTo>
                    <a:pt x="58051" y="0"/>
                  </a:lnTo>
                  <a:lnTo>
                    <a:pt x="0" y="1317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757515" y="5832112"/>
              <a:ext cx="1315415" cy="952541"/>
            </a:xfrm>
            <a:custGeom>
              <a:avLst/>
              <a:pathLst>
                <a:path w="1315415" h="952541">
                  <a:moveTo>
                    <a:pt x="0" y="952541"/>
                  </a:moveTo>
                  <a:lnTo>
                    <a:pt x="14170" y="942279"/>
                  </a:lnTo>
                  <a:lnTo>
                    <a:pt x="28341" y="932018"/>
                  </a:lnTo>
                  <a:lnTo>
                    <a:pt x="42511" y="921756"/>
                  </a:lnTo>
                  <a:lnTo>
                    <a:pt x="56682" y="911495"/>
                  </a:lnTo>
                  <a:lnTo>
                    <a:pt x="70853" y="901234"/>
                  </a:lnTo>
                  <a:lnTo>
                    <a:pt x="85023" y="890972"/>
                  </a:lnTo>
                  <a:lnTo>
                    <a:pt x="99194" y="880711"/>
                  </a:lnTo>
                  <a:lnTo>
                    <a:pt x="113364" y="870449"/>
                  </a:lnTo>
                  <a:lnTo>
                    <a:pt x="127535" y="860188"/>
                  </a:lnTo>
                  <a:lnTo>
                    <a:pt x="141706" y="849926"/>
                  </a:lnTo>
                  <a:lnTo>
                    <a:pt x="155876" y="839665"/>
                  </a:lnTo>
                  <a:lnTo>
                    <a:pt x="170047" y="829403"/>
                  </a:lnTo>
                  <a:lnTo>
                    <a:pt x="184217" y="819142"/>
                  </a:lnTo>
                  <a:lnTo>
                    <a:pt x="198388" y="808880"/>
                  </a:lnTo>
                  <a:lnTo>
                    <a:pt x="212559" y="798619"/>
                  </a:lnTo>
                  <a:lnTo>
                    <a:pt x="226729" y="788358"/>
                  </a:lnTo>
                  <a:lnTo>
                    <a:pt x="240900" y="778096"/>
                  </a:lnTo>
                  <a:lnTo>
                    <a:pt x="255070" y="767835"/>
                  </a:lnTo>
                  <a:lnTo>
                    <a:pt x="269241" y="757573"/>
                  </a:lnTo>
                  <a:lnTo>
                    <a:pt x="283412" y="747312"/>
                  </a:lnTo>
                  <a:lnTo>
                    <a:pt x="297582" y="737050"/>
                  </a:lnTo>
                  <a:lnTo>
                    <a:pt x="311753" y="726789"/>
                  </a:lnTo>
                  <a:lnTo>
                    <a:pt x="325923" y="716527"/>
                  </a:lnTo>
                  <a:lnTo>
                    <a:pt x="340094" y="706266"/>
                  </a:lnTo>
                  <a:lnTo>
                    <a:pt x="354265" y="696004"/>
                  </a:lnTo>
                  <a:lnTo>
                    <a:pt x="368435" y="685743"/>
                  </a:lnTo>
                  <a:lnTo>
                    <a:pt x="382606" y="675481"/>
                  </a:lnTo>
                  <a:lnTo>
                    <a:pt x="396776" y="665220"/>
                  </a:lnTo>
                  <a:lnTo>
                    <a:pt x="410947" y="654959"/>
                  </a:lnTo>
                  <a:lnTo>
                    <a:pt x="425118" y="644697"/>
                  </a:lnTo>
                  <a:lnTo>
                    <a:pt x="439288" y="634436"/>
                  </a:lnTo>
                  <a:lnTo>
                    <a:pt x="453459" y="624174"/>
                  </a:lnTo>
                  <a:lnTo>
                    <a:pt x="467629" y="613913"/>
                  </a:lnTo>
                  <a:lnTo>
                    <a:pt x="481800" y="603651"/>
                  </a:lnTo>
                  <a:lnTo>
                    <a:pt x="495971" y="593390"/>
                  </a:lnTo>
                  <a:lnTo>
                    <a:pt x="510141" y="583128"/>
                  </a:lnTo>
                  <a:lnTo>
                    <a:pt x="524312" y="572867"/>
                  </a:lnTo>
                  <a:lnTo>
                    <a:pt x="538482" y="562605"/>
                  </a:lnTo>
                  <a:lnTo>
                    <a:pt x="552653" y="552344"/>
                  </a:lnTo>
                  <a:lnTo>
                    <a:pt x="566824" y="542083"/>
                  </a:lnTo>
                  <a:lnTo>
                    <a:pt x="580994" y="531821"/>
                  </a:lnTo>
                  <a:lnTo>
                    <a:pt x="595165" y="521560"/>
                  </a:lnTo>
                  <a:lnTo>
                    <a:pt x="609335" y="511298"/>
                  </a:lnTo>
                  <a:lnTo>
                    <a:pt x="623506" y="501037"/>
                  </a:lnTo>
                  <a:lnTo>
                    <a:pt x="637677" y="490775"/>
                  </a:lnTo>
                  <a:lnTo>
                    <a:pt x="651847" y="480514"/>
                  </a:lnTo>
                  <a:lnTo>
                    <a:pt x="666018" y="470252"/>
                  </a:lnTo>
                  <a:lnTo>
                    <a:pt x="680188" y="459991"/>
                  </a:lnTo>
                  <a:lnTo>
                    <a:pt x="694359" y="449729"/>
                  </a:lnTo>
                  <a:lnTo>
                    <a:pt x="708530" y="439468"/>
                  </a:lnTo>
                  <a:lnTo>
                    <a:pt x="722700" y="429206"/>
                  </a:lnTo>
                  <a:lnTo>
                    <a:pt x="736871" y="418945"/>
                  </a:lnTo>
                  <a:lnTo>
                    <a:pt x="751041" y="408684"/>
                  </a:lnTo>
                  <a:lnTo>
                    <a:pt x="765212" y="398422"/>
                  </a:lnTo>
                  <a:lnTo>
                    <a:pt x="779383" y="388161"/>
                  </a:lnTo>
                  <a:lnTo>
                    <a:pt x="793553" y="377899"/>
                  </a:lnTo>
                  <a:lnTo>
                    <a:pt x="807724" y="367638"/>
                  </a:lnTo>
                  <a:lnTo>
                    <a:pt x="821894" y="357376"/>
                  </a:lnTo>
                  <a:lnTo>
                    <a:pt x="836065" y="347115"/>
                  </a:lnTo>
                  <a:lnTo>
                    <a:pt x="850236" y="336853"/>
                  </a:lnTo>
                  <a:lnTo>
                    <a:pt x="864406" y="326592"/>
                  </a:lnTo>
                  <a:lnTo>
                    <a:pt x="878577" y="316330"/>
                  </a:lnTo>
                  <a:lnTo>
                    <a:pt x="892747" y="306069"/>
                  </a:lnTo>
                  <a:lnTo>
                    <a:pt x="906918" y="295808"/>
                  </a:lnTo>
                  <a:lnTo>
                    <a:pt x="921089" y="285546"/>
                  </a:lnTo>
                  <a:lnTo>
                    <a:pt x="935259" y="275285"/>
                  </a:lnTo>
                  <a:lnTo>
                    <a:pt x="949430" y="265023"/>
                  </a:lnTo>
                  <a:lnTo>
                    <a:pt x="963600" y="254762"/>
                  </a:lnTo>
                  <a:lnTo>
                    <a:pt x="977771" y="244500"/>
                  </a:lnTo>
                  <a:lnTo>
                    <a:pt x="991942" y="234239"/>
                  </a:lnTo>
                  <a:lnTo>
                    <a:pt x="1006112" y="223977"/>
                  </a:lnTo>
                  <a:lnTo>
                    <a:pt x="1020283" y="213716"/>
                  </a:lnTo>
                  <a:lnTo>
                    <a:pt x="1034453" y="203454"/>
                  </a:lnTo>
                  <a:lnTo>
                    <a:pt x="1048624" y="193193"/>
                  </a:lnTo>
                  <a:lnTo>
                    <a:pt x="1062795" y="182931"/>
                  </a:lnTo>
                  <a:lnTo>
                    <a:pt x="1076965" y="172670"/>
                  </a:lnTo>
                  <a:lnTo>
                    <a:pt x="1091136" y="162409"/>
                  </a:lnTo>
                  <a:lnTo>
                    <a:pt x="1105306" y="152147"/>
                  </a:lnTo>
                  <a:lnTo>
                    <a:pt x="1119477" y="141886"/>
                  </a:lnTo>
                  <a:lnTo>
                    <a:pt x="1133648" y="131624"/>
                  </a:lnTo>
                  <a:lnTo>
                    <a:pt x="1147818" y="121363"/>
                  </a:lnTo>
                  <a:lnTo>
                    <a:pt x="1161989" y="111101"/>
                  </a:lnTo>
                  <a:lnTo>
                    <a:pt x="1176159" y="100840"/>
                  </a:lnTo>
                  <a:lnTo>
                    <a:pt x="1190330" y="90578"/>
                  </a:lnTo>
                  <a:lnTo>
                    <a:pt x="1204501" y="80317"/>
                  </a:lnTo>
                  <a:lnTo>
                    <a:pt x="1218671" y="70055"/>
                  </a:lnTo>
                  <a:lnTo>
                    <a:pt x="1232842" y="59794"/>
                  </a:lnTo>
                  <a:lnTo>
                    <a:pt x="1247012" y="49533"/>
                  </a:lnTo>
                  <a:lnTo>
                    <a:pt x="1261183" y="39271"/>
                  </a:lnTo>
                  <a:lnTo>
                    <a:pt x="1275354" y="29010"/>
                  </a:lnTo>
                  <a:lnTo>
                    <a:pt x="1289524" y="18748"/>
                  </a:lnTo>
                  <a:lnTo>
                    <a:pt x="1303695" y="8487"/>
                  </a:lnTo>
                  <a:lnTo>
                    <a:pt x="13154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929696" y="5832112"/>
              <a:ext cx="143234" cy="131458"/>
            </a:xfrm>
            <a:custGeom>
              <a:avLst/>
              <a:pathLst>
                <a:path w="143234" h="131458">
                  <a:moveTo>
                    <a:pt x="84457" y="131458"/>
                  </a:moveTo>
                  <a:lnTo>
                    <a:pt x="143234" y="0"/>
                  </a:lnTo>
                  <a:lnTo>
                    <a:pt x="0" y="148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552057" y="5503830"/>
              <a:ext cx="1205458" cy="1280822"/>
            </a:xfrm>
            <a:custGeom>
              <a:avLst/>
              <a:pathLst>
                <a:path w="1205458" h="1280822">
                  <a:moveTo>
                    <a:pt x="1205458" y="1280822"/>
                  </a:moveTo>
                  <a:lnTo>
                    <a:pt x="1192534" y="1267090"/>
                  </a:lnTo>
                  <a:lnTo>
                    <a:pt x="1179610" y="1253358"/>
                  </a:lnTo>
                  <a:lnTo>
                    <a:pt x="1166686" y="1239626"/>
                  </a:lnTo>
                  <a:lnTo>
                    <a:pt x="1153762" y="1225894"/>
                  </a:lnTo>
                  <a:lnTo>
                    <a:pt x="1140838" y="1212162"/>
                  </a:lnTo>
                  <a:lnTo>
                    <a:pt x="1127914" y="1198430"/>
                  </a:lnTo>
                  <a:lnTo>
                    <a:pt x="1114990" y="1184698"/>
                  </a:lnTo>
                  <a:lnTo>
                    <a:pt x="1102066" y="1170966"/>
                  </a:lnTo>
                  <a:lnTo>
                    <a:pt x="1089142" y="1157234"/>
                  </a:lnTo>
                  <a:lnTo>
                    <a:pt x="1076218" y="1143502"/>
                  </a:lnTo>
                  <a:lnTo>
                    <a:pt x="1063294" y="1129770"/>
                  </a:lnTo>
                  <a:lnTo>
                    <a:pt x="1050370" y="1116038"/>
                  </a:lnTo>
                  <a:lnTo>
                    <a:pt x="1037446" y="1102306"/>
                  </a:lnTo>
                  <a:lnTo>
                    <a:pt x="1024522" y="1088574"/>
                  </a:lnTo>
                  <a:lnTo>
                    <a:pt x="1011598" y="1074842"/>
                  </a:lnTo>
                  <a:lnTo>
                    <a:pt x="998674" y="1061110"/>
                  </a:lnTo>
                  <a:lnTo>
                    <a:pt x="985750" y="1047378"/>
                  </a:lnTo>
                  <a:lnTo>
                    <a:pt x="972826" y="1033646"/>
                  </a:lnTo>
                  <a:lnTo>
                    <a:pt x="959902" y="1019914"/>
                  </a:lnTo>
                  <a:lnTo>
                    <a:pt x="946977" y="1006182"/>
                  </a:lnTo>
                  <a:lnTo>
                    <a:pt x="934053" y="992450"/>
                  </a:lnTo>
                  <a:lnTo>
                    <a:pt x="921129" y="978718"/>
                  </a:lnTo>
                  <a:lnTo>
                    <a:pt x="908205" y="964986"/>
                  </a:lnTo>
                  <a:lnTo>
                    <a:pt x="895281" y="951254"/>
                  </a:lnTo>
                  <a:lnTo>
                    <a:pt x="882357" y="937522"/>
                  </a:lnTo>
                  <a:lnTo>
                    <a:pt x="869433" y="923790"/>
                  </a:lnTo>
                  <a:lnTo>
                    <a:pt x="856509" y="910058"/>
                  </a:lnTo>
                  <a:lnTo>
                    <a:pt x="843585" y="896326"/>
                  </a:lnTo>
                  <a:lnTo>
                    <a:pt x="830661" y="882594"/>
                  </a:lnTo>
                  <a:lnTo>
                    <a:pt x="817737" y="868862"/>
                  </a:lnTo>
                  <a:lnTo>
                    <a:pt x="804813" y="855130"/>
                  </a:lnTo>
                  <a:lnTo>
                    <a:pt x="791889" y="841398"/>
                  </a:lnTo>
                  <a:lnTo>
                    <a:pt x="778965" y="827666"/>
                  </a:lnTo>
                  <a:lnTo>
                    <a:pt x="766041" y="813934"/>
                  </a:lnTo>
                  <a:lnTo>
                    <a:pt x="753117" y="800202"/>
                  </a:lnTo>
                  <a:lnTo>
                    <a:pt x="740193" y="786470"/>
                  </a:lnTo>
                  <a:lnTo>
                    <a:pt x="727269" y="772738"/>
                  </a:lnTo>
                  <a:lnTo>
                    <a:pt x="714345" y="759006"/>
                  </a:lnTo>
                  <a:lnTo>
                    <a:pt x="701421" y="745274"/>
                  </a:lnTo>
                  <a:lnTo>
                    <a:pt x="688497" y="731542"/>
                  </a:lnTo>
                  <a:lnTo>
                    <a:pt x="675573" y="717810"/>
                  </a:lnTo>
                  <a:lnTo>
                    <a:pt x="662649" y="704078"/>
                  </a:lnTo>
                  <a:lnTo>
                    <a:pt x="649725" y="690346"/>
                  </a:lnTo>
                  <a:lnTo>
                    <a:pt x="636801" y="676614"/>
                  </a:lnTo>
                  <a:lnTo>
                    <a:pt x="623877" y="662882"/>
                  </a:lnTo>
                  <a:lnTo>
                    <a:pt x="610953" y="649150"/>
                  </a:lnTo>
                  <a:lnTo>
                    <a:pt x="598029" y="635418"/>
                  </a:lnTo>
                  <a:lnTo>
                    <a:pt x="585105" y="621686"/>
                  </a:lnTo>
                  <a:lnTo>
                    <a:pt x="572181" y="607954"/>
                  </a:lnTo>
                  <a:lnTo>
                    <a:pt x="559257" y="594222"/>
                  </a:lnTo>
                  <a:lnTo>
                    <a:pt x="546333" y="580490"/>
                  </a:lnTo>
                  <a:lnTo>
                    <a:pt x="533409" y="566758"/>
                  </a:lnTo>
                  <a:lnTo>
                    <a:pt x="520485" y="553026"/>
                  </a:lnTo>
                  <a:lnTo>
                    <a:pt x="507561" y="539294"/>
                  </a:lnTo>
                  <a:lnTo>
                    <a:pt x="494637" y="525562"/>
                  </a:lnTo>
                  <a:lnTo>
                    <a:pt x="481713" y="511830"/>
                  </a:lnTo>
                  <a:lnTo>
                    <a:pt x="468789" y="498098"/>
                  </a:lnTo>
                  <a:lnTo>
                    <a:pt x="455865" y="484366"/>
                  </a:lnTo>
                  <a:lnTo>
                    <a:pt x="442941" y="470634"/>
                  </a:lnTo>
                  <a:lnTo>
                    <a:pt x="430017" y="456902"/>
                  </a:lnTo>
                  <a:lnTo>
                    <a:pt x="417093" y="443170"/>
                  </a:lnTo>
                  <a:lnTo>
                    <a:pt x="404169" y="429438"/>
                  </a:lnTo>
                  <a:lnTo>
                    <a:pt x="391245" y="415706"/>
                  </a:lnTo>
                  <a:lnTo>
                    <a:pt x="378321" y="401974"/>
                  </a:lnTo>
                  <a:lnTo>
                    <a:pt x="365397" y="388242"/>
                  </a:lnTo>
                  <a:lnTo>
                    <a:pt x="352473" y="374510"/>
                  </a:lnTo>
                  <a:lnTo>
                    <a:pt x="339549" y="360777"/>
                  </a:lnTo>
                  <a:lnTo>
                    <a:pt x="326625" y="347045"/>
                  </a:lnTo>
                  <a:lnTo>
                    <a:pt x="313701" y="333313"/>
                  </a:lnTo>
                  <a:lnTo>
                    <a:pt x="300777" y="319581"/>
                  </a:lnTo>
                  <a:lnTo>
                    <a:pt x="287853" y="305849"/>
                  </a:lnTo>
                  <a:lnTo>
                    <a:pt x="274929" y="292117"/>
                  </a:lnTo>
                  <a:lnTo>
                    <a:pt x="262005" y="278385"/>
                  </a:lnTo>
                  <a:lnTo>
                    <a:pt x="249081" y="264653"/>
                  </a:lnTo>
                  <a:lnTo>
                    <a:pt x="236157" y="250921"/>
                  </a:lnTo>
                  <a:lnTo>
                    <a:pt x="223233" y="237189"/>
                  </a:lnTo>
                  <a:lnTo>
                    <a:pt x="210309" y="223457"/>
                  </a:lnTo>
                  <a:lnTo>
                    <a:pt x="197385" y="209725"/>
                  </a:lnTo>
                  <a:lnTo>
                    <a:pt x="184461" y="195993"/>
                  </a:lnTo>
                  <a:lnTo>
                    <a:pt x="171537" y="182261"/>
                  </a:lnTo>
                  <a:lnTo>
                    <a:pt x="158613" y="168529"/>
                  </a:lnTo>
                  <a:lnTo>
                    <a:pt x="145689" y="154797"/>
                  </a:lnTo>
                  <a:lnTo>
                    <a:pt x="132765" y="141065"/>
                  </a:lnTo>
                  <a:lnTo>
                    <a:pt x="119841" y="127333"/>
                  </a:lnTo>
                  <a:lnTo>
                    <a:pt x="106917" y="113601"/>
                  </a:lnTo>
                  <a:lnTo>
                    <a:pt x="93993" y="99869"/>
                  </a:lnTo>
                  <a:lnTo>
                    <a:pt x="81069" y="86137"/>
                  </a:lnTo>
                  <a:lnTo>
                    <a:pt x="68145" y="72405"/>
                  </a:lnTo>
                  <a:lnTo>
                    <a:pt x="55221" y="58673"/>
                  </a:lnTo>
                  <a:lnTo>
                    <a:pt x="42297" y="44941"/>
                  </a:lnTo>
                  <a:lnTo>
                    <a:pt x="29373" y="31209"/>
                  </a:lnTo>
                  <a:lnTo>
                    <a:pt x="16449" y="17477"/>
                  </a:lnTo>
                  <a:lnTo>
                    <a:pt x="3525" y="374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552057" y="5503830"/>
              <a:ext cx="137900" cy="140158"/>
            </a:xfrm>
            <a:custGeom>
              <a:avLst/>
              <a:pathLst>
                <a:path w="137900" h="140158">
                  <a:moveTo>
                    <a:pt x="137900" y="41467"/>
                  </a:moveTo>
                  <a:lnTo>
                    <a:pt x="0" y="0"/>
                  </a:lnTo>
                  <a:lnTo>
                    <a:pt x="33038" y="1401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674426" y="3614133"/>
              <a:ext cx="1382329" cy="28808"/>
            </a:xfrm>
            <a:custGeom>
              <a:avLst/>
              <a:pathLst>
                <a:path w="1382329" h="28808">
                  <a:moveTo>
                    <a:pt x="0" y="28808"/>
                  </a:moveTo>
                  <a:lnTo>
                    <a:pt x="15053" y="28494"/>
                  </a:lnTo>
                  <a:lnTo>
                    <a:pt x="30107" y="28181"/>
                  </a:lnTo>
                  <a:lnTo>
                    <a:pt x="45160" y="27867"/>
                  </a:lnTo>
                  <a:lnTo>
                    <a:pt x="60214" y="27553"/>
                  </a:lnTo>
                  <a:lnTo>
                    <a:pt x="75267" y="27239"/>
                  </a:lnTo>
                  <a:lnTo>
                    <a:pt x="90321" y="26926"/>
                  </a:lnTo>
                  <a:lnTo>
                    <a:pt x="105375" y="26612"/>
                  </a:lnTo>
                  <a:lnTo>
                    <a:pt x="120428" y="26298"/>
                  </a:lnTo>
                  <a:lnTo>
                    <a:pt x="135482" y="25985"/>
                  </a:lnTo>
                  <a:lnTo>
                    <a:pt x="150535" y="25671"/>
                  </a:lnTo>
                  <a:lnTo>
                    <a:pt x="165589" y="25357"/>
                  </a:lnTo>
                  <a:lnTo>
                    <a:pt x="180643" y="25043"/>
                  </a:lnTo>
                  <a:lnTo>
                    <a:pt x="195696" y="24730"/>
                  </a:lnTo>
                  <a:lnTo>
                    <a:pt x="210750" y="24416"/>
                  </a:lnTo>
                  <a:lnTo>
                    <a:pt x="225803" y="24102"/>
                  </a:lnTo>
                  <a:lnTo>
                    <a:pt x="240857" y="23788"/>
                  </a:lnTo>
                  <a:lnTo>
                    <a:pt x="255911" y="23475"/>
                  </a:lnTo>
                  <a:lnTo>
                    <a:pt x="270964" y="23161"/>
                  </a:lnTo>
                  <a:lnTo>
                    <a:pt x="286018" y="22847"/>
                  </a:lnTo>
                  <a:lnTo>
                    <a:pt x="301071" y="22534"/>
                  </a:lnTo>
                  <a:lnTo>
                    <a:pt x="316125" y="22220"/>
                  </a:lnTo>
                  <a:lnTo>
                    <a:pt x="331179" y="21906"/>
                  </a:lnTo>
                  <a:lnTo>
                    <a:pt x="346232" y="21592"/>
                  </a:lnTo>
                  <a:lnTo>
                    <a:pt x="361286" y="21279"/>
                  </a:lnTo>
                  <a:lnTo>
                    <a:pt x="376339" y="20965"/>
                  </a:lnTo>
                  <a:lnTo>
                    <a:pt x="391393" y="20651"/>
                  </a:lnTo>
                  <a:lnTo>
                    <a:pt x="406447" y="20337"/>
                  </a:lnTo>
                  <a:lnTo>
                    <a:pt x="421500" y="20024"/>
                  </a:lnTo>
                  <a:lnTo>
                    <a:pt x="436554" y="19710"/>
                  </a:lnTo>
                  <a:lnTo>
                    <a:pt x="451607" y="19396"/>
                  </a:lnTo>
                  <a:lnTo>
                    <a:pt x="466661" y="19083"/>
                  </a:lnTo>
                  <a:lnTo>
                    <a:pt x="481715" y="18769"/>
                  </a:lnTo>
                  <a:lnTo>
                    <a:pt x="496768" y="18455"/>
                  </a:lnTo>
                  <a:lnTo>
                    <a:pt x="511822" y="18141"/>
                  </a:lnTo>
                  <a:lnTo>
                    <a:pt x="526875" y="17828"/>
                  </a:lnTo>
                  <a:lnTo>
                    <a:pt x="541929" y="17514"/>
                  </a:lnTo>
                  <a:lnTo>
                    <a:pt x="556983" y="17200"/>
                  </a:lnTo>
                  <a:lnTo>
                    <a:pt x="572036" y="16886"/>
                  </a:lnTo>
                  <a:lnTo>
                    <a:pt x="587090" y="16573"/>
                  </a:lnTo>
                  <a:lnTo>
                    <a:pt x="602143" y="16259"/>
                  </a:lnTo>
                  <a:lnTo>
                    <a:pt x="617197" y="15945"/>
                  </a:lnTo>
                  <a:lnTo>
                    <a:pt x="632251" y="15632"/>
                  </a:lnTo>
                  <a:lnTo>
                    <a:pt x="647304" y="15318"/>
                  </a:lnTo>
                  <a:lnTo>
                    <a:pt x="662358" y="15004"/>
                  </a:lnTo>
                  <a:lnTo>
                    <a:pt x="677411" y="14690"/>
                  </a:lnTo>
                  <a:lnTo>
                    <a:pt x="692465" y="14377"/>
                  </a:lnTo>
                  <a:lnTo>
                    <a:pt x="707519" y="14063"/>
                  </a:lnTo>
                  <a:lnTo>
                    <a:pt x="722572" y="13749"/>
                  </a:lnTo>
                  <a:lnTo>
                    <a:pt x="737626" y="13436"/>
                  </a:lnTo>
                  <a:lnTo>
                    <a:pt x="752679" y="13122"/>
                  </a:lnTo>
                  <a:lnTo>
                    <a:pt x="767733" y="12808"/>
                  </a:lnTo>
                  <a:lnTo>
                    <a:pt x="782787" y="12494"/>
                  </a:lnTo>
                  <a:lnTo>
                    <a:pt x="797840" y="12181"/>
                  </a:lnTo>
                  <a:lnTo>
                    <a:pt x="812894" y="11867"/>
                  </a:lnTo>
                  <a:lnTo>
                    <a:pt x="827947" y="11553"/>
                  </a:lnTo>
                  <a:lnTo>
                    <a:pt x="843001" y="11239"/>
                  </a:lnTo>
                  <a:lnTo>
                    <a:pt x="858055" y="10926"/>
                  </a:lnTo>
                  <a:lnTo>
                    <a:pt x="873108" y="10612"/>
                  </a:lnTo>
                  <a:lnTo>
                    <a:pt x="888162" y="10298"/>
                  </a:lnTo>
                  <a:lnTo>
                    <a:pt x="903215" y="9985"/>
                  </a:lnTo>
                  <a:lnTo>
                    <a:pt x="918269" y="9671"/>
                  </a:lnTo>
                  <a:lnTo>
                    <a:pt x="933323" y="9357"/>
                  </a:lnTo>
                  <a:lnTo>
                    <a:pt x="948376" y="9043"/>
                  </a:lnTo>
                  <a:lnTo>
                    <a:pt x="963430" y="8730"/>
                  </a:lnTo>
                  <a:lnTo>
                    <a:pt x="978483" y="8416"/>
                  </a:lnTo>
                  <a:lnTo>
                    <a:pt x="993537" y="8102"/>
                  </a:lnTo>
                  <a:lnTo>
                    <a:pt x="1008591" y="7788"/>
                  </a:lnTo>
                  <a:lnTo>
                    <a:pt x="1023644" y="7475"/>
                  </a:lnTo>
                  <a:lnTo>
                    <a:pt x="1038698" y="7161"/>
                  </a:lnTo>
                  <a:lnTo>
                    <a:pt x="1053751" y="6847"/>
                  </a:lnTo>
                  <a:lnTo>
                    <a:pt x="1068805" y="6534"/>
                  </a:lnTo>
                  <a:lnTo>
                    <a:pt x="1083859" y="6220"/>
                  </a:lnTo>
                  <a:lnTo>
                    <a:pt x="1098912" y="5906"/>
                  </a:lnTo>
                  <a:lnTo>
                    <a:pt x="1113966" y="5592"/>
                  </a:lnTo>
                  <a:lnTo>
                    <a:pt x="1129019" y="5279"/>
                  </a:lnTo>
                  <a:lnTo>
                    <a:pt x="1144073" y="4965"/>
                  </a:lnTo>
                  <a:lnTo>
                    <a:pt x="1159126" y="4651"/>
                  </a:lnTo>
                  <a:lnTo>
                    <a:pt x="1174180" y="4337"/>
                  </a:lnTo>
                  <a:lnTo>
                    <a:pt x="1189234" y="4024"/>
                  </a:lnTo>
                  <a:lnTo>
                    <a:pt x="1204287" y="3710"/>
                  </a:lnTo>
                  <a:lnTo>
                    <a:pt x="1219341" y="3396"/>
                  </a:lnTo>
                  <a:lnTo>
                    <a:pt x="1234394" y="3083"/>
                  </a:lnTo>
                  <a:lnTo>
                    <a:pt x="1249448" y="2769"/>
                  </a:lnTo>
                  <a:lnTo>
                    <a:pt x="1264502" y="2455"/>
                  </a:lnTo>
                  <a:lnTo>
                    <a:pt x="1279555" y="2141"/>
                  </a:lnTo>
                  <a:lnTo>
                    <a:pt x="1294609" y="1828"/>
                  </a:lnTo>
                  <a:lnTo>
                    <a:pt x="1309662" y="1514"/>
                  </a:lnTo>
                  <a:lnTo>
                    <a:pt x="1324716" y="1200"/>
                  </a:lnTo>
                  <a:lnTo>
                    <a:pt x="1339770" y="886"/>
                  </a:lnTo>
                  <a:lnTo>
                    <a:pt x="1354823" y="573"/>
                  </a:lnTo>
                  <a:lnTo>
                    <a:pt x="1369877" y="259"/>
                  </a:lnTo>
                  <a:lnTo>
                    <a:pt x="13823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930575" y="3544747"/>
              <a:ext cx="126180" cy="143968"/>
            </a:xfrm>
            <a:custGeom>
              <a:avLst/>
              <a:pathLst>
                <a:path w="126180" h="143968">
                  <a:moveTo>
                    <a:pt x="3000" y="143968"/>
                  </a:moveTo>
                  <a:lnTo>
                    <a:pt x="126180" y="6938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418615" y="5337474"/>
              <a:ext cx="1255008" cy="2090657"/>
            </a:xfrm>
            <a:custGeom>
              <a:avLst/>
              <a:pathLst>
                <a:path w="1255008" h="2090657">
                  <a:moveTo>
                    <a:pt x="0" y="0"/>
                  </a:moveTo>
                  <a:lnTo>
                    <a:pt x="13238" y="22053"/>
                  </a:lnTo>
                  <a:lnTo>
                    <a:pt x="26476" y="44106"/>
                  </a:lnTo>
                  <a:lnTo>
                    <a:pt x="39714" y="66159"/>
                  </a:lnTo>
                  <a:lnTo>
                    <a:pt x="52953" y="88212"/>
                  </a:lnTo>
                  <a:lnTo>
                    <a:pt x="66191" y="110265"/>
                  </a:lnTo>
                  <a:lnTo>
                    <a:pt x="79429" y="132318"/>
                  </a:lnTo>
                  <a:lnTo>
                    <a:pt x="92668" y="154371"/>
                  </a:lnTo>
                  <a:lnTo>
                    <a:pt x="105906" y="176424"/>
                  </a:lnTo>
                  <a:lnTo>
                    <a:pt x="119144" y="198477"/>
                  </a:lnTo>
                  <a:lnTo>
                    <a:pt x="132383" y="220530"/>
                  </a:lnTo>
                  <a:lnTo>
                    <a:pt x="145621" y="242583"/>
                  </a:lnTo>
                  <a:lnTo>
                    <a:pt x="158859" y="264636"/>
                  </a:lnTo>
                  <a:lnTo>
                    <a:pt x="172098" y="286690"/>
                  </a:lnTo>
                  <a:lnTo>
                    <a:pt x="185336" y="308743"/>
                  </a:lnTo>
                  <a:lnTo>
                    <a:pt x="198574" y="330796"/>
                  </a:lnTo>
                  <a:lnTo>
                    <a:pt x="211813" y="352849"/>
                  </a:lnTo>
                  <a:lnTo>
                    <a:pt x="225051" y="374902"/>
                  </a:lnTo>
                  <a:lnTo>
                    <a:pt x="238289" y="396955"/>
                  </a:lnTo>
                  <a:lnTo>
                    <a:pt x="251528" y="419008"/>
                  </a:lnTo>
                  <a:lnTo>
                    <a:pt x="264766" y="441061"/>
                  </a:lnTo>
                  <a:lnTo>
                    <a:pt x="278004" y="463114"/>
                  </a:lnTo>
                  <a:lnTo>
                    <a:pt x="291243" y="485167"/>
                  </a:lnTo>
                  <a:lnTo>
                    <a:pt x="304481" y="507220"/>
                  </a:lnTo>
                  <a:lnTo>
                    <a:pt x="317719" y="529273"/>
                  </a:lnTo>
                  <a:lnTo>
                    <a:pt x="330958" y="551327"/>
                  </a:lnTo>
                  <a:lnTo>
                    <a:pt x="344196" y="573380"/>
                  </a:lnTo>
                  <a:lnTo>
                    <a:pt x="357434" y="595433"/>
                  </a:lnTo>
                  <a:lnTo>
                    <a:pt x="370673" y="617486"/>
                  </a:lnTo>
                  <a:lnTo>
                    <a:pt x="383911" y="639539"/>
                  </a:lnTo>
                  <a:lnTo>
                    <a:pt x="397149" y="661592"/>
                  </a:lnTo>
                  <a:lnTo>
                    <a:pt x="410388" y="683645"/>
                  </a:lnTo>
                  <a:lnTo>
                    <a:pt x="423626" y="705698"/>
                  </a:lnTo>
                  <a:lnTo>
                    <a:pt x="436864" y="727751"/>
                  </a:lnTo>
                  <a:lnTo>
                    <a:pt x="450103" y="749804"/>
                  </a:lnTo>
                  <a:lnTo>
                    <a:pt x="463341" y="771857"/>
                  </a:lnTo>
                  <a:lnTo>
                    <a:pt x="476579" y="793910"/>
                  </a:lnTo>
                  <a:lnTo>
                    <a:pt x="489818" y="815963"/>
                  </a:lnTo>
                  <a:lnTo>
                    <a:pt x="503056" y="838017"/>
                  </a:lnTo>
                  <a:lnTo>
                    <a:pt x="516294" y="860070"/>
                  </a:lnTo>
                  <a:lnTo>
                    <a:pt x="529533" y="882123"/>
                  </a:lnTo>
                  <a:lnTo>
                    <a:pt x="542771" y="904176"/>
                  </a:lnTo>
                  <a:lnTo>
                    <a:pt x="556009" y="926229"/>
                  </a:lnTo>
                  <a:lnTo>
                    <a:pt x="569248" y="948282"/>
                  </a:lnTo>
                  <a:lnTo>
                    <a:pt x="582486" y="970335"/>
                  </a:lnTo>
                  <a:lnTo>
                    <a:pt x="595724" y="992388"/>
                  </a:lnTo>
                  <a:lnTo>
                    <a:pt x="608963" y="1014441"/>
                  </a:lnTo>
                  <a:lnTo>
                    <a:pt x="622201" y="1036494"/>
                  </a:lnTo>
                  <a:lnTo>
                    <a:pt x="635439" y="1058547"/>
                  </a:lnTo>
                  <a:lnTo>
                    <a:pt x="648678" y="1080600"/>
                  </a:lnTo>
                  <a:lnTo>
                    <a:pt x="661916" y="1102654"/>
                  </a:lnTo>
                  <a:lnTo>
                    <a:pt x="675154" y="1124707"/>
                  </a:lnTo>
                  <a:lnTo>
                    <a:pt x="688393" y="1146760"/>
                  </a:lnTo>
                  <a:lnTo>
                    <a:pt x="701631" y="1168813"/>
                  </a:lnTo>
                  <a:lnTo>
                    <a:pt x="714869" y="1190866"/>
                  </a:lnTo>
                  <a:lnTo>
                    <a:pt x="728108" y="1212919"/>
                  </a:lnTo>
                  <a:lnTo>
                    <a:pt x="741346" y="1234972"/>
                  </a:lnTo>
                  <a:lnTo>
                    <a:pt x="754584" y="1257025"/>
                  </a:lnTo>
                  <a:lnTo>
                    <a:pt x="767823" y="1279078"/>
                  </a:lnTo>
                  <a:lnTo>
                    <a:pt x="781061" y="1301131"/>
                  </a:lnTo>
                  <a:lnTo>
                    <a:pt x="794299" y="1323184"/>
                  </a:lnTo>
                  <a:lnTo>
                    <a:pt x="807538" y="1345237"/>
                  </a:lnTo>
                  <a:lnTo>
                    <a:pt x="820776" y="1367291"/>
                  </a:lnTo>
                  <a:lnTo>
                    <a:pt x="834014" y="1389344"/>
                  </a:lnTo>
                  <a:lnTo>
                    <a:pt x="847253" y="1411397"/>
                  </a:lnTo>
                  <a:lnTo>
                    <a:pt x="860491" y="1433450"/>
                  </a:lnTo>
                  <a:lnTo>
                    <a:pt x="873729" y="1455503"/>
                  </a:lnTo>
                  <a:lnTo>
                    <a:pt x="886967" y="1477556"/>
                  </a:lnTo>
                  <a:lnTo>
                    <a:pt x="900206" y="1499609"/>
                  </a:lnTo>
                  <a:lnTo>
                    <a:pt x="913444" y="1521662"/>
                  </a:lnTo>
                  <a:lnTo>
                    <a:pt x="926682" y="1543715"/>
                  </a:lnTo>
                  <a:lnTo>
                    <a:pt x="939921" y="1565768"/>
                  </a:lnTo>
                  <a:lnTo>
                    <a:pt x="953159" y="1587821"/>
                  </a:lnTo>
                  <a:lnTo>
                    <a:pt x="966397" y="1609874"/>
                  </a:lnTo>
                  <a:lnTo>
                    <a:pt x="979636" y="1631927"/>
                  </a:lnTo>
                  <a:lnTo>
                    <a:pt x="992874" y="1653981"/>
                  </a:lnTo>
                  <a:lnTo>
                    <a:pt x="1006112" y="1676034"/>
                  </a:lnTo>
                  <a:lnTo>
                    <a:pt x="1019351" y="1698087"/>
                  </a:lnTo>
                  <a:lnTo>
                    <a:pt x="1032589" y="1720140"/>
                  </a:lnTo>
                  <a:lnTo>
                    <a:pt x="1045827" y="1742193"/>
                  </a:lnTo>
                  <a:lnTo>
                    <a:pt x="1059066" y="1764246"/>
                  </a:lnTo>
                  <a:lnTo>
                    <a:pt x="1072304" y="1786299"/>
                  </a:lnTo>
                  <a:lnTo>
                    <a:pt x="1085542" y="1808352"/>
                  </a:lnTo>
                  <a:lnTo>
                    <a:pt x="1098781" y="1830405"/>
                  </a:lnTo>
                  <a:lnTo>
                    <a:pt x="1112019" y="1852458"/>
                  </a:lnTo>
                  <a:lnTo>
                    <a:pt x="1125257" y="1874511"/>
                  </a:lnTo>
                  <a:lnTo>
                    <a:pt x="1138496" y="1896564"/>
                  </a:lnTo>
                  <a:lnTo>
                    <a:pt x="1151734" y="1918618"/>
                  </a:lnTo>
                  <a:lnTo>
                    <a:pt x="1164972" y="1940671"/>
                  </a:lnTo>
                  <a:lnTo>
                    <a:pt x="1178211" y="1962724"/>
                  </a:lnTo>
                  <a:lnTo>
                    <a:pt x="1191449" y="1984777"/>
                  </a:lnTo>
                  <a:lnTo>
                    <a:pt x="1204687" y="2006830"/>
                  </a:lnTo>
                  <a:lnTo>
                    <a:pt x="1217926" y="2028883"/>
                  </a:lnTo>
                  <a:lnTo>
                    <a:pt x="1231164" y="2050936"/>
                  </a:lnTo>
                  <a:lnTo>
                    <a:pt x="1244402" y="2072989"/>
                  </a:lnTo>
                  <a:lnTo>
                    <a:pt x="1255008" y="20906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547708" y="7284153"/>
              <a:ext cx="125916" cy="143979"/>
            </a:xfrm>
            <a:custGeom>
              <a:avLst/>
              <a:pathLst>
                <a:path w="125916" h="143979">
                  <a:moveTo>
                    <a:pt x="0" y="74114"/>
                  </a:moveTo>
                  <a:lnTo>
                    <a:pt x="125916" y="143979"/>
                  </a:lnTo>
                  <a:lnTo>
                    <a:pt x="12346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674426" y="3642941"/>
              <a:ext cx="1013232" cy="527003"/>
            </a:xfrm>
            <a:custGeom>
              <a:avLst/>
              <a:pathLst>
                <a:path w="1013232" h="527003">
                  <a:moveTo>
                    <a:pt x="0" y="0"/>
                  </a:moveTo>
                  <a:lnTo>
                    <a:pt x="11202" y="5826"/>
                  </a:lnTo>
                  <a:lnTo>
                    <a:pt x="22404" y="11653"/>
                  </a:lnTo>
                  <a:lnTo>
                    <a:pt x="33607" y="17479"/>
                  </a:lnTo>
                  <a:lnTo>
                    <a:pt x="44809" y="23306"/>
                  </a:lnTo>
                  <a:lnTo>
                    <a:pt x="56012" y="29133"/>
                  </a:lnTo>
                  <a:lnTo>
                    <a:pt x="67214" y="34959"/>
                  </a:lnTo>
                  <a:lnTo>
                    <a:pt x="78417" y="40786"/>
                  </a:lnTo>
                  <a:lnTo>
                    <a:pt x="89619" y="46613"/>
                  </a:lnTo>
                  <a:lnTo>
                    <a:pt x="100822" y="52439"/>
                  </a:lnTo>
                  <a:lnTo>
                    <a:pt x="112024" y="58266"/>
                  </a:lnTo>
                  <a:lnTo>
                    <a:pt x="123227" y="64093"/>
                  </a:lnTo>
                  <a:lnTo>
                    <a:pt x="134429" y="69919"/>
                  </a:lnTo>
                  <a:lnTo>
                    <a:pt x="145632" y="75746"/>
                  </a:lnTo>
                  <a:lnTo>
                    <a:pt x="156834" y="81573"/>
                  </a:lnTo>
                  <a:lnTo>
                    <a:pt x="168037" y="87399"/>
                  </a:lnTo>
                  <a:lnTo>
                    <a:pt x="179239" y="93226"/>
                  </a:lnTo>
                  <a:lnTo>
                    <a:pt x="190442" y="99053"/>
                  </a:lnTo>
                  <a:lnTo>
                    <a:pt x="201644" y="104879"/>
                  </a:lnTo>
                  <a:lnTo>
                    <a:pt x="212847" y="110706"/>
                  </a:lnTo>
                  <a:lnTo>
                    <a:pt x="224049" y="116533"/>
                  </a:lnTo>
                  <a:lnTo>
                    <a:pt x="235252" y="122359"/>
                  </a:lnTo>
                  <a:lnTo>
                    <a:pt x="246454" y="128186"/>
                  </a:lnTo>
                  <a:lnTo>
                    <a:pt x="257657" y="134013"/>
                  </a:lnTo>
                  <a:lnTo>
                    <a:pt x="268859" y="139839"/>
                  </a:lnTo>
                  <a:lnTo>
                    <a:pt x="280062" y="145666"/>
                  </a:lnTo>
                  <a:lnTo>
                    <a:pt x="291264" y="151493"/>
                  </a:lnTo>
                  <a:lnTo>
                    <a:pt x="302467" y="157319"/>
                  </a:lnTo>
                  <a:lnTo>
                    <a:pt x="313669" y="163146"/>
                  </a:lnTo>
                  <a:lnTo>
                    <a:pt x="324872" y="168973"/>
                  </a:lnTo>
                  <a:lnTo>
                    <a:pt x="336074" y="174799"/>
                  </a:lnTo>
                  <a:lnTo>
                    <a:pt x="347277" y="180626"/>
                  </a:lnTo>
                  <a:lnTo>
                    <a:pt x="358479" y="186453"/>
                  </a:lnTo>
                  <a:lnTo>
                    <a:pt x="369682" y="192279"/>
                  </a:lnTo>
                  <a:lnTo>
                    <a:pt x="380884" y="198106"/>
                  </a:lnTo>
                  <a:lnTo>
                    <a:pt x="392087" y="203933"/>
                  </a:lnTo>
                  <a:lnTo>
                    <a:pt x="403289" y="209759"/>
                  </a:lnTo>
                  <a:lnTo>
                    <a:pt x="414492" y="215586"/>
                  </a:lnTo>
                  <a:lnTo>
                    <a:pt x="425694" y="221412"/>
                  </a:lnTo>
                  <a:lnTo>
                    <a:pt x="436897" y="227239"/>
                  </a:lnTo>
                  <a:lnTo>
                    <a:pt x="448099" y="233066"/>
                  </a:lnTo>
                  <a:lnTo>
                    <a:pt x="459302" y="238892"/>
                  </a:lnTo>
                  <a:lnTo>
                    <a:pt x="470504" y="244719"/>
                  </a:lnTo>
                  <a:lnTo>
                    <a:pt x="481707" y="250546"/>
                  </a:lnTo>
                  <a:lnTo>
                    <a:pt x="492909" y="256372"/>
                  </a:lnTo>
                  <a:lnTo>
                    <a:pt x="504112" y="262199"/>
                  </a:lnTo>
                  <a:lnTo>
                    <a:pt x="515314" y="268026"/>
                  </a:lnTo>
                  <a:lnTo>
                    <a:pt x="526517" y="273852"/>
                  </a:lnTo>
                  <a:lnTo>
                    <a:pt x="537719" y="279679"/>
                  </a:lnTo>
                  <a:lnTo>
                    <a:pt x="548922" y="285506"/>
                  </a:lnTo>
                  <a:lnTo>
                    <a:pt x="560124" y="291332"/>
                  </a:lnTo>
                  <a:lnTo>
                    <a:pt x="571327" y="297159"/>
                  </a:lnTo>
                  <a:lnTo>
                    <a:pt x="582529" y="302986"/>
                  </a:lnTo>
                  <a:lnTo>
                    <a:pt x="593732" y="308812"/>
                  </a:lnTo>
                  <a:lnTo>
                    <a:pt x="604934" y="314639"/>
                  </a:lnTo>
                  <a:lnTo>
                    <a:pt x="616137" y="320466"/>
                  </a:lnTo>
                  <a:lnTo>
                    <a:pt x="627339" y="326292"/>
                  </a:lnTo>
                  <a:lnTo>
                    <a:pt x="638542" y="332119"/>
                  </a:lnTo>
                  <a:lnTo>
                    <a:pt x="649744" y="337946"/>
                  </a:lnTo>
                  <a:lnTo>
                    <a:pt x="660947" y="343772"/>
                  </a:lnTo>
                  <a:lnTo>
                    <a:pt x="672149" y="349599"/>
                  </a:lnTo>
                  <a:lnTo>
                    <a:pt x="683352" y="355426"/>
                  </a:lnTo>
                  <a:lnTo>
                    <a:pt x="694554" y="361252"/>
                  </a:lnTo>
                  <a:lnTo>
                    <a:pt x="705757" y="367079"/>
                  </a:lnTo>
                  <a:lnTo>
                    <a:pt x="716959" y="372906"/>
                  </a:lnTo>
                  <a:lnTo>
                    <a:pt x="728162" y="378732"/>
                  </a:lnTo>
                  <a:lnTo>
                    <a:pt x="739364" y="384559"/>
                  </a:lnTo>
                  <a:lnTo>
                    <a:pt x="750567" y="390386"/>
                  </a:lnTo>
                  <a:lnTo>
                    <a:pt x="761769" y="396212"/>
                  </a:lnTo>
                  <a:lnTo>
                    <a:pt x="772972" y="402039"/>
                  </a:lnTo>
                  <a:lnTo>
                    <a:pt x="784174" y="407866"/>
                  </a:lnTo>
                  <a:lnTo>
                    <a:pt x="795377" y="413692"/>
                  </a:lnTo>
                  <a:lnTo>
                    <a:pt x="806579" y="419519"/>
                  </a:lnTo>
                  <a:lnTo>
                    <a:pt x="817782" y="425346"/>
                  </a:lnTo>
                  <a:lnTo>
                    <a:pt x="828984" y="431172"/>
                  </a:lnTo>
                  <a:lnTo>
                    <a:pt x="840187" y="436999"/>
                  </a:lnTo>
                  <a:lnTo>
                    <a:pt x="851389" y="442825"/>
                  </a:lnTo>
                  <a:lnTo>
                    <a:pt x="862592" y="448652"/>
                  </a:lnTo>
                  <a:lnTo>
                    <a:pt x="873794" y="454479"/>
                  </a:lnTo>
                  <a:lnTo>
                    <a:pt x="884997" y="460305"/>
                  </a:lnTo>
                  <a:lnTo>
                    <a:pt x="896199" y="466132"/>
                  </a:lnTo>
                  <a:lnTo>
                    <a:pt x="907402" y="471959"/>
                  </a:lnTo>
                  <a:lnTo>
                    <a:pt x="918604" y="477785"/>
                  </a:lnTo>
                  <a:lnTo>
                    <a:pt x="929807" y="483612"/>
                  </a:lnTo>
                  <a:lnTo>
                    <a:pt x="941009" y="489439"/>
                  </a:lnTo>
                  <a:lnTo>
                    <a:pt x="952212" y="495265"/>
                  </a:lnTo>
                  <a:lnTo>
                    <a:pt x="963414" y="501092"/>
                  </a:lnTo>
                  <a:lnTo>
                    <a:pt x="974617" y="506919"/>
                  </a:lnTo>
                  <a:lnTo>
                    <a:pt x="985819" y="512745"/>
                  </a:lnTo>
                  <a:lnTo>
                    <a:pt x="997022" y="518572"/>
                  </a:lnTo>
                  <a:lnTo>
                    <a:pt x="1008224" y="524399"/>
                  </a:lnTo>
                  <a:lnTo>
                    <a:pt x="1013232" y="5270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43798" y="4048524"/>
              <a:ext cx="143860" cy="127752"/>
            </a:xfrm>
            <a:custGeom>
              <a:avLst/>
              <a:pathLst>
                <a:path w="143860" h="127752">
                  <a:moveTo>
                    <a:pt x="0" y="127752"/>
                  </a:moveTo>
                  <a:lnTo>
                    <a:pt x="143860" y="121421"/>
                  </a:lnTo>
                  <a:lnTo>
                    <a:pt x="664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674426" y="3642941"/>
              <a:ext cx="759218" cy="1683788"/>
            </a:xfrm>
            <a:custGeom>
              <a:avLst/>
              <a:pathLst>
                <a:path w="759218" h="1683788">
                  <a:moveTo>
                    <a:pt x="0" y="0"/>
                  </a:moveTo>
                  <a:lnTo>
                    <a:pt x="8117" y="18002"/>
                  </a:lnTo>
                  <a:lnTo>
                    <a:pt x="16234" y="36004"/>
                  </a:lnTo>
                  <a:lnTo>
                    <a:pt x="24351" y="54007"/>
                  </a:lnTo>
                  <a:lnTo>
                    <a:pt x="32469" y="72009"/>
                  </a:lnTo>
                  <a:lnTo>
                    <a:pt x="40586" y="90012"/>
                  </a:lnTo>
                  <a:lnTo>
                    <a:pt x="48703" y="108014"/>
                  </a:lnTo>
                  <a:lnTo>
                    <a:pt x="56821" y="126017"/>
                  </a:lnTo>
                  <a:lnTo>
                    <a:pt x="64938" y="144019"/>
                  </a:lnTo>
                  <a:lnTo>
                    <a:pt x="73055" y="162022"/>
                  </a:lnTo>
                  <a:lnTo>
                    <a:pt x="81172" y="180024"/>
                  </a:lnTo>
                  <a:lnTo>
                    <a:pt x="89290" y="198026"/>
                  </a:lnTo>
                  <a:lnTo>
                    <a:pt x="97407" y="216029"/>
                  </a:lnTo>
                  <a:lnTo>
                    <a:pt x="105524" y="234031"/>
                  </a:lnTo>
                  <a:lnTo>
                    <a:pt x="113642" y="252034"/>
                  </a:lnTo>
                  <a:lnTo>
                    <a:pt x="121759" y="270036"/>
                  </a:lnTo>
                  <a:lnTo>
                    <a:pt x="129876" y="288039"/>
                  </a:lnTo>
                  <a:lnTo>
                    <a:pt x="137993" y="306041"/>
                  </a:lnTo>
                  <a:lnTo>
                    <a:pt x="146111" y="324044"/>
                  </a:lnTo>
                  <a:lnTo>
                    <a:pt x="154228" y="342046"/>
                  </a:lnTo>
                  <a:lnTo>
                    <a:pt x="162345" y="360049"/>
                  </a:lnTo>
                  <a:lnTo>
                    <a:pt x="170463" y="378051"/>
                  </a:lnTo>
                  <a:lnTo>
                    <a:pt x="178580" y="396053"/>
                  </a:lnTo>
                  <a:lnTo>
                    <a:pt x="186697" y="414056"/>
                  </a:lnTo>
                  <a:lnTo>
                    <a:pt x="194814" y="432058"/>
                  </a:lnTo>
                  <a:lnTo>
                    <a:pt x="202932" y="450061"/>
                  </a:lnTo>
                  <a:lnTo>
                    <a:pt x="211049" y="468063"/>
                  </a:lnTo>
                  <a:lnTo>
                    <a:pt x="219166" y="486066"/>
                  </a:lnTo>
                  <a:lnTo>
                    <a:pt x="227284" y="504068"/>
                  </a:lnTo>
                  <a:lnTo>
                    <a:pt x="235401" y="522071"/>
                  </a:lnTo>
                  <a:lnTo>
                    <a:pt x="243518" y="540073"/>
                  </a:lnTo>
                  <a:lnTo>
                    <a:pt x="251635" y="558076"/>
                  </a:lnTo>
                  <a:lnTo>
                    <a:pt x="259753" y="576078"/>
                  </a:lnTo>
                  <a:lnTo>
                    <a:pt x="267870" y="594080"/>
                  </a:lnTo>
                  <a:lnTo>
                    <a:pt x="275987" y="612083"/>
                  </a:lnTo>
                  <a:lnTo>
                    <a:pt x="284105" y="630085"/>
                  </a:lnTo>
                  <a:lnTo>
                    <a:pt x="292222" y="648088"/>
                  </a:lnTo>
                  <a:lnTo>
                    <a:pt x="300339" y="666090"/>
                  </a:lnTo>
                  <a:lnTo>
                    <a:pt x="308457" y="684093"/>
                  </a:lnTo>
                  <a:lnTo>
                    <a:pt x="316574" y="702095"/>
                  </a:lnTo>
                  <a:lnTo>
                    <a:pt x="324691" y="720098"/>
                  </a:lnTo>
                  <a:lnTo>
                    <a:pt x="332808" y="738100"/>
                  </a:lnTo>
                  <a:lnTo>
                    <a:pt x="340926" y="756103"/>
                  </a:lnTo>
                  <a:lnTo>
                    <a:pt x="349043" y="774105"/>
                  </a:lnTo>
                  <a:lnTo>
                    <a:pt x="357160" y="792107"/>
                  </a:lnTo>
                  <a:lnTo>
                    <a:pt x="365278" y="810110"/>
                  </a:lnTo>
                  <a:lnTo>
                    <a:pt x="373395" y="828112"/>
                  </a:lnTo>
                  <a:lnTo>
                    <a:pt x="381512" y="846115"/>
                  </a:lnTo>
                  <a:lnTo>
                    <a:pt x="389629" y="864117"/>
                  </a:lnTo>
                  <a:lnTo>
                    <a:pt x="397747" y="882120"/>
                  </a:lnTo>
                  <a:lnTo>
                    <a:pt x="405864" y="900122"/>
                  </a:lnTo>
                  <a:lnTo>
                    <a:pt x="413981" y="918125"/>
                  </a:lnTo>
                  <a:lnTo>
                    <a:pt x="422099" y="936127"/>
                  </a:lnTo>
                  <a:lnTo>
                    <a:pt x="430216" y="954130"/>
                  </a:lnTo>
                  <a:lnTo>
                    <a:pt x="438333" y="972132"/>
                  </a:lnTo>
                  <a:lnTo>
                    <a:pt x="446450" y="990134"/>
                  </a:lnTo>
                  <a:lnTo>
                    <a:pt x="454568" y="1008137"/>
                  </a:lnTo>
                  <a:lnTo>
                    <a:pt x="462685" y="1026139"/>
                  </a:lnTo>
                  <a:lnTo>
                    <a:pt x="470802" y="1044142"/>
                  </a:lnTo>
                  <a:lnTo>
                    <a:pt x="478920" y="1062144"/>
                  </a:lnTo>
                  <a:lnTo>
                    <a:pt x="487037" y="1080147"/>
                  </a:lnTo>
                  <a:lnTo>
                    <a:pt x="495154" y="1098149"/>
                  </a:lnTo>
                  <a:lnTo>
                    <a:pt x="503271" y="1116152"/>
                  </a:lnTo>
                  <a:lnTo>
                    <a:pt x="511389" y="1134154"/>
                  </a:lnTo>
                  <a:lnTo>
                    <a:pt x="519506" y="1152157"/>
                  </a:lnTo>
                  <a:lnTo>
                    <a:pt x="527623" y="1170159"/>
                  </a:lnTo>
                  <a:lnTo>
                    <a:pt x="535741" y="1188161"/>
                  </a:lnTo>
                  <a:lnTo>
                    <a:pt x="543858" y="1206164"/>
                  </a:lnTo>
                  <a:lnTo>
                    <a:pt x="551975" y="1224166"/>
                  </a:lnTo>
                  <a:lnTo>
                    <a:pt x="560093" y="1242169"/>
                  </a:lnTo>
                  <a:lnTo>
                    <a:pt x="568210" y="1260171"/>
                  </a:lnTo>
                  <a:lnTo>
                    <a:pt x="576327" y="1278174"/>
                  </a:lnTo>
                  <a:lnTo>
                    <a:pt x="584444" y="1296176"/>
                  </a:lnTo>
                  <a:lnTo>
                    <a:pt x="592562" y="1314179"/>
                  </a:lnTo>
                  <a:lnTo>
                    <a:pt x="600679" y="1332181"/>
                  </a:lnTo>
                  <a:lnTo>
                    <a:pt x="608796" y="1350183"/>
                  </a:lnTo>
                  <a:lnTo>
                    <a:pt x="616914" y="1368186"/>
                  </a:lnTo>
                  <a:lnTo>
                    <a:pt x="625031" y="1386188"/>
                  </a:lnTo>
                  <a:lnTo>
                    <a:pt x="633148" y="1404191"/>
                  </a:lnTo>
                  <a:lnTo>
                    <a:pt x="641265" y="1422193"/>
                  </a:lnTo>
                  <a:lnTo>
                    <a:pt x="649383" y="1440196"/>
                  </a:lnTo>
                  <a:lnTo>
                    <a:pt x="657500" y="1458198"/>
                  </a:lnTo>
                  <a:lnTo>
                    <a:pt x="665617" y="1476201"/>
                  </a:lnTo>
                  <a:lnTo>
                    <a:pt x="673735" y="1494203"/>
                  </a:lnTo>
                  <a:lnTo>
                    <a:pt x="681852" y="1512206"/>
                  </a:lnTo>
                  <a:lnTo>
                    <a:pt x="689969" y="1530208"/>
                  </a:lnTo>
                  <a:lnTo>
                    <a:pt x="698086" y="1548210"/>
                  </a:lnTo>
                  <a:lnTo>
                    <a:pt x="706204" y="1566213"/>
                  </a:lnTo>
                  <a:lnTo>
                    <a:pt x="714321" y="1584215"/>
                  </a:lnTo>
                  <a:lnTo>
                    <a:pt x="722438" y="1602218"/>
                  </a:lnTo>
                  <a:lnTo>
                    <a:pt x="730556" y="1620220"/>
                  </a:lnTo>
                  <a:lnTo>
                    <a:pt x="738673" y="1638223"/>
                  </a:lnTo>
                  <a:lnTo>
                    <a:pt x="746790" y="1656225"/>
                  </a:lnTo>
                  <a:lnTo>
                    <a:pt x="754907" y="1674228"/>
                  </a:lnTo>
                  <a:lnTo>
                    <a:pt x="759218" y="16837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316748" y="5183449"/>
              <a:ext cx="131272" cy="143280"/>
            </a:xfrm>
            <a:custGeom>
              <a:avLst/>
              <a:pathLst>
                <a:path w="131272" h="143280">
                  <a:moveTo>
                    <a:pt x="0" y="59190"/>
                  </a:moveTo>
                  <a:lnTo>
                    <a:pt x="116896" y="143280"/>
                  </a:lnTo>
                  <a:lnTo>
                    <a:pt x="1312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674426" y="3191183"/>
              <a:ext cx="598949" cy="451757"/>
            </a:xfrm>
            <a:custGeom>
              <a:avLst/>
              <a:pathLst>
                <a:path w="598949" h="451757">
                  <a:moveTo>
                    <a:pt x="0" y="451757"/>
                  </a:moveTo>
                  <a:lnTo>
                    <a:pt x="6920" y="446537"/>
                  </a:lnTo>
                  <a:lnTo>
                    <a:pt x="13841" y="441317"/>
                  </a:lnTo>
                  <a:lnTo>
                    <a:pt x="20762" y="436097"/>
                  </a:lnTo>
                  <a:lnTo>
                    <a:pt x="27683" y="430877"/>
                  </a:lnTo>
                  <a:lnTo>
                    <a:pt x="34604" y="425657"/>
                  </a:lnTo>
                  <a:lnTo>
                    <a:pt x="41525" y="420437"/>
                  </a:lnTo>
                  <a:lnTo>
                    <a:pt x="48446" y="415216"/>
                  </a:lnTo>
                  <a:lnTo>
                    <a:pt x="55367" y="409996"/>
                  </a:lnTo>
                  <a:lnTo>
                    <a:pt x="62288" y="404776"/>
                  </a:lnTo>
                  <a:lnTo>
                    <a:pt x="69209" y="399556"/>
                  </a:lnTo>
                  <a:lnTo>
                    <a:pt x="76130" y="394336"/>
                  </a:lnTo>
                  <a:lnTo>
                    <a:pt x="83051" y="389116"/>
                  </a:lnTo>
                  <a:lnTo>
                    <a:pt x="89972" y="383896"/>
                  </a:lnTo>
                  <a:lnTo>
                    <a:pt x="96893" y="378676"/>
                  </a:lnTo>
                  <a:lnTo>
                    <a:pt x="103814" y="373455"/>
                  </a:lnTo>
                  <a:lnTo>
                    <a:pt x="110734" y="368235"/>
                  </a:lnTo>
                  <a:lnTo>
                    <a:pt x="117655" y="363015"/>
                  </a:lnTo>
                  <a:lnTo>
                    <a:pt x="124576" y="357795"/>
                  </a:lnTo>
                  <a:lnTo>
                    <a:pt x="131497" y="352575"/>
                  </a:lnTo>
                  <a:lnTo>
                    <a:pt x="138418" y="347355"/>
                  </a:lnTo>
                  <a:lnTo>
                    <a:pt x="145339" y="342135"/>
                  </a:lnTo>
                  <a:lnTo>
                    <a:pt x="152260" y="336915"/>
                  </a:lnTo>
                  <a:lnTo>
                    <a:pt x="159181" y="331695"/>
                  </a:lnTo>
                  <a:lnTo>
                    <a:pt x="166102" y="326474"/>
                  </a:lnTo>
                  <a:lnTo>
                    <a:pt x="173023" y="321254"/>
                  </a:lnTo>
                  <a:lnTo>
                    <a:pt x="179944" y="316034"/>
                  </a:lnTo>
                  <a:lnTo>
                    <a:pt x="186865" y="310814"/>
                  </a:lnTo>
                  <a:lnTo>
                    <a:pt x="193786" y="305594"/>
                  </a:lnTo>
                  <a:lnTo>
                    <a:pt x="200707" y="300374"/>
                  </a:lnTo>
                  <a:lnTo>
                    <a:pt x="207628" y="295154"/>
                  </a:lnTo>
                  <a:lnTo>
                    <a:pt x="214549" y="289934"/>
                  </a:lnTo>
                  <a:lnTo>
                    <a:pt x="221469" y="284713"/>
                  </a:lnTo>
                  <a:lnTo>
                    <a:pt x="228390" y="279493"/>
                  </a:lnTo>
                  <a:lnTo>
                    <a:pt x="235311" y="274273"/>
                  </a:lnTo>
                  <a:lnTo>
                    <a:pt x="242232" y="269053"/>
                  </a:lnTo>
                  <a:lnTo>
                    <a:pt x="249153" y="263833"/>
                  </a:lnTo>
                  <a:lnTo>
                    <a:pt x="256074" y="258613"/>
                  </a:lnTo>
                  <a:lnTo>
                    <a:pt x="262995" y="253393"/>
                  </a:lnTo>
                  <a:lnTo>
                    <a:pt x="269916" y="248173"/>
                  </a:lnTo>
                  <a:lnTo>
                    <a:pt x="276837" y="242952"/>
                  </a:lnTo>
                  <a:lnTo>
                    <a:pt x="283758" y="237732"/>
                  </a:lnTo>
                  <a:lnTo>
                    <a:pt x="290679" y="232512"/>
                  </a:lnTo>
                  <a:lnTo>
                    <a:pt x="297600" y="227292"/>
                  </a:lnTo>
                  <a:lnTo>
                    <a:pt x="304521" y="222072"/>
                  </a:lnTo>
                  <a:lnTo>
                    <a:pt x="311442" y="216852"/>
                  </a:lnTo>
                  <a:lnTo>
                    <a:pt x="318363" y="211632"/>
                  </a:lnTo>
                  <a:lnTo>
                    <a:pt x="325284" y="206412"/>
                  </a:lnTo>
                  <a:lnTo>
                    <a:pt x="332204" y="201191"/>
                  </a:lnTo>
                  <a:lnTo>
                    <a:pt x="339125" y="195971"/>
                  </a:lnTo>
                  <a:lnTo>
                    <a:pt x="346046" y="190751"/>
                  </a:lnTo>
                  <a:lnTo>
                    <a:pt x="352967" y="185531"/>
                  </a:lnTo>
                  <a:lnTo>
                    <a:pt x="359888" y="180311"/>
                  </a:lnTo>
                  <a:lnTo>
                    <a:pt x="366809" y="175091"/>
                  </a:lnTo>
                  <a:lnTo>
                    <a:pt x="373730" y="169871"/>
                  </a:lnTo>
                  <a:lnTo>
                    <a:pt x="380651" y="164651"/>
                  </a:lnTo>
                  <a:lnTo>
                    <a:pt x="387572" y="159430"/>
                  </a:lnTo>
                  <a:lnTo>
                    <a:pt x="394493" y="154210"/>
                  </a:lnTo>
                  <a:lnTo>
                    <a:pt x="401414" y="148990"/>
                  </a:lnTo>
                  <a:lnTo>
                    <a:pt x="408335" y="143770"/>
                  </a:lnTo>
                  <a:lnTo>
                    <a:pt x="415256" y="138550"/>
                  </a:lnTo>
                  <a:lnTo>
                    <a:pt x="422177" y="133330"/>
                  </a:lnTo>
                  <a:lnTo>
                    <a:pt x="429098" y="128110"/>
                  </a:lnTo>
                  <a:lnTo>
                    <a:pt x="436019" y="122890"/>
                  </a:lnTo>
                  <a:lnTo>
                    <a:pt x="442939" y="117669"/>
                  </a:lnTo>
                  <a:lnTo>
                    <a:pt x="449860" y="112449"/>
                  </a:lnTo>
                  <a:lnTo>
                    <a:pt x="456781" y="107229"/>
                  </a:lnTo>
                  <a:lnTo>
                    <a:pt x="463702" y="102009"/>
                  </a:lnTo>
                  <a:lnTo>
                    <a:pt x="470623" y="96789"/>
                  </a:lnTo>
                  <a:lnTo>
                    <a:pt x="477544" y="91569"/>
                  </a:lnTo>
                  <a:lnTo>
                    <a:pt x="484465" y="86349"/>
                  </a:lnTo>
                  <a:lnTo>
                    <a:pt x="491386" y="81129"/>
                  </a:lnTo>
                  <a:lnTo>
                    <a:pt x="498307" y="75908"/>
                  </a:lnTo>
                  <a:lnTo>
                    <a:pt x="505228" y="70688"/>
                  </a:lnTo>
                  <a:lnTo>
                    <a:pt x="512149" y="65468"/>
                  </a:lnTo>
                  <a:lnTo>
                    <a:pt x="519070" y="60248"/>
                  </a:lnTo>
                  <a:lnTo>
                    <a:pt x="525991" y="55028"/>
                  </a:lnTo>
                  <a:lnTo>
                    <a:pt x="532912" y="49808"/>
                  </a:lnTo>
                  <a:lnTo>
                    <a:pt x="539833" y="44588"/>
                  </a:lnTo>
                  <a:lnTo>
                    <a:pt x="546754" y="39368"/>
                  </a:lnTo>
                  <a:lnTo>
                    <a:pt x="553674" y="34147"/>
                  </a:lnTo>
                  <a:lnTo>
                    <a:pt x="560595" y="28927"/>
                  </a:lnTo>
                  <a:lnTo>
                    <a:pt x="567516" y="23707"/>
                  </a:lnTo>
                  <a:lnTo>
                    <a:pt x="574437" y="18487"/>
                  </a:lnTo>
                  <a:lnTo>
                    <a:pt x="581358" y="13267"/>
                  </a:lnTo>
                  <a:lnTo>
                    <a:pt x="588279" y="8047"/>
                  </a:lnTo>
                  <a:lnTo>
                    <a:pt x="595200" y="2827"/>
                  </a:lnTo>
                  <a:lnTo>
                    <a:pt x="5989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130457" y="3191183"/>
              <a:ext cx="142918" cy="132577"/>
            </a:xfrm>
            <a:custGeom>
              <a:avLst/>
              <a:pathLst>
                <a:path w="142918" h="132577">
                  <a:moveTo>
                    <a:pt x="86712" y="132577"/>
                  </a:moveTo>
                  <a:lnTo>
                    <a:pt x="142918" y="0"/>
                  </a:lnTo>
                  <a:lnTo>
                    <a:pt x="0" y="176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318878" y="5024332"/>
              <a:ext cx="841526" cy="744436"/>
            </a:xfrm>
            <a:custGeom>
              <a:avLst/>
              <a:pathLst>
                <a:path w="841526" h="744436">
                  <a:moveTo>
                    <a:pt x="841526" y="744436"/>
                  </a:moveTo>
                  <a:lnTo>
                    <a:pt x="832208" y="736194"/>
                  </a:lnTo>
                  <a:lnTo>
                    <a:pt x="822891" y="727951"/>
                  </a:lnTo>
                  <a:lnTo>
                    <a:pt x="813574" y="719709"/>
                  </a:lnTo>
                  <a:lnTo>
                    <a:pt x="804256" y="711467"/>
                  </a:lnTo>
                  <a:lnTo>
                    <a:pt x="794939" y="703224"/>
                  </a:lnTo>
                  <a:lnTo>
                    <a:pt x="785622" y="694982"/>
                  </a:lnTo>
                  <a:lnTo>
                    <a:pt x="776304" y="686739"/>
                  </a:lnTo>
                  <a:lnTo>
                    <a:pt x="766987" y="678497"/>
                  </a:lnTo>
                  <a:lnTo>
                    <a:pt x="757670" y="670255"/>
                  </a:lnTo>
                  <a:lnTo>
                    <a:pt x="748352" y="662012"/>
                  </a:lnTo>
                  <a:lnTo>
                    <a:pt x="739035" y="653770"/>
                  </a:lnTo>
                  <a:lnTo>
                    <a:pt x="729718" y="645528"/>
                  </a:lnTo>
                  <a:lnTo>
                    <a:pt x="720400" y="637285"/>
                  </a:lnTo>
                  <a:lnTo>
                    <a:pt x="711083" y="629043"/>
                  </a:lnTo>
                  <a:lnTo>
                    <a:pt x="701766" y="620800"/>
                  </a:lnTo>
                  <a:lnTo>
                    <a:pt x="692448" y="612558"/>
                  </a:lnTo>
                  <a:lnTo>
                    <a:pt x="683131" y="604316"/>
                  </a:lnTo>
                  <a:lnTo>
                    <a:pt x="673814" y="596073"/>
                  </a:lnTo>
                  <a:lnTo>
                    <a:pt x="664496" y="587831"/>
                  </a:lnTo>
                  <a:lnTo>
                    <a:pt x="655179" y="579589"/>
                  </a:lnTo>
                  <a:lnTo>
                    <a:pt x="645861" y="571346"/>
                  </a:lnTo>
                  <a:lnTo>
                    <a:pt x="636544" y="563104"/>
                  </a:lnTo>
                  <a:lnTo>
                    <a:pt x="627227" y="554861"/>
                  </a:lnTo>
                  <a:lnTo>
                    <a:pt x="617909" y="546619"/>
                  </a:lnTo>
                  <a:lnTo>
                    <a:pt x="608592" y="538377"/>
                  </a:lnTo>
                  <a:lnTo>
                    <a:pt x="599275" y="530134"/>
                  </a:lnTo>
                  <a:lnTo>
                    <a:pt x="589957" y="521892"/>
                  </a:lnTo>
                  <a:lnTo>
                    <a:pt x="580640" y="513650"/>
                  </a:lnTo>
                  <a:lnTo>
                    <a:pt x="571323" y="505407"/>
                  </a:lnTo>
                  <a:lnTo>
                    <a:pt x="562005" y="497165"/>
                  </a:lnTo>
                  <a:lnTo>
                    <a:pt x="552688" y="488922"/>
                  </a:lnTo>
                  <a:lnTo>
                    <a:pt x="543371" y="480680"/>
                  </a:lnTo>
                  <a:lnTo>
                    <a:pt x="534053" y="472438"/>
                  </a:lnTo>
                  <a:lnTo>
                    <a:pt x="524736" y="464195"/>
                  </a:lnTo>
                  <a:lnTo>
                    <a:pt x="515419" y="455953"/>
                  </a:lnTo>
                  <a:lnTo>
                    <a:pt x="506101" y="447711"/>
                  </a:lnTo>
                  <a:lnTo>
                    <a:pt x="496784" y="439468"/>
                  </a:lnTo>
                  <a:lnTo>
                    <a:pt x="487467" y="431226"/>
                  </a:lnTo>
                  <a:lnTo>
                    <a:pt x="478149" y="422983"/>
                  </a:lnTo>
                  <a:lnTo>
                    <a:pt x="468832" y="414741"/>
                  </a:lnTo>
                  <a:lnTo>
                    <a:pt x="459515" y="406499"/>
                  </a:lnTo>
                  <a:lnTo>
                    <a:pt x="450197" y="398256"/>
                  </a:lnTo>
                  <a:lnTo>
                    <a:pt x="440880" y="390014"/>
                  </a:lnTo>
                  <a:lnTo>
                    <a:pt x="431562" y="381772"/>
                  </a:lnTo>
                  <a:lnTo>
                    <a:pt x="422245" y="373529"/>
                  </a:lnTo>
                  <a:lnTo>
                    <a:pt x="412928" y="365287"/>
                  </a:lnTo>
                  <a:lnTo>
                    <a:pt x="403610" y="357044"/>
                  </a:lnTo>
                  <a:lnTo>
                    <a:pt x="394293" y="348802"/>
                  </a:lnTo>
                  <a:lnTo>
                    <a:pt x="384976" y="340560"/>
                  </a:lnTo>
                  <a:lnTo>
                    <a:pt x="375658" y="332317"/>
                  </a:lnTo>
                  <a:lnTo>
                    <a:pt x="366341" y="324075"/>
                  </a:lnTo>
                  <a:lnTo>
                    <a:pt x="357024" y="315833"/>
                  </a:lnTo>
                  <a:lnTo>
                    <a:pt x="347706" y="307590"/>
                  </a:lnTo>
                  <a:lnTo>
                    <a:pt x="338389" y="299348"/>
                  </a:lnTo>
                  <a:lnTo>
                    <a:pt x="329072" y="291105"/>
                  </a:lnTo>
                  <a:lnTo>
                    <a:pt x="319754" y="282863"/>
                  </a:lnTo>
                  <a:lnTo>
                    <a:pt x="310437" y="274621"/>
                  </a:lnTo>
                  <a:lnTo>
                    <a:pt x="301120" y="266378"/>
                  </a:lnTo>
                  <a:lnTo>
                    <a:pt x="291802" y="258136"/>
                  </a:lnTo>
                  <a:lnTo>
                    <a:pt x="282485" y="249894"/>
                  </a:lnTo>
                  <a:lnTo>
                    <a:pt x="273168" y="241651"/>
                  </a:lnTo>
                  <a:lnTo>
                    <a:pt x="263850" y="233409"/>
                  </a:lnTo>
                  <a:lnTo>
                    <a:pt x="254533" y="225166"/>
                  </a:lnTo>
                  <a:lnTo>
                    <a:pt x="245216" y="216924"/>
                  </a:lnTo>
                  <a:lnTo>
                    <a:pt x="235898" y="208682"/>
                  </a:lnTo>
                  <a:lnTo>
                    <a:pt x="226581" y="200439"/>
                  </a:lnTo>
                  <a:lnTo>
                    <a:pt x="217263" y="192197"/>
                  </a:lnTo>
                  <a:lnTo>
                    <a:pt x="207946" y="183955"/>
                  </a:lnTo>
                  <a:lnTo>
                    <a:pt x="198629" y="175712"/>
                  </a:lnTo>
                  <a:lnTo>
                    <a:pt x="189311" y="167470"/>
                  </a:lnTo>
                  <a:lnTo>
                    <a:pt x="179994" y="159227"/>
                  </a:lnTo>
                  <a:lnTo>
                    <a:pt x="170677" y="150985"/>
                  </a:lnTo>
                  <a:lnTo>
                    <a:pt x="161359" y="142743"/>
                  </a:lnTo>
                  <a:lnTo>
                    <a:pt x="152042" y="134500"/>
                  </a:lnTo>
                  <a:lnTo>
                    <a:pt x="142725" y="126258"/>
                  </a:lnTo>
                  <a:lnTo>
                    <a:pt x="133407" y="118016"/>
                  </a:lnTo>
                  <a:lnTo>
                    <a:pt x="124090" y="109773"/>
                  </a:lnTo>
                  <a:lnTo>
                    <a:pt x="114773" y="101531"/>
                  </a:lnTo>
                  <a:lnTo>
                    <a:pt x="105455" y="93288"/>
                  </a:lnTo>
                  <a:lnTo>
                    <a:pt x="96138" y="85046"/>
                  </a:lnTo>
                  <a:lnTo>
                    <a:pt x="86821" y="76804"/>
                  </a:lnTo>
                  <a:lnTo>
                    <a:pt x="77503" y="68561"/>
                  </a:lnTo>
                  <a:lnTo>
                    <a:pt x="68186" y="60319"/>
                  </a:lnTo>
                  <a:lnTo>
                    <a:pt x="58869" y="52077"/>
                  </a:lnTo>
                  <a:lnTo>
                    <a:pt x="49551" y="43834"/>
                  </a:lnTo>
                  <a:lnTo>
                    <a:pt x="40234" y="35592"/>
                  </a:lnTo>
                  <a:lnTo>
                    <a:pt x="30917" y="27349"/>
                  </a:lnTo>
                  <a:lnTo>
                    <a:pt x="21599" y="19107"/>
                  </a:lnTo>
                  <a:lnTo>
                    <a:pt x="12282" y="10865"/>
                  </a:lnTo>
                  <a:lnTo>
                    <a:pt x="2964" y="262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318878" y="5024332"/>
              <a:ext cx="141110" cy="136556"/>
            </a:xfrm>
            <a:custGeom>
              <a:avLst/>
              <a:pathLst>
                <a:path w="141110" h="136556">
                  <a:moveTo>
                    <a:pt x="141110" y="28701"/>
                  </a:moveTo>
                  <a:lnTo>
                    <a:pt x="0" y="0"/>
                  </a:lnTo>
                  <a:lnTo>
                    <a:pt x="45699" y="1365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993759" y="5768769"/>
              <a:ext cx="166645" cy="395418"/>
            </a:xfrm>
            <a:custGeom>
              <a:avLst/>
              <a:pathLst>
                <a:path w="166645" h="395418">
                  <a:moveTo>
                    <a:pt x="166645" y="0"/>
                  </a:moveTo>
                  <a:lnTo>
                    <a:pt x="164538" y="4999"/>
                  </a:lnTo>
                  <a:lnTo>
                    <a:pt x="162431" y="9998"/>
                  </a:lnTo>
                  <a:lnTo>
                    <a:pt x="160325" y="14998"/>
                  </a:lnTo>
                  <a:lnTo>
                    <a:pt x="158218" y="19997"/>
                  </a:lnTo>
                  <a:lnTo>
                    <a:pt x="156111" y="24997"/>
                  </a:lnTo>
                  <a:lnTo>
                    <a:pt x="154004" y="29996"/>
                  </a:lnTo>
                  <a:lnTo>
                    <a:pt x="151897" y="34995"/>
                  </a:lnTo>
                  <a:lnTo>
                    <a:pt x="149790" y="39995"/>
                  </a:lnTo>
                  <a:lnTo>
                    <a:pt x="147683" y="44994"/>
                  </a:lnTo>
                  <a:lnTo>
                    <a:pt x="145576" y="49994"/>
                  </a:lnTo>
                  <a:lnTo>
                    <a:pt x="143469" y="54993"/>
                  </a:lnTo>
                  <a:lnTo>
                    <a:pt x="141362" y="59992"/>
                  </a:lnTo>
                  <a:lnTo>
                    <a:pt x="139255" y="64992"/>
                  </a:lnTo>
                  <a:lnTo>
                    <a:pt x="137148" y="69991"/>
                  </a:lnTo>
                  <a:lnTo>
                    <a:pt x="135041" y="74991"/>
                  </a:lnTo>
                  <a:lnTo>
                    <a:pt x="132934" y="79990"/>
                  </a:lnTo>
                  <a:lnTo>
                    <a:pt x="130827" y="84989"/>
                  </a:lnTo>
                  <a:lnTo>
                    <a:pt x="128720" y="89989"/>
                  </a:lnTo>
                  <a:lnTo>
                    <a:pt x="126613" y="94988"/>
                  </a:lnTo>
                  <a:lnTo>
                    <a:pt x="124506" y="99988"/>
                  </a:lnTo>
                  <a:lnTo>
                    <a:pt x="122399" y="104987"/>
                  </a:lnTo>
                  <a:lnTo>
                    <a:pt x="120292" y="109986"/>
                  </a:lnTo>
                  <a:lnTo>
                    <a:pt x="118185" y="114986"/>
                  </a:lnTo>
                  <a:lnTo>
                    <a:pt x="116078" y="119985"/>
                  </a:lnTo>
                  <a:lnTo>
                    <a:pt x="113971" y="124985"/>
                  </a:lnTo>
                  <a:lnTo>
                    <a:pt x="111864" y="129984"/>
                  </a:lnTo>
                  <a:lnTo>
                    <a:pt x="109758" y="134983"/>
                  </a:lnTo>
                  <a:lnTo>
                    <a:pt x="107651" y="139983"/>
                  </a:lnTo>
                  <a:lnTo>
                    <a:pt x="105544" y="144982"/>
                  </a:lnTo>
                  <a:lnTo>
                    <a:pt x="103437" y="149982"/>
                  </a:lnTo>
                  <a:lnTo>
                    <a:pt x="101330" y="154981"/>
                  </a:lnTo>
                  <a:lnTo>
                    <a:pt x="99223" y="159980"/>
                  </a:lnTo>
                  <a:lnTo>
                    <a:pt x="97116" y="164980"/>
                  </a:lnTo>
                  <a:lnTo>
                    <a:pt x="95009" y="169979"/>
                  </a:lnTo>
                  <a:lnTo>
                    <a:pt x="92902" y="174979"/>
                  </a:lnTo>
                  <a:lnTo>
                    <a:pt x="90795" y="179978"/>
                  </a:lnTo>
                  <a:lnTo>
                    <a:pt x="88688" y="184977"/>
                  </a:lnTo>
                  <a:lnTo>
                    <a:pt x="86581" y="189977"/>
                  </a:lnTo>
                  <a:lnTo>
                    <a:pt x="84474" y="194976"/>
                  </a:lnTo>
                  <a:lnTo>
                    <a:pt x="82367" y="199976"/>
                  </a:lnTo>
                  <a:lnTo>
                    <a:pt x="80260" y="204975"/>
                  </a:lnTo>
                  <a:lnTo>
                    <a:pt x="78153" y="209974"/>
                  </a:lnTo>
                  <a:lnTo>
                    <a:pt x="76046" y="214974"/>
                  </a:lnTo>
                  <a:lnTo>
                    <a:pt x="73939" y="219973"/>
                  </a:lnTo>
                  <a:lnTo>
                    <a:pt x="71832" y="224973"/>
                  </a:lnTo>
                  <a:lnTo>
                    <a:pt x="69725" y="229972"/>
                  </a:lnTo>
                  <a:lnTo>
                    <a:pt x="67618" y="234971"/>
                  </a:lnTo>
                  <a:lnTo>
                    <a:pt x="65511" y="239971"/>
                  </a:lnTo>
                  <a:lnTo>
                    <a:pt x="63404" y="244970"/>
                  </a:lnTo>
                  <a:lnTo>
                    <a:pt x="61297" y="249970"/>
                  </a:lnTo>
                  <a:lnTo>
                    <a:pt x="59190" y="254969"/>
                  </a:lnTo>
                  <a:lnTo>
                    <a:pt x="57084" y="259969"/>
                  </a:lnTo>
                  <a:lnTo>
                    <a:pt x="54977" y="264968"/>
                  </a:lnTo>
                  <a:lnTo>
                    <a:pt x="52870" y="269967"/>
                  </a:lnTo>
                  <a:lnTo>
                    <a:pt x="50763" y="274967"/>
                  </a:lnTo>
                  <a:lnTo>
                    <a:pt x="48656" y="279966"/>
                  </a:lnTo>
                  <a:lnTo>
                    <a:pt x="46549" y="284966"/>
                  </a:lnTo>
                  <a:lnTo>
                    <a:pt x="44442" y="289965"/>
                  </a:lnTo>
                  <a:lnTo>
                    <a:pt x="42335" y="294964"/>
                  </a:lnTo>
                  <a:lnTo>
                    <a:pt x="40228" y="299964"/>
                  </a:lnTo>
                  <a:lnTo>
                    <a:pt x="38121" y="304963"/>
                  </a:lnTo>
                  <a:lnTo>
                    <a:pt x="36014" y="309963"/>
                  </a:lnTo>
                  <a:lnTo>
                    <a:pt x="33907" y="314962"/>
                  </a:lnTo>
                  <a:lnTo>
                    <a:pt x="31800" y="319961"/>
                  </a:lnTo>
                  <a:lnTo>
                    <a:pt x="29693" y="324961"/>
                  </a:lnTo>
                  <a:lnTo>
                    <a:pt x="27586" y="329960"/>
                  </a:lnTo>
                  <a:lnTo>
                    <a:pt x="25479" y="334960"/>
                  </a:lnTo>
                  <a:lnTo>
                    <a:pt x="23372" y="339959"/>
                  </a:lnTo>
                  <a:lnTo>
                    <a:pt x="21265" y="344958"/>
                  </a:lnTo>
                  <a:lnTo>
                    <a:pt x="19158" y="349958"/>
                  </a:lnTo>
                  <a:lnTo>
                    <a:pt x="17051" y="354957"/>
                  </a:lnTo>
                  <a:lnTo>
                    <a:pt x="14944" y="359957"/>
                  </a:lnTo>
                  <a:lnTo>
                    <a:pt x="12837" y="364956"/>
                  </a:lnTo>
                  <a:lnTo>
                    <a:pt x="10730" y="369955"/>
                  </a:lnTo>
                  <a:lnTo>
                    <a:pt x="8623" y="374955"/>
                  </a:lnTo>
                  <a:lnTo>
                    <a:pt x="6516" y="379954"/>
                  </a:lnTo>
                  <a:lnTo>
                    <a:pt x="4410" y="384954"/>
                  </a:lnTo>
                  <a:lnTo>
                    <a:pt x="2303" y="389953"/>
                  </a:lnTo>
                  <a:lnTo>
                    <a:pt x="196" y="394952"/>
                  </a:lnTo>
                  <a:lnTo>
                    <a:pt x="0" y="3954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975842" y="6021306"/>
              <a:ext cx="132696" cy="142881"/>
            </a:xfrm>
            <a:custGeom>
              <a:avLst/>
              <a:pathLst>
                <a:path w="132696" h="142881">
                  <a:moveTo>
                    <a:pt x="0" y="0"/>
                  </a:moveTo>
                  <a:lnTo>
                    <a:pt x="17916" y="142881"/>
                  </a:lnTo>
                  <a:lnTo>
                    <a:pt x="132696" y="559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028421" y="4018209"/>
              <a:ext cx="941797" cy="970537"/>
            </a:xfrm>
            <a:custGeom>
              <a:avLst/>
              <a:pathLst>
                <a:path w="941797" h="970537">
                  <a:moveTo>
                    <a:pt x="941797" y="970537"/>
                  </a:moveTo>
                  <a:lnTo>
                    <a:pt x="931524" y="959951"/>
                  </a:lnTo>
                  <a:lnTo>
                    <a:pt x="921251" y="949365"/>
                  </a:lnTo>
                  <a:lnTo>
                    <a:pt x="910978" y="938778"/>
                  </a:lnTo>
                  <a:lnTo>
                    <a:pt x="900705" y="928192"/>
                  </a:lnTo>
                  <a:lnTo>
                    <a:pt x="890433" y="917606"/>
                  </a:lnTo>
                  <a:lnTo>
                    <a:pt x="880160" y="907020"/>
                  </a:lnTo>
                  <a:lnTo>
                    <a:pt x="869887" y="896433"/>
                  </a:lnTo>
                  <a:lnTo>
                    <a:pt x="859614" y="885847"/>
                  </a:lnTo>
                  <a:lnTo>
                    <a:pt x="849341" y="875261"/>
                  </a:lnTo>
                  <a:lnTo>
                    <a:pt x="839069" y="864674"/>
                  </a:lnTo>
                  <a:lnTo>
                    <a:pt x="828796" y="854088"/>
                  </a:lnTo>
                  <a:lnTo>
                    <a:pt x="818523" y="843502"/>
                  </a:lnTo>
                  <a:lnTo>
                    <a:pt x="808250" y="832915"/>
                  </a:lnTo>
                  <a:lnTo>
                    <a:pt x="797977" y="822329"/>
                  </a:lnTo>
                  <a:lnTo>
                    <a:pt x="787704" y="811743"/>
                  </a:lnTo>
                  <a:lnTo>
                    <a:pt x="777432" y="801156"/>
                  </a:lnTo>
                  <a:lnTo>
                    <a:pt x="767159" y="790570"/>
                  </a:lnTo>
                  <a:lnTo>
                    <a:pt x="756886" y="779984"/>
                  </a:lnTo>
                  <a:lnTo>
                    <a:pt x="746613" y="769398"/>
                  </a:lnTo>
                  <a:lnTo>
                    <a:pt x="736340" y="758811"/>
                  </a:lnTo>
                  <a:lnTo>
                    <a:pt x="726068" y="748225"/>
                  </a:lnTo>
                  <a:lnTo>
                    <a:pt x="715795" y="737639"/>
                  </a:lnTo>
                  <a:lnTo>
                    <a:pt x="705522" y="727052"/>
                  </a:lnTo>
                  <a:lnTo>
                    <a:pt x="695249" y="716466"/>
                  </a:lnTo>
                  <a:lnTo>
                    <a:pt x="684976" y="705880"/>
                  </a:lnTo>
                  <a:lnTo>
                    <a:pt x="674704" y="695293"/>
                  </a:lnTo>
                  <a:lnTo>
                    <a:pt x="664431" y="684707"/>
                  </a:lnTo>
                  <a:lnTo>
                    <a:pt x="654158" y="674121"/>
                  </a:lnTo>
                  <a:lnTo>
                    <a:pt x="643885" y="663534"/>
                  </a:lnTo>
                  <a:lnTo>
                    <a:pt x="633612" y="652948"/>
                  </a:lnTo>
                  <a:lnTo>
                    <a:pt x="623339" y="642362"/>
                  </a:lnTo>
                  <a:lnTo>
                    <a:pt x="613067" y="631776"/>
                  </a:lnTo>
                  <a:lnTo>
                    <a:pt x="602794" y="621189"/>
                  </a:lnTo>
                  <a:lnTo>
                    <a:pt x="592521" y="610603"/>
                  </a:lnTo>
                  <a:lnTo>
                    <a:pt x="582248" y="600017"/>
                  </a:lnTo>
                  <a:lnTo>
                    <a:pt x="571975" y="589430"/>
                  </a:lnTo>
                  <a:lnTo>
                    <a:pt x="561703" y="578844"/>
                  </a:lnTo>
                  <a:lnTo>
                    <a:pt x="551430" y="568258"/>
                  </a:lnTo>
                  <a:lnTo>
                    <a:pt x="541157" y="557671"/>
                  </a:lnTo>
                  <a:lnTo>
                    <a:pt x="530884" y="547085"/>
                  </a:lnTo>
                  <a:lnTo>
                    <a:pt x="520611" y="536499"/>
                  </a:lnTo>
                  <a:lnTo>
                    <a:pt x="510339" y="525912"/>
                  </a:lnTo>
                  <a:lnTo>
                    <a:pt x="500066" y="515326"/>
                  </a:lnTo>
                  <a:lnTo>
                    <a:pt x="489793" y="504740"/>
                  </a:lnTo>
                  <a:lnTo>
                    <a:pt x="479520" y="494154"/>
                  </a:lnTo>
                  <a:lnTo>
                    <a:pt x="469247" y="483567"/>
                  </a:lnTo>
                  <a:lnTo>
                    <a:pt x="458974" y="472981"/>
                  </a:lnTo>
                  <a:lnTo>
                    <a:pt x="448702" y="462395"/>
                  </a:lnTo>
                  <a:lnTo>
                    <a:pt x="438429" y="451808"/>
                  </a:lnTo>
                  <a:lnTo>
                    <a:pt x="428156" y="441222"/>
                  </a:lnTo>
                  <a:lnTo>
                    <a:pt x="417883" y="430636"/>
                  </a:lnTo>
                  <a:lnTo>
                    <a:pt x="407610" y="420049"/>
                  </a:lnTo>
                  <a:lnTo>
                    <a:pt x="397338" y="409463"/>
                  </a:lnTo>
                  <a:lnTo>
                    <a:pt x="387065" y="398877"/>
                  </a:lnTo>
                  <a:lnTo>
                    <a:pt x="376792" y="388290"/>
                  </a:lnTo>
                  <a:lnTo>
                    <a:pt x="366519" y="377704"/>
                  </a:lnTo>
                  <a:lnTo>
                    <a:pt x="356246" y="367118"/>
                  </a:lnTo>
                  <a:lnTo>
                    <a:pt x="345974" y="356532"/>
                  </a:lnTo>
                  <a:lnTo>
                    <a:pt x="335701" y="345945"/>
                  </a:lnTo>
                  <a:lnTo>
                    <a:pt x="325428" y="335359"/>
                  </a:lnTo>
                  <a:lnTo>
                    <a:pt x="315155" y="324773"/>
                  </a:lnTo>
                  <a:lnTo>
                    <a:pt x="304882" y="314186"/>
                  </a:lnTo>
                  <a:lnTo>
                    <a:pt x="294609" y="303600"/>
                  </a:lnTo>
                  <a:lnTo>
                    <a:pt x="284337" y="293014"/>
                  </a:lnTo>
                  <a:lnTo>
                    <a:pt x="274064" y="282427"/>
                  </a:lnTo>
                  <a:lnTo>
                    <a:pt x="263791" y="271841"/>
                  </a:lnTo>
                  <a:lnTo>
                    <a:pt x="253518" y="261255"/>
                  </a:lnTo>
                  <a:lnTo>
                    <a:pt x="243245" y="250668"/>
                  </a:lnTo>
                  <a:lnTo>
                    <a:pt x="232973" y="240082"/>
                  </a:lnTo>
                  <a:lnTo>
                    <a:pt x="222700" y="229496"/>
                  </a:lnTo>
                  <a:lnTo>
                    <a:pt x="212427" y="218910"/>
                  </a:lnTo>
                  <a:lnTo>
                    <a:pt x="202154" y="208323"/>
                  </a:lnTo>
                  <a:lnTo>
                    <a:pt x="191881" y="197737"/>
                  </a:lnTo>
                  <a:lnTo>
                    <a:pt x="181609" y="187151"/>
                  </a:lnTo>
                  <a:lnTo>
                    <a:pt x="171336" y="176564"/>
                  </a:lnTo>
                  <a:lnTo>
                    <a:pt x="161063" y="165978"/>
                  </a:lnTo>
                  <a:lnTo>
                    <a:pt x="150790" y="155392"/>
                  </a:lnTo>
                  <a:lnTo>
                    <a:pt x="140517" y="144805"/>
                  </a:lnTo>
                  <a:lnTo>
                    <a:pt x="130244" y="134219"/>
                  </a:lnTo>
                  <a:lnTo>
                    <a:pt x="119972" y="123633"/>
                  </a:lnTo>
                  <a:lnTo>
                    <a:pt x="109699" y="113047"/>
                  </a:lnTo>
                  <a:lnTo>
                    <a:pt x="99426" y="102460"/>
                  </a:lnTo>
                  <a:lnTo>
                    <a:pt x="89153" y="91874"/>
                  </a:lnTo>
                  <a:lnTo>
                    <a:pt x="78880" y="81288"/>
                  </a:lnTo>
                  <a:lnTo>
                    <a:pt x="68608" y="70701"/>
                  </a:lnTo>
                  <a:lnTo>
                    <a:pt x="58335" y="60115"/>
                  </a:lnTo>
                  <a:lnTo>
                    <a:pt x="48062" y="49529"/>
                  </a:lnTo>
                  <a:lnTo>
                    <a:pt x="37789" y="38942"/>
                  </a:lnTo>
                  <a:lnTo>
                    <a:pt x="27516" y="28356"/>
                  </a:lnTo>
                  <a:lnTo>
                    <a:pt x="17244" y="17770"/>
                  </a:lnTo>
                  <a:lnTo>
                    <a:pt x="6971" y="718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028421" y="4018209"/>
              <a:ext cx="138517" cy="139637"/>
            </a:xfrm>
            <a:custGeom>
              <a:avLst/>
              <a:pathLst>
                <a:path w="138517" h="139637">
                  <a:moveTo>
                    <a:pt x="138517" y="39355"/>
                  </a:moveTo>
                  <a:lnTo>
                    <a:pt x="0" y="0"/>
                  </a:lnTo>
                  <a:lnTo>
                    <a:pt x="35175" y="1396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350922" y="4930466"/>
              <a:ext cx="619296" cy="58280"/>
            </a:xfrm>
            <a:custGeom>
              <a:avLst/>
              <a:pathLst>
                <a:path w="619296" h="58280">
                  <a:moveTo>
                    <a:pt x="619296" y="58280"/>
                  </a:moveTo>
                  <a:lnTo>
                    <a:pt x="611954" y="57590"/>
                  </a:lnTo>
                  <a:lnTo>
                    <a:pt x="604613" y="56899"/>
                  </a:lnTo>
                  <a:lnTo>
                    <a:pt x="597271" y="56208"/>
                  </a:lnTo>
                  <a:lnTo>
                    <a:pt x="589929" y="55517"/>
                  </a:lnTo>
                  <a:lnTo>
                    <a:pt x="582588" y="54826"/>
                  </a:lnTo>
                  <a:lnTo>
                    <a:pt x="575246" y="54135"/>
                  </a:lnTo>
                  <a:lnTo>
                    <a:pt x="567905" y="53444"/>
                  </a:lnTo>
                  <a:lnTo>
                    <a:pt x="560563" y="52753"/>
                  </a:lnTo>
                  <a:lnTo>
                    <a:pt x="553221" y="52062"/>
                  </a:lnTo>
                  <a:lnTo>
                    <a:pt x="545880" y="51371"/>
                  </a:lnTo>
                  <a:lnTo>
                    <a:pt x="538538" y="50680"/>
                  </a:lnTo>
                  <a:lnTo>
                    <a:pt x="531196" y="49990"/>
                  </a:lnTo>
                  <a:lnTo>
                    <a:pt x="523855" y="49299"/>
                  </a:lnTo>
                  <a:lnTo>
                    <a:pt x="516513" y="48608"/>
                  </a:lnTo>
                  <a:lnTo>
                    <a:pt x="509171" y="47917"/>
                  </a:lnTo>
                  <a:lnTo>
                    <a:pt x="501830" y="47226"/>
                  </a:lnTo>
                  <a:lnTo>
                    <a:pt x="494488" y="46535"/>
                  </a:lnTo>
                  <a:lnTo>
                    <a:pt x="487147" y="45844"/>
                  </a:lnTo>
                  <a:lnTo>
                    <a:pt x="479805" y="45153"/>
                  </a:lnTo>
                  <a:lnTo>
                    <a:pt x="472463" y="44462"/>
                  </a:lnTo>
                  <a:lnTo>
                    <a:pt x="465122" y="43771"/>
                  </a:lnTo>
                  <a:lnTo>
                    <a:pt x="457780" y="43080"/>
                  </a:lnTo>
                  <a:lnTo>
                    <a:pt x="450438" y="42390"/>
                  </a:lnTo>
                  <a:lnTo>
                    <a:pt x="443097" y="41699"/>
                  </a:lnTo>
                  <a:lnTo>
                    <a:pt x="435755" y="41008"/>
                  </a:lnTo>
                  <a:lnTo>
                    <a:pt x="428414" y="40317"/>
                  </a:lnTo>
                  <a:lnTo>
                    <a:pt x="421072" y="39626"/>
                  </a:lnTo>
                  <a:lnTo>
                    <a:pt x="413730" y="38935"/>
                  </a:lnTo>
                  <a:lnTo>
                    <a:pt x="406389" y="38244"/>
                  </a:lnTo>
                  <a:lnTo>
                    <a:pt x="399047" y="37553"/>
                  </a:lnTo>
                  <a:lnTo>
                    <a:pt x="391705" y="36862"/>
                  </a:lnTo>
                  <a:lnTo>
                    <a:pt x="384364" y="36171"/>
                  </a:lnTo>
                  <a:lnTo>
                    <a:pt x="377022" y="35480"/>
                  </a:lnTo>
                  <a:lnTo>
                    <a:pt x="369681" y="34790"/>
                  </a:lnTo>
                  <a:lnTo>
                    <a:pt x="362339" y="34099"/>
                  </a:lnTo>
                  <a:lnTo>
                    <a:pt x="354997" y="33408"/>
                  </a:lnTo>
                  <a:lnTo>
                    <a:pt x="347656" y="32717"/>
                  </a:lnTo>
                  <a:lnTo>
                    <a:pt x="340314" y="32026"/>
                  </a:lnTo>
                  <a:lnTo>
                    <a:pt x="332972" y="31335"/>
                  </a:lnTo>
                  <a:lnTo>
                    <a:pt x="325631" y="30644"/>
                  </a:lnTo>
                  <a:lnTo>
                    <a:pt x="318289" y="29953"/>
                  </a:lnTo>
                  <a:lnTo>
                    <a:pt x="310947" y="29262"/>
                  </a:lnTo>
                  <a:lnTo>
                    <a:pt x="303606" y="28571"/>
                  </a:lnTo>
                  <a:lnTo>
                    <a:pt x="296264" y="27880"/>
                  </a:lnTo>
                  <a:lnTo>
                    <a:pt x="288923" y="27190"/>
                  </a:lnTo>
                  <a:lnTo>
                    <a:pt x="281581" y="26499"/>
                  </a:lnTo>
                  <a:lnTo>
                    <a:pt x="274239" y="25808"/>
                  </a:lnTo>
                  <a:lnTo>
                    <a:pt x="266898" y="25117"/>
                  </a:lnTo>
                  <a:lnTo>
                    <a:pt x="259556" y="24426"/>
                  </a:lnTo>
                  <a:lnTo>
                    <a:pt x="252214" y="23735"/>
                  </a:lnTo>
                  <a:lnTo>
                    <a:pt x="244873" y="23044"/>
                  </a:lnTo>
                  <a:lnTo>
                    <a:pt x="237531" y="22353"/>
                  </a:lnTo>
                  <a:lnTo>
                    <a:pt x="230190" y="21662"/>
                  </a:lnTo>
                  <a:lnTo>
                    <a:pt x="222848" y="20971"/>
                  </a:lnTo>
                  <a:lnTo>
                    <a:pt x="215506" y="20280"/>
                  </a:lnTo>
                  <a:lnTo>
                    <a:pt x="208165" y="19590"/>
                  </a:lnTo>
                  <a:lnTo>
                    <a:pt x="200823" y="18899"/>
                  </a:lnTo>
                  <a:lnTo>
                    <a:pt x="193481" y="18208"/>
                  </a:lnTo>
                  <a:lnTo>
                    <a:pt x="186140" y="17517"/>
                  </a:lnTo>
                  <a:lnTo>
                    <a:pt x="178798" y="16826"/>
                  </a:lnTo>
                  <a:lnTo>
                    <a:pt x="171457" y="16135"/>
                  </a:lnTo>
                  <a:lnTo>
                    <a:pt x="164115" y="15444"/>
                  </a:lnTo>
                  <a:lnTo>
                    <a:pt x="156773" y="14753"/>
                  </a:lnTo>
                  <a:lnTo>
                    <a:pt x="149432" y="14062"/>
                  </a:lnTo>
                  <a:lnTo>
                    <a:pt x="142090" y="13371"/>
                  </a:lnTo>
                  <a:lnTo>
                    <a:pt x="134748" y="12680"/>
                  </a:lnTo>
                  <a:lnTo>
                    <a:pt x="127407" y="11990"/>
                  </a:lnTo>
                  <a:lnTo>
                    <a:pt x="120065" y="11299"/>
                  </a:lnTo>
                  <a:lnTo>
                    <a:pt x="112723" y="10608"/>
                  </a:lnTo>
                  <a:lnTo>
                    <a:pt x="105382" y="9917"/>
                  </a:lnTo>
                  <a:lnTo>
                    <a:pt x="98040" y="9226"/>
                  </a:lnTo>
                  <a:lnTo>
                    <a:pt x="90699" y="8535"/>
                  </a:lnTo>
                  <a:lnTo>
                    <a:pt x="83357" y="7844"/>
                  </a:lnTo>
                  <a:lnTo>
                    <a:pt x="76015" y="7153"/>
                  </a:lnTo>
                  <a:lnTo>
                    <a:pt x="68674" y="6462"/>
                  </a:lnTo>
                  <a:lnTo>
                    <a:pt x="61332" y="5771"/>
                  </a:lnTo>
                  <a:lnTo>
                    <a:pt x="53990" y="5080"/>
                  </a:lnTo>
                  <a:lnTo>
                    <a:pt x="46649" y="4390"/>
                  </a:lnTo>
                  <a:lnTo>
                    <a:pt x="39307" y="3699"/>
                  </a:lnTo>
                  <a:lnTo>
                    <a:pt x="31966" y="3008"/>
                  </a:lnTo>
                  <a:lnTo>
                    <a:pt x="24624" y="2317"/>
                  </a:lnTo>
                  <a:lnTo>
                    <a:pt x="17282" y="1626"/>
                  </a:lnTo>
                  <a:lnTo>
                    <a:pt x="9941" y="935"/>
                  </a:lnTo>
                  <a:lnTo>
                    <a:pt x="2599" y="24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350922" y="4870467"/>
              <a:ext cx="130905" cy="143366"/>
            </a:xfrm>
            <a:custGeom>
              <a:avLst/>
              <a:pathLst>
                <a:path w="130905" h="143366">
                  <a:moveTo>
                    <a:pt x="130905" y="0"/>
                  </a:moveTo>
                  <a:lnTo>
                    <a:pt x="0" y="59998"/>
                  </a:lnTo>
                  <a:lnTo>
                    <a:pt x="117413" y="14336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730983" y="4988747"/>
              <a:ext cx="2239235" cy="265375"/>
            </a:xfrm>
            <a:custGeom>
              <a:avLst/>
              <a:pathLst>
                <a:path w="2239235" h="265375">
                  <a:moveTo>
                    <a:pt x="2239235" y="0"/>
                  </a:moveTo>
                  <a:lnTo>
                    <a:pt x="2215533" y="2808"/>
                  </a:lnTo>
                  <a:lnTo>
                    <a:pt x="2191831" y="5617"/>
                  </a:lnTo>
                  <a:lnTo>
                    <a:pt x="2168129" y="8426"/>
                  </a:lnTo>
                  <a:lnTo>
                    <a:pt x="2144427" y="11235"/>
                  </a:lnTo>
                  <a:lnTo>
                    <a:pt x="2120726" y="14044"/>
                  </a:lnTo>
                  <a:lnTo>
                    <a:pt x="2097024" y="16853"/>
                  </a:lnTo>
                  <a:lnTo>
                    <a:pt x="2073322" y="19662"/>
                  </a:lnTo>
                  <a:lnTo>
                    <a:pt x="2049620" y="22471"/>
                  </a:lnTo>
                  <a:lnTo>
                    <a:pt x="2025918" y="25280"/>
                  </a:lnTo>
                  <a:lnTo>
                    <a:pt x="2002216" y="28089"/>
                  </a:lnTo>
                  <a:lnTo>
                    <a:pt x="1978514" y="30898"/>
                  </a:lnTo>
                  <a:lnTo>
                    <a:pt x="1954812" y="33707"/>
                  </a:lnTo>
                  <a:lnTo>
                    <a:pt x="1931111" y="36516"/>
                  </a:lnTo>
                  <a:lnTo>
                    <a:pt x="1907409" y="39325"/>
                  </a:lnTo>
                  <a:lnTo>
                    <a:pt x="1883707" y="42134"/>
                  </a:lnTo>
                  <a:lnTo>
                    <a:pt x="1860005" y="44943"/>
                  </a:lnTo>
                  <a:lnTo>
                    <a:pt x="1836303" y="47752"/>
                  </a:lnTo>
                  <a:lnTo>
                    <a:pt x="1812601" y="50561"/>
                  </a:lnTo>
                  <a:lnTo>
                    <a:pt x="1788899" y="53369"/>
                  </a:lnTo>
                  <a:lnTo>
                    <a:pt x="1765198" y="56178"/>
                  </a:lnTo>
                  <a:lnTo>
                    <a:pt x="1741496" y="58987"/>
                  </a:lnTo>
                  <a:lnTo>
                    <a:pt x="1717794" y="61796"/>
                  </a:lnTo>
                  <a:lnTo>
                    <a:pt x="1694092" y="64605"/>
                  </a:lnTo>
                  <a:lnTo>
                    <a:pt x="1670390" y="67414"/>
                  </a:lnTo>
                  <a:lnTo>
                    <a:pt x="1646688" y="70223"/>
                  </a:lnTo>
                  <a:lnTo>
                    <a:pt x="1622986" y="73032"/>
                  </a:lnTo>
                  <a:lnTo>
                    <a:pt x="1599284" y="75841"/>
                  </a:lnTo>
                  <a:lnTo>
                    <a:pt x="1575583" y="78650"/>
                  </a:lnTo>
                  <a:lnTo>
                    <a:pt x="1551881" y="81459"/>
                  </a:lnTo>
                  <a:lnTo>
                    <a:pt x="1528179" y="84268"/>
                  </a:lnTo>
                  <a:lnTo>
                    <a:pt x="1504477" y="87077"/>
                  </a:lnTo>
                  <a:lnTo>
                    <a:pt x="1480775" y="89886"/>
                  </a:lnTo>
                  <a:lnTo>
                    <a:pt x="1457073" y="92695"/>
                  </a:lnTo>
                  <a:lnTo>
                    <a:pt x="1433371" y="95504"/>
                  </a:lnTo>
                  <a:lnTo>
                    <a:pt x="1409670" y="98313"/>
                  </a:lnTo>
                  <a:lnTo>
                    <a:pt x="1385968" y="101122"/>
                  </a:lnTo>
                  <a:lnTo>
                    <a:pt x="1362266" y="103931"/>
                  </a:lnTo>
                  <a:lnTo>
                    <a:pt x="1338564" y="106739"/>
                  </a:lnTo>
                  <a:lnTo>
                    <a:pt x="1314862" y="109548"/>
                  </a:lnTo>
                  <a:lnTo>
                    <a:pt x="1291160" y="112357"/>
                  </a:lnTo>
                  <a:lnTo>
                    <a:pt x="1267458" y="115166"/>
                  </a:lnTo>
                  <a:lnTo>
                    <a:pt x="1243756" y="117975"/>
                  </a:lnTo>
                  <a:lnTo>
                    <a:pt x="1220055" y="120784"/>
                  </a:lnTo>
                  <a:lnTo>
                    <a:pt x="1196353" y="123593"/>
                  </a:lnTo>
                  <a:lnTo>
                    <a:pt x="1172651" y="126402"/>
                  </a:lnTo>
                  <a:lnTo>
                    <a:pt x="1148949" y="129211"/>
                  </a:lnTo>
                  <a:lnTo>
                    <a:pt x="1125247" y="132020"/>
                  </a:lnTo>
                  <a:lnTo>
                    <a:pt x="1101545" y="134829"/>
                  </a:lnTo>
                  <a:lnTo>
                    <a:pt x="1077843" y="137638"/>
                  </a:lnTo>
                  <a:lnTo>
                    <a:pt x="1054142" y="140447"/>
                  </a:lnTo>
                  <a:lnTo>
                    <a:pt x="1030440" y="143256"/>
                  </a:lnTo>
                  <a:lnTo>
                    <a:pt x="1006738" y="146065"/>
                  </a:lnTo>
                  <a:lnTo>
                    <a:pt x="983036" y="148874"/>
                  </a:lnTo>
                  <a:lnTo>
                    <a:pt x="959334" y="151683"/>
                  </a:lnTo>
                  <a:lnTo>
                    <a:pt x="935632" y="154492"/>
                  </a:lnTo>
                  <a:lnTo>
                    <a:pt x="911930" y="157301"/>
                  </a:lnTo>
                  <a:lnTo>
                    <a:pt x="888228" y="160109"/>
                  </a:lnTo>
                  <a:lnTo>
                    <a:pt x="864527" y="162918"/>
                  </a:lnTo>
                  <a:lnTo>
                    <a:pt x="840825" y="165727"/>
                  </a:lnTo>
                  <a:lnTo>
                    <a:pt x="817123" y="168536"/>
                  </a:lnTo>
                  <a:lnTo>
                    <a:pt x="793421" y="171345"/>
                  </a:lnTo>
                  <a:lnTo>
                    <a:pt x="769719" y="174154"/>
                  </a:lnTo>
                  <a:lnTo>
                    <a:pt x="746017" y="176963"/>
                  </a:lnTo>
                  <a:lnTo>
                    <a:pt x="722315" y="179772"/>
                  </a:lnTo>
                  <a:lnTo>
                    <a:pt x="698614" y="182581"/>
                  </a:lnTo>
                  <a:lnTo>
                    <a:pt x="674912" y="185390"/>
                  </a:lnTo>
                  <a:lnTo>
                    <a:pt x="651210" y="188199"/>
                  </a:lnTo>
                  <a:lnTo>
                    <a:pt x="627508" y="191008"/>
                  </a:lnTo>
                  <a:lnTo>
                    <a:pt x="603806" y="193817"/>
                  </a:lnTo>
                  <a:lnTo>
                    <a:pt x="580104" y="196626"/>
                  </a:lnTo>
                  <a:lnTo>
                    <a:pt x="556402" y="199435"/>
                  </a:lnTo>
                  <a:lnTo>
                    <a:pt x="532700" y="202244"/>
                  </a:lnTo>
                  <a:lnTo>
                    <a:pt x="508999" y="205053"/>
                  </a:lnTo>
                  <a:lnTo>
                    <a:pt x="485297" y="207862"/>
                  </a:lnTo>
                  <a:lnTo>
                    <a:pt x="461595" y="210670"/>
                  </a:lnTo>
                  <a:lnTo>
                    <a:pt x="437893" y="213479"/>
                  </a:lnTo>
                  <a:lnTo>
                    <a:pt x="414191" y="216288"/>
                  </a:lnTo>
                  <a:lnTo>
                    <a:pt x="390489" y="219097"/>
                  </a:lnTo>
                  <a:lnTo>
                    <a:pt x="366787" y="221906"/>
                  </a:lnTo>
                  <a:lnTo>
                    <a:pt x="343086" y="224715"/>
                  </a:lnTo>
                  <a:lnTo>
                    <a:pt x="319384" y="227524"/>
                  </a:lnTo>
                  <a:lnTo>
                    <a:pt x="295682" y="230333"/>
                  </a:lnTo>
                  <a:lnTo>
                    <a:pt x="271980" y="233142"/>
                  </a:lnTo>
                  <a:lnTo>
                    <a:pt x="248278" y="235951"/>
                  </a:lnTo>
                  <a:lnTo>
                    <a:pt x="224576" y="238760"/>
                  </a:lnTo>
                  <a:lnTo>
                    <a:pt x="200874" y="241569"/>
                  </a:lnTo>
                  <a:lnTo>
                    <a:pt x="177172" y="244378"/>
                  </a:lnTo>
                  <a:lnTo>
                    <a:pt x="153471" y="247187"/>
                  </a:lnTo>
                  <a:lnTo>
                    <a:pt x="129769" y="249996"/>
                  </a:lnTo>
                  <a:lnTo>
                    <a:pt x="106067" y="252805"/>
                  </a:lnTo>
                  <a:lnTo>
                    <a:pt x="82365" y="255614"/>
                  </a:lnTo>
                  <a:lnTo>
                    <a:pt x="58663" y="258423"/>
                  </a:lnTo>
                  <a:lnTo>
                    <a:pt x="34961" y="261232"/>
                  </a:lnTo>
                  <a:lnTo>
                    <a:pt x="11259" y="264040"/>
                  </a:lnTo>
                  <a:lnTo>
                    <a:pt x="0" y="2653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730983" y="5167946"/>
              <a:ext cx="132314" cy="142999"/>
            </a:xfrm>
            <a:custGeom>
              <a:avLst/>
              <a:pathLst>
                <a:path w="132314" h="142999">
                  <a:moveTo>
                    <a:pt x="115367" y="0"/>
                  </a:moveTo>
                  <a:lnTo>
                    <a:pt x="0" y="86176"/>
                  </a:lnTo>
                  <a:lnTo>
                    <a:pt x="132314" y="1429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418615" y="5337474"/>
              <a:ext cx="479318" cy="832636"/>
            </a:xfrm>
            <a:custGeom>
              <a:avLst/>
              <a:pathLst>
                <a:path w="479318" h="832636">
                  <a:moveTo>
                    <a:pt x="0" y="0"/>
                  </a:moveTo>
                  <a:lnTo>
                    <a:pt x="5385" y="9355"/>
                  </a:lnTo>
                  <a:lnTo>
                    <a:pt x="10771" y="18711"/>
                  </a:lnTo>
                  <a:lnTo>
                    <a:pt x="16157" y="28067"/>
                  </a:lnTo>
                  <a:lnTo>
                    <a:pt x="21543" y="37423"/>
                  </a:lnTo>
                  <a:lnTo>
                    <a:pt x="26929" y="46779"/>
                  </a:lnTo>
                  <a:lnTo>
                    <a:pt x="32315" y="56135"/>
                  </a:lnTo>
                  <a:lnTo>
                    <a:pt x="37701" y="65491"/>
                  </a:lnTo>
                  <a:lnTo>
                    <a:pt x="43086" y="74847"/>
                  </a:lnTo>
                  <a:lnTo>
                    <a:pt x="48472" y="84203"/>
                  </a:lnTo>
                  <a:lnTo>
                    <a:pt x="53858" y="93559"/>
                  </a:lnTo>
                  <a:lnTo>
                    <a:pt x="59244" y="102915"/>
                  </a:lnTo>
                  <a:lnTo>
                    <a:pt x="64630" y="112270"/>
                  </a:lnTo>
                  <a:lnTo>
                    <a:pt x="70016" y="121626"/>
                  </a:lnTo>
                  <a:lnTo>
                    <a:pt x="75402" y="130982"/>
                  </a:lnTo>
                  <a:lnTo>
                    <a:pt x="80787" y="140338"/>
                  </a:lnTo>
                  <a:lnTo>
                    <a:pt x="86173" y="149694"/>
                  </a:lnTo>
                  <a:lnTo>
                    <a:pt x="91559" y="159050"/>
                  </a:lnTo>
                  <a:lnTo>
                    <a:pt x="96945" y="168406"/>
                  </a:lnTo>
                  <a:lnTo>
                    <a:pt x="102331" y="177762"/>
                  </a:lnTo>
                  <a:lnTo>
                    <a:pt x="107717" y="187118"/>
                  </a:lnTo>
                  <a:lnTo>
                    <a:pt x="113103" y="196474"/>
                  </a:lnTo>
                  <a:lnTo>
                    <a:pt x="118489" y="205830"/>
                  </a:lnTo>
                  <a:lnTo>
                    <a:pt x="123874" y="215186"/>
                  </a:lnTo>
                  <a:lnTo>
                    <a:pt x="129260" y="224541"/>
                  </a:lnTo>
                  <a:lnTo>
                    <a:pt x="134646" y="233897"/>
                  </a:lnTo>
                  <a:lnTo>
                    <a:pt x="140032" y="243253"/>
                  </a:lnTo>
                  <a:lnTo>
                    <a:pt x="145418" y="252609"/>
                  </a:lnTo>
                  <a:lnTo>
                    <a:pt x="150804" y="261965"/>
                  </a:lnTo>
                  <a:lnTo>
                    <a:pt x="156190" y="271321"/>
                  </a:lnTo>
                  <a:lnTo>
                    <a:pt x="161575" y="280677"/>
                  </a:lnTo>
                  <a:lnTo>
                    <a:pt x="166961" y="290033"/>
                  </a:lnTo>
                  <a:lnTo>
                    <a:pt x="172347" y="299389"/>
                  </a:lnTo>
                  <a:lnTo>
                    <a:pt x="177733" y="308745"/>
                  </a:lnTo>
                  <a:lnTo>
                    <a:pt x="183119" y="318101"/>
                  </a:lnTo>
                  <a:lnTo>
                    <a:pt x="188505" y="327457"/>
                  </a:lnTo>
                  <a:lnTo>
                    <a:pt x="193891" y="336812"/>
                  </a:lnTo>
                  <a:lnTo>
                    <a:pt x="199276" y="346168"/>
                  </a:lnTo>
                  <a:lnTo>
                    <a:pt x="204662" y="355524"/>
                  </a:lnTo>
                  <a:lnTo>
                    <a:pt x="210048" y="364880"/>
                  </a:lnTo>
                  <a:lnTo>
                    <a:pt x="215434" y="374236"/>
                  </a:lnTo>
                  <a:lnTo>
                    <a:pt x="220820" y="383592"/>
                  </a:lnTo>
                  <a:lnTo>
                    <a:pt x="226206" y="392948"/>
                  </a:lnTo>
                  <a:lnTo>
                    <a:pt x="231592" y="402304"/>
                  </a:lnTo>
                  <a:lnTo>
                    <a:pt x="236978" y="411660"/>
                  </a:lnTo>
                  <a:lnTo>
                    <a:pt x="242363" y="421016"/>
                  </a:lnTo>
                  <a:lnTo>
                    <a:pt x="247749" y="430372"/>
                  </a:lnTo>
                  <a:lnTo>
                    <a:pt x="253135" y="439728"/>
                  </a:lnTo>
                  <a:lnTo>
                    <a:pt x="258521" y="449083"/>
                  </a:lnTo>
                  <a:lnTo>
                    <a:pt x="263907" y="458439"/>
                  </a:lnTo>
                  <a:lnTo>
                    <a:pt x="269293" y="467795"/>
                  </a:lnTo>
                  <a:lnTo>
                    <a:pt x="274679" y="477151"/>
                  </a:lnTo>
                  <a:lnTo>
                    <a:pt x="280064" y="486507"/>
                  </a:lnTo>
                  <a:lnTo>
                    <a:pt x="285450" y="495863"/>
                  </a:lnTo>
                  <a:lnTo>
                    <a:pt x="290836" y="505219"/>
                  </a:lnTo>
                  <a:lnTo>
                    <a:pt x="296222" y="514575"/>
                  </a:lnTo>
                  <a:lnTo>
                    <a:pt x="301608" y="523931"/>
                  </a:lnTo>
                  <a:lnTo>
                    <a:pt x="306994" y="533287"/>
                  </a:lnTo>
                  <a:lnTo>
                    <a:pt x="312380" y="542643"/>
                  </a:lnTo>
                  <a:lnTo>
                    <a:pt x="317765" y="551999"/>
                  </a:lnTo>
                  <a:lnTo>
                    <a:pt x="323151" y="561354"/>
                  </a:lnTo>
                  <a:lnTo>
                    <a:pt x="328537" y="570710"/>
                  </a:lnTo>
                  <a:lnTo>
                    <a:pt x="333923" y="580066"/>
                  </a:lnTo>
                  <a:lnTo>
                    <a:pt x="339309" y="589422"/>
                  </a:lnTo>
                  <a:lnTo>
                    <a:pt x="344695" y="598778"/>
                  </a:lnTo>
                  <a:lnTo>
                    <a:pt x="350081" y="608134"/>
                  </a:lnTo>
                  <a:lnTo>
                    <a:pt x="355467" y="617490"/>
                  </a:lnTo>
                  <a:lnTo>
                    <a:pt x="360852" y="626846"/>
                  </a:lnTo>
                  <a:lnTo>
                    <a:pt x="366238" y="636202"/>
                  </a:lnTo>
                  <a:lnTo>
                    <a:pt x="371624" y="645558"/>
                  </a:lnTo>
                  <a:lnTo>
                    <a:pt x="377010" y="654914"/>
                  </a:lnTo>
                  <a:lnTo>
                    <a:pt x="382396" y="664270"/>
                  </a:lnTo>
                  <a:lnTo>
                    <a:pt x="387782" y="673625"/>
                  </a:lnTo>
                  <a:lnTo>
                    <a:pt x="393168" y="682981"/>
                  </a:lnTo>
                  <a:lnTo>
                    <a:pt x="398553" y="692337"/>
                  </a:lnTo>
                  <a:lnTo>
                    <a:pt x="403939" y="701693"/>
                  </a:lnTo>
                  <a:lnTo>
                    <a:pt x="409325" y="711049"/>
                  </a:lnTo>
                  <a:lnTo>
                    <a:pt x="414711" y="720405"/>
                  </a:lnTo>
                  <a:lnTo>
                    <a:pt x="420097" y="729761"/>
                  </a:lnTo>
                  <a:lnTo>
                    <a:pt x="425483" y="739117"/>
                  </a:lnTo>
                  <a:lnTo>
                    <a:pt x="430869" y="748473"/>
                  </a:lnTo>
                  <a:lnTo>
                    <a:pt x="436255" y="757829"/>
                  </a:lnTo>
                  <a:lnTo>
                    <a:pt x="441640" y="767185"/>
                  </a:lnTo>
                  <a:lnTo>
                    <a:pt x="447026" y="776541"/>
                  </a:lnTo>
                  <a:lnTo>
                    <a:pt x="452412" y="785896"/>
                  </a:lnTo>
                  <a:lnTo>
                    <a:pt x="457798" y="795252"/>
                  </a:lnTo>
                  <a:lnTo>
                    <a:pt x="463184" y="804608"/>
                  </a:lnTo>
                  <a:lnTo>
                    <a:pt x="468570" y="813964"/>
                  </a:lnTo>
                  <a:lnTo>
                    <a:pt x="473956" y="823320"/>
                  </a:lnTo>
                  <a:lnTo>
                    <a:pt x="479318" y="8326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773317" y="6026111"/>
              <a:ext cx="124798" cy="143999"/>
            </a:xfrm>
            <a:custGeom>
              <a:avLst/>
              <a:pathLst>
                <a:path w="124798" h="143999">
                  <a:moveTo>
                    <a:pt x="0" y="71842"/>
                  </a:moveTo>
                  <a:lnTo>
                    <a:pt x="124616" y="143999"/>
                  </a:lnTo>
                  <a:lnTo>
                    <a:pt x="1247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631852" y="4988747"/>
              <a:ext cx="338366" cy="965179"/>
            </a:xfrm>
            <a:custGeom>
              <a:avLst/>
              <a:pathLst>
                <a:path w="338366" h="965179">
                  <a:moveTo>
                    <a:pt x="338366" y="0"/>
                  </a:moveTo>
                  <a:lnTo>
                    <a:pt x="334588" y="10778"/>
                  </a:lnTo>
                  <a:lnTo>
                    <a:pt x="330809" y="21557"/>
                  </a:lnTo>
                  <a:lnTo>
                    <a:pt x="327030" y="32336"/>
                  </a:lnTo>
                  <a:lnTo>
                    <a:pt x="323251" y="43115"/>
                  </a:lnTo>
                  <a:lnTo>
                    <a:pt x="319473" y="53893"/>
                  </a:lnTo>
                  <a:lnTo>
                    <a:pt x="315694" y="64672"/>
                  </a:lnTo>
                  <a:lnTo>
                    <a:pt x="311915" y="75451"/>
                  </a:lnTo>
                  <a:lnTo>
                    <a:pt x="308136" y="86230"/>
                  </a:lnTo>
                  <a:lnTo>
                    <a:pt x="304358" y="97008"/>
                  </a:lnTo>
                  <a:lnTo>
                    <a:pt x="300579" y="107787"/>
                  </a:lnTo>
                  <a:lnTo>
                    <a:pt x="296800" y="118566"/>
                  </a:lnTo>
                  <a:lnTo>
                    <a:pt x="293021" y="129345"/>
                  </a:lnTo>
                  <a:lnTo>
                    <a:pt x="289243" y="140123"/>
                  </a:lnTo>
                  <a:lnTo>
                    <a:pt x="285464" y="150902"/>
                  </a:lnTo>
                  <a:lnTo>
                    <a:pt x="281685" y="161681"/>
                  </a:lnTo>
                  <a:lnTo>
                    <a:pt x="277906" y="172460"/>
                  </a:lnTo>
                  <a:lnTo>
                    <a:pt x="274127" y="183238"/>
                  </a:lnTo>
                  <a:lnTo>
                    <a:pt x="270349" y="194017"/>
                  </a:lnTo>
                  <a:lnTo>
                    <a:pt x="266570" y="204796"/>
                  </a:lnTo>
                  <a:lnTo>
                    <a:pt x="262791" y="215575"/>
                  </a:lnTo>
                  <a:lnTo>
                    <a:pt x="259012" y="226354"/>
                  </a:lnTo>
                  <a:lnTo>
                    <a:pt x="255234" y="237132"/>
                  </a:lnTo>
                  <a:lnTo>
                    <a:pt x="251455" y="247911"/>
                  </a:lnTo>
                  <a:lnTo>
                    <a:pt x="247676" y="258690"/>
                  </a:lnTo>
                  <a:lnTo>
                    <a:pt x="243897" y="269469"/>
                  </a:lnTo>
                  <a:lnTo>
                    <a:pt x="240119" y="280247"/>
                  </a:lnTo>
                  <a:lnTo>
                    <a:pt x="236340" y="291026"/>
                  </a:lnTo>
                  <a:lnTo>
                    <a:pt x="232561" y="301805"/>
                  </a:lnTo>
                  <a:lnTo>
                    <a:pt x="228782" y="312584"/>
                  </a:lnTo>
                  <a:lnTo>
                    <a:pt x="225004" y="323362"/>
                  </a:lnTo>
                  <a:lnTo>
                    <a:pt x="221225" y="334141"/>
                  </a:lnTo>
                  <a:lnTo>
                    <a:pt x="217446" y="344920"/>
                  </a:lnTo>
                  <a:lnTo>
                    <a:pt x="213667" y="355699"/>
                  </a:lnTo>
                  <a:lnTo>
                    <a:pt x="209889" y="366477"/>
                  </a:lnTo>
                  <a:lnTo>
                    <a:pt x="206110" y="377256"/>
                  </a:lnTo>
                  <a:lnTo>
                    <a:pt x="202331" y="388035"/>
                  </a:lnTo>
                  <a:lnTo>
                    <a:pt x="198552" y="398814"/>
                  </a:lnTo>
                  <a:lnTo>
                    <a:pt x="194774" y="409592"/>
                  </a:lnTo>
                  <a:lnTo>
                    <a:pt x="190995" y="420371"/>
                  </a:lnTo>
                  <a:lnTo>
                    <a:pt x="187216" y="431150"/>
                  </a:lnTo>
                  <a:lnTo>
                    <a:pt x="183437" y="441929"/>
                  </a:lnTo>
                  <a:lnTo>
                    <a:pt x="179659" y="452708"/>
                  </a:lnTo>
                  <a:lnTo>
                    <a:pt x="175880" y="463486"/>
                  </a:lnTo>
                  <a:lnTo>
                    <a:pt x="172101" y="474265"/>
                  </a:lnTo>
                  <a:lnTo>
                    <a:pt x="168322" y="485044"/>
                  </a:lnTo>
                  <a:lnTo>
                    <a:pt x="164544" y="495823"/>
                  </a:lnTo>
                  <a:lnTo>
                    <a:pt x="160765" y="506601"/>
                  </a:lnTo>
                  <a:lnTo>
                    <a:pt x="156986" y="517380"/>
                  </a:lnTo>
                  <a:lnTo>
                    <a:pt x="153207" y="528159"/>
                  </a:lnTo>
                  <a:lnTo>
                    <a:pt x="149429" y="538938"/>
                  </a:lnTo>
                  <a:lnTo>
                    <a:pt x="145650" y="549716"/>
                  </a:lnTo>
                  <a:lnTo>
                    <a:pt x="141871" y="560495"/>
                  </a:lnTo>
                  <a:lnTo>
                    <a:pt x="138092" y="571274"/>
                  </a:lnTo>
                  <a:lnTo>
                    <a:pt x="134314" y="582053"/>
                  </a:lnTo>
                  <a:lnTo>
                    <a:pt x="130535" y="592831"/>
                  </a:lnTo>
                  <a:lnTo>
                    <a:pt x="126756" y="603610"/>
                  </a:lnTo>
                  <a:lnTo>
                    <a:pt x="122977" y="614389"/>
                  </a:lnTo>
                  <a:lnTo>
                    <a:pt x="119199" y="625168"/>
                  </a:lnTo>
                  <a:lnTo>
                    <a:pt x="115420" y="635947"/>
                  </a:lnTo>
                  <a:lnTo>
                    <a:pt x="111641" y="646725"/>
                  </a:lnTo>
                  <a:lnTo>
                    <a:pt x="107862" y="657504"/>
                  </a:lnTo>
                  <a:lnTo>
                    <a:pt x="104083" y="668283"/>
                  </a:lnTo>
                  <a:lnTo>
                    <a:pt x="100305" y="679062"/>
                  </a:lnTo>
                  <a:lnTo>
                    <a:pt x="96526" y="689840"/>
                  </a:lnTo>
                  <a:lnTo>
                    <a:pt x="92747" y="700619"/>
                  </a:lnTo>
                  <a:lnTo>
                    <a:pt x="88968" y="711398"/>
                  </a:lnTo>
                  <a:lnTo>
                    <a:pt x="85190" y="722177"/>
                  </a:lnTo>
                  <a:lnTo>
                    <a:pt x="81411" y="732955"/>
                  </a:lnTo>
                  <a:lnTo>
                    <a:pt x="77632" y="743734"/>
                  </a:lnTo>
                  <a:lnTo>
                    <a:pt x="73853" y="754513"/>
                  </a:lnTo>
                  <a:lnTo>
                    <a:pt x="70075" y="765292"/>
                  </a:lnTo>
                  <a:lnTo>
                    <a:pt x="66296" y="776070"/>
                  </a:lnTo>
                  <a:lnTo>
                    <a:pt x="62517" y="786849"/>
                  </a:lnTo>
                  <a:lnTo>
                    <a:pt x="58738" y="797628"/>
                  </a:lnTo>
                  <a:lnTo>
                    <a:pt x="54960" y="808407"/>
                  </a:lnTo>
                  <a:lnTo>
                    <a:pt x="51181" y="819185"/>
                  </a:lnTo>
                  <a:lnTo>
                    <a:pt x="47402" y="829964"/>
                  </a:lnTo>
                  <a:lnTo>
                    <a:pt x="43623" y="840743"/>
                  </a:lnTo>
                  <a:lnTo>
                    <a:pt x="39845" y="851522"/>
                  </a:lnTo>
                  <a:lnTo>
                    <a:pt x="36066" y="862301"/>
                  </a:lnTo>
                  <a:lnTo>
                    <a:pt x="32287" y="873079"/>
                  </a:lnTo>
                  <a:lnTo>
                    <a:pt x="28508" y="883858"/>
                  </a:lnTo>
                  <a:lnTo>
                    <a:pt x="24730" y="894637"/>
                  </a:lnTo>
                  <a:lnTo>
                    <a:pt x="20951" y="905416"/>
                  </a:lnTo>
                  <a:lnTo>
                    <a:pt x="17172" y="916194"/>
                  </a:lnTo>
                  <a:lnTo>
                    <a:pt x="13393" y="926973"/>
                  </a:lnTo>
                  <a:lnTo>
                    <a:pt x="9615" y="937752"/>
                  </a:lnTo>
                  <a:lnTo>
                    <a:pt x="5836" y="948531"/>
                  </a:lnTo>
                  <a:lnTo>
                    <a:pt x="2057" y="959309"/>
                  </a:lnTo>
                  <a:lnTo>
                    <a:pt x="0" y="9651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605163" y="5812421"/>
              <a:ext cx="135891" cy="141505"/>
            </a:xfrm>
            <a:custGeom>
              <a:avLst/>
              <a:pathLst>
                <a:path w="135891" h="141505">
                  <a:moveTo>
                    <a:pt x="0" y="0"/>
                  </a:moveTo>
                  <a:lnTo>
                    <a:pt x="26688" y="141505"/>
                  </a:lnTo>
                  <a:lnTo>
                    <a:pt x="135891" y="476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171556" y="3471133"/>
              <a:ext cx="1798662" cy="1517613"/>
            </a:xfrm>
            <a:custGeom>
              <a:avLst/>
              <a:pathLst>
                <a:path w="1798662" h="1517613">
                  <a:moveTo>
                    <a:pt x="1798662" y="1517613"/>
                  </a:moveTo>
                  <a:lnTo>
                    <a:pt x="1779660" y="1501581"/>
                  </a:lnTo>
                  <a:lnTo>
                    <a:pt x="1760658" y="1485548"/>
                  </a:lnTo>
                  <a:lnTo>
                    <a:pt x="1741656" y="1469515"/>
                  </a:lnTo>
                  <a:lnTo>
                    <a:pt x="1722654" y="1453482"/>
                  </a:lnTo>
                  <a:lnTo>
                    <a:pt x="1703652" y="1437449"/>
                  </a:lnTo>
                  <a:lnTo>
                    <a:pt x="1684650" y="1421416"/>
                  </a:lnTo>
                  <a:lnTo>
                    <a:pt x="1665648" y="1405383"/>
                  </a:lnTo>
                  <a:lnTo>
                    <a:pt x="1646646" y="1389350"/>
                  </a:lnTo>
                  <a:lnTo>
                    <a:pt x="1627644" y="1373317"/>
                  </a:lnTo>
                  <a:lnTo>
                    <a:pt x="1608642" y="1357284"/>
                  </a:lnTo>
                  <a:lnTo>
                    <a:pt x="1589639" y="1341251"/>
                  </a:lnTo>
                  <a:lnTo>
                    <a:pt x="1570637" y="1325218"/>
                  </a:lnTo>
                  <a:lnTo>
                    <a:pt x="1551635" y="1309185"/>
                  </a:lnTo>
                  <a:lnTo>
                    <a:pt x="1532633" y="1293152"/>
                  </a:lnTo>
                  <a:lnTo>
                    <a:pt x="1513631" y="1277120"/>
                  </a:lnTo>
                  <a:lnTo>
                    <a:pt x="1494629" y="1261087"/>
                  </a:lnTo>
                  <a:lnTo>
                    <a:pt x="1475627" y="1245054"/>
                  </a:lnTo>
                  <a:lnTo>
                    <a:pt x="1456625" y="1229021"/>
                  </a:lnTo>
                  <a:lnTo>
                    <a:pt x="1437623" y="1212988"/>
                  </a:lnTo>
                  <a:lnTo>
                    <a:pt x="1418621" y="1196955"/>
                  </a:lnTo>
                  <a:lnTo>
                    <a:pt x="1399619" y="1180922"/>
                  </a:lnTo>
                  <a:lnTo>
                    <a:pt x="1380616" y="1164889"/>
                  </a:lnTo>
                  <a:lnTo>
                    <a:pt x="1361614" y="1148856"/>
                  </a:lnTo>
                  <a:lnTo>
                    <a:pt x="1342612" y="1132823"/>
                  </a:lnTo>
                  <a:lnTo>
                    <a:pt x="1323610" y="1116790"/>
                  </a:lnTo>
                  <a:lnTo>
                    <a:pt x="1304608" y="1100757"/>
                  </a:lnTo>
                  <a:lnTo>
                    <a:pt x="1285606" y="1084724"/>
                  </a:lnTo>
                  <a:lnTo>
                    <a:pt x="1266604" y="1068692"/>
                  </a:lnTo>
                  <a:lnTo>
                    <a:pt x="1247602" y="1052659"/>
                  </a:lnTo>
                  <a:lnTo>
                    <a:pt x="1228600" y="1036626"/>
                  </a:lnTo>
                  <a:lnTo>
                    <a:pt x="1209598" y="1020593"/>
                  </a:lnTo>
                  <a:lnTo>
                    <a:pt x="1190596" y="1004560"/>
                  </a:lnTo>
                  <a:lnTo>
                    <a:pt x="1171594" y="988527"/>
                  </a:lnTo>
                  <a:lnTo>
                    <a:pt x="1152591" y="972494"/>
                  </a:lnTo>
                  <a:lnTo>
                    <a:pt x="1133589" y="956461"/>
                  </a:lnTo>
                  <a:lnTo>
                    <a:pt x="1114587" y="940428"/>
                  </a:lnTo>
                  <a:lnTo>
                    <a:pt x="1095585" y="924395"/>
                  </a:lnTo>
                  <a:lnTo>
                    <a:pt x="1076583" y="908362"/>
                  </a:lnTo>
                  <a:lnTo>
                    <a:pt x="1057581" y="892329"/>
                  </a:lnTo>
                  <a:lnTo>
                    <a:pt x="1038579" y="876296"/>
                  </a:lnTo>
                  <a:lnTo>
                    <a:pt x="1019577" y="860263"/>
                  </a:lnTo>
                  <a:lnTo>
                    <a:pt x="1000575" y="844231"/>
                  </a:lnTo>
                  <a:lnTo>
                    <a:pt x="981573" y="828198"/>
                  </a:lnTo>
                  <a:lnTo>
                    <a:pt x="962571" y="812165"/>
                  </a:lnTo>
                  <a:lnTo>
                    <a:pt x="943569" y="796132"/>
                  </a:lnTo>
                  <a:lnTo>
                    <a:pt x="924566" y="780099"/>
                  </a:lnTo>
                  <a:lnTo>
                    <a:pt x="905564" y="764066"/>
                  </a:lnTo>
                  <a:lnTo>
                    <a:pt x="886562" y="748033"/>
                  </a:lnTo>
                  <a:lnTo>
                    <a:pt x="867560" y="732000"/>
                  </a:lnTo>
                  <a:lnTo>
                    <a:pt x="848558" y="715967"/>
                  </a:lnTo>
                  <a:lnTo>
                    <a:pt x="829556" y="699934"/>
                  </a:lnTo>
                  <a:lnTo>
                    <a:pt x="810554" y="683901"/>
                  </a:lnTo>
                  <a:lnTo>
                    <a:pt x="791552" y="667868"/>
                  </a:lnTo>
                  <a:lnTo>
                    <a:pt x="772550" y="651835"/>
                  </a:lnTo>
                  <a:lnTo>
                    <a:pt x="753548" y="635802"/>
                  </a:lnTo>
                  <a:lnTo>
                    <a:pt x="734546" y="619770"/>
                  </a:lnTo>
                  <a:lnTo>
                    <a:pt x="715543" y="603737"/>
                  </a:lnTo>
                  <a:lnTo>
                    <a:pt x="696541" y="587704"/>
                  </a:lnTo>
                  <a:lnTo>
                    <a:pt x="677539" y="571671"/>
                  </a:lnTo>
                  <a:lnTo>
                    <a:pt x="658537" y="555638"/>
                  </a:lnTo>
                  <a:lnTo>
                    <a:pt x="639535" y="539605"/>
                  </a:lnTo>
                  <a:lnTo>
                    <a:pt x="620533" y="523572"/>
                  </a:lnTo>
                  <a:lnTo>
                    <a:pt x="601531" y="507539"/>
                  </a:lnTo>
                  <a:lnTo>
                    <a:pt x="582529" y="491506"/>
                  </a:lnTo>
                  <a:lnTo>
                    <a:pt x="563527" y="475473"/>
                  </a:lnTo>
                  <a:lnTo>
                    <a:pt x="544525" y="459440"/>
                  </a:lnTo>
                  <a:lnTo>
                    <a:pt x="525523" y="443407"/>
                  </a:lnTo>
                  <a:lnTo>
                    <a:pt x="506521" y="427374"/>
                  </a:lnTo>
                  <a:lnTo>
                    <a:pt x="487518" y="411341"/>
                  </a:lnTo>
                  <a:lnTo>
                    <a:pt x="468516" y="395309"/>
                  </a:lnTo>
                  <a:lnTo>
                    <a:pt x="449514" y="379276"/>
                  </a:lnTo>
                  <a:lnTo>
                    <a:pt x="430512" y="363243"/>
                  </a:lnTo>
                  <a:lnTo>
                    <a:pt x="411510" y="347210"/>
                  </a:lnTo>
                  <a:lnTo>
                    <a:pt x="392508" y="331177"/>
                  </a:lnTo>
                  <a:lnTo>
                    <a:pt x="373506" y="315144"/>
                  </a:lnTo>
                  <a:lnTo>
                    <a:pt x="354504" y="299111"/>
                  </a:lnTo>
                  <a:lnTo>
                    <a:pt x="335502" y="283078"/>
                  </a:lnTo>
                  <a:lnTo>
                    <a:pt x="316500" y="267045"/>
                  </a:lnTo>
                  <a:lnTo>
                    <a:pt x="297498" y="251012"/>
                  </a:lnTo>
                  <a:lnTo>
                    <a:pt x="278495" y="234979"/>
                  </a:lnTo>
                  <a:lnTo>
                    <a:pt x="259493" y="218946"/>
                  </a:lnTo>
                  <a:lnTo>
                    <a:pt x="240491" y="202913"/>
                  </a:lnTo>
                  <a:lnTo>
                    <a:pt x="221489" y="186880"/>
                  </a:lnTo>
                  <a:lnTo>
                    <a:pt x="202487" y="170848"/>
                  </a:lnTo>
                  <a:lnTo>
                    <a:pt x="183485" y="154815"/>
                  </a:lnTo>
                  <a:lnTo>
                    <a:pt x="164483" y="138782"/>
                  </a:lnTo>
                  <a:lnTo>
                    <a:pt x="145481" y="122749"/>
                  </a:lnTo>
                  <a:lnTo>
                    <a:pt x="126479" y="106716"/>
                  </a:lnTo>
                  <a:lnTo>
                    <a:pt x="107477" y="90683"/>
                  </a:lnTo>
                  <a:lnTo>
                    <a:pt x="88475" y="74650"/>
                  </a:lnTo>
                  <a:lnTo>
                    <a:pt x="69473" y="58617"/>
                  </a:lnTo>
                  <a:lnTo>
                    <a:pt x="50470" y="42584"/>
                  </a:lnTo>
                  <a:lnTo>
                    <a:pt x="31468" y="26551"/>
                  </a:lnTo>
                  <a:lnTo>
                    <a:pt x="12466" y="105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171556" y="3471133"/>
              <a:ext cx="141743" cy="135449"/>
            </a:xfrm>
            <a:custGeom>
              <a:avLst/>
              <a:pathLst>
                <a:path w="141743" h="135449">
                  <a:moveTo>
                    <a:pt x="141743" y="25390"/>
                  </a:moveTo>
                  <a:lnTo>
                    <a:pt x="0" y="0"/>
                  </a:lnTo>
                  <a:lnTo>
                    <a:pt x="48882" y="1354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908627" y="4874734"/>
              <a:ext cx="1061591" cy="114012"/>
            </a:xfrm>
            <a:custGeom>
              <a:avLst/>
              <a:pathLst>
                <a:path w="1061591" h="114012">
                  <a:moveTo>
                    <a:pt x="1061591" y="114012"/>
                  </a:moveTo>
                  <a:lnTo>
                    <a:pt x="1049784" y="112744"/>
                  </a:lnTo>
                  <a:lnTo>
                    <a:pt x="1037976" y="111476"/>
                  </a:lnTo>
                  <a:lnTo>
                    <a:pt x="1026168" y="110208"/>
                  </a:lnTo>
                  <a:lnTo>
                    <a:pt x="1014360" y="108940"/>
                  </a:lnTo>
                  <a:lnTo>
                    <a:pt x="1002552" y="107672"/>
                  </a:lnTo>
                  <a:lnTo>
                    <a:pt x="990744" y="106403"/>
                  </a:lnTo>
                  <a:lnTo>
                    <a:pt x="978937" y="105135"/>
                  </a:lnTo>
                  <a:lnTo>
                    <a:pt x="967129" y="103867"/>
                  </a:lnTo>
                  <a:lnTo>
                    <a:pt x="955321" y="102599"/>
                  </a:lnTo>
                  <a:lnTo>
                    <a:pt x="943513" y="101331"/>
                  </a:lnTo>
                  <a:lnTo>
                    <a:pt x="931705" y="100063"/>
                  </a:lnTo>
                  <a:lnTo>
                    <a:pt x="919898" y="98795"/>
                  </a:lnTo>
                  <a:lnTo>
                    <a:pt x="908090" y="97527"/>
                  </a:lnTo>
                  <a:lnTo>
                    <a:pt x="896282" y="96258"/>
                  </a:lnTo>
                  <a:lnTo>
                    <a:pt x="884474" y="94990"/>
                  </a:lnTo>
                  <a:lnTo>
                    <a:pt x="872666" y="93722"/>
                  </a:lnTo>
                  <a:lnTo>
                    <a:pt x="860858" y="92454"/>
                  </a:lnTo>
                  <a:lnTo>
                    <a:pt x="849051" y="91186"/>
                  </a:lnTo>
                  <a:lnTo>
                    <a:pt x="837243" y="89918"/>
                  </a:lnTo>
                  <a:lnTo>
                    <a:pt x="825435" y="88650"/>
                  </a:lnTo>
                  <a:lnTo>
                    <a:pt x="813627" y="87381"/>
                  </a:lnTo>
                  <a:lnTo>
                    <a:pt x="801819" y="86113"/>
                  </a:lnTo>
                  <a:lnTo>
                    <a:pt x="790011" y="84845"/>
                  </a:lnTo>
                  <a:lnTo>
                    <a:pt x="778204" y="83577"/>
                  </a:lnTo>
                  <a:lnTo>
                    <a:pt x="766396" y="82309"/>
                  </a:lnTo>
                  <a:lnTo>
                    <a:pt x="754588" y="81041"/>
                  </a:lnTo>
                  <a:lnTo>
                    <a:pt x="742780" y="79773"/>
                  </a:lnTo>
                  <a:lnTo>
                    <a:pt x="730972" y="78504"/>
                  </a:lnTo>
                  <a:lnTo>
                    <a:pt x="719165" y="77236"/>
                  </a:lnTo>
                  <a:lnTo>
                    <a:pt x="707357" y="75968"/>
                  </a:lnTo>
                  <a:lnTo>
                    <a:pt x="695549" y="74700"/>
                  </a:lnTo>
                  <a:lnTo>
                    <a:pt x="683741" y="73432"/>
                  </a:lnTo>
                  <a:lnTo>
                    <a:pt x="671933" y="72164"/>
                  </a:lnTo>
                  <a:lnTo>
                    <a:pt x="660125" y="70896"/>
                  </a:lnTo>
                  <a:lnTo>
                    <a:pt x="648318" y="69628"/>
                  </a:lnTo>
                  <a:lnTo>
                    <a:pt x="636510" y="68359"/>
                  </a:lnTo>
                  <a:lnTo>
                    <a:pt x="624702" y="67091"/>
                  </a:lnTo>
                  <a:lnTo>
                    <a:pt x="612894" y="65823"/>
                  </a:lnTo>
                  <a:lnTo>
                    <a:pt x="601086" y="64555"/>
                  </a:lnTo>
                  <a:lnTo>
                    <a:pt x="589279" y="63287"/>
                  </a:lnTo>
                  <a:lnTo>
                    <a:pt x="577471" y="62019"/>
                  </a:lnTo>
                  <a:lnTo>
                    <a:pt x="565663" y="60751"/>
                  </a:lnTo>
                  <a:lnTo>
                    <a:pt x="553855" y="59482"/>
                  </a:lnTo>
                  <a:lnTo>
                    <a:pt x="542047" y="58214"/>
                  </a:lnTo>
                  <a:lnTo>
                    <a:pt x="530239" y="56946"/>
                  </a:lnTo>
                  <a:lnTo>
                    <a:pt x="518432" y="55678"/>
                  </a:lnTo>
                  <a:lnTo>
                    <a:pt x="506624" y="54410"/>
                  </a:lnTo>
                  <a:lnTo>
                    <a:pt x="494816" y="53142"/>
                  </a:lnTo>
                  <a:lnTo>
                    <a:pt x="483008" y="51874"/>
                  </a:lnTo>
                  <a:lnTo>
                    <a:pt x="471200" y="50605"/>
                  </a:lnTo>
                  <a:lnTo>
                    <a:pt x="459392" y="49337"/>
                  </a:lnTo>
                  <a:lnTo>
                    <a:pt x="447585" y="48069"/>
                  </a:lnTo>
                  <a:lnTo>
                    <a:pt x="435777" y="46801"/>
                  </a:lnTo>
                  <a:lnTo>
                    <a:pt x="423969" y="45533"/>
                  </a:lnTo>
                  <a:lnTo>
                    <a:pt x="412161" y="44265"/>
                  </a:lnTo>
                  <a:lnTo>
                    <a:pt x="400353" y="42997"/>
                  </a:lnTo>
                  <a:lnTo>
                    <a:pt x="388546" y="41729"/>
                  </a:lnTo>
                  <a:lnTo>
                    <a:pt x="376738" y="40460"/>
                  </a:lnTo>
                  <a:lnTo>
                    <a:pt x="364930" y="39192"/>
                  </a:lnTo>
                  <a:lnTo>
                    <a:pt x="353122" y="37924"/>
                  </a:lnTo>
                  <a:lnTo>
                    <a:pt x="341314" y="36656"/>
                  </a:lnTo>
                  <a:lnTo>
                    <a:pt x="329506" y="35388"/>
                  </a:lnTo>
                  <a:lnTo>
                    <a:pt x="317699" y="34120"/>
                  </a:lnTo>
                  <a:lnTo>
                    <a:pt x="305891" y="32852"/>
                  </a:lnTo>
                  <a:lnTo>
                    <a:pt x="294083" y="31583"/>
                  </a:lnTo>
                  <a:lnTo>
                    <a:pt x="282275" y="30315"/>
                  </a:lnTo>
                  <a:lnTo>
                    <a:pt x="270467" y="29047"/>
                  </a:lnTo>
                  <a:lnTo>
                    <a:pt x="258659" y="27779"/>
                  </a:lnTo>
                  <a:lnTo>
                    <a:pt x="246852" y="26511"/>
                  </a:lnTo>
                  <a:lnTo>
                    <a:pt x="235044" y="25243"/>
                  </a:lnTo>
                  <a:lnTo>
                    <a:pt x="223236" y="23975"/>
                  </a:lnTo>
                  <a:lnTo>
                    <a:pt x="211428" y="22707"/>
                  </a:lnTo>
                  <a:lnTo>
                    <a:pt x="199620" y="21438"/>
                  </a:lnTo>
                  <a:lnTo>
                    <a:pt x="187813" y="20170"/>
                  </a:lnTo>
                  <a:lnTo>
                    <a:pt x="176005" y="18902"/>
                  </a:lnTo>
                  <a:lnTo>
                    <a:pt x="164197" y="17634"/>
                  </a:lnTo>
                  <a:lnTo>
                    <a:pt x="152389" y="16366"/>
                  </a:lnTo>
                  <a:lnTo>
                    <a:pt x="140581" y="15098"/>
                  </a:lnTo>
                  <a:lnTo>
                    <a:pt x="128773" y="13830"/>
                  </a:lnTo>
                  <a:lnTo>
                    <a:pt x="116966" y="12561"/>
                  </a:lnTo>
                  <a:lnTo>
                    <a:pt x="105158" y="11293"/>
                  </a:lnTo>
                  <a:lnTo>
                    <a:pt x="93350" y="10025"/>
                  </a:lnTo>
                  <a:lnTo>
                    <a:pt x="81542" y="8757"/>
                  </a:lnTo>
                  <a:lnTo>
                    <a:pt x="69734" y="7489"/>
                  </a:lnTo>
                  <a:lnTo>
                    <a:pt x="57927" y="6221"/>
                  </a:lnTo>
                  <a:lnTo>
                    <a:pt x="46119" y="4953"/>
                  </a:lnTo>
                  <a:lnTo>
                    <a:pt x="34311" y="3684"/>
                  </a:lnTo>
                  <a:lnTo>
                    <a:pt x="22503" y="2416"/>
                  </a:lnTo>
                  <a:lnTo>
                    <a:pt x="10695" y="114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908627" y="4816463"/>
              <a:ext cx="131683" cy="143176"/>
            </a:xfrm>
            <a:custGeom>
              <a:avLst/>
              <a:pathLst>
                <a:path w="131683" h="143176">
                  <a:moveTo>
                    <a:pt x="131683" y="0"/>
                  </a:moveTo>
                  <a:lnTo>
                    <a:pt x="0" y="58271"/>
                  </a:lnTo>
                  <a:lnTo>
                    <a:pt x="116306" y="14317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970219" y="4988747"/>
              <a:ext cx="1732559" cy="1321514"/>
            </a:xfrm>
            <a:custGeom>
              <a:avLst/>
              <a:pathLst>
                <a:path w="1732559" h="1321514">
                  <a:moveTo>
                    <a:pt x="0" y="0"/>
                  </a:moveTo>
                  <a:lnTo>
                    <a:pt x="18367" y="14010"/>
                  </a:lnTo>
                  <a:lnTo>
                    <a:pt x="36735" y="28020"/>
                  </a:lnTo>
                  <a:lnTo>
                    <a:pt x="55103" y="42030"/>
                  </a:lnTo>
                  <a:lnTo>
                    <a:pt x="73471" y="56040"/>
                  </a:lnTo>
                  <a:lnTo>
                    <a:pt x="91839" y="70051"/>
                  </a:lnTo>
                  <a:lnTo>
                    <a:pt x="110207" y="84061"/>
                  </a:lnTo>
                  <a:lnTo>
                    <a:pt x="128575" y="98071"/>
                  </a:lnTo>
                  <a:lnTo>
                    <a:pt x="146943" y="112081"/>
                  </a:lnTo>
                  <a:lnTo>
                    <a:pt x="165311" y="126092"/>
                  </a:lnTo>
                  <a:lnTo>
                    <a:pt x="183679" y="140102"/>
                  </a:lnTo>
                  <a:lnTo>
                    <a:pt x="202047" y="154112"/>
                  </a:lnTo>
                  <a:lnTo>
                    <a:pt x="220415" y="168122"/>
                  </a:lnTo>
                  <a:lnTo>
                    <a:pt x="238783" y="182133"/>
                  </a:lnTo>
                  <a:lnTo>
                    <a:pt x="257151" y="196143"/>
                  </a:lnTo>
                  <a:lnTo>
                    <a:pt x="275519" y="210153"/>
                  </a:lnTo>
                  <a:lnTo>
                    <a:pt x="293887" y="224163"/>
                  </a:lnTo>
                  <a:lnTo>
                    <a:pt x="312255" y="238174"/>
                  </a:lnTo>
                  <a:lnTo>
                    <a:pt x="330623" y="252184"/>
                  </a:lnTo>
                  <a:lnTo>
                    <a:pt x="348991" y="266194"/>
                  </a:lnTo>
                  <a:lnTo>
                    <a:pt x="367359" y="280204"/>
                  </a:lnTo>
                  <a:lnTo>
                    <a:pt x="385727" y="294214"/>
                  </a:lnTo>
                  <a:lnTo>
                    <a:pt x="404095" y="308225"/>
                  </a:lnTo>
                  <a:lnTo>
                    <a:pt x="422463" y="322235"/>
                  </a:lnTo>
                  <a:lnTo>
                    <a:pt x="440831" y="336245"/>
                  </a:lnTo>
                  <a:lnTo>
                    <a:pt x="459199" y="350255"/>
                  </a:lnTo>
                  <a:lnTo>
                    <a:pt x="477567" y="364266"/>
                  </a:lnTo>
                  <a:lnTo>
                    <a:pt x="495935" y="378276"/>
                  </a:lnTo>
                  <a:lnTo>
                    <a:pt x="514303" y="392286"/>
                  </a:lnTo>
                  <a:lnTo>
                    <a:pt x="532671" y="406296"/>
                  </a:lnTo>
                  <a:lnTo>
                    <a:pt x="551039" y="420307"/>
                  </a:lnTo>
                  <a:lnTo>
                    <a:pt x="569407" y="434317"/>
                  </a:lnTo>
                  <a:lnTo>
                    <a:pt x="587775" y="448327"/>
                  </a:lnTo>
                  <a:lnTo>
                    <a:pt x="606143" y="462337"/>
                  </a:lnTo>
                  <a:lnTo>
                    <a:pt x="624511" y="476348"/>
                  </a:lnTo>
                  <a:lnTo>
                    <a:pt x="642879" y="490358"/>
                  </a:lnTo>
                  <a:lnTo>
                    <a:pt x="661247" y="504368"/>
                  </a:lnTo>
                  <a:lnTo>
                    <a:pt x="679615" y="518378"/>
                  </a:lnTo>
                  <a:lnTo>
                    <a:pt x="697983" y="532388"/>
                  </a:lnTo>
                  <a:lnTo>
                    <a:pt x="716351" y="546399"/>
                  </a:lnTo>
                  <a:lnTo>
                    <a:pt x="734719" y="560409"/>
                  </a:lnTo>
                  <a:lnTo>
                    <a:pt x="753087" y="574419"/>
                  </a:lnTo>
                  <a:lnTo>
                    <a:pt x="771455" y="588429"/>
                  </a:lnTo>
                  <a:lnTo>
                    <a:pt x="789823" y="602440"/>
                  </a:lnTo>
                  <a:lnTo>
                    <a:pt x="808191" y="616450"/>
                  </a:lnTo>
                  <a:lnTo>
                    <a:pt x="826559" y="630460"/>
                  </a:lnTo>
                  <a:lnTo>
                    <a:pt x="844927" y="644470"/>
                  </a:lnTo>
                  <a:lnTo>
                    <a:pt x="863295" y="658481"/>
                  </a:lnTo>
                  <a:lnTo>
                    <a:pt x="881663" y="672491"/>
                  </a:lnTo>
                  <a:lnTo>
                    <a:pt x="900031" y="686501"/>
                  </a:lnTo>
                  <a:lnTo>
                    <a:pt x="918399" y="700511"/>
                  </a:lnTo>
                  <a:lnTo>
                    <a:pt x="936767" y="714522"/>
                  </a:lnTo>
                  <a:lnTo>
                    <a:pt x="955135" y="728532"/>
                  </a:lnTo>
                  <a:lnTo>
                    <a:pt x="973503" y="742542"/>
                  </a:lnTo>
                  <a:lnTo>
                    <a:pt x="991871" y="756552"/>
                  </a:lnTo>
                  <a:lnTo>
                    <a:pt x="1010239" y="770562"/>
                  </a:lnTo>
                  <a:lnTo>
                    <a:pt x="1028607" y="784573"/>
                  </a:lnTo>
                  <a:lnTo>
                    <a:pt x="1046975" y="798583"/>
                  </a:lnTo>
                  <a:lnTo>
                    <a:pt x="1065343" y="812593"/>
                  </a:lnTo>
                  <a:lnTo>
                    <a:pt x="1083711" y="826603"/>
                  </a:lnTo>
                  <a:lnTo>
                    <a:pt x="1102079" y="840614"/>
                  </a:lnTo>
                  <a:lnTo>
                    <a:pt x="1120447" y="854624"/>
                  </a:lnTo>
                  <a:lnTo>
                    <a:pt x="1138815" y="868634"/>
                  </a:lnTo>
                  <a:lnTo>
                    <a:pt x="1157183" y="882644"/>
                  </a:lnTo>
                  <a:lnTo>
                    <a:pt x="1175551" y="896655"/>
                  </a:lnTo>
                  <a:lnTo>
                    <a:pt x="1193919" y="910665"/>
                  </a:lnTo>
                  <a:lnTo>
                    <a:pt x="1212287" y="924675"/>
                  </a:lnTo>
                  <a:lnTo>
                    <a:pt x="1230655" y="938685"/>
                  </a:lnTo>
                  <a:lnTo>
                    <a:pt x="1249023" y="952696"/>
                  </a:lnTo>
                  <a:lnTo>
                    <a:pt x="1267391" y="966706"/>
                  </a:lnTo>
                  <a:lnTo>
                    <a:pt x="1285759" y="980716"/>
                  </a:lnTo>
                  <a:lnTo>
                    <a:pt x="1304127" y="994726"/>
                  </a:lnTo>
                  <a:lnTo>
                    <a:pt x="1322495" y="1008736"/>
                  </a:lnTo>
                  <a:lnTo>
                    <a:pt x="1340863" y="1022747"/>
                  </a:lnTo>
                  <a:lnTo>
                    <a:pt x="1359231" y="1036757"/>
                  </a:lnTo>
                  <a:lnTo>
                    <a:pt x="1377599" y="1050767"/>
                  </a:lnTo>
                  <a:lnTo>
                    <a:pt x="1395967" y="1064777"/>
                  </a:lnTo>
                  <a:lnTo>
                    <a:pt x="1414335" y="1078788"/>
                  </a:lnTo>
                  <a:lnTo>
                    <a:pt x="1432703" y="1092798"/>
                  </a:lnTo>
                  <a:lnTo>
                    <a:pt x="1451071" y="1106808"/>
                  </a:lnTo>
                  <a:lnTo>
                    <a:pt x="1469439" y="1120818"/>
                  </a:lnTo>
                  <a:lnTo>
                    <a:pt x="1487807" y="1134829"/>
                  </a:lnTo>
                  <a:lnTo>
                    <a:pt x="1506175" y="1148839"/>
                  </a:lnTo>
                  <a:lnTo>
                    <a:pt x="1524543" y="1162849"/>
                  </a:lnTo>
                  <a:lnTo>
                    <a:pt x="1542911" y="1176859"/>
                  </a:lnTo>
                  <a:lnTo>
                    <a:pt x="1561279" y="1190870"/>
                  </a:lnTo>
                  <a:lnTo>
                    <a:pt x="1579647" y="1204880"/>
                  </a:lnTo>
                  <a:lnTo>
                    <a:pt x="1598015" y="1218890"/>
                  </a:lnTo>
                  <a:lnTo>
                    <a:pt x="1616383" y="1232900"/>
                  </a:lnTo>
                  <a:lnTo>
                    <a:pt x="1634750" y="1246910"/>
                  </a:lnTo>
                  <a:lnTo>
                    <a:pt x="1653118" y="1260921"/>
                  </a:lnTo>
                  <a:lnTo>
                    <a:pt x="1671486" y="1274931"/>
                  </a:lnTo>
                  <a:lnTo>
                    <a:pt x="1689854" y="1288941"/>
                  </a:lnTo>
                  <a:lnTo>
                    <a:pt x="1708222" y="1302951"/>
                  </a:lnTo>
                  <a:lnTo>
                    <a:pt x="1726590" y="1316962"/>
                  </a:lnTo>
                  <a:lnTo>
                    <a:pt x="1732559" y="13215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559956" y="6177383"/>
              <a:ext cx="142821" cy="132879"/>
            </a:xfrm>
            <a:custGeom>
              <a:avLst/>
              <a:pathLst>
                <a:path w="142821" h="132879">
                  <a:moveTo>
                    <a:pt x="0" y="114495"/>
                  </a:moveTo>
                  <a:lnTo>
                    <a:pt x="142821" y="132879"/>
                  </a:lnTo>
                  <a:lnTo>
                    <a:pt x="8733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167899" y="4993840"/>
              <a:ext cx="1034484" cy="1349157"/>
            </a:xfrm>
            <a:custGeom>
              <a:avLst/>
              <a:pathLst>
                <a:path w="1034484" h="1349157">
                  <a:moveTo>
                    <a:pt x="1034484" y="1349157"/>
                  </a:moveTo>
                  <a:lnTo>
                    <a:pt x="1023371" y="1334664"/>
                  </a:lnTo>
                  <a:lnTo>
                    <a:pt x="1012257" y="1320170"/>
                  </a:lnTo>
                  <a:lnTo>
                    <a:pt x="1001144" y="1305676"/>
                  </a:lnTo>
                  <a:lnTo>
                    <a:pt x="990031" y="1291183"/>
                  </a:lnTo>
                  <a:lnTo>
                    <a:pt x="978918" y="1276689"/>
                  </a:lnTo>
                  <a:lnTo>
                    <a:pt x="967805" y="1262196"/>
                  </a:lnTo>
                  <a:lnTo>
                    <a:pt x="956692" y="1247702"/>
                  </a:lnTo>
                  <a:lnTo>
                    <a:pt x="945579" y="1233209"/>
                  </a:lnTo>
                  <a:lnTo>
                    <a:pt x="934466" y="1218715"/>
                  </a:lnTo>
                  <a:lnTo>
                    <a:pt x="923352" y="1204221"/>
                  </a:lnTo>
                  <a:lnTo>
                    <a:pt x="912239" y="1189728"/>
                  </a:lnTo>
                  <a:lnTo>
                    <a:pt x="901126" y="1175234"/>
                  </a:lnTo>
                  <a:lnTo>
                    <a:pt x="890013" y="1160741"/>
                  </a:lnTo>
                  <a:lnTo>
                    <a:pt x="878900" y="1146247"/>
                  </a:lnTo>
                  <a:lnTo>
                    <a:pt x="867787" y="1131754"/>
                  </a:lnTo>
                  <a:lnTo>
                    <a:pt x="856674" y="1117260"/>
                  </a:lnTo>
                  <a:lnTo>
                    <a:pt x="845560" y="1102766"/>
                  </a:lnTo>
                  <a:lnTo>
                    <a:pt x="834447" y="1088273"/>
                  </a:lnTo>
                  <a:lnTo>
                    <a:pt x="823334" y="1073779"/>
                  </a:lnTo>
                  <a:lnTo>
                    <a:pt x="812221" y="1059286"/>
                  </a:lnTo>
                  <a:lnTo>
                    <a:pt x="801108" y="1044792"/>
                  </a:lnTo>
                  <a:lnTo>
                    <a:pt x="789995" y="1030299"/>
                  </a:lnTo>
                  <a:lnTo>
                    <a:pt x="778882" y="1015805"/>
                  </a:lnTo>
                  <a:lnTo>
                    <a:pt x="767769" y="1001311"/>
                  </a:lnTo>
                  <a:lnTo>
                    <a:pt x="756655" y="986818"/>
                  </a:lnTo>
                  <a:lnTo>
                    <a:pt x="745542" y="972324"/>
                  </a:lnTo>
                  <a:lnTo>
                    <a:pt x="734429" y="957831"/>
                  </a:lnTo>
                  <a:lnTo>
                    <a:pt x="723316" y="943337"/>
                  </a:lnTo>
                  <a:lnTo>
                    <a:pt x="712203" y="928844"/>
                  </a:lnTo>
                  <a:lnTo>
                    <a:pt x="701090" y="914350"/>
                  </a:lnTo>
                  <a:lnTo>
                    <a:pt x="689977" y="899857"/>
                  </a:lnTo>
                  <a:lnTo>
                    <a:pt x="678864" y="885363"/>
                  </a:lnTo>
                  <a:lnTo>
                    <a:pt x="667750" y="870869"/>
                  </a:lnTo>
                  <a:lnTo>
                    <a:pt x="656637" y="856376"/>
                  </a:lnTo>
                  <a:lnTo>
                    <a:pt x="645524" y="841882"/>
                  </a:lnTo>
                  <a:lnTo>
                    <a:pt x="634411" y="827389"/>
                  </a:lnTo>
                  <a:lnTo>
                    <a:pt x="623298" y="812895"/>
                  </a:lnTo>
                  <a:lnTo>
                    <a:pt x="612185" y="798402"/>
                  </a:lnTo>
                  <a:lnTo>
                    <a:pt x="601072" y="783908"/>
                  </a:lnTo>
                  <a:lnTo>
                    <a:pt x="589958" y="769414"/>
                  </a:lnTo>
                  <a:lnTo>
                    <a:pt x="578845" y="754921"/>
                  </a:lnTo>
                  <a:lnTo>
                    <a:pt x="567732" y="740427"/>
                  </a:lnTo>
                  <a:lnTo>
                    <a:pt x="556619" y="725934"/>
                  </a:lnTo>
                  <a:lnTo>
                    <a:pt x="545506" y="711440"/>
                  </a:lnTo>
                  <a:lnTo>
                    <a:pt x="534393" y="696947"/>
                  </a:lnTo>
                  <a:lnTo>
                    <a:pt x="523280" y="682453"/>
                  </a:lnTo>
                  <a:lnTo>
                    <a:pt x="512167" y="667959"/>
                  </a:lnTo>
                  <a:lnTo>
                    <a:pt x="501053" y="653466"/>
                  </a:lnTo>
                  <a:lnTo>
                    <a:pt x="489940" y="638972"/>
                  </a:lnTo>
                  <a:lnTo>
                    <a:pt x="478827" y="624479"/>
                  </a:lnTo>
                  <a:lnTo>
                    <a:pt x="467714" y="609985"/>
                  </a:lnTo>
                  <a:lnTo>
                    <a:pt x="456601" y="595492"/>
                  </a:lnTo>
                  <a:lnTo>
                    <a:pt x="445488" y="580998"/>
                  </a:lnTo>
                  <a:lnTo>
                    <a:pt x="434375" y="566504"/>
                  </a:lnTo>
                  <a:lnTo>
                    <a:pt x="423261" y="552011"/>
                  </a:lnTo>
                  <a:lnTo>
                    <a:pt x="412148" y="537517"/>
                  </a:lnTo>
                  <a:lnTo>
                    <a:pt x="401035" y="523024"/>
                  </a:lnTo>
                  <a:lnTo>
                    <a:pt x="389922" y="508530"/>
                  </a:lnTo>
                  <a:lnTo>
                    <a:pt x="378809" y="494037"/>
                  </a:lnTo>
                  <a:lnTo>
                    <a:pt x="367696" y="479543"/>
                  </a:lnTo>
                  <a:lnTo>
                    <a:pt x="356583" y="465050"/>
                  </a:lnTo>
                  <a:lnTo>
                    <a:pt x="345470" y="450556"/>
                  </a:lnTo>
                  <a:lnTo>
                    <a:pt x="334356" y="436062"/>
                  </a:lnTo>
                  <a:lnTo>
                    <a:pt x="323243" y="421569"/>
                  </a:lnTo>
                  <a:lnTo>
                    <a:pt x="312130" y="407075"/>
                  </a:lnTo>
                  <a:lnTo>
                    <a:pt x="301017" y="392582"/>
                  </a:lnTo>
                  <a:lnTo>
                    <a:pt x="289904" y="378088"/>
                  </a:lnTo>
                  <a:lnTo>
                    <a:pt x="278791" y="363595"/>
                  </a:lnTo>
                  <a:lnTo>
                    <a:pt x="267678" y="349101"/>
                  </a:lnTo>
                  <a:lnTo>
                    <a:pt x="256565" y="334607"/>
                  </a:lnTo>
                  <a:lnTo>
                    <a:pt x="245451" y="320114"/>
                  </a:lnTo>
                  <a:lnTo>
                    <a:pt x="234338" y="305620"/>
                  </a:lnTo>
                  <a:lnTo>
                    <a:pt x="223225" y="291127"/>
                  </a:lnTo>
                  <a:lnTo>
                    <a:pt x="212112" y="276633"/>
                  </a:lnTo>
                  <a:lnTo>
                    <a:pt x="200999" y="262140"/>
                  </a:lnTo>
                  <a:lnTo>
                    <a:pt x="189886" y="247646"/>
                  </a:lnTo>
                  <a:lnTo>
                    <a:pt x="178773" y="233152"/>
                  </a:lnTo>
                  <a:lnTo>
                    <a:pt x="167659" y="218659"/>
                  </a:lnTo>
                  <a:lnTo>
                    <a:pt x="156546" y="204165"/>
                  </a:lnTo>
                  <a:lnTo>
                    <a:pt x="145433" y="189672"/>
                  </a:lnTo>
                  <a:lnTo>
                    <a:pt x="134320" y="175178"/>
                  </a:lnTo>
                  <a:lnTo>
                    <a:pt x="123207" y="160685"/>
                  </a:lnTo>
                  <a:lnTo>
                    <a:pt x="112094" y="146191"/>
                  </a:lnTo>
                  <a:lnTo>
                    <a:pt x="100981" y="131697"/>
                  </a:lnTo>
                  <a:lnTo>
                    <a:pt x="89868" y="117204"/>
                  </a:lnTo>
                  <a:lnTo>
                    <a:pt x="78754" y="102710"/>
                  </a:lnTo>
                  <a:lnTo>
                    <a:pt x="67641" y="88217"/>
                  </a:lnTo>
                  <a:lnTo>
                    <a:pt x="56528" y="73723"/>
                  </a:lnTo>
                  <a:lnTo>
                    <a:pt x="45415" y="59230"/>
                  </a:lnTo>
                  <a:lnTo>
                    <a:pt x="34302" y="44736"/>
                  </a:lnTo>
                  <a:lnTo>
                    <a:pt x="23189" y="30243"/>
                  </a:lnTo>
                  <a:lnTo>
                    <a:pt x="12076" y="15749"/>
                  </a:lnTo>
                  <a:lnTo>
                    <a:pt x="962" y="12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167899" y="4993840"/>
              <a:ext cx="133019" cy="142774"/>
            </a:xfrm>
            <a:custGeom>
              <a:avLst/>
              <a:pathLst>
                <a:path w="133019" h="142774">
                  <a:moveTo>
                    <a:pt x="133019" y="55153"/>
                  </a:moveTo>
                  <a:lnTo>
                    <a:pt x="0" y="0"/>
                  </a:lnTo>
                  <a:lnTo>
                    <a:pt x="18745" y="14277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202383" y="5365992"/>
              <a:ext cx="1308363" cy="977005"/>
            </a:xfrm>
            <a:custGeom>
              <a:avLst/>
              <a:pathLst>
                <a:path w="1308363" h="977005">
                  <a:moveTo>
                    <a:pt x="0" y="977005"/>
                  </a:moveTo>
                  <a:lnTo>
                    <a:pt x="14089" y="966483"/>
                  </a:lnTo>
                  <a:lnTo>
                    <a:pt x="28179" y="955962"/>
                  </a:lnTo>
                  <a:lnTo>
                    <a:pt x="42269" y="945440"/>
                  </a:lnTo>
                  <a:lnTo>
                    <a:pt x="56359" y="934919"/>
                  </a:lnTo>
                  <a:lnTo>
                    <a:pt x="70449" y="924398"/>
                  </a:lnTo>
                  <a:lnTo>
                    <a:pt x="84539" y="913876"/>
                  </a:lnTo>
                  <a:lnTo>
                    <a:pt x="98629" y="903355"/>
                  </a:lnTo>
                  <a:lnTo>
                    <a:pt x="112719" y="892833"/>
                  </a:lnTo>
                  <a:lnTo>
                    <a:pt x="126808" y="882312"/>
                  </a:lnTo>
                  <a:lnTo>
                    <a:pt x="140898" y="871790"/>
                  </a:lnTo>
                  <a:lnTo>
                    <a:pt x="154988" y="861269"/>
                  </a:lnTo>
                  <a:lnTo>
                    <a:pt x="169078" y="850747"/>
                  </a:lnTo>
                  <a:lnTo>
                    <a:pt x="183168" y="840226"/>
                  </a:lnTo>
                  <a:lnTo>
                    <a:pt x="197258" y="829704"/>
                  </a:lnTo>
                  <a:lnTo>
                    <a:pt x="211348" y="819183"/>
                  </a:lnTo>
                  <a:lnTo>
                    <a:pt x="225438" y="808661"/>
                  </a:lnTo>
                  <a:lnTo>
                    <a:pt x="239528" y="798140"/>
                  </a:lnTo>
                  <a:lnTo>
                    <a:pt x="253617" y="787619"/>
                  </a:lnTo>
                  <a:lnTo>
                    <a:pt x="267707" y="777097"/>
                  </a:lnTo>
                  <a:lnTo>
                    <a:pt x="281797" y="766576"/>
                  </a:lnTo>
                  <a:lnTo>
                    <a:pt x="295887" y="756054"/>
                  </a:lnTo>
                  <a:lnTo>
                    <a:pt x="309977" y="745533"/>
                  </a:lnTo>
                  <a:lnTo>
                    <a:pt x="324067" y="735011"/>
                  </a:lnTo>
                  <a:lnTo>
                    <a:pt x="338157" y="724490"/>
                  </a:lnTo>
                  <a:lnTo>
                    <a:pt x="352247" y="713968"/>
                  </a:lnTo>
                  <a:lnTo>
                    <a:pt x="366337" y="703447"/>
                  </a:lnTo>
                  <a:lnTo>
                    <a:pt x="380426" y="692925"/>
                  </a:lnTo>
                  <a:lnTo>
                    <a:pt x="394516" y="682404"/>
                  </a:lnTo>
                  <a:lnTo>
                    <a:pt x="408606" y="671883"/>
                  </a:lnTo>
                  <a:lnTo>
                    <a:pt x="422696" y="661361"/>
                  </a:lnTo>
                  <a:lnTo>
                    <a:pt x="436786" y="650840"/>
                  </a:lnTo>
                  <a:lnTo>
                    <a:pt x="450876" y="640318"/>
                  </a:lnTo>
                  <a:lnTo>
                    <a:pt x="464966" y="629797"/>
                  </a:lnTo>
                  <a:lnTo>
                    <a:pt x="479056" y="619275"/>
                  </a:lnTo>
                  <a:lnTo>
                    <a:pt x="493146" y="608754"/>
                  </a:lnTo>
                  <a:lnTo>
                    <a:pt x="507235" y="598232"/>
                  </a:lnTo>
                  <a:lnTo>
                    <a:pt x="521325" y="587711"/>
                  </a:lnTo>
                  <a:lnTo>
                    <a:pt x="535415" y="577189"/>
                  </a:lnTo>
                  <a:lnTo>
                    <a:pt x="549505" y="566668"/>
                  </a:lnTo>
                  <a:lnTo>
                    <a:pt x="563595" y="556146"/>
                  </a:lnTo>
                  <a:lnTo>
                    <a:pt x="577685" y="545625"/>
                  </a:lnTo>
                  <a:lnTo>
                    <a:pt x="591775" y="535104"/>
                  </a:lnTo>
                  <a:lnTo>
                    <a:pt x="605865" y="524582"/>
                  </a:lnTo>
                  <a:lnTo>
                    <a:pt x="619955" y="514061"/>
                  </a:lnTo>
                  <a:lnTo>
                    <a:pt x="634044" y="503539"/>
                  </a:lnTo>
                  <a:lnTo>
                    <a:pt x="648134" y="493018"/>
                  </a:lnTo>
                  <a:lnTo>
                    <a:pt x="662224" y="482496"/>
                  </a:lnTo>
                  <a:lnTo>
                    <a:pt x="676314" y="471975"/>
                  </a:lnTo>
                  <a:lnTo>
                    <a:pt x="690404" y="461453"/>
                  </a:lnTo>
                  <a:lnTo>
                    <a:pt x="704494" y="450932"/>
                  </a:lnTo>
                  <a:lnTo>
                    <a:pt x="718584" y="440410"/>
                  </a:lnTo>
                  <a:lnTo>
                    <a:pt x="732674" y="429889"/>
                  </a:lnTo>
                  <a:lnTo>
                    <a:pt x="746764" y="419367"/>
                  </a:lnTo>
                  <a:lnTo>
                    <a:pt x="760853" y="408846"/>
                  </a:lnTo>
                  <a:lnTo>
                    <a:pt x="774943" y="398325"/>
                  </a:lnTo>
                  <a:lnTo>
                    <a:pt x="789033" y="387803"/>
                  </a:lnTo>
                  <a:lnTo>
                    <a:pt x="803123" y="377282"/>
                  </a:lnTo>
                  <a:lnTo>
                    <a:pt x="817213" y="366760"/>
                  </a:lnTo>
                  <a:lnTo>
                    <a:pt x="831303" y="356239"/>
                  </a:lnTo>
                  <a:lnTo>
                    <a:pt x="845393" y="345717"/>
                  </a:lnTo>
                  <a:lnTo>
                    <a:pt x="859483" y="335196"/>
                  </a:lnTo>
                  <a:lnTo>
                    <a:pt x="873573" y="324674"/>
                  </a:lnTo>
                  <a:lnTo>
                    <a:pt x="887662" y="314153"/>
                  </a:lnTo>
                  <a:lnTo>
                    <a:pt x="901752" y="303631"/>
                  </a:lnTo>
                  <a:lnTo>
                    <a:pt x="915842" y="293110"/>
                  </a:lnTo>
                  <a:lnTo>
                    <a:pt x="929932" y="282588"/>
                  </a:lnTo>
                  <a:lnTo>
                    <a:pt x="944022" y="272067"/>
                  </a:lnTo>
                  <a:lnTo>
                    <a:pt x="958112" y="261546"/>
                  </a:lnTo>
                  <a:lnTo>
                    <a:pt x="972202" y="251024"/>
                  </a:lnTo>
                  <a:lnTo>
                    <a:pt x="986292" y="240503"/>
                  </a:lnTo>
                  <a:lnTo>
                    <a:pt x="1000382" y="229981"/>
                  </a:lnTo>
                  <a:lnTo>
                    <a:pt x="1014471" y="219460"/>
                  </a:lnTo>
                  <a:lnTo>
                    <a:pt x="1028561" y="208938"/>
                  </a:lnTo>
                  <a:lnTo>
                    <a:pt x="1042651" y="198417"/>
                  </a:lnTo>
                  <a:lnTo>
                    <a:pt x="1056741" y="187895"/>
                  </a:lnTo>
                  <a:lnTo>
                    <a:pt x="1070831" y="177374"/>
                  </a:lnTo>
                  <a:lnTo>
                    <a:pt x="1084921" y="166852"/>
                  </a:lnTo>
                  <a:lnTo>
                    <a:pt x="1099011" y="156331"/>
                  </a:lnTo>
                  <a:lnTo>
                    <a:pt x="1113101" y="145809"/>
                  </a:lnTo>
                  <a:lnTo>
                    <a:pt x="1127191" y="135288"/>
                  </a:lnTo>
                  <a:lnTo>
                    <a:pt x="1141280" y="124767"/>
                  </a:lnTo>
                  <a:lnTo>
                    <a:pt x="1155370" y="114245"/>
                  </a:lnTo>
                  <a:lnTo>
                    <a:pt x="1169460" y="103724"/>
                  </a:lnTo>
                  <a:lnTo>
                    <a:pt x="1183550" y="93202"/>
                  </a:lnTo>
                  <a:lnTo>
                    <a:pt x="1197640" y="82681"/>
                  </a:lnTo>
                  <a:lnTo>
                    <a:pt x="1211730" y="72159"/>
                  </a:lnTo>
                  <a:lnTo>
                    <a:pt x="1225820" y="61638"/>
                  </a:lnTo>
                  <a:lnTo>
                    <a:pt x="1239910" y="51116"/>
                  </a:lnTo>
                  <a:lnTo>
                    <a:pt x="1254000" y="40595"/>
                  </a:lnTo>
                  <a:lnTo>
                    <a:pt x="1268089" y="30073"/>
                  </a:lnTo>
                  <a:lnTo>
                    <a:pt x="1282179" y="19552"/>
                  </a:lnTo>
                  <a:lnTo>
                    <a:pt x="1296269" y="9030"/>
                  </a:lnTo>
                  <a:lnTo>
                    <a:pt x="13083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367745" y="5365992"/>
              <a:ext cx="143001" cy="132306"/>
            </a:xfrm>
            <a:custGeom>
              <a:avLst/>
              <a:pathLst>
                <a:path w="143001" h="132306">
                  <a:moveTo>
                    <a:pt x="86158" y="132306"/>
                  </a:moveTo>
                  <a:lnTo>
                    <a:pt x="143001" y="0"/>
                  </a:lnTo>
                  <a:lnTo>
                    <a:pt x="0" y="169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752359" y="6007876"/>
              <a:ext cx="450023" cy="335121"/>
            </a:xfrm>
            <a:custGeom>
              <a:avLst/>
              <a:pathLst>
                <a:path w="450023" h="335121">
                  <a:moveTo>
                    <a:pt x="450023" y="335121"/>
                  </a:moveTo>
                  <a:lnTo>
                    <a:pt x="444603" y="331085"/>
                  </a:lnTo>
                  <a:lnTo>
                    <a:pt x="439182" y="327048"/>
                  </a:lnTo>
                  <a:lnTo>
                    <a:pt x="433761" y="323011"/>
                  </a:lnTo>
                  <a:lnTo>
                    <a:pt x="428341" y="318975"/>
                  </a:lnTo>
                  <a:lnTo>
                    <a:pt x="422920" y="314938"/>
                  </a:lnTo>
                  <a:lnTo>
                    <a:pt x="417500" y="310901"/>
                  </a:lnTo>
                  <a:lnTo>
                    <a:pt x="412079" y="306865"/>
                  </a:lnTo>
                  <a:lnTo>
                    <a:pt x="406658" y="302828"/>
                  </a:lnTo>
                  <a:lnTo>
                    <a:pt x="401238" y="298792"/>
                  </a:lnTo>
                  <a:lnTo>
                    <a:pt x="395817" y="294755"/>
                  </a:lnTo>
                  <a:lnTo>
                    <a:pt x="390396" y="290718"/>
                  </a:lnTo>
                  <a:lnTo>
                    <a:pt x="384976" y="286682"/>
                  </a:lnTo>
                  <a:lnTo>
                    <a:pt x="379555" y="282645"/>
                  </a:lnTo>
                  <a:lnTo>
                    <a:pt x="374134" y="278608"/>
                  </a:lnTo>
                  <a:lnTo>
                    <a:pt x="368714" y="274572"/>
                  </a:lnTo>
                  <a:lnTo>
                    <a:pt x="363293" y="270535"/>
                  </a:lnTo>
                  <a:lnTo>
                    <a:pt x="357872" y="266499"/>
                  </a:lnTo>
                  <a:lnTo>
                    <a:pt x="352452" y="262462"/>
                  </a:lnTo>
                  <a:lnTo>
                    <a:pt x="347031" y="258425"/>
                  </a:lnTo>
                  <a:lnTo>
                    <a:pt x="341610" y="254389"/>
                  </a:lnTo>
                  <a:lnTo>
                    <a:pt x="336190" y="250352"/>
                  </a:lnTo>
                  <a:lnTo>
                    <a:pt x="330769" y="246315"/>
                  </a:lnTo>
                  <a:lnTo>
                    <a:pt x="325348" y="242279"/>
                  </a:lnTo>
                  <a:lnTo>
                    <a:pt x="319928" y="238242"/>
                  </a:lnTo>
                  <a:lnTo>
                    <a:pt x="314507" y="234206"/>
                  </a:lnTo>
                  <a:lnTo>
                    <a:pt x="309086" y="230169"/>
                  </a:lnTo>
                  <a:lnTo>
                    <a:pt x="303666" y="226132"/>
                  </a:lnTo>
                  <a:lnTo>
                    <a:pt x="298245" y="222096"/>
                  </a:lnTo>
                  <a:lnTo>
                    <a:pt x="292824" y="218059"/>
                  </a:lnTo>
                  <a:lnTo>
                    <a:pt x="287404" y="214022"/>
                  </a:lnTo>
                  <a:lnTo>
                    <a:pt x="281983" y="209986"/>
                  </a:lnTo>
                  <a:lnTo>
                    <a:pt x="276562" y="205949"/>
                  </a:lnTo>
                  <a:lnTo>
                    <a:pt x="271142" y="201913"/>
                  </a:lnTo>
                  <a:lnTo>
                    <a:pt x="265721" y="197876"/>
                  </a:lnTo>
                  <a:lnTo>
                    <a:pt x="260301" y="193839"/>
                  </a:lnTo>
                  <a:lnTo>
                    <a:pt x="254880" y="189803"/>
                  </a:lnTo>
                  <a:lnTo>
                    <a:pt x="249459" y="185766"/>
                  </a:lnTo>
                  <a:lnTo>
                    <a:pt x="244039" y="181729"/>
                  </a:lnTo>
                  <a:lnTo>
                    <a:pt x="238618" y="177693"/>
                  </a:lnTo>
                  <a:lnTo>
                    <a:pt x="233197" y="173656"/>
                  </a:lnTo>
                  <a:lnTo>
                    <a:pt x="227777" y="169619"/>
                  </a:lnTo>
                  <a:lnTo>
                    <a:pt x="222356" y="165583"/>
                  </a:lnTo>
                  <a:lnTo>
                    <a:pt x="216935" y="161546"/>
                  </a:lnTo>
                  <a:lnTo>
                    <a:pt x="211515" y="157510"/>
                  </a:lnTo>
                  <a:lnTo>
                    <a:pt x="206094" y="153473"/>
                  </a:lnTo>
                  <a:lnTo>
                    <a:pt x="200673" y="149436"/>
                  </a:lnTo>
                  <a:lnTo>
                    <a:pt x="195253" y="145400"/>
                  </a:lnTo>
                  <a:lnTo>
                    <a:pt x="189832" y="141363"/>
                  </a:lnTo>
                  <a:lnTo>
                    <a:pt x="184411" y="137326"/>
                  </a:lnTo>
                  <a:lnTo>
                    <a:pt x="178991" y="133290"/>
                  </a:lnTo>
                  <a:lnTo>
                    <a:pt x="173570" y="129253"/>
                  </a:lnTo>
                  <a:lnTo>
                    <a:pt x="168149" y="125217"/>
                  </a:lnTo>
                  <a:lnTo>
                    <a:pt x="162729" y="121180"/>
                  </a:lnTo>
                  <a:lnTo>
                    <a:pt x="157308" y="117143"/>
                  </a:lnTo>
                  <a:lnTo>
                    <a:pt x="151887" y="113107"/>
                  </a:lnTo>
                  <a:lnTo>
                    <a:pt x="146467" y="109070"/>
                  </a:lnTo>
                  <a:lnTo>
                    <a:pt x="141046" y="105033"/>
                  </a:lnTo>
                  <a:lnTo>
                    <a:pt x="135625" y="100997"/>
                  </a:lnTo>
                  <a:lnTo>
                    <a:pt x="130205" y="96960"/>
                  </a:lnTo>
                  <a:lnTo>
                    <a:pt x="124784" y="92924"/>
                  </a:lnTo>
                  <a:lnTo>
                    <a:pt x="119364" y="88887"/>
                  </a:lnTo>
                  <a:lnTo>
                    <a:pt x="113943" y="84850"/>
                  </a:lnTo>
                  <a:lnTo>
                    <a:pt x="108522" y="80814"/>
                  </a:lnTo>
                  <a:lnTo>
                    <a:pt x="103102" y="76777"/>
                  </a:lnTo>
                  <a:lnTo>
                    <a:pt x="97681" y="72740"/>
                  </a:lnTo>
                  <a:lnTo>
                    <a:pt x="92260" y="68704"/>
                  </a:lnTo>
                  <a:lnTo>
                    <a:pt x="86840" y="64667"/>
                  </a:lnTo>
                  <a:lnTo>
                    <a:pt x="81419" y="60631"/>
                  </a:lnTo>
                  <a:lnTo>
                    <a:pt x="75998" y="56594"/>
                  </a:lnTo>
                  <a:lnTo>
                    <a:pt x="70578" y="52557"/>
                  </a:lnTo>
                  <a:lnTo>
                    <a:pt x="65157" y="48521"/>
                  </a:lnTo>
                  <a:lnTo>
                    <a:pt x="59736" y="44484"/>
                  </a:lnTo>
                  <a:lnTo>
                    <a:pt x="54316" y="40447"/>
                  </a:lnTo>
                  <a:lnTo>
                    <a:pt x="48895" y="36411"/>
                  </a:lnTo>
                  <a:lnTo>
                    <a:pt x="43474" y="32374"/>
                  </a:lnTo>
                  <a:lnTo>
                    <a:pt x="38054" y="28338"/>
                  </a:lnTo>
                  <a:lnTo>
                    <a:pt x="32633" y="24301"/>
                  </a:lnTo>
                  <a:lnTo>
                    <a:pt x="27212" y="20264"/>
                  </a:lnTo>
                  <a:lnTo>
                    <a:pt x="21792" y="16228"/>
                  </a:lnTo>
                  <a:lnTo>
                    <a:pt x="16371" y="12191"/>
                  </a:lnTo>
                  <a:lnTo>
                    <a:pt x="10950" y="8154"/>
                  </a:lnTo>
                  <a:lnTo>
                    <a:pt x="5530" y="4118"/>
                  </a:lnTo>
                  <a:lnTo>
                    <a:pt x="109" y="8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752359" y="6007876"/>
              <a:ext cx="143024" cy="132230"/>
            </a:xfrm>
            <a:custGeom>
              <a:avLst/>
              <a:pathLst>
                <a:path w="143024" h="132230">
                  <a:moveTo>
                    <a:pt x="143024" y="16736"/>
                  </a:moveTo>
                  <a:lnTo>
                    <a:pt x="0" y="0"/>
                  </a:lnTo>
                  <a:lnTo>
                    <a:pt x="57018" y="1322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202383" y="6342998"/>
              <a:ext cx="1781007" cy="116147"/>
            </a:xfrm>
            <a:custGeom>
              <a:avLst/>
              <a:pathLst>
                <a:path w="1781007" h="116147">
                  <a:moveTo>
                    <a:pt x="0" y="0"/>
                  </a:moveTo>
                  <a:lnTo>
                    <a:pt x="19078" y="1244"/>
                  </a:lnTo>
                  <a:lnTo>
                    <a:pt x="38157" y="2488"/>
                  </a:lnTo>
                  <a:lnTo>
                    <a:pt x="57235" y="3732"/>
                  </a:lnTo>
                  <a:lnTo>
                    <a:pt x="76314" y="4976"/>
                  </a:lnTo>
                  <a:lnTo>
                    <a:pt x="95392" y="6221"/>
                  </a:lnTo>
                  <a:lnTo>
                    <a:pt x="114471" y="7465"/>
                  </a:lnTo>
                  <a:lnTo>
                    <a:pt x="133549" y="8709"/>
                  </a:lnTo>
                  <a:lnTo>
                    <a:pt x="152628" y="9953"/>
                  </a:lnTo>
                  <a:lnTo>
                    <a:pt x="171707" y="11197"/>
                  </a:lnTo>
                  <a:lnTo>
                    <a:pt x="190785" y="12442"/>
                  </a:lnTo>
                  <a:lnTo>
                    <a:pt x="209864" y="13686"/>
                  </a:lnTo>
                  <a:lnTo>
                    <a:pt x="228942" y="14930"/>
                  </a:lnTo>
                  <a:lnTo>
                    <a:pt x="248021" y="16174"/>
                  </a:lnTo>
                  <a:lnTo>
                    <a:pt x="267099" y="17418"/>
                  </a:lnTo>
                  <a:lnTo>
                    <a:pt x="286178" y="18663"/>
                  </a:lnTo>
                  <a:lnTo>
                    <a:pt x="305257" y="19907"/>
                  </a:lnTo>
                  <a:lnTo>
                    <a:pt x="324335" y="21151"/>
                  </a:lnTo>
                  <a:lnTo>
                    <a:pt x="343414" y="22395"/>
                  </a:lnTo>
                  <a:lnTo>
                    <a:pt x="362492" y="23639"/>
                  </a:lnTo>
                  <a:lnTo>
                    <a:pt x="381571" y="24884"/>
                  </a:lnTo>
                  <a:lnTo>
                    <a:pt x="400649" y="26128"/>
                  </a:lnTo>
                  <a:lnTo>
                    <a:pt x="419728" y="27372"/>
                  </a:lnTo>
                  <a:lnTo>
                    <a:pt x="438807" y="28616"/>
                  </a:lnTo>
                  <a:lnTo>
                    <a:pt x="457885" y="29860"/>
                  </a:lnTo>
                  <a:lnTo>
                    <a:pt x="476964" y="31105"/>
                  </a:lnTo>
                  <a:lnTo>
                    <a:pt x="496042" y="32349"/>
                  </a:lnTo>
                  <a:lnTo>
                    <a:pt x="515121" y="33593"/>
                  </a:lnTo>
                  <a:lnTo>
                    <a:pt x="534199" y="34837"/>
                  </a:lnTo>
                  <a:lnTo>
                    <a:pt x="553278" y="36081"/>
                  </a:lnTo>
                  <a:lnTo>
                    <a:pt x="572357" y="37326"/>
                  </a:lnTo>
                  <a:lnTo>
                    <a:pt x="591435" y="38570"/>
                  </a:lnTo>
                  <a:lnTo>
                    <a:pt x="610514" y="39814"/>
                  </a:lnTo>
                  <a:lnTo>
                    <a:pt x="629592" y="41058"/>
                  </a:lnTo>
                  <a:lnTo>
                    <a:pt x="648671" y="42302"/>
                  </a:lnTo>
                  <a:lnTo>
                    <a:pt x="667749" y="43547"/>
                  </a:lnTo>
                  <a:lnTo>
                    <a:pt x="686828" y="44791"/>
                  </a:lnTo>
                  <a:lnTo>
                    <a:pt x="705907" y="46035"/>
                  </a:lnTo>
                  <a:lnTo>
                    <a:pt x="724985" y="47279"/>
                  </a:lnTo>
                  <a:lnTo>
                    <a:pt x="744064" y="48523"/>
                  </a:lnTo>
                  <a:lnTo>
                    <a:pt x="763142" y="49768"/>
                  </a:lnTo>
                  <a:lnTo>
                    <a:pt x="782221" y="51012"/>
                  </a:lnTo>
                  <a:lnTo>
                    <a:pt x="801299" y="52256"/>
                  </a:lnTo>
                  <a:lnTo>
                    <a:pt x="820378" y="53500"/>
                  </a:lnTo>
                  <a:lnTo>
                    <a:pt x="839457" y="54744"/>
                  </a:lnTo>
                  <a:lnTo>
                    <a:pt x="858535" y="55989"/>
                  </a:lnTo>
                  <a:lnTo>
                    <a:pt x="877614" y="57233"/>
                  </a:lnTo>
                  <a:lnTo>
                    <a:pt x="896692" y="58477"/>
                  </a:lnTo>
                  <a:lnTo>
                    <a:pt x="915771" y="59721"/>
                  </a:lnTo>
                  <a:lnTo>
                    <a:pt x="934849" y="60965"/>
                  </a:lnTo>
                  <a:lnTo>
                    <a:pt x="953928" y="62210"/>
                  </a:lnTo>
                  <a:lnTo>
                    <a:pt x="973007" y="63454"/>
                  </a:lnTo>
                  <a:lnTo>
                    <a:pt x="992085" y="64698"/>
                  </a:lnTo>
                  <a:lnTo>
                    <a:pt x="1011164" y="65942"/>
                  </a:lnTo>
                  <a:lnTo>
                    <a:pt x="1030242" y="67186"/>
                  </a:lnTo>
                  <a:lnTo>
                    <a:pt x="1049321" y="68431"/>
                  </a:lnTo>
                  <a:lnTo>
                    <a:pt x="1068399" y="69675"/>
                  </a:lnTo>
                  <a:lnTo>
                    <a:pt x="1087478" y="70919"/>
                  </a:lnTo>
                  <a:lnTo>
                    <a:pt x="1106557" y="72163"/>
                  </a:lnTo>
                  <a:lnTo>
                    <a:pt x="1125635" y="73407"/>
                  </a:lnTo>
                  <a:lnTo>
                    <a:pt x="1144714" y="74652"/>
                  </a:lnTo>
                  <a:lnTo>
                    <a:pt x="1163792" y="75896"/>
                  </a:lnTo>
                  <a:lnTo>
                    <a:pt x="1182871" y="77140"/>
                  </a:lnTo>
                  <a:lnTo>
                    <a:pt x="1201949" y="78384"/>
                  </a:lnTo>
                  <a:lnTo>
                    <a:pt x="1221028" y="79628"/>
                  </a:lnTo>
                  <a:lnTo>
                    <a:pt x="1240107" y="80873"/>
                  </a:lnTo>
                  <a:lnTo>
                    <a:pt x="1259185" y="82117"/>
                  </a:lnTo>
                  <a:lnTo>
                    <a:pt x="1278264" y="83361"/>
                  </a:lnTo>
                  <a:lnTo>
                    <a:pt x="1297342" y="84605"/>
                  </a:lnTo>
                  <a:lnTo>
                    <a:pt x="1316421" y="85849"/>
                  </a:lnTo>
                  <a:lnTo>
                    <a:pt x="1335499" y="87094"/>
                  </a:lnTo>
                  <a:lnTo>
                    <a:pt x="1354578" y="88338"/>
                  </a:lnTo>
                  <a:lnTo>
                    <a:pt x="1373657" y="89582"/>
                  </a:lnTo>
                  <a:lnTo>
                    <a:pt x="1392735" y="90826"/>
                  </a:lnTo>
                  <a:lnTo>
                    <a:pt x="1411814" y="92070"/>
                  </a:lnTo>
                  <a:lnTo>
                    <a:pt x="1430892" y="93315"/>
                  </a:lnTo>
                  <a:lnTo>
                    <a:pt x="1449971" y="94559"/>
                  </a:lnTo>
                  <a:lnTo>
                    <a:pt x="1469049" y="95803"/>
                  </a:lnTo>
                  <a:lnTo>
                    <a:pt x="1488128" y="97047"/>
                  </a:lnTo>
                  <a:lnTo>
                    <a:pt x="1507206" y="98291"/>
                  </a:lnTo>
                  <a:lnTo>
                    <a:pt x="1526285" y="99536"/>
                  </a:lnTo>
                  <a:lnTo>
                    <a:pt x="1545364" y="100780"/>
                  </a:lnTo>
                  <a:lnTo>
                    <a:pt x="1564442" y="102024"/>
                  </a:lnTo>
                  <a:lnTo>
                    <a:pt x="1583521" y="103268"/>
                  </a:lnTo>
                  <a:lnTo>
                    <a:pt x="1602599" y="104512"/>
                  </a:lnTo>
                  <a:lnTo>
                    <a:pt x="1621678" y="105757"/>
                  </a:lnTo>
                  <a:lnTo>
                    <a:pt x="1640756" y="107001"/>
                  </a:lnTo>
                  <a:lnTo>
                    <a:pt x="1659835" y="108245"/>
                  </a:lnTo>
                  <a:lnTo>
                    <a:pt x="1678914" y="109489"/>
                  </a:lnTo>
                  <a:lnTo>
                    <a:pt x="1697992" y="110733"/>
                  </a:lnTo>
                  <a:lnTo>
                    <a:pt x="1717071" y="111978"/>
                  </a:lnTo>
                  <a:lnTo>
                    <a:pt x="1736149" y="113222"/>
                  </a:lnTo>
                  <a:lnTo>
                    <a:pt x="1755228" y="114466"/>
                  </a:lnTo>
                  <a:lnTo>
                    <a:pt x="1774306" y="115710"/>
                  </a:lnTo>
                  <a:lnTo>
                    <a:pt x="1781007" y="1161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854262" y="6379182"/>
              <a:ext cx="129128" cy="143694"/>
            </a:xfrm>
            <a:custGeom>
              <a:avLst/>
              <a:pathLst>
                <a:path w="129128" h="143694">
                  <a:moveTo>
                    <a:pt x="0" y="143694"/>
                  </a:moveTo>
                  <a:lnTo>
                    <a:pt x="129128" y="79962"/>
                  </a:lnTo>
                  <a:lnTo>
                    <a:pt x="93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011218" y="4417211"/>
              <a:ext cx="191165" cy="1925786"/>
            </a:xfrm>
            <a:custGeom>
              <a:avLst/>
              <a:pathLst>
                <a:path w="191165" h="1925786">
                  <a:moveTo>
                    <a:pt x="191165" y="1925786"/>
                  </a:moveTo>
                  <a:lnTo>
                    <a:pt x="189126" y="1905248"/>
                  </a:lnTo>
                  <a:lnTo>
                    <a:pt x="187087" y="1884710"/>
                  </a:lnTo>
                  <a:lnTo>
                    <a:pt x="185049" y="1864172"/>
                  </a:lnTo>
                  <a:lnTo>
                    <a:pt x="183010" y="1843634"/>
                  </a:lnTo>
                  <a:lnTo>
                    <a:pt x="180971" y="1823096"/>
                  </a:lnTo>
                  <a:lnTo>
                    <a:pt x="178932" y="1802558"/>
                  </a:lnTo>
                  <a:lnTo>
                    <a:pt x="176894" y="1782020"/>
                  </a:lnTo>
                  <a:lnTo>
                    <a:pt x="174855" y="1761482"/>
                  </a:lnTo>
                  <a:lnTo>
                    <a:pt x="172816" y="1740944"/>
                  </a:lnTo>
                  <a:lnTo>
                    <a:pt x="170778" y="1720406"/>
                  </a:lnTo>
                  <a:lnTo>
                    <a:pt x="168739" y="1699868"/>
                  </a:lnTo>
                  <a:lnTo>
                    <a:pt x="166700" y="1679331"/>
                  </a:lnTo>
                  <a:lnTo>
                    <a:pt x="164661" y="1658793"/>
                  </a:lnTo>
                  <a:lnTo>
                    <a:pt x="162623" y="1638255"/>
                  </a:lnTo>
                  <a:lnTo>
                    <a:pt x="160584" y="1617717"/>
                  </a:lnTo>
                  <a:lnTo>
                    <a:pt x="158545" y="1597179"/>
                  </a:lnTo>
                  <a:lnTo>
                    <a:pt x="156506" y="1576641"/>
                  </a:lnTo>
                  <a:lnTo>
                    <a:pt x="154468" y="1556103"/>
                  </a:lnTo>
                  <a:lnTo>
                    <a:pt x="152429" y="1535565"/>
                  </a:lnTo>
                  <a:lnTo>
                    <a:pt x="150390" y="1515027"/>
                  </a:lnTo>
                  <a:lnTo>
                    <a:pt x="148352" y="1494489"/>
                  </a:lnTo>
                  <a:lnTo>
                    <a:pt x="146313" y="1473951"/>
                  </a:lnTo>
                  <a:lnTo>
                    <a:pt x="144274" y="1453413"/>
                  </a:lnTo>
                  <a:lnTo>
                    <a:pt x="142235" y="1432875"/>
                  </a:lnTo>
                  <a:lnTo>
                    <a:pt x="140197" y="1412337"/>
                  </a:lnTo>
                  <a:lnTo>
                    <a:pt x="138158" y="1391799"/>
                  </a:lnTo>
                  <a:lnTo>
                    <a:pt x="136119" y="1371261"/>
                  </a:lnTo>
                  <a:lnTo>
                    <a:pt x="134081" y="1350723"/>
                  </a:lnTo>
                  <a:lnTo>
                    <a:pt x="132042" y="1330185"/>
                  </a:lnTo>
                  <a:lnTo>
                    <a:pt x="130003" y="1309647"/>
                  </a:lnTo>
                  <a:lnTo>
                    <a:pt x="127964" y="1289109"/>
                  </a:lnTo>
                  <a:lnTo>
                    <a:pt x="125926" y="1268571"/>
                  </a:lnTo>
                  <a:lnTo>
                    <a:pt x="123887" y="1248033"/>
                  </a:lnTo>
                  <a:lnTo>
                    <a:pt x="121848" y="1227495"/>
                  </a:lnTo>
                  <a:lnTo>
                    <a:pt x="119809" y="1206957"/>
                  </a:lnTo>
                  <a:lnTo>
                    <a:pt x="117771" y="1186419"/>
                  </a:lnTo>
                  <a:lnTo>
                    <a:pt x="115732" y="1165881"/>
                  </a:lnTo>
                  <a:lnTo>
                    <a:pt x="113693" y="1145343"/>
                  </a:lnTo>
                  <a:lnTo>
                    <a:pt x="111655" y="1124806"/>
                  </a:lnTo>
                  <a:lnTo>
                    <a:pt x="109616" y="1104268"/>
                  </a:lnTo>
                  <a:lnTo>
                    <a:pt x="107577" y="1083730"/>
                  </a:lnTo>
                  <a:lnTo>
                    <a:pt x="105538" y="1063192"/>
                  </a:lnTo>
                  <a:lnTo>
                    <a:pt x="103500" y="1042654"/>
                  </a:lnTo>
                  <a:lnTo>
                    <a:pt x="101461" y="1022116"/>
                  </a:lnTo>
                  <a:lnTo>
                    <a:pt x="99422" y="1001578"/>
                  </a:lnTo>
                  <a:lnTo>
                    <a:pt x="97383" y="981040"/>
                  </a:lnTo>
                  <a:lnTo>
                    <a:pt x="95345" y="960502"/>
                  </a:lnTo>
                  <a:lnTo>
                    <a:pt x="93306" y="939964"/>
                  </a:lnTo>
                  <a:lnTo>
                    <a:pt x="91267" y="919426"/>
                  </a:lnTo>
                  <a:lnTo>
                    <a:pt x="89229" y="898888"/>
                  </a:lnTo>
                  <a:lnTo>
                    <a:pt x="87190" y="878350"/>
                  </a:lnTo>
                  <a:lnTo>
                    <a:pt x="85151" y="857812"/>
                  </a:lnTo>
                  <a:lnTo>
                    <a:pt x="83112" y="837274"/>
                  </a:lnTo>
                  <a:lnTo>
                    <a:pt x="81074" y="816736"/>
                  </a:lnTo>
                  <a:lnTo>
                    <a:pt x="79035" y="796198"/>
                  </a:lnTo>
                  <a:lnTo>
                    <a:pt x="76996" y="775660"/>
                  </a:lnTo>
                  <a:lnTo>
                    <a:pt x="74958" y="755122"/>
                  </a:lnTo>
                  <a:lnTo>
                    <a:pt x="72919" y="734584"/>
                  </a:lnTo>
                  <a:lnTo>
                    <a:pt x="70880" y="714046"/>
                  </a:lnTo>
                  <a:lnTo>
                    <a:pt x="68841" y="693508"/>
                  </a:lnTo>
                  <a:lnTo>
                    <a:pt x="66803" y="672970"/>
                  </a:lnTo>
                  <a:lnTo>
                    <a:pt x="64764" y="652432"/>
                  </a:lnTo>
                  <a:lnTo>
                    <a:pt x="62725" y="631894"/>
                  </a:lnTo>
                  <a:lnTo>
                    <a:pt x="60686" y="611356"/>
                  </a:lnTo>
                  <a:lnTo>
                    <a:pt x="58648" y="590818"/>
                  </a:lnTo>
                  <a:lnTo>
                    <a:pt x="56609" y="570280"/>
                  </a:lnTo>
                  <a:lnTo>
                    <a:pt x="54570" y="549743"/>
                  </a:lnTo>
                  <a:lnTo>
                    <a:pt x="52532" y="529205"/>
                  </a:lnTo>
                  <a:lnTo>
                    <a:pt x="50493" y="508667"/>
                  </a:lnTo>
                  <a:lnTo>
                    <a:pt x="48454" y="488129"/>
                  </a:lnTo>
                  <a:lnTo>
                    <a:pt x="46415" y="467591"/>
                  </a:lnTo>
                  <a:lnTo>
                    <a:pt x="44377" y="447053"/>
                  </a:lnTo>
                  <a:lnTo>
                    <a:pt x="42338" y="426515"/>
                  </a:lnTo>
                  <a:lnTo>
                    <a:pt x="40299" y="405977"/>
                  </a:lnTo>
                  <a:lnTo>
                    <a:pt x="38261" y="385439"/>
                  </a:lnTo>
                  <a:lnTo>
                    <a:pt x="36222" y="364901"/>
                  </a:lnTo>
                  <a:lnTo>
                    <a:pt x="34183" y="344363"/>
                  </a:lnTo>
                  <a:lnTo>
                    <a:pt x="32144" y="323825"/>
                  </a:lnTo>
                  <a:lnTo>
                    <a:pt x="30106" y="303287"/>
                  </a:lnTo>
                  <a:lnTo>
                    <a:pt x="28067" y="282749"/>
                  </a:lnTo>
                  <a:lnTo>
                    <a:pt x="26028" y="262211"/>
                  </a:lnTo>
                  <a:lnTo>
                    <a:pt x="23989" y="241673"/>
                  </a:lnTo>
                  <a:lnTo>
                    <a:pt x="21951" y="221135"/>
                  </a:lnTo>
                  <a:lnTo>
                    <a:pt x="19912" y="200597"/>
                  </a:lnTo>
                  <a:lnTo>
                    <a:pt x="17873" y="180059"/>
                  </a:lnTo>
                  <a:lnTo>
                    <a:pt x="15835" y="159521"/>
                  </a:lnTo>
                  <a:lnTo>
                    <a:pt x="13796" y="138983"/>
                  </a:lnTo>
                  <a:lnTo>
                    <a:pt x="11757" y="118445"/>
                  </a:lnTo>
                  <a:lnTo>
                    <a:pt x="9718" y="97907"/>
                  </a:lnTo>
                  <a:lnTo>
                    <a:pt x="7680" y="77369"/>
                  </a:lnTo>
                  <a:lnTo>
                    <a:pt x="5641" y="56831"/>
                  </a:lnTo>
                  <a:lnTo>
                    <a:pt x="3602" y="36293"/>
                  </a:lnTo>
                  <a:lnTo>
                    <a:pt x="1564" y="157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951889" y="4417211"/>
              <a:ext cx="143295" cy="131209"/>
            </a:xfrm>
            <a:custGeom>
              <a:avLst/>
              <a:pathLst>
                <a:path w="143295" h="131209">
                  <a:moveTo>
                    <a:pt x="143295" y="116985"/>
                  </a:moveTo>
                  <a:lnTo>
                    <a:pt x="59329" y="0"/>
                  </a:lnTo>
                  <a:lnTo>
                    <a:pt x="0" y="1312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585928" y="5337474"/>
              <a:ext cx="1832686" cy="82833"/>
            </a:xfrm>
            <a:custGeom>
              <a:avLst/>
              <a:pathLst>
                <a:path w="1832686" h="82833">
                  <a:moveTo>
                    <a:pt x="1832686" y="0"/>
                  </a:moveTo>
                  <a:lnTo>
                    <a:pt x="1813085" y="885"/>
                  </a:lnTo>
                  <a:lnTo>
                    <a:pt x="1793483" y="1771"/>
                  </a:lnTo>
                  <a:lnTo>
                    <a:pt x="1773881" y="2657"/>
                  </a:lnTo>
                  <a:lnTo>
                    <a:pt x="1754279" y="3543"/>
                  </a:lnTo>
                  <a:lnTo>
                    <a:pt x="1734678" y="4429"/>
                  </a:lnTo>
                  <a:lnTo>
                    <a:pt x="1715076" y="5315"/>
                  </a:lnTo>
                  <a:lnTo>
                    <a:pt x="1695474" y="6201"/>
                  </a:lnTo>
                  <a:lnTo>
                    <a:pt x="1675872" y="7087"/>
                  </a:lnTo>
                  <a:lnTo>
                    <a:pt x="1656270" y="7973"/>
                  </a:lnTo>
                  <a:lnTo>
                    <a:pt x="1636669" y="8859"/>
                  </a:lnTo>
                  <a:lnTo>
                    <a:pt x="1617067" y="9745"/>
                  </a:lnTo>
                  <a:lnTo>
                    <a:pt x="1597465" y="10631"/>
                  </a:lnTo>
                  <a:lnTo>
                    <a:pt x="1577863" y="11517"/>
                  </a:lnTo>
                  <a:lnTo>
                    <a:pt x="1558261" y="12403"/>
                  </a:lnTo>
                  <a:lnTo>
                    <a:pt x="1538660" y="13289"/>
                  </a:lnTo>
                  <a:lnTo>
                    <a:pt x="1519058" y="14175"/>
                  </a:lnTo>
                  <a:lnTo>
                    <a:pt x="1499456" y="15061"/>
                  </a:lnTo>
                  <a:lnTo>
                    <a:pt x="1479854" y="15947"/>
                  </a:lnTo>
                  <a:lnTo>
                    <a:pt x="1460253" y="16833"/>
                  </a:lnTo>
                  <a:lnTo>
                    <a:pt x="1440651" y="17719"/>
                  </a:lnTo>
                  <a:lnTo>
                    <a:pt x="1421049" y="18605"/>
                  </a:lnTo>
                  <a:lnTo>
                    <a:pt x="1401447" y="19491"/>
                  </a:lnTo>
                  <a:lnTo>
                    <a:pt x="1381845" y="20377"/>
                  </a:lnTo>
                  <a:lnTo>
                    <a:pt x="1362244" y="21263"/>
                  </a:lnTo>
                  <a:lnTo>
                    <a:pt x="1342642" y="22149"/>
                  </a:lnTo>
                  <a:lnTo>
                    <a:pt x="1323040" y="23035"/>
                  </a:lnTo>
                  <a:lnTo>
                    <a:pt x="1303438" y="23920"/>
                  </a:lnTo>
                  <a:lnTo>
                    <a:pt x="1283836" y="24806"/>
                  </a:lnTo>
                  <a:lnTo>
                    <a:pt x="1264235" y="25692"/>
                  </a:lnTo>
                  <a:lnTo>
                    <a:pt x="1244633" y="26578"/>
                  </a:lnTo>
                  <a:lnTo>
                    <a:pt x="1225031" y="27464"/>
                  </a:lnTo>
                  <a:lnTo>
                    <a:pt x="1205429" y="28350"/>
                  </a:lnTo>
                  <a:lnTo>
                    <a:pt x="1185828" y="29236"/>
                  </a:lnTo>
                  <a:lnTo>
                    <a:pt x="1166226" y="30122"/>
                  </a:lnTo>
                  <a:lnTo>
                    <a:pt x="1146624" y="31008"/>
                  </a:lnTo>
                  <a:lnTo>
                    <a:pt x="1127022" y="31894"/>
                  </a:lnTo>
                  <a:lnTo>
                    <a:pt x="1107420" y="32780"/>
                  </a:lnTo>
                  <a:lnTo>
                    <a:pt x="1087819" y="33666"/>
                  </a:lnTo>
                  <a:lnTo>
                    <a:pt x="1068217" y="34552"/>
                  </a:lnTo>
                  <a:lnTo>
                    <a:pt x="1048615" y="35438"/>
                  </a:lnTo>
                  <a:lnTo>
                    <a:pt x="1029013" y="36324"/>
                  </a:lnTo>
                  <a:lnTo>
                    <a:pt x="1009411" y="37210"/>
                  </a:lnTo>
                  <a:lnTo>
                    <a:pt x="989810" y="38096"/>
                  </a:lnTo>
                  <a:lnTo>
                    <a:pt x="970208" y="38982"/>
                  </a:lnTo>
                  <a:lnTo>
                    <a:pt x="950606" y="39868"/>
                  </a:lnTo>
                  <a:lnTo>
                    <a:pt x="931004" y="40754"/>
                  </a:lnTo>
                  <a:lnTo>
                    <a:pt x="911403" y="41640"/>
                  </a:lnTo>
                  <a:lnTo>
                    <a:pt x="891801" y="42526"/>
                  </a:lnTo>
                  <a:lnTo>
                    <a:pt x="872199" y="43412"/>
                  </a:lnTo>
                  <a:lnTo>
                    <a:pt x="852597" y="44298"/>
                  </a:lnTo>
                  <a:lnTo>
                    <a:pt x="832995" y="45184"/>
                  </a:lnTo>
                  <a:lnTo>
                    <a:pt x="813394" y="46070"/>
                  </a:lnTo>
                  <a:lnTo>
                    <a:pt x="793792" y="46955"/>
                  </a:lnTo>
                  <a:lnTo>
                    <a:pt x="774190" y="47841"/>
                  </a:lnTo>
                  <a:lnTo>
                    <a:pt x="754588" y="48727"/>
                  </a:lnTo>
                  <a:lnTo>
                    <a:pt x="734986" y="49613"/>
                  </a:lnTo>
                  <a:lnTo>
                    <a:pt x="715385" y="50499"/>
                  </a:lnTo>
                  <a:lnTo>
                    <a:pt x="695783" y="51385"/>
                  </a:lnTo>
                  <a:lnTo>
                    <a:pt x="676181" y="52271"/>
                  </a:lnTo>
                  <a:lnTo>
                    <a:pt x="656579" y="53157"/>
                  </a:lnTo>
                  <a:lnTo>
                    <a:pt x="636978" y="54043"/>
                  </a:lnTo>
                  <a:lnTo>
                    <a:pt x="617376" y="54929"/>
                  </a:lnTo>
                  <a:lnTo>
                    <a:pt x="597774" y="55815"/>
                  </a:lnTo>
                  <a:lnTo>
                    <a:pt x="578172" y="56701"/>
                  </a:lnTo>
                  <a:lnTo>
                    <a:pt x="558570" y="57587"/>
                  </a:lnTo>
                  <a:lnTo>
                    <a:pt x="538969" y="58473"/>
                  </a:lnTo>
                  <a:lnTo>
                    <a:pt x="519367" y="59359"/>
                  </a:lnTo>
                  <a:lnTo>
                    <a:pt x="499765" y="60245"/>
                  </a:lnTo>
                  <a:lnTo>
                    <a:pt x="480163" y="61131"/>
                  </a:lnTo>
                  <a:lnTo>
                    <a:pt x="460561" y="62017"/>
                  </a:lnTo>
                  <a:lnTo>
                    <a:pt x="440960" y="62903"/>
                  </a:lnTo>
                  <a:lnTo>
                    <a:pt x="421358" y="63789"/>
                  </a:lnTo>
                  <a:lnTo>
                    <a:pt x="401756" y="64675"/>
                  </a:lnTo>
                  <a:lnTo>
                    <a:pt x="382154" y="65561"/>
                  </a:lnTo>
                  <a:lnTo>
                    <a:pt x="362553" y="66447"/>
                  </a:lnTo>
                  <a:lnTo>
                    <a:pt x="342951" y="67333"/>
                  </a:lnTo>
                  <a:lnTo>
                    <a:pt x="323349" y="68219"/>
                  </a:lnTo>
                  <a:lnTo>
                    <a:pt x="303747" y="69105"/>
                  </a:lnTo>
                  <a:lnTo>
                    <a:pt x="284145" y="69991"/>
                  </a:lnTo>
                  <a:lnTo>
                    <a:pt x="264544" y="70876"/>
                  </a:lnTo>
                  <a:lnTo>
                    <a:pt x="244942" y="71762"/>
                  </a:lnTo>
                  <a:lnTo>
                    <a:pt x="225340" y="72648"/>
                  </a:lnTo>
                  <a:lnTo>
                    <a:pt x="205738" y="73534"/>
                  </a:lnTo>
                  <a:lnTo>
                    <a:pt x="186136" y="74420"/>
                  </a:lnTo>
                  <a:lnTo>
                    <a:pt x="166535" y="75306"/>
                  </a:lnTo>
                  <a:lnTo>
                    <a:pt x="146933" y="76192"/>
                  </a:lnTo>
                  <a:lnTo>
                    <a:pt x="127331" y="77078"/>
                  </a:lnTo>
                  <a:lnTo>
                    <a:pt x="107729" y="77964"/>
                  </a:lnTo>
                  <a:lnTo>
                    <a:pt x="88128" y="78850"/>
                  </a:lnTo>
                  <a:lnTo>
                    <a:pt x="68526" y="79736"/>
                  </a:lnTo>
                  <a:lnTo>
                    <a:pt x="48924" y="80622"/>
                  </a:lnTo>
                  <a:lnTo>
                    <a:pt x="29322" y="81508"/>
                  </a:lnTo>
                  <a:lnTo>
                    <a:pt x="9720" y="82394"/>
                  </a:lnTo>
                  <a:lnTo>
                    <a:pt x="0" y="828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585928" y="5342750"/>
              <a:ext cx="127831" cy="143853"/>
            </a:xfrm>
            <a:custGeom>
              <a:avLst/>
              <a:pathLst>
                <a:path w="127831" h="143853">
                  <a:moveTo>
                    <a:pt x="121329" y="0"/>
                  </a:moveTo>
                  <a:lnTo>
                    <a:pt x="0" y="77557"/>
                  </a:lnTo>
                  <a:lnTo>
                    <a:pt x="127831" y="1438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520985" y="4122520"/>
              <a:ext cx="1982379" cy="1125529"/>
            </a:xfrm>
            <a:custGeom>
              <a:avLst/>
              <a:pathLst>
                <a:path w="1982379" h="1125529">
                  <a:moveTo>
                    <a:pt x="0" y="0"/>
                  </a:moveTo>
                  <a:lnTo>
                    <a:pt x="20972" y="11907"/>
                  </a:lnTo>
                  <a:lnTo>
                    <a:pt x="41945" y="23815"/>
                  </a:lnTo>
                  <a:lnTo>
                    <a:pt x="62918" y="35722"/>
                  </a:lnTo>
                  <a:lnTo>
                    <a:pt x="83890" y="47630"/>
                  </a:lnTo>
                  <a:lnTo>
                    <a:pt x="104863" y="59538"/>
                  </a:lnTo>
                  <a:lnTo>
                    <a:pt x="125836" y="71445"/>
                  </a:lnTo>
                  <a:lnTo>
                    <a:pt x="146808" y="83353"/>
                  </a:lnTo>
                  <a:lnTo>
                    <a:pt x="167781" y="95260"/>
                  </a:lnTo>
                  <a:lnTo>
                    <a:pt x="188754" y="107168"/>
                  </a:lnTo>
                  <a:lnTo>
                    <a:pt x="209727" y="119076"/>
                  </a:lnTo>
                  <a:lnTo>
                    <a:pt x="230699" y="130983"/>
                  </a:lnTo>
                  <a:lnTo>
                    <a:pt x="251672" y="142891"/>
                  </a:lnTo>
                  <a:lnTo>
                    <a:pt x="272645" y="154798"/>
                  </a:lnTo>
                  <a:lnTo>
                    <a:pt x="293617" y="166706"/>
                  </a:lnTo>
                  <a:lnTo>
                    <a:pt x="314590" y="178614"/>
                  </a:lnTo>
                  <a:lnTo>
                    <a:pt x="335563" y="190521"/>
                  </a:lnTo>
                  <a:lnTo>
                    <a:pt x="356535" y="202429"/>
                  </a:lnTo>
                  <a:lnTo>
                    <a:pt x="377508" y="214336"/>
                  </a:lnTo>
                  <a:lnTo>
                    <a:pt x="398481" y="226244"/>
                  </a:lnTo>
                  <a:lnTo>
                    <a:pt x="419454" y="238152"/>
                  </a:lnTo>
                  <a:lnTo>
                    <a:pt x="440426" y="250059"/>
                  </a:lnTo>
                  <a:lnTo>
                    <a:pt x="461399" y="261967"/>
                  </a:lnTo>
                  <a:lnTo>
                    <a:pt x="482372" y="273874"/>
                  </a:lnTo>
                  <a:lnTo>
                    <a:pt x="503344" y="285782"/>
                  </a:lnTo>
                  <a:lnTo>
                    <a:pt x="524317" y="297690"/>
                  </a:lnTo>
                  <a:lnTo>
                    <a:pt x="545290" y="309597"/>
                  </a:lnTo>
                  <a:lnTo>
                    <a:pt x="566262" y="321505"/>
                  </a:lnTo>
                  <a:lnTo>
                    <a:pt x="587235" y="333412"/>
                  </a:lnTo>
                  <a:lnTo>
                    <a:pt x="608208" y="345320"/>
                  </a:lnTo>
                  <a:lnTo>
                    <a:pt x="629181" y="357228"/>
                  </a:lnTo>
                  <a:lnTo>
                    <a:pt x="650153" y="369135"/>
                  </a:lnTo>
                  <a:lnTo>
                    <a:pt x="671126" y="381043"/>
                  </a:lnTo>
                  <a:lnTo>
                    <a:pt x="692099" y="392951"/>
                  </a:lnTo>
                  <a:lnTo>
                    <a:pt x="713071" y="404858"/>
                  </a:lnTo>
                  <a:lnTo>
                    <a:pt x="734044" y="416766"/>
                  </a:lnTo>
                  <a:lnTo>
                    <a:pt x="755017" y="428673"/>
                  </a:lnTo>
                  <a:lnTo>
                    <a:pt x="775989" y="440581"/>
                  </a:lnTo>
                  <a:lnTo>
                    <a:pt x="796962" y="452489"/>
                  </a:lnTo>
                  <a:lnTo>
                    <a:pt x="817935" y="464396"/>
                  </a:lnTo>
                  <a:lnTo>
                    <a:pt x="838908" y="476304"/>
                  </a:lnTo>
                  <a:lnTo>
                    <a:pt x="859880" y="488211"/>
                  </a:lnTo>
                  <a:lnTo>
                    <a:pt x="880853" y="500119"/>
                  </a:lnTo>
                  <a:lnTo>
                    <a:pt x="901826" y="512027"/>
                  </a:lnTo>
                  <a:lnTo>
                    <a:pt x="922798" y="523934"/>
                  </a:lnTo>
                  <a:lnTo>
                    <a:pt x="943771" y="535842"/>
                  </a:lnTo>
                  <a:lnTo>
                    <a:pt x="964744" y="547749"/>
                  </a:lnTo>
                  <a:lnTo>
                    <a:pt x="985717" y="559657"/>
                  </a:lnTo>
                  <a:lnTo>
                    <a:pt x="1006689" y="571565"/>
                  </a:lnTo>
                  <a:lnTo>
                    <a:pt x="1027662" y="583472"/>
                  </a:lnTo>
                  <a:lnTo>
                    <a:pt x="1048635" y="595380"/>
                  </a:lnTo>
                  <a:lnTo>
                    <a:pt x="1069607" y="607287"/>
                  </a:lnTo>
                  <a:lnTo>
                    <a:pt x="1090580" y="619195"/>
                  </a:lnTo>
                  <a:lnTo>
                    <a:pt x="1111553" y="631103"/>
                  </a:lnTo>
                  <a:lnTo>
                    <a:pt x="1132525" y="643010"/>
                  </a:lnTo>
                  <a:lnTo>
                    <a:pt x="1153498" y="654918"/>
                  </a:lnTo>
                  <a:lnTo>
                    <a:pt x="1174471" y="666825"/>
                  </a:lnTo>
                  <a:lnTo>
                    <a:pt x="1195444" y="678733"/>
                  </a:lnTo>
                  <a:lnTo>
                    <a:pt x="1216416" y="690641"/>
                  </a:lnTo>
                  <a:lnTo>
                    <a:pt x="1237389" y="702548"/>
                  </a:lnTo>
                  <a:lnTo>
                    <a:pt x="1258362" y="714456"/>
                  </a:lnTo>
                  <a:lnTo>
                    <a:pt x="1279334" y="726364"/>
                  </a:lnTo>
                  <a:lnTo>
                    <a:pt x="1300307" y="738271"/>
                  </a:lnTo>
                  <a:lnTo>
                    <a:pt x="1321280" y="750179"/>
                  </a:lnTo>
                  <a:lnTo>
                    <a:pt x="1342252" y="762086"/>
                  </a:lnTo>
                  <a:lnTo>
                    <a:pt x="1363225" y="773994"/>
                  </a:lnTo>
                  <a:lnTo>
                    <a:pt x="1384198" y="785902"/>
                  </a:lnTo>
                  <a:lnTo>
                    <a:pt x="1405171" y="797809"/>
                  </a:lnTo>
                  <a:lnTo>
                    <a:pt x="1426143" y="809717"/>
                  </a:lnTo>
                  <a:lnTo>
                    <a:pt x="1447116" y="821624"/>
                  </a:lnTo>
                  <a:lnTo>
                    <a:pt x="1468089" y="833532"/>
                  </a:lnTo>
                  <a:lnTo>
                    <a:pt x="1489061" y="845440"/>
                  </a:lnTo>
                  <a:lnTo>
                    <a:pt x="1510034" y="857347"/>
                  </a:lnTo>
                  <a:lnTo>
                    <a:pt x="1531007" y="869255"/>
                  </a:lnTo>
                  <a:lnTo>
                    <a:pt x="1551979" y="881162"/>
                  </a:lnTo>
                  <a:lnTo>
                    <a:pt x="1572952" y="893070"/>
                  </a:lnTo>
                  <a:lnTo>
                    <a:pt x="1593925" y="904978"/>
                  </a:lnTo>
                  <a:lnTo>
                    <a:pt x="1614898" y="916885"/>
                  </a:lnTo>
                  <a:lnTo>
                    <a:pt x="1635870" y="928793"/>
                  </a:lnTo>
                  <a:lnTo>
                    <a:pt x="1656843" y="940700"/>
                  </a:lnTo>
                  <a:lnTo>
                    <a:pt x="1677816" y="952608"/>
                  </a:lnTo>
                  <a:lnTo>
                    <a:pt x="1698788" y="964516"/>
                  </a:lnTo>
                  <a:lnTo>
                    <a:pt x="1719761" y="976423"/>
                  </a:lnTo>
                  <a:lnTo>
                    <a:pt x="1740734" y="988331"/>
                  </a:lnTo>
                  <a:lnTo>
                    <a:pt x="1761706" y="1000238"/>
                  </a:lnTo>
                  <a:lnTo>
                    <a:pt x="1782679" y="1012146"/>
                  </a:lnTo>
                  <a:lnTo>
                    <a:pt x="1803652" y="1024054"/>
                  </a:lnTo>
                  <a:lnTo>
                    <a:pt x="1824625" y="1035961"/>
                  </a:lnTo>
                  <a:lnTo>
                    <a:pt x="1845597" y="1047869"/>
                  </a:lnTo>
                  <a:lnTo>
                    <a:pt x="1866570" y="1059777"/>
                  </a:lnTo>
                  <a:lnTo>
                    <a:pt x="1887543" y="1071684"/>
                  </a:lnTo>
                  <a:lnTo>
                    <a:pt x="1908515" y="1083592"/>
                  </a:lnTo>
                  <a:lnTo>
                    <a:pt x="1929488" y="1095499"/>
                  </a:lnTo>
                  <a:lnTo>
                    <a:pt x="1950461" y="1107407"/>
                  </a:lnTo>
                  <a:lnTo>
                    <a:pt x="1971434" y="1119315"/>
                  </a:lnTo>
                  <a:lnTo>
                    <a:pt x="1982379" y="11255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359368" y="5123865"/>
              <a:ext cx="143996" cy="125224"/>
            </a:xfrm>
            <a:custGeom>
              <a:avLst/>
              <a:pathLst>
                <a:path w="143996" h="125224">
                  <a:moveTo>
                    <a:pt x="0" y="125224"/>
                  </a:moveTo>
                  <a:lnTo>
                    <a:pt x="143996" y="124184"/>
                  </a:lnTo>
                  <a:lnTo>
                    <a:pt x="710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520985" y="3976266"/>
              <a:ext cx="608326" cy="146253"/>
            </a:xfrm>
            <a:custGeom>
              <a:avLst/>
              <a:pathLst>
                <a:path w="608326" h="146253">
                  <a:moveTo>
                    <a:pt x="0" y="146253"/>
                  </a:moveTo>
                  <a:lnTo>
                    <a:pt x="7205" y="144521"/>
                  </a:lnTo>
                  <a:lnTo>
                    <a:pt x="14410" y="142789"/>
                  </a:lnTo>
                  <a:lnTo>
                    <a:pt x="21616" y="141056"/>
                  </a:lnTo>
                  <a:lnTo>
                    <a:pt x="28821" y="139324"/>
                  </a:lnTo>
                  <a:lnTo>
                    <a:pt x="36027" y="137592"/>
                  </a:lnTo>
                  <a:lnTo>
                    <a:pt x="43232" y="135859"/>
                  </a:lnTo>
                  <a:lnTo>
                    <a:pt x="50437" y="134127"/>
                  </a:lnTo>
                  <a:lnTo>
                    <a:pt x="57643" y="132395"/>
                  </a:lnTo>
                  <a:lnTo>
                    <a:pt x="64848" y="130662"/>
                  </a:lnTo>
                  <a:lnTo>
                    <a:pt x="72054" y="128930"/>
                  </a:lnTo>
                  <a:lnTo>
                    <a:pt x="79259" y="127198"/>
                  </a:lnTo>
                  <a:lnTo>
                    <a:pt x="86464" y="125465"/>
                  </a:lnTo>
                  <a:lnTo>
                    <a:pt x="93670" y="123733"/>
                  </a:lnTo>
                  <a:lnTo>
                    <a:pt x="100875" y="122001"/>
                  </a:lnTo>
                  <a:lnTo>
                    <a:pt x="108081" y="120269"/>
                  </a:lnTo>
                  <a:lnTo>
                    <a:pt x="115286" y="118536"/>
                  </a:lnTo>
                  <a:lnTo>
                    <a:pt x="122491" y="116804"/>
                  </a:lnTo>
                  <a:lnTo>
                    <a:pt x="129697" y="115072"/>
                  </a:lnTo>
                  <a:lnTo>
                    <a:pt x="136902" y="113339"/>
                  </a:lnTo>
                  <a:lnTo>
                    <a:pt x="144108" y="111607"/>
                  </a:lnTo>
                  <a:lnTo>
                    <a:pt x="151313" y="109875"/>
                  </a:lnTo>
                  <a:lnTo>
                    <a:pt x="158518" y="108142"/>
                  </a:lnTo>
                  <a:lnTo>
                    <a:pt x="165724" y="106410"/>
                  </a:lnTo>
                  <a:lnTo>
                    <a:pt x="172929" y="104678"/>
                  </a:lnTo>
                  <a:lnTo>
                    <a:pt x="180135" y="102945"/>
                  </a:lnTo>
                  <a:lnTo>
                    <a:pt x="187340" y="101213"/>
                  </a:lnTo>
                  <a:lnTo>
                    <a:pt x="194545" y="99481"/>
                  </a:lnTo>
                  <a:lnTo>
                    <a:pt x="201751" y="97748"/>
                  </a:lnTo>
                  <a:lnTo>
                    <a:pt x="208956" y="96016"/>
                  </a:lnTo>
                  <a:lnTo>
                    <a:pt x="216162" y="94284"/>
                  </a:lnTo>
                  <a:lnTo>
                    <a:pt x="223367" y="92551"/>
                  </a:lnTo>
                  <a:lnTo>
                    <a:pt x="230572" y="90819"/>
                  </a:lnTo>
                  <a:lnTo>
                    <a:pt x="237778" y="89087"/>
                  </a:lnTo>
                  <a:lnTo>
                    <a:pt x="244983" y="87354"/>
                  </a:lnTo>
                  <a:lnTo>
                    <a:pt x="252189" y="85622"/>
                  </a:lnTo>
                  <a:lnTo>
                    <a:pt x="259394" y="83890"/>
                  </a:lnTo>
                  <a:lnTo>
                    <a:pt x="266599" y="82157"/>
                  </a:lnTo>
                  <a:lnTo>
                    <a:pt x="273805" y="80425"/>
                  </a:lnTo>
                  <a:lnTo>
                    <a:pt x="281010" y="78693"/>
                  </a:lnTo>
                  <a:lnTo>
                    <a:pt x="288216" y="76960"/>
                  </a:lnTo>
                  <a:lnTo>
                    <a:pt x="295421" y="75228"/>
                  </a:lnTo>
                  <a:lnTo>
                    <a:pt x="302626" y="73496"/>
                  </a:lnTo>
                  <a:lnTo>
                    <a:pt x="309832" y="71764"/>
                  </a:lnTo>
                  <a:lnTo>
                    <a:pt x="317037" y="70031"/>
                  </a:lnTo>
                  <a:lnTo>
                    <a:pt x="324243" y="68299"/>
                  </a:lnTo>
                  <a:lnTo>
                    <a:pt x="331448" y="66567"/>
                  </a:lnTo>
                  <a:lnTo>
                    <a:pt x="338653" y="64834"/>
                  </a:lnTo>
                  <a:lnTo>
                    <a:pt x="345859" y="63102"/>
                  </a:lnTo>
                  <a:lnTo>
                    <a:pt x="353064" y="61370"/>
                  </a:lnTo>
                  <a:lnTo>
                    <a:pt x="360270" y="59637"/>
                  </a:lnTo>
                  <a:lnTo>
                    <a:pt x="367475" y="57905"/>
                  </a:lnTo>
                  <a:lnTo>
                    <a:pt x="374680" y="56173"/>
                  </a:lnTo>
                  <a:lnTo>
                    <a:pt x="381886" y="54440"/>
                  </a:lnTo>
                  <a:lnTo>
                    <a:pt x="389091" y="52708"/>
                  </a:lnTo>
                  <a:lnTo>
                    <a:pt x="396297" y="50976"/>
                  </a:lnTo>
                  <a:lnTo>
                    <a:pt x="403502" y="49243"/>
                  </a:lnTo>
                  <a:lnTo>
                    <a:pt x="410707" y="47511"/>
                  </a:lnTo>
                  <a:lnTo>
                    <a:pt x="417913" y="45779"/>
                  </a:lnTo>
                  <a:lnTo>
                    <a:pt x="425118" y="44046"/>
                  </a:lnTo>
                  <a:lnTo>
                    <a:pt x="432324" y="42314"/>
                  </a:lnTo>
                  <a:lnTo>
                    <a:pt x="439529" y="40582"/>
                  </a:lnTo>
                  <a:lnTo>
                    <a:pt x="446734" y="38849"/>
                  </a:lnTo>
                  <a:lnTo>
                    <a:pt x="453940" y="37117"/>
                  </a:lnTo>
                  <a:lnTo>
                    <a:pt x="461145" y="35385"/>
                  </a:lnTo>
                  <a:lnTo>
                    <a:pt x="468351" y="33652"/>
                  </a:lnTo>
                  <a:lnTo>
                    <a:pt x="475556" y="31920"/>
                  </a:lnTo>
                  <a:lnTo>
                    <a:pt x="482761" y="30188"/>
                  </a:lnTo>
                  <a:lnTo>
                    <a:pt x="489967" y="28455"/>
                  </a:lnTo>
                  <a:lnTo>
                    <a:pt x="497172" y="26723"/>
                  </a:lnTo>
                  <a:lnTo>
                    <a:pt x="504378" y="24991"/>
                  </a:lnTo>
                  <a:lnTo>
                    <a:pt x="511583" y="23259"/>
                  </a:lnTo>
                  <a:lnTo>
                    <a:pt x="518788" y="21526"/>
                  </a:lnTo>
                  <a:lnTo>
                    <a:pt x="525994" y="19794"/>
                  </a:lnTo>
                  <a:lnTo>
                    <a:pt x="533199" y="18062"/>
                  </a:lnTo>
                  <a:lnTo>
                    <a:pt x="540405" y="16329"/>
                  </a:lnTo>
                  <a:lnTo>
                    <a:pt x="547610" y="14597"/>
                  </a:lnTo>
                  <a:lnTo>
                    <a:pt x="554815" y="12865"/>
                  </a:lnTo>
                  <a:lnTo>
                    <a:pt x="562021" y="11132"/>
                  </a:lnTo>
                  <a:lnTo>
                    <a:pt x="569226" y="9400"/>
                  </a:lnTo>
                  <a:lnTo>
                    <a:pt x="576432" y="7668"/>
                  </a:lnTo>
                  <a:lnTo>
                    <a:pt x="583637" y="5935"/>
                  </a:lnTo>
                  <a:lnTo>
                    <a:pt x="590842" y="4203"/>
                  </a:lnTo>
                  <a:lnTo>
                    <a:pt x="598048" y="2471"/>
                  </a:lnTo>
                  <a:lnTo>
                    <a:pt x="605253" y="738"/>
                  </a:lnTo>
                  <a:lnTo>
                    <a:pt x="6083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3991228" y="3935412"/>
              <a:ext cx="138083" cy="140010"/>
            </a:xfrm>
            <a:custGeom>
              <a:avLst/>
              <a:pathLst>
                <a:path w="138083" h="140010">
                  <a:moveTo>
                    <a:pt x="33661" y="140010"/>
                  </a:moveTo>
                  <a:lnTo>
                    <a:pt x="138083" y="4085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348089" y="3979535"/>
              <a:ext cx="1172895" cy="142984"/>
            </a:xfrm>
            <a:custGeom>
              <a:avLst/>
              <a:pathLst>
                <a:path w="1172895" h="142984">
                  <a:moveTo>
                    <a:pt x="1172895" y="142984"/>
                  </a:moveTo>
                  <a:lnTo>
                    <a:pt x="1159965" y="141408"/>
                  </a:lnTo>
                  <a:lnTo>
                    <a:pt x="1147035" y="139832"/>
                  </a:lnTo>
                  <a:lnTo>
                    <a:pt x="1134104" y="138255"/>
                  </a:lnTo>
                  <a:lnTo>
                    <a:pt x="1121174" y="136679"/>
                  </a:lnTo>
                  <a:lnTo>
                    <a:pt x="1108244" y="135103"/>
                  </a:lnTo>
                  <a:lnTo>
                    <a:pt x="1095313" y="133527"/>
                  </a:lnTo>
                  <a:lnTo>
                    <a:pt x="1082383" y="131950"/>
                  </a:lnTo>
                  <a:lnTo>
                    <a:pt x="1069453" y="130374"/>
                  </a:lnTo>
                  <a:lnTo>
                    <a:pt x="1056522" y="128798"/>
                  </a:lnTo>
                  <a:lnTo>
                    <a:pt x="1043592" y="127221"/>
                  </a:lnTo>
                  <a:lnTo>
                    <a:pt x="1030662" y="125645"/>
                  </a:lnTo>
                  <a:lnTo>
                    <a:pt x="1017731" y="124069"/>
                  </a:lnTo>
                  <a:lnTo>
                    <a:pt x="1004801" y="122492"/>
                  </a:lnTo>
                  <a:lnTo>
                    <a:pt x="991871" y="120916"/>
                  </a:lnTo>
                  <a:lnTo>
                    <a:pt x="978940" y="119340"/>
                  </a:lnTo>
                  <a:lnTo>
                    <a:pt x="966010" y="117764"/>
                  </a:lnTo>
                  <a:lnTo>
                    <a:pt x="953080" y="116187"/>
                  </a:lnTo>
                  <a:lnTo>
                    <a:pt x="940150" y="114611"/>
                  </a:lnTo>
                  <a:lnTo>
                    <a:pt x="927219" y="113035"/>
                  </a:lnTo>
                  <a:lnTo>
                    <a:pt x="914289" y="111458"/>
                  </a:lnTo>
                  <a:lnTo>
                    <a:pt x="901359" y="109882"/>
                  </a:lnTo>
                  <a:lnTo>
                    <a:pt x="888428" y="108306"/>
                  </a:lnTo>
                  <a:lnTo>
                    <a:pt x="875498" y="106729"/>
                  </a:lnTo>
                  <a:lnTo>
                    <a:pt x="862568" y="105153"/>
                  </a:lnTo>
                  <a:lnTo>
                    <a:pt x="849637" y="103577"/>
                  </a:lnTo>
                  <a:lnTo>
                    <a:pt x="836707" y="102000"/>
                  </a:lnTo>
                  <a:lnTo>
                    <a:pt x="823777" y="100424"/>
                  </a:lnTo>
                  <a:lnTo>
                    <a:pt x="810846" y="98848"/>
                  </a:lnTo>
                  <a:lnTo>
                    <a:pt x="797916" y="97272"/>
                  </a:lnTo>
                  <a:lnTo>
                    <a:pt x="784986" y="95695"/>
                  </a:lnTo>
                  <a:lnTo>
                    <a:pt x="772055" y="94119"/>
                  </a:lnTo>
                  <a:lnTo>
                    <a:pt x="759125" y="92543"/>
                  </a:lnTo>
                  <a:lnTo>
                    <a:pt x="746195" y="90966"/>
                  </a:lnTo>
                  <a:lnTo>
                    <a:pt x="733264" y="89390"/>
                  </a:lnTo>
                  <a:lnTo>
                    <a:pt x="720334" y="87814"/>
                  </a:lnTo>
                  <a:lnTo>
                    <a:pt x="707404" y="86237"/>
                  </a:lnTo>
                  <a:lnTo>
                    <a:pt x="694473" y="84661"/>
                  </a:lnTo>
                  <a:lnTo>
                    <a:pt x="681543" y="83085"/>
                  </a:lnTo>
                  <a:lnTo>
                    <a:pt x="668613" y="81509"/>
                  </a:lnTo>
                  <a:lnTo>
                    <a:pt x="655682" y="79932"/>
                  </a:lnTo>
                  <a:lnTo>
                    <a:pt x="642752" y="78356"/>
                  </a:lnTo>
                  <a:lnTo>
                    <a:pt x="629822" y="76780"/>
                  </a:lnTo>
                  <a:lnTo>
                    <a:pt x="616891" y="75203"/>
                  </a:lnTo>
                  <a:lnTo>
                    <a:pt x="603961" y="73627"/>
                  </a:lnTo>
                  <a:lnTo>
                    <a:pt x="591031" y="72051"/>
                  </a:lnTo>
                  <a:lnTo>
                    <a:pt x="578100" y="70474"/>
                  </a:lnTo>
                  <a:lnTo>
                    <a:pt x="565170" y="68898"/>
                  </a:lnTo>
                  <a:lnTo>
                    <a:pt x="552240" y="67322"/>
                  </a:lnTo>
                  <a:lnTo>
                    <a:pt x="539309" y="65745"/>
                  </a:lnTo>
                  <a:lnTo>
                    <a:pt x="526379" y="64169"/>
                  </a:lnTo>
                  <a:lnTo>
                    <a:pt x="513449" y="62593"/>
                  </a:lnTo>
                  <a:lnTo>
                    <a:pt x="500518" y="61017"/>
                  </a:lnTo>
                  <a:lnTo>
                    <a:pt x="487588" y="59440"/>
                  </a:lnTo>
                  <a:lnTo>
                    <a:pt x="474658" y="57864"/>
                  </a:lnTo>
                  <a:lnTo>
                    <a:pt x="461727" y="56288"/>
                  </a:lnTo>
                  <a:lnTo>
                    <a:pt x="448797" y="54711"/>
                  </a:lnTo>
                  <a:lnTo>
                    <a:pt x="435867" y="53135"/>
                  </a:lnTo>
                  <a:lnTo>
                    <a:pt x="422937" y="51559"/>
                  </a:lnTo>
                  <a:lnTo>
                    <a:pt x="410006" y="49982"/>
                  </a:lnTo>
                  <a:lnTo>
                    <a:pt x="397076" y="48406"/>
                  </a:lnTo>
                  <a:lnTo>
                    <a:pt x="384146" y="46830"/>
                  </a:lnTo>
                  <a:lnTo>
                    <a:pt x="371215" y="45254"/>
                  </a:lnTo>
                  <a:lnTo>
                    <a:pt x="358285" y="43677"/>
                  </a:lnTo>
                  <a:lnTo>
                    <a:pt x="345355" y="42101"/>
                  </a:lnTo>
                  <a:lnTo>
                    <a:pt x="332424" y="40525"/>
                  </a:lnTo>
                  <a:lnTo>
                    <a:pt x="319494" y="38948"/>
                  </a:lnTo>
                  <a:lnTo>
                    <a:pt x="306564" y="37372"/>
                  </a:lnTo>
                  <a:lnTo>
                    <a:pt x="293633" y="35796"/>
                  </a:lnTo>
                  <a:lnTo>
                    <a:pt x="280703" y="34219"/>
                  </a:lnTo>
                  <a:lnTo>
                    <a:pt x="267773" y="32643"/>
                  </a:lnTo>
                  <a:lnTo>
                    <a:pt x="254842" y="31067"/>
                  </a:lnTo>
                  <a:lnTo>
                    <a:pt x="241912" y="29490"/>
                  </a:lnTo>
                  <a:lnTo>
                    <a:pt x="228982" y="27914"/>
                  </a:lnTo>
                  <a:lnTo>
                    <a:pt x="216051" y="26338"/>
                  </a:lnTo>
                  <a:lnTo>
                    <a:pt x="203121" y="24762"/>
                  </a:lnTo>
                  <a:lnTo>
                    <a:pt x="190191" y="23185"/>
                  </a:lnTo>
                  <a:lnTo>
                    <a:pt x="177260" y="21609"/>
                  </a:lnTo>
                  <a:lnTo>
                    <a:pt x="164330" y="20033"/>
                  </a:lnTo>
                  <a:lnTo>
                    <a:pt x="151400" y="18456"/>
                  </a:lnTo>
                  <a:lnTo>
                    <a:pt x="138469" y="16880"/>
                  </a:lnTo>
                  <a:lnTo>
                    <a:pt x="125539" y="15304"/>
                  </a:lnTo>
                  <a:lnTo>
                    <a:pt x="112609" y="13727"/>
                  </a:lnTo>
                  <a:lnTo>
                    <a:pt x="99678" y="12151"/>
                  </a:lnTo>
                  <a:lnTo>
                    <a:pt x="86748" y="10575"/>
                  </a:lnTo>
                  <a:lnTo>
                    <a:pt x="73818" y="8999"/>
                  </a:lnTo>
                  <a:lnTo>
                    <a:pt x="60887" y="7422"/>
                  </a:lnTo>
                  <a:lnTo>
                    <a:pt x="47957" y="5846"/>
                  </a:lnTo>
                  <a:lnTo>
                    <a:pt x="35027" y="4270"/>
                  </a:lnTo>
                  <a:lnTo>
                    <a:pt x="22096" y="2693"/>
                  </a:lnTo>
                  <a:lnTo>
                    <a:pt x="9166" y="11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348089" y="3923155"/>
              <a:ext cx="132504" cy="142941"/>
            </a:xfrm>
            <a:custGeom>
              <a:avLst/>
              <a:pathLst>
                <a:path w="132504" h="142941">
                  <a:moveTo>
                    <a:pt x="132504" y="0"/>
                  </a:moveTo>
                  <a:lnTo>
                    <a:pt x="0" y="56379"/>
                  </a:lnTo>
                  <a:lnTo>
                    <a:pt x="115078" y="1429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288300" y="4998547"/>
              <a:ext cx="754810" cy="1155246"/>
            </a:xfrm>
            <a:custGeom>
              <a:avLst/>
              <a:pathLst>
                <a:path w="754810" h="1155246">
                  <a:moveTo>
                    <a:pt x="0" y="1155246"/>
                  </a:moveTo>
                  <a:lnTo>
                    <a:pt x="8221" y="1142664"/>
                  </a:lnTo>
                  <a:lnTo>
                    <a:pt x="16442" y="1130082"/>
                  </a:lnTo>
                  <a:lnTo>
                    <a:pt x="24663" y="1117499"/>
                  </a:lnTo>
                  <a:lnTo>
                    <a:pt x="32884" y="1104917"/>
                  </a:lnTo>
                  <a:lnTo>
                    <a:pt x="41105" y="1092334"/>
                  </a:lnTo>
                  <a:lnTo>
                    <a:pt x="49326" y="1079752"/>
                  </a:lnTo>
                  <a:lnTo>
                    <a:pt x="57547" y="1067170"/>
                  </a:lnTo>
                  <a:lnTo>
                    <a:pt x="65768" y="1054587"/>
                  </a:lnTo>
                  <a:lnTo>
                    <a:pt x="73989" y="1042005"/>
                  </a:lnTo>
                  <a:lnTo>
                    <a:pt x="82210" y="1029422"/>
                  </a:lnTo>
                  <a:lnTo>
                    <a:pt x="90431" y="1016840"/>
                  </a:lnTo>
                  <a:lnTo>
                    <a:pt x="98652" y="1004257"/>
                  </a:lnTo>
                  <a:lnTo>
                    <a:pt x="106873" y="991675"/>
                  </a:lnTo>
                  <a:lnTo>
                    <a:pt x="115094" y="979093"/>
                  </a:lnTo>
                  <a:lnTo>
                    <a:pt x="123315" y="966510"/>
                  </a:lnTo>
                  <a:lnTo>
                    <a:pt x="131536" y="953928"/>
                  </a:lnTo>
                  <a:lnTo>
                    <a:pt x="139757" y="941345"/>
                  </a:lnTo>
                  <a:lnTo>
                    <a:pt x="147978" y="928763"/>
                  </a:lnTo>
                  <a:lnTo>
                    <a:pt x="156199" y="916181"/>
                  </a:lnTo>
                  <a:lnTo>
                    <a:pt x="164420" y="903598"/>
                  </a:lnTo>
                  <a:lnTo>
                    <a:pt x="172641" y="891016"/>
                  </a:lnTo>
                  <a:lnTo>
                    <a:pt x="180862" y="878433"/>
                  </a:lnTo>
                  <a:lnTo>
                    <a:pt x="189083" y="865851"/>
                  </a:lnTo>
                  <a:lnTo>
                    <a:pt x="197305" y="853268"/>
                  </a:lnTo>
                  <a:lnTo>
                    <a:pt x="205526" y="840686"/>
                  </a:lnTo>
                  <a:lnTo>
                    <a:pt x="213747" y="828104"/>
                  </a:lnTo>
                  <a:lnTo>
                    <a:pt x="221968" y="815521"/>
                  </a:lnTo>
                  <a:lnTo>
                    <a:pt x="230189" y="802939"/>
                  </a:lnTo>
                  <a:lnTo>
                    <a:pt x="238410" y="790356"/>
                  </a:lnTo>
                  <a:lnTo>
                    <a:pt x="246631" y="777774"/>
                  </a:lnTo>
                  <a:lnTo>
                    <a:pt x="254852" y="765192"/>
                  </a:lnTo>
                  <a:lnTo>
                    <a:pt x="263073" y="752609"/>
                  </a:lnTo>
                  <a:lnTo>
                    <a:pt x="271294" y="740027"/>
                  </a:lnTo>
                  <a:lnTo>
                    <a:pt x="279515" y="727444"/>
                  </a:lnTo>
                  <a:lnTo>
                    <a:pt x="287736" y="714862"/>
                  </a:lnTo>
                  <a:lnTo>
                    <a:pt x="295957" y="702279"/>
                  </a:lnTo>
                  <a:lnTo>
                    <a:pt x="304178" y="689697"/>
                  </a:lnTo>
                  <a:lnTo>
                    <a:pt x="312399" y="677115"/>
                  </a:lnTo>
                  <a:lnTo>
                    <a:pt x="320620" y="664532"/>
                  </a:lnTo>
                  <a:lnTo>
                    <a:pt x="328841" y="651950"/>
                  </a:lnTo>
                  <a:lnTo>
                    <a:pt x="337062" y="639367"/>
                  </a:lnTo>
                  <a:lnTo>
                    <a:pt x="345283" y="626785"/>
                  </a:lnTo>
                  <a:lnTo>
                    <a:pt x="353504" y="614203"/>
                  </a:lnTo>
                  <a:lnTo>
                    <a:pt x="361725" y="601620"/>
                  </a:lnTo>
                  <a:lnTo>
                    <a:pt x="369946" y="589038"/>
                  </a:lnTo>
                  <a:lnTo>
                    <a:pt x="378167" y="576455"/>
                  </a:lnTo>
                  <a:lnTo>
                    <a:pt x="386388" y="563873"/>
                  </a:lnTo>
                  <a:lnTo>
                    <a:pt x="394610" y="551291"/>
                  </a:lnTo>
                  <a:lnTo>
                    <a:pt x="402831" y="538708"/>
                  </a:lnTo>
                  <a:lnTo>
                    <a:pt x="411052" y="526126"/>
                  </a:lnTo>
                  <a:lnTo>
                    <a:pt x="419273" y="513543"/>
                  </a:lnTo>
                  <a:lnTo>
                    <a:pt x="427494" y="500961"/>
                  </a:lnTo>
                  <a:lnTo>
                    <a:pt x="435715" y="488378"/>
                  </a:lnTo>
                  <a:lnTo>
                    <a:pt x="443936" y="475796"/>
                  </a:lnTo>
                  <a:lnTo>
                    <a:pt x="452157" y="463214"/>
                  </a:lnTo>
                  <a:lnTo>
                    <a:pt x="460378" y="450631"/>
                  </a:lnTo>
                  <a:lnTo>
                    <a:pt x="468599" y="438049"/>
                  </a:lnTo>
                  <a:lnTo>
                    <a:pt x="476820" y="425466"/>
                  </a:lnTo>
                  <a:lnTo>
                    <a:pt x="485041" y="412884"/>
                  </a:lnTo>
                  <a:lnTo>
                    <a:pt x="493262" y="400302"/>
                  </a:lnTo>
                  <a:lnTo>
                    <a:pt x="501483" y="387719"/>
                  </a:lnTo>
                  <a:lnTo>
                    <a:pt x="509704" y="375137"/>
                  </a:lnTo>
                  <a:lnTo>
                    <a:pt x="517925" y="362554"/>
                  </a:lnTo>
                  <a:lnTo>
                    <a:pt x="526146" y="349972"/>
                  </a:lnTo>
                  <a:lnTo>
                    <a:pt x="534367" y="337389"/>
                  </a:lnTo>
                  <a:lnTo>
                    <a:pt x="542588" y="324807"/>
                  </a:lnTo>
                  <a:lnTo>
                    <a:pt x="550809" y="312225"/>
                  </a:lnTo>
                  <a:lnTo>
                    <a:pt x="559030" y="299642"/>
                  </a:lnTo>
                  <a:lnTo>
                    <a:pt x="567251" y="287060"/>
                  </a:lnTo>
                  <a:lnTo>
                    <a:pt x="575472" y="274477"/>
                  </a:lnTo>
                  <a:lnTo>
                    <a:pt x="583694" y="261895"/>
                  </a:lnTo>
                  <a:lnTo>
                    <a:pt x="591915" y="249313"/>
                  </a:lnTo>
                  <a:lnTo>
                    <a:pt x="600136" y="236730"/>
                  </a:lnTo>
                  <a:lnTo>
                    <a:pt x="608357" y="224148"/>
                  </a:lnTo>
                  <a:lnTo>
                    <a:pt x="616578" y="211565"/>
                  </a:lnTo>
                  <a:lnTo>
                    <a:pt x="624799" y="198983"/>
                  </a:lnTo>
                  <a:lnTo>
                    <a:pt x="633020" y="186400"/>
                  </a:lnTo>
                  <a:lnTo>
                    <a:pt x="641241" y="173818"/>
                  </a:lnTo>
                  <a:lnTo>
                    <a:pt x="649462" y="161236"/>
                  </a:lnTo>
                  <a:lnTo>
                    <a:pt x="657683" y="148653"/>
                  </a:lnTo>
                  <a:lnTo>
                    <a:pt x="665904" y="136071"/>
                  </a:lnTo>
                  <a:lnTo>
                    <a:pt x="674125" y="123488"/>
                  </a:lnTo>
                  <a:lnTo>
                    <a:pt x="682346" y="110906"/>
                  </a:lnTo>
                  <a:lnTo>
                    <a:pt x="690567" y="98324"/>
                  </a:lnTo>
                  <a:lnTo>
                    <a:pt x="698788" y="85741"/>
                  </a:lnTo>
                  <a:lnTo>
                    <a:pt x="707009" y="73159"/>
                  </a:lnTo>
                  <a:lnTo>
                    <a:pt x="715230" y="60576"/>
                  </a:lnTo>
                  <a:lnTo>
                    <a:pt x="723451" y="47994"/>
                  </a:lnTo>
                  <a:lnTo>
                    <a:pt x="731672" y="35411"/>
                  </a:lnTo>
                  <a:lnTo>
                    <a:pt x="739893" y="22829"/>
                  </a:lnTo>
                  <a:lnTo>
                    <a:pt x="748114" y="10247"/>
                  </a:lnTo>
                  <a:lnTo>
                    <a:pt x="75481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914623" y="4998547"/>
              <a:ext cx="128486" cy="143781"/>
            </a:xfrm>
            <a:custGeom>
              <a:avLst/>
              <a:pathLst>
                <a:path w="128486" h="143781">
                  <a:moveTo>
                    <a:pt x="120549" y="143781"/>
                  </a:moveTo>
                  <a:lnTo>
                    <a:pt x="128486" y="0"/>
                  </a:lnTo>
                  <a:lnTo>
                    <a:pt x="0" y="6501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222216" y="3703314"/>
              <a:ext cx="1324452" cy="2106639"/>
            </a:xfrm>
            <a:custGeom>
              <a:avLst/>
              <a:pathLst>
                <a:path w="1324452" h="2106639">
                  <a:moveTo>
                    <a:pt x="1324452" y="2106639"/>
                  </a:moveTo>
                  <a:lnTo>
                    <a:pt x="1310493" y="2084436"/>
                  </a:lnTo>
                  <a:lnTo>
                    <a:pt x="1296534" y="2062233"/>
                  </a:lnTo>
                  <a:lnTo>
                    <a:pt x="1282576" y="2040031"/>
                  </a:lnTo>
                  <a:lnTo>
                    <a:pt x="1268617" y="2017828"/>
                  </a:lnTo>
                  <a:lnTo>
                    <a:pt x="1254658" y="1995625"/>
                  </a:lnTo>
                  <a:lnTo>
                    <a:pt x="1240699" y="1973422"/>
                  </a:lnTo>
                  <a:lnTo>
                    <a:pt x="1226740" y="1951220"/>
                  </a:lnTo>
                  <a:lnTo>
                    <a:pt x="1212781" y="1929017"/>
                  </a:lnTo>
                  <a:lnTo>
                    <a:pt x="1198822" y="1906814"/>
                  </a:lnTo>
                  <a:lnTo>
                    <a:pt x="1184863" y="1884611"/>
                  </a:lnTo>
                  <a:lnTo>
                    <a:pt x="1170904" y="1862409"/>
                  </a:lnTo>
                  <a:lnTo>
                    <a:pt x="1156945" y="1840206"/>
                  </a:lnTo>
                  <a:lnTo>
                    <a:pt x="1142986" y="1818003"/>
                  </a:lnTo>
                  <a:lnTo>
                    <a:pt x="1129027" y="1795800"/>
                  </a:lnTo>
                  <a:lnTo>
                    <a:pt x="1115068" y="1773598"/>
                  </a:lnTo>
                  <a:lnTo>
                    <a:pt x="1101109" y="1751395"/>
                  </a:lnTo>
                  <a:lnTo>
                    <a:pt x="1087150" y="1729192"/>
                  </a:lnTo>
                  <a:lnTo>
                    <a:pt x="1073191" y="1706990"/>
                  </a:lnTo>
                  <a:lnTo>
                    <a:pt x="1059232" y="1684787"/>
                  </a:lnTo>
                  <a:lnTo>
                    <a:pt x="1045273" y="1662584"/>
                  </a:lnTo>
                  <a:lnTo>
                    <a:pt x="1031314" y="1640381"/>
                  </a:lnTo>
                  <a:lnTo>
                    <a:pt x="1017355" y="1618179"/>
                  </a:lnTo>
                  <a:lnTo>
                    <a:pt x="1003397" y="1595976"/>
                  </a:lnTo>
                  <a:lnTo>
                    <a:pt x="989438" y="1573773"/>
                  </a:lnTo>
                  <a:lnTo>
                    <a:pt x="975479" y="1551570"/>
                  </a:lnTo>
                  <a:lnTo>
                    <a:pt x="961520" y="1529368"/>
                  </a:lnTo>
                  <a:lnTo>
                    <a:pt x="947561" y="1507165"/>
                  </a:lnTo>
                  <a:lnTo>
                    <a:pt x="933602" y="1484962"/>
                  </a:lnTo>
                  <a:lnTo>
                    <a:pt x="919643" y="1462759"/>
                  </a:lnTo>
                  <a:lnTo>
                    <a:pt x="905684" y="1440557"/>
                  </a:lnTo>
                  <a:lnTo>
                    <a:pt x="891725" y="1418354"/>
                  </a:lnTo>
                  <a:lnTo>
                    <a:pt x="877766" y="1396151"/>
                  </a:lnTo>
                  <a:lnTo>
                    <a:pt x="863807" y="1373949"/>
                  </a:lnTo>
                  <a:lnTo>
                    <a:pt x="849848" y="1351746"/>
                  </a:lnTo>
                  <a:lnTo>
                    <a:pt x="835889" y="1329543"/>
                  </a:lnTo>
                  <a:lnTo>
                    <a:pt x="821930" y="1307340"/>
                  </a:lnTo>
                  <a:lnTo>
                    <a:pt x="807971" y="1285138"/>
                  </a:lnTo>
                  <a:lnTo>
                    <a:pt x="794012" y="1262935"/>
                  </a:lnTo>
                  <a:lnTo>
                    <a:pt x="780053" y="1240732"/>
                  </a:lnTo>
                  <a:lnTo>
                    <a:pt x="766094" y="1218529"/>
                  </a:lnTo>
                  <a:lnTo>
                    <a:pt x="752135" y="1196327"/>
                  </a:lnTo>
                  <a:lnTo>
                    <a:pt x="738176" y="1174124"/>
                  </a:lnTo>
                  <a:lnTo>
                    <a:pt x="724218" y="1151921"/>
                  </a:lnTo>
                  <a:lnTo>
                    <a:pt x="710259" y="1129719"/>
                  </a:lnTo>
                  <a:lnTo>
                    <a:pt x="696300" y="1107516"/>
                  </a:lnTo>
                  <a:lnTo>
                    <a:pt x="682341" y="1085313"/>
                  </a:lnTo>
                  <a:lnTo>
                    <a:pt x="668382" y="1063110"/>
                  </a:lnTo>
                  <a:lnTo>
                    <a:pt x="654423" y="1040908"/>
                  </a:lnTo>
                  <a:lnTo>
                    <a:pt x="640464" y="1018705"/>
                  </a:lnTo>
                  <a:lnTo>
                    <a:pt x="626505" y="996502"/>
                  </a:lnTo>
                  <a:lnTo>
                    <a:pt x="612546" y="974299"/>
                  </a:lnTo>
                  <a:lnTo>
                    <a:pt x="598587" y="952097"/>
                  </a:lnTo>
                  <a:lnTo>
                    <a:pt x="584628" y="929894"/>
                  </a:lnTo>
                  <a:lnTo>
                    <a:pt x="570669" y="907691"/>
                  </a:lnTo>
                  <a:lnTo>
                    <a:pt x="556710" y="885488"/>
                  </a:lnTo>
                  <a:lnTo>
                    <a:pt x="542751" y="863286"/>
                  </a:lnTo>
                  <a:lnTo>
                    <a:pt x="528792" y="841083"/>
                  </a:lnTo>
                  <a:lnTo>
                    <a:pt x="514833" y="818880"/>
                  </a:lnTo>
                  <a:lnTo>
                    <a:pt x="500874" y="796678"/>
                  </a:lnTo>
                  <a:lnTo>
                    <a:pt x="486915" y="774475"/>
                  </a:lnTo>
                  <a:lnTo>
                    <a:pt x="472956" y="752272"/>
                  </a:lnTo>
                  <a:lnTo>
                    <a:pt x="458997" y="730069"/>
                  </a:lnTo>
                  <a:lnTo>
                    <a:pt x="445038" y="707867"/>
                  </a:lnTo>
                  <a:lnTo>
                    <a:pt x="431080" y="685664"/>
                  </a:lnTo>
                  <a:lnTo>
                    <a:pt x="417121" y="663461"/>
                  </a:lnTo>
                  <a:lnTo>
                    <a:pt x="403162" y="641258"/>
                  </a:lnTo>
                  <a:lnTo>
                    <a:pt x="389203" y="619056"/>
                  </a:lnTo>
                  <a:lnTo>
                    <a:pt x="375244" y="596853"/>
                  </a:lnTo>
                  <a:lnTo>
                    <a:pt x="361285" y="574650"/>
                  </a:lnTo>
                  <a:lnTo>
                    <a:pt x="347326" y="552447"/>
                  </a:lnTo>
                  <a:lnTo>
                    <a:pt x="333367" y="530245"/>
                  </a:lnTo>
                  <a:lnTo>
                    <a:pt x="319408" y="508042"/>
                  </a:lnTo>
                  <a:lnTo>
                    <a:pt x="305449" y="485839"/>
                  </a:lnTo>
                  <a:lnTo>
                    <a:pt x="291490" y="463637"/>
                  </a:lnTo>
                  <a:lnTo>
                    <a:pt x="277531" y="441434"/>
                  </a:lnTo>
                  <a:lnTo>
                    <a:pt x="263572" y="419231"/>
                  </a:lnTo>
                  <a:lnTo>
                    <a:pt x="249613" y="397028"/>
                  </a:lnTo>
                  <a:lnTo>
                    <a:pt x="235654" y="374826"/>
                  </a:lnTo>
                  <a:lnTo>
                    <a:pt x="221695" y="352623"/>
                  </a:lnTo>
                  <a:lnTo>
                    <a:pt x="207736" y="330420"/>
                  </a:lnTo>
                  <a:lnTo>
                    <a:pt x="193777" y="308217"/>
                  </a:lnTo>
                  <a:lnTo>
                    <a:pt x="179818" y="286015"/>
                  </a:lnTo>
                  <a:lnTo>
                    <a:pt x="165859" y="263812"/>
                  </a:lnTo>
                  <a:lnTo>
                    <a:pt x="151901" y="241609"/>
                  </a:lnTo>
                  <a:lnTo>
                    <a:pt x="137942" y="219406"/>
                  </a:lnTo>
                  <a:lnTo>
                    <a:pt x="123983" y="197204"/>
                  </a:lnTo>
                  <a:lnTo>
                    <a:pt x="110024" y="175001"/>
                  </a:lnTo>
                  <a:lnTo>
                    <a:pt x="96065" y="152798"/>
                  </a:lnTo>
                  <a:lnTo>
                    <a:pt x="82106" y="130596"/>
                  </a:lnTo>
                  <a:lnTo>
                    <a:pt x="68147" y="108393"/>
                  </a:lnTo>
                  <a:lnTo>
                    <a:pt x="54188" y="86190"/>
                  </a:lnTo>
                  <a:lnTo>
                    <a:pt x="40229" y="63987"/>
                  </a:lnTo>
                  <a:lnTo>
                    <a:pt x="26270" y="41785"/>
                  </a:lnTo>
                  <a:lnTo>
                    <a:pt x="12311" y="1958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222216" y="3703314"/>
              <a:ext cx="127330" cy="143897"/>
            </a:xfrm>
            <a:custGeom>
              <a:avLst/>
              <a:pathLst>
                <a:path w="127330" h="143897">
                  <a:moveTo>
                    <a:pt x="127330" y="67253"/>
                  </a:moveTo>
                  <a:lnTo>
                    <a:pt x="0" y="0"/>
                  </a:lnTo>
                  <a:lnTo>
                    <a:pt x="5421" y="1438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546669" y="5389619"/>
              <a:ext cx="466561" cy="420333"/>
            </a:xfrm>
            <a:custGeom>
              <a:avLst/>
              <a:pathLst>
                <a:path w="466561" h="420333">
                  <a:moveTo>
                    <a:pt x="0" y="420333"/>
                  </a:moveTo>
                  <a:lnTo>
                    <a:pt x="5523" y="415357"/>
                  </a:lnTo>
                  <a:lnTo>
                    <a:pt x="11046" y="410381"/>
                  </a:lnTo>
                  <a:lnTo>
                    <a:pt x="16569" y="405405"/>
                  </a:lnTo>
                  <a:lnTo>
                    <a:pt x="22092" y="400429"/>
                  </a:lnTo>
                  <a:lnTo>
                    <a:pt x="27616" y="395454"/>
                  </a:lnTo>
                  <a:lnTo>
                    <a:pt x="33139" y="390478"/>
                  </a:lnTo>
                  <a:lnTo>
                    <a:pt x="38662" y="385502"/>
                  </a:lnTo>
                  <a:lnTo>
                    <a:pt x="44185" y="380526"/>
                  </a:lnTo>
                  <a:lnTo>
                    <a:pt x="49709" y="375550"/>
                  </a:lnTo>
                  <a:lnTo>
                    <a:pt x="55232" y="370574"/>
                  </a:lnTo>
                  <a:lnTo>
                    <a:pt x="60755" y="365598"/>
                  </a:lnTo>
                  <a:lnTo>
                    <a:pt x="66278" y="360622"/>
                  </a:lnTo>
                  <a:lnTo>
                    <a:pt x="71802" y="355646"/>
                  </a:lnTo>
                  <a:lnTo>
                    <a:pt x="77325" y="350670"/>
                  </a:lnTo>
                  <a:lnTo>
                    <a:pt x="82848" y="345694"/>
                  </a:lnTo>
                  <a:lnTo>
                    <a:pt x="88371" y="340718"/>
                  </a:lnTo>
                  <a:lnTo>
                    <a:pt x="93894" y="335742"/>
                  </a:lnTo>
                  <a:lnTo>
                    <a:pt x="99418" y="330766"/>
                  </a:lnTo>
                  <a:lnTo>
                    <a:pt x="104941" y="325790"/>
                  </a:lnTo>
                  <a:lnTo>
                    <a:pt x="110464" y="320814"/>
                  </a:lnTo>
                  <a:lnTo>
                    <a:pt x="115987" y="315838"/>
                  </a:lnTo>
                  <a:lnTo>
                    <a:pt x="121511" y="310862"/>
                  </a:lnTo>
                  <a:lnTo>
                    <a:pt x="127034" y="305886"/>
                  </a:lnTo>
                  <a:lnTo>
                    <a:pt x="132557" y="300910"/>
                  </a:lnTo>
                  <a:lnTo>
                    <a:pt x="138080" y="295934"/>
                  </a:lnTo>
                  <a:lnTo>
                    <a:pt x="143604" y="290958"/>
                  </a:lnTo>
                  <a:lnTo>
                    <a:pt x="149127" y="285982"/>
                  </a:lnTo>
                  <a:lnTo>
                    <a:pt x="154650" y="281006"/>
                  </a:lnTo>
                  <a:lnTo>
                    <a:pt x="160173" y="276030"/>
                  </a:lnTo>
                  <a:lnTo>
                    <a:pt x="165697" y="271054"/>
                  </a:lnTo>
                  <a:lnTo>
                    <a:pt x="171220" y="266078"/>
                  </a:lnTo>
                  <a:lnTo>
                    <a:pt x="176743" y="261102"/>
                  </a:lnTo>
                  <a:lnTo>
                    <a:pt x="182266" y="256126"/>
                  </a:lnTo>
                  <a:lnTo>
                    <a:pt x="187789" y="251150"/>
                  </a:lnTo>
                  <a:lnTo>
                    <a:pt x="193313" y="246174"/>
                  </a:lnTo>
                  <a:lnTo>
                    <a:pt x="198836" y="241198"/>
                  </a:lnTo>
                  <a:lnTo>
                    <a:pt x="204359" y="236222"/>
                  </a:lnTo>
                  <a:lnTo>
                    <a:pt x="209882" y="231246"/>
                  </a:lnTo>
                  <a:lnTo>
                    <a:pt x="215406" y="226270"/>
                  </a:lnTo>
                  <a:lnTo>
                    <a:pt x="220929" y="221294"/>
                  </a:lnTo>
                  <a:lnTo>
                    <a:pt x="226452" y="216318"/>
                  </a:lnTo>
                  <a:lnTo>
                    <a:pt x="231975" y="211342"/>
                  </a:lnTo>
                  <a:lnTo>
                    <a:pt x="237499" y="206366"/>
                  </a:lnTo>
                  <a:lnTo>
                    <a:pt x="243022" y="201390"/>
                  </a:lnTo>
                  <a:lnTo>
                    <a:pt x="248545" y="196414"/>
                  </a:lnTo>
                  <a:lnTo>
                    <a:pt x="254068" y="191438"/>
                  </a:lnTo>
                  <a:lnTo>
                    <a:pt x="259592" y="186462"/>
                  </a:lnTo>
                  <a:lnTo>
                    <a:pt x="265115" y="181486"/>
                  </a:lnTo>
                  <a:lnTo>
                    <a:pt x="270638" y="176510"/>
                  </a:lnTo>
                  <a:lnTo>
                    <a:pt x="276161" y="171534"/>
                  </a:lnTo>
                  <a:lnTo>
                    <a:pt x="281684" y="166558"/>
                  </a:lnTo>
                  <a:lnTo>
                    <a:pt x="287208" y="161582"/>
                  </a:lnTo>
                  <a:lnTo>
                    <a:pt x="292731" y="156606"/>
                  </a:lnTo>
                  <a:lnTo>
                    <a:pt x="298254" y="151630"/>
                  </a:lnTo>
                  <a:lnTo>
                    <a:pt x="303777" y="146654"/>
                  </a:lnTo>
                  <a:lnTo>
                    <a:pt x="309301" y="141678"/>
                  </a:lnTo>
                  <a:lnTo>
                    <a:pt x="314824" y="136702"/>
                  </a:lnTo>
                  <a:lnTo>
                    <a:pt x="320347" y="131726"/>
                  </a:lnTo>
                  <a:lnTo>
                    <a:pt x="325870" y="126750"/>
                  </a:lnTo>
                  <a:lnTo>
                    <a:pt x="331394" y="121774"/>
                  </a:lnTo>
                  <a:lnTo>
                    <a:pt x="336917" y="116798"/>
                  </a:lnTo>
                  <a:lnTo>
                    <a:pt x="342440" y="111822"/>
                  </a:lnTo>
                  <a:lnTo>
                    <a:pt x="347963" y="106846"/>
                  </a:lnTo>
                  <a:lnTo>
                    <a:pt x="353486" y="101870"/>
                  </a:lnTo>
                  <a:lnTo>
                    <a:pt x="359010" y="96894"/>
                  </a:lnTo>
                  <a:lnTo>
                    <a:pt x="364533" y="91918"/>
                  </a:lnTo>
                  <a:lnTo>
                    <a:pt x="370056" y="86942"/>
                  </a:lnTo>
                  <a:lnTo>
                    <a:pt x="375579" y="81966"/>
                  </a:lnTo>
                  <a:lnTo>
                    <a:pt x="381103" y="76990"/>
                  </a:lnTo>
                  <a:lnTo>
                    <a:pt x="386626" y="72014"/>
                  </a:lnTo>
                  <a:lnTo>
                    <a:pt x="392149" y="67038"/>
                  </a:lnTo>
                  <a:lnTo>
                    <a:pt x="397672" y="62062"/>
                  </a:lnTo>
                  <a:lnTo>
                    <a:pt x="403196" y="57086"/>
                  </a:lnTo>
                  <a:lnTo>
                    <a:pt x="408719" y="52110"/>
                  </a:lnTo>
                  <a:lnTo>
                    <a:pt x="414242" y="47134"/>
                  </a:lnTo>
                  <a:lnTo>
                    <a:pt x="419765" y="42158"/>
                  </a:lnTo>
                  <a:lnTo>
                    <a:pt x="425289" y="37182"/>
                  </a:lnTo>
                  <a:lnTo>
                    <a:pt x="430812" y="32206"/>
                  </a:lnTo>
                  <a:lnTo>
                    <a:pt x="436335" y="27230"/>
                  </a:lnTo>
                  <a:lnTo>
                    <a:pt x="441858" y="22254"/>
                  </a:lnTo>
                  <a:lnTo>
                    <a:pt x="447381" y="17278"/>
                  </a:lnTo>
                  <a:lnTo>
                    <a:pt x="452905" y="12302"/>
                  </a:lnTo>
                  <a:lnTo>
                    <a:pt x="458428" y="7326"/>
                  </a:lnTo>
                  <a:lnTo>
                    <a:pt x="463951" y="2350"/>
                  </a:lnTo>
                  <a:lnTo>
                    <a:pt x="4665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872385" y="5389619"/>
              <a:ext cx="140844" cy="136964"/>
            </a:xfrm>
            <a:custGeom>
              <a:avLst/>
              <a:pathLst>
                <a:path w="140844" h="136964">
                  <a:moveTo>
                    <a:pt x="96385" y="136964"/>
                  </a:moveTo>
                  <a:lnTo>
                    <a:pt x="140844" y="0"/>
                  </a:lnTo>
                  <a:lnTo>
                    <a:pt x="0" y="299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181282" y="5646323"/>
              <a:ext cx="365386" cy="163629"/>
            </a:xfrm>
            <a:custGeom>
              <a:avLst/>
              <a:pathLst>
                <a:path w="365386" h="163629">
                  <a:moveTo>
                    <a:pt x="365386" y="163629"/>
                  </a:moveTo>
                  <a:lnTo>
                    <a:pt x="360699" y="161530"/>
                  </a:lnTo>
                  <a:lnTo>
                    <a:pt x="356013" y="159432"/>
                  </a:lnTo>
                  <a:lnTo>
                    <a:pt x="351327" y="157333"/>
                  </a:lnTo>
                  <a:lnTo>
                    <a:pt x="346640" y="155234"/>
                  </a:lnTo>
                  <a:lnTo>
                    <a:pt x="341954" y="153135"/>
                  </a:lnTo>
                  <a:lnTo>
                    <a:pt x="337267" y="151037"/>
                  </a:lnTo>
                  <a:lnTo>
                    <a:pt x="332581" y="148938"/>
                  </a:lnTo>
                  <a:lnTo>
                    <a:pt x="327895" y="146839"/>
                  </a:lnTo>
                  <a:lnTo>
                    <a:pt x="323208" y="144741"/>
                  </a:lnTo>
                  <a:lnTo>
                    <a:pt x="318522" y="142642"/>
                  </a:lnTo>
                  <a:lnTo>
                    <a:pt x="313835" y="140543"/>
                  </a:lnTo>
                  <a:lnTo>
                    <a:pt x="309149" y="138445"/>
                  </a:lnTo>
                  <a:lnTo>
                    <a:pt x="304463" y="136346"/>
                  </a:lnTo>
                  <a:lnTo>
                    <a:pt x="299776" y="134247"/>
                  </a:lnTo>
                  <a:lnTo>
                    <a:pt x="295090" y="132149"/>
                  </a:lnTo>
                  <a:lnTo>
                    <a:pt x="290403" y="130050"/>
                  </a:lnTo>
                  <a:lnTo>
                    <a:pt x="285717" y="127951"/>
                  </a:lnTo>
                  <a:lnTo>
                    <a:pt x="281031" y="125852"/>
                  </a:lnTo>
                  <a:lnTo>
                    <a:pt x="276344" y="123754"/>
                  </a:lnTo>
                  <a:lnTo>
                    <a:pt x="271658" y="121655"/>
                  </a:lnTo>
                  <a:lnTo>
                    <a:pt x="266971" y="119556"/>
                  </a:lnTo>
                  <a:lnTo>
                    <a:pt x="262285" y="117458"/>
                  </a:lnTo>
                  <a:lnTo>
                    <a:pt x="257599" y="115359"/>
                  </a:lnTo>
                  <a:lnTo>
                    <a:pt x="252912" y="113260"/>
                  </a:lnTo>
                  <a:lnTo>
                    <a:pt x="248226" y="111162"/>
                  </a:lnTo>
                  <a:lnTo>
                    <a:pt x="243539" y="109063"/>
                  </a:lnTo>
                  <a:lnTo>
                    <a:pt x="238853" y="106964"/>
                  </a:lnTo>
                  <a:lnTo>
                    <a:pt x="234167" y="104866"/>
                  </a:lnTo>
                  <a:lnTo>
                    <a:pt x="229480" y="102767"/>
                  </a:lnTo>
                  <a:lnTo>
                    <a:pt x="224794" y="100668"/>
                  </a:lnTo>
                  <a:lnTo>
                    <a:pt x="220107" y="98569"/>
                  </a:lnTo>
                  <a:lnTo>
                    <a:pt x="215421" y="96471"/>
                  </a:lnTo>
                  <a:lnTo>
                    <a:pt x="210735" y="94372"/>
                  </a:lnTo>
                  <a:lnTo>
                    <a:pt x="206048" y="92273"/>
                  </a:lnTo>
                  <a:lnTo>
                    <a:pt x="201362" y="90175"/>
                  </a:lnTo>
                  <a:lnTo>
                    <a:pt x="196675" y="88076"/>
                  </a:lnTo>
                  <a:lnTo>
                    <a:pt x="191989" y="85977"/>
                  </a:lnTo>
                  <a:lnTo>
                    <a:pt x="187302" y="83879"/>
                  </a:lnTo>
                  <a:lnTo>
                    <a:pt x="182616" y="81780"/>
                  </a:lnTo>
                  <a:lnTo>
                    <a:pt x="177930" y="79681"/>
                  </a:lnTo>
                  <a:lnTo>
                    <a:pt x="173243" y="77583"/>
                  </a:lnTo>
                  <a:lnTo>
                    <a:pt x="168557" y="75484"/>
                  </a:lnTo>
                  <a:lnTo>
                    <a:pt x="163870" y="73385"/>
                  </a:lnTo>
                  <a:lnTo>
                    <a:pt x="159184" y="71286"/>
                  </a:lnTo>
                  <a:lnTo>
                    <a:pt x="154498" y="69188"/>
                  </a:lnTo>
                  <a:lnTo>
                    <a:pt x="149811" y="67089"/>
                  </a:lnTo>
                  <a:lnTo>
                    <a:pt x="145125" y="64990"/>
                  </a:lnTo>
                  <a:lnTo>
                    <a:pt x="140438" y="62892"/>
                  </a:lnTo>
                  <a:lnTo>
                    <a:pt x="135752" y="60793"/>
                  </a:lnTo>
                  <a:lnTo>
                    <a:pt x="131066" y="58694"/>
                  </a:lnTo>
                  <a:lnTo>
                    <a:pt x="126379" y="56596"/>
                  </a:lnTo>
                  <a:lnTo>
                    <a:pt x="121693" y="54497"/>
                  </a:lnTo>
                  <a:lnTo>
                    <a:pt x="117006" y="52398"/>
                  </a:lnTo>
                  <a:lnTo>
                    <a:pt x="112320" y="50300"/>
                  </a:lnTo>
                  <a:lnTo>
                    <a:pt x="107634" y="48201"/>
                  </a:lnTo>
                  <a:lnTo>
                    <a:pt x="102947" y="46102"/>
                  </a:lnTo>
                  <a:lnTo>
                    <a:pt x="98261" y="44003"/>
                  </a:lnTo>
                  <a:lnTo>
                    <a:pt x="93574" y="41905"/>
                  </a:lnTo>
                  <a:lnTo>
                    <a:pt x="88888" y="39806"/>
                  </a:lnTo>
                  <a:lnTo>
                    <a:pt x="84202" y="37707"/>
                  </a:lnTo>
                  <a:lnTo>
                    <a:pt x="79515" y="35609"/>
                  </a:lnTo>
                  <a:lnTo>
                    <a:pt x="74829" y="33510"/>
                  </a:lnTo>
                  <a:lnTo>
                    <a:pt x="70142" y="31411"/>
                  </a:lnTo>
                  <a:lnTo>
                    <a:pt x="65456" y="29313"/>
                  </a:lnTo>
                  <a:lnTo>
                    <a:pt x="60770" y="27214"/>
                  </a:lnTo>
                  <a:lnTo>
                    <a:pt x="56083" y="25115"/>
                  </a:lnTo>
                  <a:lnTo>
                    <a:pt x="51397" y="23017"/>
                  </a:lnTo>
                  <a:lnTo>
                    <a:pt x="46710" y="20918"/>
                  </a:lnTo>
                  <a:lnTo>
                    <a:pt x="42024" y="18819"/>
                  </a:lnTo>
                  <a:lnTo>
                    <a:pt x="37338" y="16720"/>
                  </a:lnTo>
                  <a:lnTo>
                    <a:pt x="32651" y="14622"/>
                  </a:lnTo>
                  <a:lnTo>
                    <a:pt x="27965" y="12523"/>
                  </a:lnTo>
                  <a:lnTo>
                    <a:pt x="23278" y="10424"/>
                  </a:lnTo>
                  <a:lnTo>
                    <a:pt x="18592" y="8326"/>
                  </a:lnTo>
                  <a:lnTo>
                    <a:pt x="13906" y="6227"/>
                  </a:lnTo>
                  <a:lnTo>
                    <a:pt x="9219" y="4128"/>
                  </a:lnTo>
                  <a:lnTo>
                    <a:pt x="4533" y="203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181282" y="5631582"/>
              <a:ext cx="143243" cy="131423"/>
            </a:xfrm>
            <a:custGeom>
              <a:avLst/>
              <a:pathLst>
                <a:path w="143243" h="131423">
                  <a:moveTo>
                    <a:pt x="143243" y="0"/>
                  </a:moveTo>
                  <a:lnTo>
                    <a:pt x="0" y="14741"/>
                  </a:lnTo>
                  <a:lnTo>
                    <a:pt x="84388" y="1314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238796" y="5809953"/>
              <a:ext cx="1307872" cy="331545"/>
            </a:xfrm>
            <a:custGeom>
              <a:avLst/>
              <a:pathLst>
                <a:path w="1307872" h="331545">
                  <a:moveTo>
                    <a:pt x="1307872" y="0"/>
                  </a:moveTo>
                  <a:lnTo>
                    <a:pt x="1293604" y="3617"/>
                  </a:lnTo>
                  <a:lnTo>
                    <a:pt x="1279335" y="7234"/>
                  </a:lnTo>
                  <a:lnTo>
                    <a:pt x="1265067" y="10851"/>
                  </a:lnTo>
                  <a:lnTo>
                    <a:pt x="1250799" y="14468"/>
                  </a:lnTo>
                  <a:lnTo>
                    <a:pt x="1236530" y="18085"/>
                  </a:lnTo>
                  <a:lnTo>
                    <a:pt x="1222262" y="21702"/>
                  </a:lnTo>
                  <a:lnTo>
                    <a:pt x="1207994" y="25319"/>
                  </a:lnTo>
                  <a:lnTo>
                    <a:pt x="1193725" y="28936"/>
                  </a:lnTo>
                  <a:lnTo>
                    <a:pt x="1179457" y="32553"/>
                  </a:lnTo>
                  <a:lnTo>
                    <a:pt x="1165189" y="36170"/>
                  </a:lnTo>
                  <a:lnTo>
                    <a:pt x="1150921" y="39787"/>
                  </a:lnTo>
                  <a:lnTo>
                    <a:pt x="1136652" y="43404"/>
                  </a:lnTo>
                  <a:lnTo>
                    <a:pt x="1122384" y="47021"/>
                  </a:lnTo>
                  <a:lnTo>
                    <a:pt x="1108116" y="50638"/>
                  </a:lnTo>
                  <a:lnTo>
                    <a:pt x="1093847" y="54255"/>
                  </a:lnTo>
                  <a:lnTo>
                    <a:pt x="1079579" y="57872"/>
                  </a:lnTo>
                  <a:lnTo>
                    <a:pt x="1065311" y="61489"/>
                  </a:lnTo>
                  <a:lnTo>
                    <a:pt x="1051043" y="65106"/>
                  </a:lnTo>
                  <a:lnTo>
                    <a:pt x="1036774" y="68723"/>
                  </a:lnTo>
                  <a:lnTo>
                    <a:pt x="1022506" y="72340"/>
                  </a:lnTo>
                  <a:lnTo>
                    <a:pt x="1008238" y="75957"/>
                  </a:lnTo>
                  <a:lnTo>
                    <a:pt x="993969" y="79574"/>
                  </a:lnTo>
                  <a:lnTo>
                    <a:pt x="979701" y="83191"/>
                  </a:lnTo>
                  <a:lnTo>
                    <a:pt x="965433" y="86808"/>
                  </a:lnTo>
                  <a:lnTo>
                    <a:pt x="951165" y="90425"/>
                  </a:lnTo>
                  <a:lnTo>
                    <a:pt x="936896" y="94042"/>
                  </a:lnTo>
                  <a:lnTo>
                    <a:pt x="922628" y="97659"/>
                  </a:lnTo>
                  <a:lnTo>
                    <a:pt x="908360" y="101276"/>
                  </a:lnTo>
                  <a:lnTo>
                    <a:pt x="894091" y="104893"/>
                  </a:lnTo>
                  <a:lnTo>
                    <a:pt x="879823" y="108510"/>
                  </a:lnTo>
                  <a:lnTo>
                    <a:pt x="865555" y="112127"/>
                  </a:lnTo>
                  <a:lnTo>
                    <a:pt x="851286" y="115744"/>
                  </a:lnTo>
                  <a:lnTo>
                    <a:pt x="837018" y="119361"/>
                  </a:lnTo>
                  <a:lnTo>
                    <a:pt x="822750" y="122978"/>
                  </a:lnTo>
                  <a:lnTo>
                    <a:pt x="808482" y="126595"/>
                  </a:lnTo>
                  <a:lnTo>
                    <a:pt x="794213" y="130212"/>
                  </a:lnTo>
                  <a:lnTo>
                    <a:pt x="779945" y="133829"/>
                  </a:lnTo>
                  <a:lnTo>
                    <a:pt x="765677" y="137446"/>
                  </a:lnTo>
                  <a:lnTo>
                    <a:pt x="751408" y="141063"/>
                  </a:lnTo>
                  <a:lnTo>
                    <a:pt x="737140" y="144680"/>
                  </a:lnTo>
                  <a:lnTo>
                    <a:pt x="722872" y="148297"/>
                  </a:lnTo>
                  <a:lnTo>
                    <a:pt x="708604" y="151914"/>
                  </a:lnTo>
                  <a:lnTo>
                    <a:pt x="694335" y="155531"/>
                  </a:lnTo>
                  <a:lnTo>
                    <a:pt x="680067" y="159148"/>
                  </a:lnTo>
                  <a:lnTo>
                    <a:pt x="665799" y="162765"/>
                  </a:lnTo>
                  <a:lnTo>
                    <a:pt x="651530" y="166382"/>
                  </a:lnTo>
                  <a:lnTo>
                    <a:pt x="637262" y="169999"/>
                  </a:lnTo>
                  <a:lnTo>
                    <a:pt x="622994" y="173616"/>
                  </a:lnTo>
                  <a:lnTo>
                    <a:pt x="608725" y="177233"/>
                  </a:lnTo>
                  <a:lnTo>
                    <a:pt x="594457" y="180850"/>
                  </a:lnTo>
                  <a:lnTo>
                    <a:pt x="580189" y="184467"/>
                  </a:lnTo>
                  <a:lnTo>
                    <a:pt x="565921" y="188084"/>
                  </a:lnTo>
                  <a:lnTo>
                    <a:pt x="551652" y="191701"/>
                  </a:lnTo>
                  <a:lnTo>
                    <a:pt x="537384" y="195318"/>
                  </a:lnTo>
                  <a:lnTo>
                    <a:pt x="523116" y="198935"/>
                  </a:lnTo>
                  <a:lnTo>
                    <a:pt x="508847" y="202552"/>
                  </a:lnTo>
                  <a:lnTo>
                    <a:pt x="494579" y="206169"/>
                  </a:lnTo>
                  <a:lnTo>
                    <a:pt x="480311" y="209786"/>
                  </a:lnTo>
                  <a:lnTo>
                    <a:pt x="466043" y="213403"/>
                  </a:lnTo>
                  <a:lnTo>
                    <a:pt x="451774" y="217020"/>
                  </a:lnTo>
                  <a:lnTo>
                    <a:pt x="437506" y="220637"/>
                  </a:lnTo>
                  <a:lnTo>
                    <a:pt x="423238" y="224254"/>
                  </a:lnTo>
                  <a:lnTo>
                    <a:pt x="408969" y="227871"/>
                  </a:lnTo>
                  <a:lnTo>
                    <a:pt x="394701" y="231488"/>
                  </a:lnTo>
                  <a:lnTo>
                    <a:pt x="380433" y="235105"/>
                  </a:lnTo>
                  <a:lnTo>
                    <a:pt x="366165" y="238722"/>
                  </a:lnTo>
                  <a:lnTo>
                    <a:pt x="351896" y="242339"/>
                  </a:lnTo>
                  <a:lnTo>
                    <a:pt x="337628" y="245956"/>
                  </a:lnTo>
                  <a:lnTo>
                    <a:pt x="323360" y="249573"/>
                  </a:lnTo>
                  <a:lnTo>
                    <a:pt x="309091" y="253190"/>
                  </a:lnTo>
                  <a:lnTo>
                    <a:pt x="294823" y="256807"/>
                  </a:lnTo>
                  <a:lnTo>
                    <a:pt x="280555" y="260424"/>
                  </a:lnTo>
                  <a:lnTo>
                    <a:pt x="266286" y="264041"/>
                  </a:lnTo>
                  <a:lnTo>
                    <a:pt x="252018" y="267658"/>
                  </a:lnTo>
                  <a:lnTo>
                    <a:pt x="237750" y="271275"/>
                  </a:lnTo>
                  <a:lnTo>
                    <a:pt x="223482" y="274892"/>
                  </a:lnTo>
                  <a:lnTo>
                    <a:pt x="209213" y="278509"/>
                  </a:lnTo>
                  <a:lnTo>
                    <a:pt x="194945" y="282126"/>
                  </a:lnTo>
                  <a:lnTo>
                    <a:pt x="180677" y="285743"/>
                  </a:lnTo>
                  <a:lnTo>
                    <a:pt x="166408" y="289360"/>
                  </a:lnTo>
                  <a:lnTo>
                    <a:pt x="152140" y="292977"/>
                  </a:lnTo>
                  <a:lnTo>
                    <a:pt x="137872" y="296594"/>
                  </a:lnTo>
                  <a:lnTo>
                    <a:pt x="123604" y="300211"/>
                  </a:lnTo>
                  <a:lnTo>
                    <a:pt x="109335" y="303828"/>
                  </a:lnTo>
                  <a:lnTo>
                    <a:pt x="95067" y="307445"/>
                  </a:lnTo>
                  <a:lnTo>
                    <a:pt x="80799" y="311062"/>
                  </a:lnTo>
                  <a:lnTo>
                    <a:pt x="66530" y="314679"/>
                  </a:lnTo>
                  <a:lnTo>
                    <a:pt x="52262" y="318296"/>
                  </a:lnTo>
                  <a:lnTo>
                    <a:pt x="37994" y="321913"/>
                  </a:lnTo>
                  <a:lnTo>
                    <a:pt x="23726" y="325530"/>
                  </a:lnTo>
                  <a:lnTo>
                    <a:pt x="9457" y="329147"/>
                  </a:lnTo>
                  <a:lnTo>
                    <a:pt x="0" y="3315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3238796" y="6041062"/>
              <a:ext cx="138576" cy="139584"/>
            </a:xfrm>
            <a:custGeom>
              <a:avLst/>
              <a:pathLst>
                <a:path w="138576" h="139584">
                  <a:moveTo>
                    <a:pt x="103191" y="0"/>
                  </a:moveTo>
                  <a:lnTo>
                    <a:pt x="0" y="100436"/>
                  </a:lnTo>
                  <a:lnTo>
                    <a:pt x="138576" y="1395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252215" y="4057527"/>
              <a:ext cx="294453" cy="1752425"/>
            </a:xfrm>
            <a:custGeom>
              <a:avLst/>
              <a:pathLst>
                <a:path w="294453" h="1752425">
                  <a:moveTo>
                    <a:pt x="294453" y="1752425"/>
                  </a:moveTo>
                  <a:lnTo>
                    <a:pt x="291298" y="1733648"/>
                  </a:lnTo>
                  <a:lnTo>
                    <a:pt x="288143" y="1714871"/>
                  </a:lnTo>
                  <a:lnTo>
                    <a:pt x="284988" y="1696094"/>
                  </a:lnTo>
                  <a:lnTo>
                    <a:pt x="281833" y="1677317"/>
                  </a:lnTo>
                  <a:lnTo>
                    <a:pt x="278678" y="1658540"/>
                  </a:lnTo>
                  <a:lnTo>
                    <a:pt x="275523" y="1639763"/>
                  </a:lnTo>
                  <a:lnTo>
                    <a:pt x="272368" y="1620986"/>
                  </a:lnTo>
                  <a:lnTo>
                    <a:pt x="269213" y="1602208"/>
                  </a:lnTo>
                  <a:lnTo>
                    <a:pt x="266058" y="1583431"/>
                  </a:lnTo>
                  <a:lnTo>
                    <a:pt x="262903" y="1564654"/>
                  </a:lnTo>
                  <a:lnTo>
                    <a:pt x="259747" y="1545877"/>
                  </a:lnTo>
                  <a:lnTo>
                    <a:pt x="256592" y="1527100"/>
                  </a:lnTo>
                  <a:lnTo>
                    <a:pt x="253437" y="1508323"/>
                  </a:lnTo>
                  <a:lnTo>
                    <a:pt x="250282" y="1489546"/>
                  </a:lnTo>
                  <a:lnTo>
                    <a:pt x="247127" y="1470769"/>
                  </a:lnTo>
                  <a:lnTo>
                    <a:pt x="243972" y="1451992"/>
                  </a:lnTo>
                  <a:lnTo>
                    <a:pt x="240817" y="1433215"/>
                  </a:lnTo>
                  <a:lnTo>
                    <a:pt x="237662" y="1414437"/>
                  </a:lnTo>
                  <a:lnTo>
                    <a:pt x="234507" y="1395660"/>
                  </a:lnTo>
                  <a:lnTo>
                    <a:pt x="231352" y="1376883"/>
                  </a:lnTo>
                  <a:lnTo>
                    <a:pt x="228197" y="1358106"/>
                  </a:lnTo>
                  <a:lnTo>
                    <a:pt x="225042" y="1339329"/>
                  </a:lnTo>
                  <a:lnTo>
                    <a:pt x="221887" y="1320552"/>
                  </a:lnTo>
                  <a:lnTo>
                    <a:pt x="218732" y="1301775"/>
                  </a:lnTo>
                  <a:lnTo>
                    <a:pt x="215577" y="1282998"/>
                  </a:lnTo>
                  <a:lnTo>
                    <a:pt x="212422" y="1264221"/>
                  </a:lnTo>
                  <a:lnTo>
                    <a:pt x="209267" y="1245444"/>
                  </a:lnTo>
                  <a:lnTo>
                    <a:pt x="206112" y="1226667"/>
                  </a:lnTo>
                  <a:lnTo>
                    <a:pt x="202957" y="1207889"/>
                  </a:lnTo>
                  <a:lnTo>
                    <a:pt x="199802" y="1189112"/>
                  </a:lnTo>
                  <a:lnTo>
                    <a:pt x="196647" y="1170335"/>
                  </a:lnTo>
                  <a:lnTo>
                    <a:pt x="193492" y="1151558"/>
                  </a:lnTo>
                  <a:lnTo>
                    <a:pt x="190336" y="1132781"/>
                  </a:lnTo>
                  <a:lnTo>
                    <a:pt x="187181" y="1114004"/>
                  </a:lnTo>
                  <a:lnTo>
                    <a:pt x="184026" y="1095227"/>
                  </a:lnTo>
                  <a:lnTo>
                    <a:pt x="180871" y="1076450"/>
                  </a:lnTo>
                  <a:lnTo>
                    <a:pt x="177716" y="1057673"/>
                  </a:lnTo>
                  <a:lnTo>
                    <a:pt x="174561" y="1038896"/>
                  </a:lnTo>
                  <a:lnTo>
                    <a:pt x="171406" y="1020118"/>
                  </a:lnTo>
                  <a:lnTo>
                    <a:pt x="168251" y="1001341"/>
                  </a:lnTo>
                  <a:lnTo>
                    <a:pt x="165096" y="982564"/>
                  </a:lnTo>
                  <a:lnTo>
                    <a:pt x="161941" y="963787"/>
                  </a:lnTo>
                  <a:lnTo>
                    <a:pt x="158786" y="945010"/>
                  </a:lnTo>
                  <a:lnTo>
                    <a:pt x="155631" y="926233"/>
                  </a:lnTo>
                  <a:lnTo>
                    <a:pt x="152476" y="907456"/>
                  </a:lnTo>
                  <a:lnTo>
                    <a:pt x="149321" y="888679"/>
                  </a:lnTo>
                  <a:lnTo>
                    <a:pt x="146166" y="869902"/>
                  </a:lnTo>
                  <a:lnTo>
                    <a:pt x="143011" y="851125"/>
                  </a:lnTo>
                  <a:lnTo>
                    <a:pt x="139856" y="832347"/>
                  </a:lnTo>
                  <a:lnTo>
                    <a:pt x="136701" y="813570"/>
                  </a:lnTo>
                  <a:lnTo>
                    <a:pt x="133546" y="794793"/>
                  </a:lnTo>
                  <a:lnTo>
                    <a:pt x="130391" y="776016"/>
                  </a:lnTo>
                  <a:lnTo>
                    <a:pt x="127236" y="757239"/>
                  </a:lnTo>
                  <a:lnTo>
                    <a:pt x="124081" y="738462"/>
                  </a:lnTo>
                  <a:lnTo>
                    <a:pt x="120926" y="719685"/>
                  </a:lnTo>
                  <a:lnTo>
                    <a:pt x="117770" y="700908"/>
                  </a:lnTo>
                  <a:lnTo>
                    <a:pt x="114615" y="682131"/>
                  </a:lnTo>
                  <a:lnTo>
                    <a:pt x="111460" y="663354"/>
                  </a:lnTo>
                  <a:lnTo>
                    <a:pt x="108305" y="644576"/>
                  </a:lnTo>
                  <a:lnTo>
                    <a:pt x="105150" y="625799"/>
                  </a:lnTo>
                  <a:lnTo>
                    <a:pt x="101995" y="607022"/>
                  </a:lnTo>
                  <a:lnTo>
                    <a:pt x="98840" y="588245"/>
                  </a:lnTo>
                  <a:lnTo>
                    <a:pt x="95685" y="569468"/>
                  </a:lnTo>
                  <a:lnTo>
                    <a:pt x="92530" y="550691"/>
                  </a:lnTo>
                  <a:lnTo>
                    <a:pt x="89375" y="531914"/>
                  </a:lnTo>
                  <a:lnTo>
                    <a:pt x="86220" y="513137"/>
                  </a:lnTo>
                  <a:lnTo>
                    <a:pt x="83065" y="494360"/>
                  </a:lnTo>
                  <a:lnTo>
                    <a:pt x="79910" y="475583"/>
                  </a:lnTo>
                  <a:lnTo>
                    <a:pt x="76755" y="456805"/>
                  </a:lnTo>
                  <a:lnTo>
                    <a:pt x="73600" y="438028"/>
                  </a:lnTo>
                  <a:lnTo>
                    <a:pt x="70445" y="419251"/>
                  </a:lnTo>
                  <a:lnTo>
                    <a:pt x="67290" y="400474"/>
                  </a:lnTo>
                  <a:lnTo>
                    <a:pt x="64135" y="381697"/>
                  </a:lnTo>
                  <a:lnTo>
                    <a:pt x="60980" y="362920"/>
                  </a:lnTo>
                  <a:lnTo>
                    <a:pt x="57825" y="344143"/>
                  </a:lnTo>
                  <a:lnTo>
                    <a:pt x="54670" y="325366"/>
                  </a:lnTo>
                  <a:lnTo>
                    <a:pt x="51515" y="306589"/>
                  </a:lnTo>
                  <a:lnTo>
                    <a:pt x="48359" y="287812"/>
                  </a:lnTo>
                  <a:lnTo>
                    <a:pt x="45204" y="269034"/>
                  </a:lnTo>
                  <a:lnTo>
                    <a:pt x="42049" y="250257"/>
                  </a:lnTo>
                  <a:lnTo>
                    <a:pt x="38894" y="231480"/>
                  </a:lnTo>
                  <a:lnTo>
                    <a:pt x="35739" y="212703"/>
                  </a:lnTo>
                  <a:lnTo>
                    <a:pt x="32584" y="193926"/>
                  </a:lnTo>
                  <a:lnTo>
                    <a:pt x="29429" y="175149"/>
                  </a:lnTo>
                  <a:lnTo>
                    <a:pt x="26274" y="156372"/>
                  </a:lnTo>
                  <a:lnTo>
                    <a:pt x="23119" y="137595"/>
                  </a:lnTo>
                  <a:lnTo>
                    <a:pt x="19964" y="118818"/>
                  </a:lnTo>
                  <a:lnTo>
                    <a:pt x="16809" y="100041"/>
                  </a:lnTo>
                  <a:lnTo>
                    <a:pt x="13654" y="81264"/>
                  </a:lnTo>
                  <a:lnTo>
                    <a:pt x="10499" y="62486"/>
                  </a:lnTo>
                  <a:lnTo>
                    <a:pt x="7344" y="43709"/>
                  </a:lnTo>
                  <a:lnTo>
                    <a:pt x="4189" y="24932"/>
                  </a:lnTo>
                  <a:lnTo>
                    <a:pt x="1034" y="615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201875" y="4057527"/>
              <a:ext cx="142009" cy="134914"/>
            </a:xfrm>
            <a:custGeom>
              <a:avLst/>
              <a:pathLst>
                <a:path w="142009" h="134914">
                  <a:moveTo>
                    <a:pt x="142009" y="111053"/>
                  </a:moveTo>
                  <a:lnTo>
                    <a:pt x="50340" y="0"/>
                  </a:lnTo>
                  <a:lnTo>
                    <a:pt x="0" y="1349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389149" y="5337474"/>
              <a:ext cx="2029465" cy="777675"/>
            </a:xfrm>
            <a:custGeom>
              <a:avLst/>
              <a:pathLst>
                <a:path w="2029465" h="777675">
                  <a:moveTo>
                    <a:pt x="2029465" y="0"/>
                  </a:moveTo>
                  <a:lnTo>
                    <a:pt x="2007947" y="8245"/>
                  </a:lnTo>
                  <a:lnTo>
                    <a:pt x="1986428" y="16491"/>
                  </a:lnTo>
                  <a:lnTo>
                    <a:pt x="1964910" y="24736"/>
                  </a:lnTo>
                  <a:lnTo>
                    <a:pt x="1943392" y="32982"/>
                  </a:lnTo>
                  <a:lnTo>
                    <a:pt x="1921873" y="41228"/>
                  </a:lnTo>
                  <a:lnTo>
                    <a:pt x="1900355" y="49473"/>
                  </a:lnTo>
                  <a:lnTo>
                    <a:pt x="1878837" y="57719"/>
                  </a:lnTo>
                  <a:lnTo>
                    <a:pt x="1857318" y="65965"/>
                  </a:lnTo>
                  <a:lnTo>
                    <a:pt x="1835800" y="74210"/>
                  </a:lnTo>
                  <a:lnTo>
                    <a:pt x="1814282" y="82456"/>
                  </a:lnTo>
                  <a:lnTo>
                    <a:pt x="1792763" y="90702"/>
                  </a:lnTo>
                  <a:lnTo>
                    <a:pt x="1771245" y="98947"/>
                  </a:lnTo>
                  <a:lnTo>
                    <a:pt x="1749727" y="107193"/>
                  </a:lnTo>
                  <a:lnTo>
                    <a:pt x="1728208" y="115439"/>
                  </a:lnTo>
                  <a:lnTo>
                    <a:pt x="1706690" y="123684"/>
                  </a:lnTo>
                  <a:lnTo>
                    <a:pt x="1685172" y="131930"/>
                  </a:lnTo>
                  <a:lnTo>
                    <a:pt x="1663653" y="140176"/>
                  </a:lnTo>
                  <a:lnTo>
                    <a:pt x="1642135" y="148421"/>
                  </a:lnTo>
                  <a:lnTo>
                    <a:pt x="1620617" y="156667"/>
                  </a:lnTo>
                  <a:lnTo>
                    <a:pt x="1599098" y="164913"/>
                  </a:lnTo>
                  <a:lnTo>
                    <a:pt x="1577580" y="173158"/>
                  </a:lnTo>
                  <a:lnTo>
                    <a:pt x="1556062" y="181404"/>
                  </a:lnTo>
                  <a:lnTo>
                    <a:pt x="1534543" y="189650"/>
                  </a:lnTo>
                  <a:lnTo>
                    <a:pt x="1513025" y="197895"/>
                  </a:lnTo>
                  <a:lnTo>
                    <a:pt x="1491507" y="206141"/>
                  </a:lnTo>
                  <a:lnTo>
                    <a:pt x="1469988" y="214387"/>
                  </a:lnTo>
                  <a:lnTo>
                    <a:pt x="1448470" y="222632"/>
                  </a:lnTo>
                  <a:lnTo>
                    <a:pt x="1426952" y="230878"/>
                  </a:lnTo>
                  <a:lnTo>
                    <a:pt x="1405433" y="239124"/>
                  </a:lnTo>
                  <a:lnTo>
                    <a:pt x="1383915" y="247369"/>
                  </a:lnTo>
                  <a:lnTo>
                    <a:pt x="1362397" y="255615"/>
                  </a:lnTo>
                  <a:lnTo>
                    <a:pt x="1340878" y="263860"/>
                  </a:lnTo>
                  <a:lnTo>
                    <a:pt x="1319360" y="272106"/>
                  </a:lnTo>
                  <a:lnTo>
                    <a:pt x="1297842" y="280352"/>
                  </a:lnTo>
                  <a:lnTo>
                    <a:pt x="1276323" y="288597"/>
                  </a:lnTo>
                  <a:lnTo>
                    <a:pt x="1254805" y="296843"/>
                  </a:lnTo>
                  <a:lnTo>
                    <a:pt x="1233287" y="305089"/>
                  </a:lnTo>
                  <a:lnTo>
                    <a:pt x="1211768" y="313334"/>
                  </a:lnTo>
                  <a:lnTo>
                    <a:pt x="1190250" y="321580"/>
                  </a:lnTo>
                  <a:lnTo>
                    <a:pt x="1168732" y="329826"/>
                  </a:lnTo>
                  <a:lnTo>
                    <a:pt x="1147213" y="338071"/>
                  </a:lnTo>
                  <a:lnTo>
                    <a:pt x="1125695" y="346317"/>
                  </a:lnTo>
                  <a:lnTo>
                    <a:pt x="1104177" y="354563"/>
                  </a:lnTo>
                  <a:lnTo>
                    <a:pt x="1082658" y="362808"/>
                  </a:lnTo>
                  <a:lnTo>
                    <a:pt x="1061140" y="371054"/>
                  </a:lnTo>
                  <a:lnTo>
                    <a:pt x="1039622" y="379300"/>
                  </a:lnTo>
                  <a:lnTo>
                    <a:pt x="1018103" y="387545"/>
                  </a:lnTo>
                  <a:lnTo>
                    <a:pt x="996585" y="395791"/>
                  </a:lnTo>
                  <a:lnTo>
                    <a:pt x="975067" y="404037"/>
                  </a:lnTo>
                  <a:lnTo>
                    <a:pt x="953548" y="412282"/>
                  </a:lnTo>
                  <a:lnTo>
                    <a:pt x="932030" y="420528"/>
                  </a:lnTo>
                  <a:lnTo>
                    <a:pt x="910512" y="428774"/>
                  </a:lnTo>
                  <a:lnTo>
                    <a:pt x="888993" y="437019"/>
                  </a:lnTo>
                  <a:lnTo>
                    <a:pt x="867475" y="445265"/>
                  </a:lnTo>
                  <a:lnTo>
                    <a:pt x="845957" y="453511"/>
                  </a:lnTo>
                  <a:lnTo>
                    <a:pt x="824438" y="461756"/>
                  </a:lnTo>
                  <a:lnTo>
                    <a:pt x="802920" y="470002"/>
                  </a:lnTo>
                  <a:lnTo>
                    <a:pt x="781402" y="478248"/>
                  </a:lnTo>
                  <a:lnTo>
                    <a:pt x="759883" y="486493"/>
                  </a:lnTo>
                  <a:lnTo>
                    <a:pt x="738365" y="494739"/>
                  </a:lnTo>
                  <a:lnTo>
                    <a:pt x="716847" y="502984"/>
                  </a:lnTo>
                  <a:lnTo>
                    <a:pt x="695328" y="511230"/>
                  </a:lnTo>
                  <a:lnTo>
                    <a:pt x="673810" y="519476"/>
                  </a:lnTo>
                  <a:lnTo>
                    <a:pt x="652292" y="527721"/>
                  </a:lnTo>
                  <a:lnTo>
                    <a:pt x="630773" y="535967"/>
                  </a:lnTo>
                  <a:lnTo>
                    <a:pt x="609255" y="544213"/>
                  </a:lnTo>
                  <a:lnTo>
                    <a:pt x="587737" y="552458"/>
                  </a:lnTo>
                  <a:lnTo>
                    <a:pt x="566218" y="560704"/>
                  </a:lnTo>
                  <a:lnTo>
                    <a:pt x="544700" y="568950"/>
                  </a:lnTo>
                  <a:lnTo>
                    <a:pt x="523182" y="577195"/>
                  </a:lnTo>
                  <a:lnTo>
                    <a:pt x="501663" y="585441"/>
                  </a:lnTo>
                  <a:lnTo>
                    <a:pt x="480145" y="593687"/>
                  </a:lnTo>
                  <a:lnTo>
                    <a:pt x="458627" y="601932"/>
                  </a:lnTo>
                  <a:lnTo>
                    <a:pt x="437108" y="610178"/>
                  </a:lnTo>
                  <a:lnTo>
                    <a:pt x="415590" y="618424"/>
                  </a:lnTo>
                  <a:lnTo>
                    <a:pt x="394072" y="626669"/>
                  </a:lnTo>
                  <a:lnTo>
                    <a:pt x="372553" y="634915"/>
                  </a:lnTo>
                  <a:lnTo>
                    <a:pt x="351035" y="643161"/>
                  </a:lnTo>
                  <a:lnTo>
                    <a:pt x="329517" y="651406"/>
                  </a:lnTo>
                  <a:lnTo>
                    <a:pt x="307998" y="659652"/>
                  </a:lnTo>
                  <a:lnTo>
                    <a:pt x="286480" y="667898"/>
                  </a:lnTo>
                  <a:lnTo>
                    <a:pt x="264962" y="676143"/>
                  </a:lnTo>
                  <a:lnTo>
                    <a:pt x="243443" y="684389"/>
                  </a:lnTo>
                  <a:lnTo>
                    <a:pt x="221925" y="692635"/>
                  </a:lnTo>
                  <a:lnTo>
                    <a:pt x="200407" y="700880"/>
                  </a:lnTo>
                  <a:lnTo>
                    <a:pt x="178888" y="709126"/>
                  </a:lnTo>
                  <a:lnTo>
                    <a:pt x="157370" y="717372"/>
                  </a:lnTo>
                  <a:lnTo>
                    <a:pt x="135852" y="725617"/>
                  </a:lnTo>
                  <a:lnTo>
                    <a:pt x="114333" y="733863"/>
                  </a:lnTo>
                  <a:lnTo>
                    <a:pt x="92815" y="742108"/>
                  </a:lnTo>
                  <a:lnTo>
                    <a:pt x="71297" y="750354"/>
                  </a:lnTo>
                  <a:lnTo>
                    <a:pt x="49778" y="758600"/>
                  </a:lnTo>
                  <a:lnTo>
                    <a:pt x="28260" y="766845"/>
                  </a:lnTo>
                  <a:lnTo>
                    <a:pt x="6742" y="775091"/>
                  </a:lnTo>
                  <a:lnTo>
                    <a:pt x="0" y="7776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389149" y="6003293"/>
              <a:ext cx="142213" cy="134465"/>
            </a:xfrm>
            <a:custGeom>
              <a:avLst/>
              <a:pathLst>
                <a:path w="142213" h="134465">
                  <a:moveTo>
                    <a:pt x="90687" y="0"/>
                  </a:moveTo>
                  <a:lnTo>
                    <a:pt x="0" y="111855"/>
                  </a:lnTo>
                  <a:lnTo>
                    <a:pt x="142213" y="1344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546669" y="5662259"/>
              <a:ext cx="1338469" cy="147693"/>
            </a:xfrm>
            <a:custGeom>
              <a:avLst/>
              <a:pathLst>
                <a:path w="1338469" h="147693">
                  <a:moveTo>
                    <a:pt x="0" y="147693"/>
                  </a:moveTo>
                  <a:lnTo>
                    <a:pt x="14604" y="146082"/>
                  </a:lnTo>
                  <a:lnTo>
                    <a:pt x="29208" y="144470"/>
                  </a:lnTo>
                  <a:lnTo>
                    <a:pt x="43812" y="142859"/>
                  </a:lnTo>
                  <a:lnTo>
                    <a:pt x="58416" y="141247"/>
                  </a:lnTo>
                  <a:lnTo>
                    <a:pt x="73021" y="139636"/>
                  </a:lnTo>
                  <a:lnTo>
                    <a:pt x="87625" y="138024"/>
                  </a:lnTo>
                  <a:lnTo>
                    <a:pt x="102229" y="136413"/>
                  </a:lnTo>
                  <a:lnTo>
                    <a:pt x="116833" y="134801"/>
                  </a:lnTo>
                  <a:lnTo>
                    <a:pt x="131438" y="133190"/>
                  </a:lnTo>
                  <a:lnTo>
                    <a:pt x="146042" y="131578"/>
                  </a:lnTo>
                  <a:lnTo>
                    <a:pt x="160646" y="129967"/>
                  </a:lnTo>
                  <a:lnTo>
                    <a:pt x="175250" y="128355"/>
                  </a:lnTo>
                  <a:lnTo>
                    <a:pt x="189854" y="126744"/>
                  </a:lnTo>
                  <a:lnTo>
                    <a:pt x="204459" y="125132"/>
                  </a:lnTo>
                  <a:lnTo>
                    <a:pt x="219063" y="123521"/>
                  </a:lnTo>
                  <a:lnTo>
                    <a:pt x="233667" y="121909"/>
                  </a:lnTo>
                  <a:lnTo>
                    <a:pt x="248271" y="120298"/>
                  </a:lnTo>
                  <a:lnTo>
                    <a:pt x="262876" y="118686"/>
                  </a:lnTo>
                  <a:lnTo>
                    <a:pt x="277480" y="117075"/>
                  </a:lnTo>
                  <a:lnTo>
                    <a:pt x="292084" y="115463"/>
                  </a:lnTo>
                  <a:lnTo>
                    <a:pt x="306688" y="113852"/>
                  </a:lnTo>
                  <a:lnTo>
                    <a:pt x="321292" y="112240"/>
                  </a:lnTo>
                  <a:lnTo>
                    <a:pt x="335897" y="110629"/>
                  </a:lnTo>
                  <a:lnTo>
                    <a:pt x="350501" y="109017"/>
                  </a:lnTo>
                  <a:lnTo>
                    <a:pt x="365105" y="107406"/>
                  </a:lnTo>
                  <a:lnTo>
                    <a:pt x="379709" y="105794"/>
                  </a:lnTo>
                  <a:lnTo>
                    <a:pt x="394314" y="104183"/>
                  </a:lnTo>
                  <a:lnTo>
                    <a:pt x="408918" y="102571"/>
                  </a:lnTo>
                  <a:lnTo>
                    <a:pt x="423522" y="100960"/>
                  </a:lnTo>
                  <a:lnTo>
                    <a:pt x="438126" y="99348"/>
                  </a:lnTo>
                  <a:lnTo>
                    <a:pt x="452730" y="97737"/>
                  </a:lnTo>
                  <a:lnTo>
                    <a:pt x="467335" y="96125"/>
                  </a:lnTo>
                  <a:lnTo>
                    <a:pt x="481939" y="94514"/>
                  </a:lnTo>
                  <a:lnTo>
                    <a:pt x="496543" y="92902"/>
                  </a:lnTo>
                  <a:lnTo>
                    <a:pt x="511147" y="91291"/>
                  </a:lnTo>
                  <a:lnTo>
                    <a:pt x="525752" y="89679"/>
                  </a:lnTo>
                  <a:lnTo>
                    <a:pt x="540356" y="88068"/>
                  </a:lnTo>
                  <a:lnTo>
                    <a:pt x="554960" y="86456"/>
                  </a:lnTo>
                  <a:lnTo>
                    <a:pt x="569564" y="84845"/>
                  </a:lnTo>
                  <a:lnTo>
                    <a:pt x="584168" y="83233"/>
                  </a:lnTo>
                  <a:lnTo>
                    <a:pt x="598773" y="81621"/>
                  </a:lnTo>
                  <a:lnTo>
                    <a:pt x="613377" y="80010"/>
                  </a:lnTo>
                  <a:lnTo>
                    <a:pt x="627981" y="78398"/>
                  </a:lnTo>
                  <a:lnTo>
                    <a:pt x="642585" y="76787"/>
                  </a:lnTo>
                  <a:lnTo>
                    <a:pt x="657190" y="75175"/>
                  </a:lnTo>
                  <a:lnTo>
                    <a:pt x="671794" y="73564"/>
                  </a:lnTo>
                  <a:lnTo>
                    <a:pt x="686398" y="71952"/>
                  </a:lnTo>
                  <a:lnTo>
                    <a:pt x="701002" y="70341"/>
                  </a:lnTo>
                  <a:lnTo>
                    <a:pt x="715606" y="68729"/>
                  </a:lnTo>
                  <a:lnTo>
                    <a:pt x="730211" y="67118"/>
                  </a:lnTo>
                  <a:lnTo>
                    <a:pt x="744815" y="65506"/>
                  </a:lnTo>
                  <a:lnTo>
                    <a:pt x="759419" y="63895"/>
                  </a:lnTo>
                  <a:lnTo>
                    <a:pt x="774023" y="62283"/>
                  </a:lnTo>
                  <a:lnTo>
                    <a:pt x="788628" y="60672"/>
                  </a:lnTo>
                  <a:lnTo>
                    <a:pt x="803232" y="59060"/>
                  </a:lnTo>
                  <a:lnTo>
                    <a:pt x="817836" y="57449"/>
                  </a:lnTo>
                  <a:lnTo>
                    <a:pt x="832440" y="55837"/>
                  </a:lnTo>
                  <a:lnTo>
                    <a:pt x="847044" y="54226"/>
                  </a:lnTo>
                  <a:lnTo>
                    <a:pt x="861649" y="52614"/>
                  </a:lnTo>
                  <a:lnTo>
                    <a:pt x="876253" y="51003"/>
                  </a:lnTo>
                  <a:lnTo>
                    <a:pt x="890857" y="49391"/>
                  </a:lnTo>
                  <a:lnTo>
                    <a:pt x="905461" y="47780"/>
                  </a:lnTo>
                  <a:lnTo>
                    <a:pt x="920066" y="46168"/>
                  </a:lnTo>
                  <a:lnTo>
                    <a:pt x="934670" y="44557"/>
                  </a:lnTo>
                  <a:lnTo>
                    <a:pt x="949274" y="42945"/>
                  </a:lnTo>
                  <a:lnTo>
                    <a:pt x="963878" y="41334"/>
                  </a:lnTo>
                  <a:lnTo>
                    <a:pt x="978482" y="39722"/>
                  </a:lnTo>
                  <a:lnTo>
                    <a:pt x="993087" y="38111"/>
                  </a:lnTo>
                  <a:lnTo>
                    <a:pt x="1007691" y="36499"/>
                  </a:lnTo>
                  <a:lnTo>
                    <a:pt x="1022295" y="34888"/>
                  </a:lnTo>
                  <a:lnTo>
                    <a:pt x="1036899" y="33276"/>
                  </a:lnTo>
                  <a:lnTo>
                    <a:pt x="1051504" y="31665"/>
                  </a:lnTo>
                  <a:lnTo>
                    <a:pt x="1066108" y="30053"/>
                  </a:lnTo>
                  <a:lnTo>
                    <a:pt x="1080712" y="28442"/>
                  </a:lnTo>
                  <a:lnTo>
                    <a:pt x="1095316" y="26830"/>
                  </a:lnTo>
                  <a:lnTo>
                    <a:pt x="1109920" y="25219"/>
                  </a:lnTo>
                  <a:lnTo>
                    <a:pt x="1124525" y="23607"/>
                  </a:lnTo>
                  <a:lnTo>
                    <a:pt x="1139129" y="21996"/>
                  </a:lnTo>
                  <a:lnTo>
                    <a:pt x="1153733" y="20384"/>
                  </a:lnTo>
                  <a:lnTo>
                    <a:pt x="1168337" y="18773"/>
                  </a:lnTo>
                  <a:lnTo>
                    <a:pt x="1182942" y="17161"/>
                  </a:lnTo>
                  <a:lnTo>
                    <a:pt x="1197546" y="15550"/>
                  </a:lnTo>
                  <a:lnTo>
                    <a:pt x="1212150" y="13938"/>
                  </a:lnTo>
                  <a:lnTo>
                    <a:pt x="1226754" y="12327"/>
                  </a:lnTo>
                  <a:lnTo>
                    <a:pt x="1241358" y="10715"/>
                  </a:lnTo>
                  <a:lnTo>
                    <a:pt x="1255963" y="9104"/>
                  </a:lnTo>
                  <a:lnTo>
                    <a:pt x="1270567" y="7492"/>
                  </a:lnTo>
                  <a:lnTo>
                    <a:pt x="1285171" y="5881"/>
                  </a:lnTo>
                  <a:lnTo>
                    <a:pt x="1299775" y="4269"/>
                  </a:lnTo>
                  <a:lnTo>
                    <a:pt x="1314380" y="2658"/>
                  </a:lnTo>
                  <a:lnTo>
                    <a:pt x="1328984" y="1046"/>
                  </a:lnTo>
                  <a:lnTo>
                    <a:pt x="133846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753286" y="5604371"/>
              <a:ext cx="131852" cy="143131"/>
            </a:xfrm>
            <a:custGeom>
              <a:avLst/>
              <a:pathLst>
                <a:path w="131852" h="143131">
                  <a:moveTo>
                    <a:pt x="15793" y="143131"/>
                  </a:moveTo>
                  <a:lnTo>
                    <a:pt x="131852" y="5788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869520" y="4827714"/>
              <a:ext cx="677148" cy="982238"/>
            </a:xfrm>
            <a:custGeom>
              <a:avLst/>
              <a:pathLst>
                <a:path w="677148" h="982238">
                  <a:moveTo>
                    <a:pt x="677148" y="982238"/>
                  </a:moveTo>
                  <a:lnTo>
                    <a:pt x="669689" y="971419"/>
                  </a:lnTo>
                  <a:lnTo>
                    <a:pt x="662230" y="960599"/>
                  </a:lnTo>
                  <a:lnTo>
                    <a:pt x="654771" y="949779"/>
                  </a:lnTo>
                  <a:lnTo>
                    <a:pt x="647312" y="938959"/>
                  </a:lnTo>
                  <a:lnTo>
                    <a:pt x="639853" y="928139"/>
                  </a:lnTo>
                  <a:lnTo>
                    <a:pt x="632394" y="917320"/>
                  </a:lnTo>
                  <a:lnTo>
                    <a:pt x="624934" y="906500"/>
                  </a:lnTo>
                  <a:lnTo>
                    <a:pt x="617475" y="895680"/>
                  </a:lnTo>
                  <a:lnTo>
                    <a:pt x="610016" y="884860"/>
                  </a:lnTo>
                  <a:lnTo>
                    <a:pt x="602557" y="874041"/>
                  </a:lnTo>
                  <a:lnTo>
                    <a:pt x="595098" y="863221"/>
                  </a:lnTo>
                  <a:lnTo>
                    <a:pt x="587639" y="852401"/>
                  </a:lnTo>
                  <a:lnTo>
                    <a:pt x="580180" y="841581"/>
                  </a:lnTo>
                  <a:lnTo>
                    <a:pt x="572721" y="830762"/>
                  </a:lnTo>
                  <a:lnTo>
                    <a:pt x="565262" y="819942"/>
                  </a:lnTo>
                  <a:lnTo>
                    <a:pt x="557803" y="809122"/>
                  </a:lnTo>
                  <a:lnTo>
                    <a:pt x="550344" y="798302"/>
                  </a:lnTo>
                  <a:lnTo>
                    <a:pt x="542885" y="787483"/>
                  </a:lnTo>
                  <a:lnTo>
                    <a:pt x="535426" y="776663"/>
                  </a:lnTo>
                  <a:lnTo>
                    <a:pt x="527967" y="765843"/>
                  </a:lnTo>
                  <a:lnTo>
                    <a:pt x="520507" y="755023"/>
                  </a:lnTo>
                  <a:lnTo>
                    <a:pt x="513048" y="744203"/>
                  </a:lnTo>
                  <a:lnTo>
                    <a:pt x="505589" y="733384"/>
                  </a:lnTo>
                  <a:lnTo>
                    <a:pt x="498130" y="722564"/>
                  </a:lnTo>
                  <a:lnTo>
                    <a:pt x="490671" y="711744"/>
                  </a:lnTo>
                  <a:lnTo>
                    <a:pt x="483212" y="700924"/>
                  </a:lnTo>
                  <a:lnTo>
                    <a:pt x="475753" y="690105"/>
                  </a:lnTo>
                  <a:lnTo>
                    <a:pt x="468294" y="679285"/>
                  </a:lnTo>
                  <a:lnTo>
                    <a:pt x="460835" y="668465"/>
                  </a:lnTo>
                  <a:lnTo>
                    <a:pt x="453376" y="657645"/>
                  </a:lnTo>
                  <a:lnTo>
                    <a:pt x="445917" y="646826"/>
                  </a:lnTo>
                  <a:lnTo>
                    <a:pt x="438458" y="636006"/>
                  </a:lnTo>
                  <a:lnTo>
                    <a:pt x="430999" y="625186"/>
                  </a:lnTo>
                  <a:lnTo>
                    <a:pt x="423540" y="614366"/>
                  </a:lnTo>
                  <a:lnTo>
                    <a:pt x="416081" y="603547"/>
                  </a:lnTo>
                  <a:lnTo>
                    <a:pt x="408621" y="592727"/>
                  </a:lnTo>
                  <a:lnTo>
                    <a:pt x="401162" y="581907"/>
                  </a:lnTo>
                  <a:lnTo>
                    <a:pt x="393703" y="571087"/>
                  </a:lnTo>
                  <a:lnTo>
                    <a:pt x="386244" y="560267"/>
                  </a:lnTo>
                  <a:lnTo>
                    <a:pt x="378785" y="549448"/>
                  </a:lnTo>
                  <a:lnTo>
                    <a:pt x="371326" y="538628"/>
                  </a:lnTo>
                  <a:lnTo>
                    <a:pt x="363867" y="527808"/>
                  </a:lnTo>
                  <a:lnTo>
                    <a:pt x="356408" y="516988"/>
                  </a:lnTo>
                  <a:lnTo>
                    <a:pt x="348949" y="506169"/>
                  </a:lnTo>
                  <a:lnTo>
                    <a:pt x="341490" y="495349"/>
                  </a:lnTo>
                  <a:lnTo>
                    <a:pt x="334031" y="484529"/>
                  </a:lnTo>
                  <a:lnTo>
                    <a:pt x="326572" y="473709"/>
                  </a:lnTo>
                  <a:lnTo>
                    <a:pt x="319113" y="462890"/>
                  </a:lnTo>
                  <a:lnTo>
                    <a:pt x="311654" y="452070"/>
                  </a:lnTo>
                  <a:lnTo>
                    <a:pt x="304195" y="441250"/>
                  </a:lnTo>
                  <a:lnTo>
                    <a:pt x="296735" y="430430"/>
                  </a:lnTo>
                  <a:lnTo>
                    <a:pt x="289276" y="419611"/>
                  </a:lnTo>
                  <a:lnTo>
                    <a:pt x="281817" y="408791"/>
                  </a:lnTo>
                  <a:lnTo>
                    <a:pt x="274358" y="397971"/>
                  </a:lnTo>
                  <a:lnTo>
                    <a:pt x="266899" y="387151"/>
                  </a:lnTo>
                  <a:lnTo>
                    <a:pt x="259440" y="376331"/>
                  </a:lnTo>
                  <a:lnTo>
                    <a:pt x="251981" y="365512"/>
                  </a:lnTo>
                  <a:lnTo>
                    <a:pt x="244522" y="354692"/>
                  </a:lnTo>
                  <a:lnTo>
                    <a:pt x="237063" y="343872"/>
                  </a:lnTo>
                  <a:lnTo>
                    <a:pt x="229604" y="333052"/>
                  </a:lnTo>
                  <a:lnTo>
                    <a:pt x="222145" y="322233"/>
                  </a:lnTo>
                  <a:lnTo>
                    <a:pt x="214686" y="311413"/>
                  </a:lnTo>
                  <a:lnTo>
                    <a:pt x="207227" y="300593"/>
                  </a:lnTo>
                  <a:lnTo>
                    <a:pt x="199768" y="289773"/>
                  </a:lnTo>
                  <a:lnTo>
                    <a:pt x="192308" y="278954"/>
                  </a:lnTo>
                  <a:lnTo>
                    <a:pt x="184849" y="268134"/>
                  </a:lnTo>
                  <a:lnTo>
                    <a:pt x="177390" y="257314"/>
                  </a:lnTo>
                  <a:lnTo>
                    <a:pt x="169931" y="246494"/>
                  </a:lnTo>
                  <a:lnTo>
                    <a:pt x="162472" y="235675"/>
                  </a:lnTo>
                  <a:lnTo>
                    <a:pt x="155013" y="224855"/>
                  </a:lnTo>
                  <a:lnTo>
                    <a:pt x="147554" y="214035"/>
                  </a:lnTo>
                  <a:lnTo>
                    <a:pt x="140095" y="203215"/>
                  </a:lnTo>
                  <a:lnTo>
                    <a:pt x="132636" y="192395"/>
                  </a:lnTo>
                  <a:lnTo>
                    <a:pt x="125177" y="181576"/>
                  </a:lnTo>
                  <a:lnTo>
                    <a:pt x="117718" y="170756"/>
                  </a:lnTo>
                  <a:lnTo>
                    <a:pt x="110259" y="159936"/>
                  </a:lnTo>
                  <a:lnTo>
                    <a:pt x="102800" y="149116"/>
                  </a:lnTo>
                  <a:lnTo>
                    <a:pt x="95341" y="138297"/>
                  </a:lnTo>
                  <a:lnTo>
                    <a:pt x="87882" y="127477"/>
                  </a:lnTo>
                  <a:lnTo>
                    <a:pt x="80422" y="116657"/>
                  </a:lnTo>
                  <a:lnTo>
                    <a:pt x="72963" y="105837"/>
                  </a:lnTo>
                  <a:lnTo>
                    <a:pt x="65504" y="95018"/>
                  </a:lnTo>
                  <a:lnTo>
                    <a:pt x="58045" y="84198"/>
                  </a:lnTo>
                  <a:lnTo>
                    <a:pt x="50586" y="73378"/>
                  </a:lnTo>
                  <a:lnTo>
                    <a:pt x="43127" y="62558"/>
                  </a:lnTo>
                  <a:lnTo>
                    <a:pt x="35668" y="51739"/>
                  </a:lnTo>
                  <a:lnTo>
                    <a:pt x="28209" y="40919"/>
                  </a:lnTo>
                  <a:lnTo>
                    <a:pt x="20750" y="30099"/>
                  </a:lnTo>
                  <a:lnTo>
                    <a:pt x="13291" y="19279"/>
                  </a:lnTo>
                  <a:lnTo>
                    <a:pt x="5832" y="84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869520" y="4827714"/>
              <a:ext cx="130060" cy="143539"/>
            </a:xfrm>
            <a:custGeom>
              <a:avLst/>
              <a:pathLst>
                <a:path w="130060" h="143539">
                  <a:moveTo>
                    <a:pt x="130060" y="61807"/>
                  </a:moveTo>
                  <a:lnTo>
                    <a:pt x="0" y="0"/>
                  </a:lnTo>
                  <a:lnTo>
                    <a:pt x="11503" y="1435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716813" y="5321607"/>
              <a:ext cx="829855" cy="488345"/>
            </a:xfrm>
            <a:custGeom>
              <a:avLst/>
              <a:pathLst>
                <a:path w="829855" h="488345">
                  <a:moveTo>
                    <a:pt x="829855" y="488345"/>
                  </a:moveTo>
                  <a:lnTo>
                    <a:pt x="820533" y="482859"/>
                  </a:lnTo>
                  <a:lnTo>
                    <a:pt x="811210" y="477373"/>
                  </a:lnTo>
                  <a:lnTo>
                    <a:pt x="801887" y="471887"/>
                  </a:lnTo>
                  <a:lnTo>
                    <a:pt x="792565" y="466401"/>
                  </a:lnTo>
                  <a:lnTo>
                    <a:pt x="783242" y="460915"/>
                  </a:lnTo>
                  <a:lnTo>
                    <a:pt x="773920" y="455429"/>
                  </a:lnTo>
                  <a:lnTo>
                    <a:pt x="764597" y="449943"/>
                  </a:lnTo>
                  <a:lnTo>
                    <a:pt x="755275" y="444457"/>
                  </a:lnTo>
                  <a:lnTo>
                    <a:pt x="745952" y="438971"/>
                  </a:lnTo>
                  <a:lnTo>
                    <a:pt x="736629" y="433485"/>
                  </a:lnTo>
                  <a:lnTo>
                    <a:pt x="727307" y="427999"/>
                  </a:lnTo>
                  <a:lnTo>
                    <a:pt x="717984" y="422512"/>
                  </a:lnTo>
                  <a:lnTo>
                    <a:pt x="708662" y="417026"/>
                  </a:lnTo>
                  <a:lnTo>
                    <a:pt x="699339" y="411540"/>
                  </a:lnTo>
                  <a:lnTo>
                    <a:pt x="690017" y="406054"/>
                  </a:lnTo>
                  <a:lnTo>
                    <a:pt x="680694" y="400568"/>
                  </a:lnTo>
                  <a:lnTo>
                    <a:pt x="671371" y="395082"/>
                  </a:lnTo>
                  <a:lnTo>
                    <a:pt x="662049" y="389596"/>
                  </a:lnTo>
                  <a:lnTo>
                    <a:pt x="652726" y="384110"/>
                  </a:lnTo>
                  <a:lnTo>
                    <a:pt x="643404" y="378624"/>
                  </a:lnTo>
                  <a:lnTo>
                    <a:pt x="634081" y="373138"/>
                  </a:lnTo>
                  <a:lnTo>
                    <a:pt x="624758" y="367652"/>
                  </a:lnTo>
                  <a:lnTo>
                    <a:pt x="615436" y="362166"/>
                  </a:lnTo>
                  <a:lnTo>
                    <a:pt x="606113" y="356680"/>
                  </a:lnTo>
                  <a:lnTo>
                    <a:pt x="596791" y="351194"/>
                  </a:lnTo>
                  <a:lnTo>
                    <a:pt x="587468" y="345708"/>
                  </a:lnTo>
                  <a:lnTo>
                    <a:pt x="578146" y="340222"/>
                  </a:lnTo>
                  <a:lnTo>
                    <a:pt x="568823" y="334735"/>
                  </a:lnTo>
                  <a:lnTo>
                    <a:pt x="559500" y="329249"/>
                  </a:lnTo>
                  <a:lnTo>
                    <a:pt x="550178" y="323763"/>
                  </a:lnTo>
                  <a:lnTo>
                    <a:pt x="540855" y="318277"/>
                  </a:lnTo>
                  <a:lnTo>
                    <a:pt x="531533" y="312791"/>
                  </a:lnTo>
                  <a:lnTo>
                    <a:pt x="522210" y="307305"/>
                  </a:lnTo>
                  <a:lnTo>
                    <a:pt x="512888" y="301819"/>
                  </a:lnTo>
                  <a:lnTo>
                    <a:pt x="503565" y="296333"/>
                  </a:lnTo>
                  <a:lnTo>
                    <a:pt x="494242" y="290847"/>
                  </a:lnTo>
                  <a:lnTo>
                    <a:pt x="484920" y="285361"/>
                  </a:lnTo>
                  <a:lnTo>
                    <a:pt x="475597" y="279875"/>
                  </a:lnTo>
                  <a:lnTo>
                    <a:pt x="466275" y="274389"/>
                  </a:lnTo>
                  <a:lnTo>
                    <a:pt x="456952" y="268903"/>
                  </a:lnTo>
                  <a:lnTo>
                    <a:pt x="447630" y="263417"/>
                  </a:lnTo>
                  <a:lnTo>
                    <a:pt x="438307" y="257931"/>
                  </a:lnTo>
                  <a:lnTo>
                    <a:pt x="428984" y="252445"/>
                  </a:lnTo>
                  <a:lnTo>
                    <a:pt x="419662" y="246958"/>
                  </a:lnTo>
                  <a:lnTo>
                    <a:pt x="410339" y="241472"/>
                  </a:lnTo>
                  <a:lnTo>
                    <a:pt x="401017" y="235986"/>
                  </a:lnTo>
                  <a:lnTo>
                    <a:pt x="391694" y="230500"/>
                  </a:lnTo>
                  <a:lnTo>
                    <a:pt x="382372" y="225014"/>
                  </a:lnTo>
                  <a:lnTo>
                    <a:pt x="373049" y="219528"/>
                  </a:lnTo>
                  <a:lnTo>
                    <a:pt x="363726" y="214042"/>
                  </a:lnTo>
                  <a:lnTo>
                    <a:pt x="354404" y="208556"/>
                  </a:lnTo>
                  <a:lnTo>
                    <a:pt x="345081" y="203070"/>
                  </a:lnTo>
                  <a:lnTo>
                    <a:pt x="335759" y="197584"/>
                  </a:lnTo>
                  <a:lnTo>
                    <a:pt x="326436" y="192098"/>
                  </a:lnTo>
                  <a:lnTo>
                    <a:pt x="317113" y="186612"/>
                  </a:lnTo>
                  <a:lnTo>
                    <a:pt x="307791" y="181126"/>
                  </a:lnTo>
                  <a:lnTo>
                    <a:pt x="298468" y="175640"/>
                  </a:lnTo>
                  <a:lnTo>
                    <a:pt x="289146" y="170154"/>
                  </a:lnTo>
                  <a:lnTo>
                    <a:pt x="279823" y="164668"/>
                  </a:lnTo>
                  <a:lnTo>
                    <a:pt x="270501" y="159181"/>
                  </a:lnTo>
                  <a:lnTo>
                    <a:pt x="261178" y="153695"/>
                  </a:lnTo>
                  <a:lnTo>
                    <a:pt x="251855" y="148209"/>
                  </a:lnTo>
                  <a:lnTo>
                    <a:pt x="242533" y="142723"/>
                  </a:lnTo>
                  <a:lnTo>
                    <a:pt x="233210" y="137237"/>
                  </a:lnTo>
                  <a:lnTo>
                    <a:pt x="223888" y="131751"/>
                  </a:lnTo>
                  <a:lnTo>
                    <a:pt x="214565" y="126265"/>
                  </a:lnTo>
                  <a:lnTo>
                    <a:pt x="205243" y="120779"/>
                  </a:lnTo>
                  <a:lnTo>
                    <a:pt x="195920" y="115293"/>
                  </a:lnTo>
                  <a:lnTo>
                    <a:pt x="186597" y="109807"/>
                  </a:lnTo>
                  <a:lnTo>
                    <a:pt x="177275" y="104321"/>
                  </a:lnTo>
                  <a:lnTo>
                    <a:pt x="167952" y="98835"/>
                  </a:lnTo>
                  <a:lnTo>
                    <a:pt x="158630" y="93349"/>
                  </a:lnTo>
                  <a:lnTo>
                    <a:pt x="149307" y="87863"/>
                  </a:lnTo>
                  <a:lnTo>
                    <a:pt x="139985" y="82377"/>
                  </a:lnTo>
                  <a:lnTo>
                    <a:pt x="130662" y="76891"/>
                  </a:lnTo>
                  <a:lnTo>
                    <a:pt x="121339" y="71404"/>
                  </a:lnTo>
                  <a:lnTo>
                    <a:pt x="112017" y="65918"/>
                  </a:lnTo>
                  <a:lnTo>
                    <a:pt x="102694" y="60432"/>
                  </a:lnTo>
                  <a:lnTo>
                    <a:pt x="93372" y="54946"/>
                  </a:lnTo>
                  <a:lnTo>
                    <a:pt x="84049" y="49460"/>
                  </a:lnTo>
                  <a:lnTo>
                    <a:pt x="74727" y="43974"/>
                  </a:lnTo>
                  <a:lnTo>
                    <a:pt x="65404" y="38488"/>
                  </a:lnTo>
                  <a:lnTo>
                    <a:pt x="56081" y="33002"/>
                  </a:lnTo>
                  <a:lnTo>
                    <a:pt x="46759" y="27516"/>
                  </a:lnTo>
                  <a:lnTo>
                    <a:pt x="37436" y="22030"/>
                  </a:lnTo>
                  <a:lnTo>
                    <a:pt x="28114" y="16544"/>
                  </a:lnTo>
                  <a:lnTo>
                    <a:pt x="18791" y="11058"/>
                  </a:lnTo>
                  <a:lnTo>
                    <a:pt x="9469" y="5572"/>
                  </a:lnTo>
                  <a:lnTo>
                    <a:pt x="146" y="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716813" y="5321607"/>
              <a:ext cx="143995" cy="125300"/>
            </a:xfrm>
            <a:custGeom>
              <a:avLst/>
              <a:pathLst>
                <a:path w="143995" h="125300">
                  <a:moveTo>
                    <a:pt x="143995" y="1195"/>
                  </a:moveTo>
                  <a:lnTo>
                    <a:pt x="0" y="0"/>
                  </a:lnTo>
                  <a:lnTo>
                    <a:pt x="70962" y="1253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546669" y="4345197"/>
              <a:ext cx="1724948" cy="1464755"/>
            </a:xfrm>
            <a:custGeom>
              <a:avLst/>
              <a:pathLst>
                <a:path w="1724948" h="1464755">
                  <a:moveTo>
                    <a:pt x="0" y="1464755"/>
                  </a:moveTo>
                  <a:lnTo>
                    <a:pt x="18255" y="1449254"/>
                  </a:lnTo>
                  <a:lnTo>
                    <a:pt x="36510" y="1433752"/>
                  </a:lnTo>
                  <a:lnTo>
                    <a:pt x="54765" y="1418251"/>
                  </a:lnTo>
                  <a:lnTo>
                    <a:pt x="73021" y="1402749"/>
                  </a:lnTo>
                  <a:lnTo>
                    <a:pt x="91276" y="1387247"/>
                  </a:lnTo>
                  <a:lnTo>
                    <a:pt x="109531" y="1371746"/>
                  </a:lnTo>
                  <a:lnTo>
                    <a:pt x="127786" y="1356244"/>
                  </a:lnTo>
                  <a:lnTo>
                    <a:pt x="146042" y="1340742"/>
                  </a:lnTo>
                  <a:lnTo>
                    <a:pt x="164297" y="1325241"/>
                  </a:lnTo>
                  <a:lnTo>
                    <a:pt x="182552" y="1309739"/>
                  </a:lnTo>
                  <a:lnTo>
                    <a:pt x="200807" y="1294237"/>
                  </a:lnTo>
                  <a:lnTo>
                    <a:pt x="219063" y="1278736"/>
                  </a:lnTo>
                  <a:lnTo>
                    <a:pt x="237318" y="1263234"/>
                  </a:lnTo>
                  <a:lnTo>
                    <a:pt x="255573" y="1247733"/>
                  </a:lnTo>
                  <a:lnTo>
                    <a:pt x="273829" y="1232231"/>
                  </a:lnTo>
                  <a:lnTo>
                    <a:pt x="292084" y="1216729"/>
                  </a:lnTo>
                  <a:lnTo>
                    <a:pt x="310339" y="1201228"/>
                  </a:lnTo>
                  <a:lnTo>
                    <a:pt x="328594" y="1185726"/>
                  </a:lnTo>
                  <a:lnTo>
                    <a:pt x="346850" y="1170224"/>
                  </a:lnTo>
                  <a:lnTo>
                    <a:pt x="365105" y="1154723"/>
                  </a:lnTo>
                  <a:lnTo>
                    <a:pt x="383360" y="1139221"/>
                  </a:lnTo>
                  <a:lnTo>
                    <a:pt x="401615" y="1123720"/>
                  </a:lnTo>
                  <a:lnTo>
                    <a:pt x="419871" y="1108218"/>
                  </a:lnTo>
                  <a:lnTo>
                    <a:pt x="438126" y="1092716"/>
                  </a:lnTo>
                  <a:lnTo>
                    <a:pt x="456381" y="1077215"/>
                  </a:lnTo>
                  <a:lnTo>
                    <a:pt x="474637" y="1061713"/>
                  </a:lnTo>
                  <a:lnTo>
                    <a:pt x="492892" y="1046211"/>
                  </a:lnTo>
                  <a:lnTo>
                    <a:pt x="511147" y="1030710"/>
                  </a:lnTo>
                  <a:lnTo>
                    <a:pt x="529402" y="1015208"/>
                  </a:lnTo>
                  <a:lnTo>
                    <a:pt x="547658" y="999706"/>
                  </a:lnTo>
                  <a:lnTo>
                    <a:pt x="565913" y="984205"/>
                  </a:lnTo>
                  <a:lnTo>
                    <a:pt x="584168" y="968703"/>
                  </a:lnTo>
                  <a:lnTo>
                    <a:pt x="602423" y="953202"/>
                  </a:lnTo>
                  <a:lnTo>
                    <a:pt x="620679" y="937700"/>
                  </a:lnTo>
                  <a:lnTo>
                    <a:pt x="638934" y="922198"/>
                  </a:lnTo>
                  <a:lnTo>
                    <a:pt x="657189" y="906697"/>
                  </a:lnTo>
                  <a:lnTo>
                    <a:pt x="675445" y="891195"/>
                  </a:lnTo>
                  <a:lnTo>
                    <a:pt x="693700" y="875693"/>
                  </a:lnTo>
                  <a:lnTo>
                    <a:pt x="711955" y="860192"/>
                  </a:lnTo>
                  <a:lnTo>
                    <a:pt x="730210" y="844690"/>
                  </a:lnTo>
                  <a:lnTo>
                    <a:pt x="748466" y="829188"/>
                  </a:lnTo>
                  <a:lnTo>
                    <a:pt x="766721" y="813687"/>
                  </a:lnTo>
                  <a:lnTo>
                    <a:pt x="784976" y="798185"/>
                  </a:lnTo>
                  <a:lnTo>
                    <a:pt x="803231" y="782684"/>
                  </a:lnTo>
                  <a:lnTo>
                    <a:pt x="821487" y="767182"/>
                  </a:lnTo>
                  <a:lnTo>
                    <a:pt x="839742" y="751680"/>
                  </a:lnTo>
                  <a:lnTo>
                    <a:pt x="857997" y="736179"/>
                  </a:lnTo>
                  <a:lnTo>
                    <a:pt x="876252" y="720677"/>
                  </a:lnTo>
                  <a:lnTo>
                    <a:pt x="894508" y="705175"/>
                  </a:lnTo>
                  <a:lnTo>
                    <a:pt x="912763" y="689674"/>
                  </a:lnTo>
                  <a:lnTo>
                    <a:pt x="931018" y="674172"/>
                  </a:lnTo>
                  <a:lnTo>
                    <a:pt x="949274" y="658670"/>
                  </a:lnTo>
                  <a:lnTo>
                    <a:pt x="967529" y="643169"/>
                  </a:lnTo>
                  <a:lnTo>
                    <a:pt x="985784" y="627667"/>
                  </a:lnTo>
                  <a:lnTo>
                    <a:pt x="1004039" y="612166"/>
                  </a:lnTo>
                  <a:lnTo>
                    <a:pt x="1022295" y="596664"/>
                  </a:lnTo>
                  <a:lnTo>
                    <a:pt x="1040550" y="581162"/>
                  </a:lnTo>
                  <a:lnTo>
                    <a:pt x="1058805" y="565661"/>
                  </a:lnTo>
                  <a:lnTo>
                    <a:pt x="1077060" y="550159"/>
                  </a:lnTo>
                  <a:lnTo>
                    <a:pt x="1095316" y="534657"/>
                  </a:lnTo>
                  <a:lnTo>
                    <a:pt x="1113571" y="519156"/>
                  </a:lnTo>
                  <a:lnTo>
                    <a:pt x="1131826" y="503654"/>
                  </a:lnTo>
                  <a:lnTo>
                    <a:pt x="1150082" y="488152"/>
                  </a:lnTo>
                  <a:lnTo>
                    <a:pt x="1168337" y="472651"/>
                  </a:lnTo>
                  <a:lnTo>
                    <a:pt x="1186592" y="457149"/>
                  </a:lnTo>
                  <a:lnTo>
                    <a:pt x="1204847" y="441648"/>
                  </a:lnTo>
                  <a:lnTo>
                    <a:pt x="1223103" y="426146"/>
                  </a:lnTo>
                  <a:lnTo>
                    <a:pt x="1241358" y="410644"/>
                  </a:lnTo>
                  <a:lnTo>
                    <a:pt x="1259613" y="395143"/>
                  </a:lnTo>
                  <a:lnTo>
                    <a:pt x="1277868" y="379641"/>
                  </a:lnTo>
                  <a:lnTo>
                    <a:pt x="1296124" y="364139"/>
                  </a:lnTo>
                  <a:lnTo>
                    <a:pt x="1314379" y="348638"/>
                  </a:lnTo>
                  <a:lnTo>
                    <a:pt x="1332634" y="333136"/>
                  </a:lnTo>
                  <a:lnTo>
                    <a:pt x="1350890" y="317635"/>
                  </a:lnTo>
                  <a:lnTo>
                    <a:pt x="1369145" y="302133"/>
                  </a:lnTo>
                  <a:lnTo>
                    <a:pt x="1387400" y="286631"/>
                  </a:lnTo>
                  <a:lnTo>
                    <a:pt x="1405655" y="271130"/>
                  </a:lnTo>
                  <a:lnTo>
                    <a:pt x="1423911" y="255628"/>
                  </a:lnTo>
                  <a:lnTo>
                    <a:pt x="1442166" y="240126"/>
                  </a:lnTo>
                  <a:lnTo>
                    <a:pt x="1460421" y="224625"/>
                  </a:lnTo>
                  <a:lnTo>
                    <a:pt x="1478676" y="209123"/>
                  </a:lnTo>
                  <a:lnTo>
                    <a:pt x="1496932" y="193621"/>
                  </a:lnTo>
                  <a:lnTo>
                    <a:pt x="1515187" y="178120"/>
                  </a:lnTo>
                  <a:lnTo>
                    <a:pt x="1533442" y="162618"/>
                  </a:lnTo>
                  <a:lnTo>
                    <a:pt x="1551697" y="147117"/>
                  </a:lnTo>
                  <a:lnTo>
                    <a:pt x="1569953" y="131615"/>
                  </a:lnTo>
                  <a:lnTo>
                    <a:pt x="1588208" y="116113"/>
                  </a:lnTo>
                  <a:lnTo>
                    <a:pt x="1606463" y="100612"/>
                  </a:lnTo>
                  <a:lnTo>
                    <a:pt x="1624719" y="85110"/>
                  </a:lnTo>
                  <a:lnTo>
                    <a:pt x="1642974" y="69608"/>
                  </a:lnTo>
                  <a:lnTo>
                    <a:pt x="1661229" y="54107"/>
                  </a:lnTo>
                  <a:lnTo>
                    <a:pt x="1679484" y="38605"/>
                  </a:lnTo>
                  <a:lnTo>
                    <a:pt x="1697740" y="23103"/>
                  </a:lnTo>
                  <a:lnTo>
                    <a:pt x="1715995" y="7602"/>
                  </a:lnTo>
                  <a:lnTo>
                    <a:pt x="172494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129954" y="4345197"/>
              <a:ext cx="141662" cy="135602"/>
            </a:xfrm>
            <a:custGeom>
              <a:avLst/>
              <a:pathLst>
                <a:path w="141662" h="135602">
                  <a:moveTo>
                    <a:pt x="93207" y="135602"/>
                  </a:moveTo>
                  <a:lnTo>
                    <a:pt x="141662" y="0"/>
                  </a:lnTo>
                  <a:lnTo>
                    <a:pt x="0" y="2583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546669" y="4760736"/>
              <a:ext cx="1976700" cy="1049217"/>
            </a:xfrm>
            <a:custGeom>
              <a:avLst/>
              <a:pathLst>
                <a:path w="1976700" h="1049217">
                  <a:moveTo>
                    <a:pt x="0" y="1049217"/>
                  </a:moveTo>
                  <a:lnTo>
                    <a:pt x="20930" y="1038107"/>
                  </a:lnTo>
                  <a:lnTo>
                    <a:pt x="41860" y="1026998"/>
                  </a:lnTo>
                  <a:lnTo>
                    <a:pt x="62790" y="1015888"/>
                  </a:lnTo>
                  <a:lnTo>
                    <a:pt x="83721" y="1004778"/>
                  </a:lnTo>
                  <a:lnTo>
                    <a:pt x="104651" y="993669"/>
                  </a:lnTo>
                  <a:lnTo>
                    <a:pt x="125581" y="982559"/>
                  </a:lnTo>
                  <a:lnTo>
                    <a:pt x="146511" y="971450"/>
                  </a:lnTo>
                  <a:lnTo>
                    <a:pt x="167442" y="960340"/>
                  </a:lnTo>
                  <a:lnTo>
                    <a:pt x="188372" y="949230"/>
                  </a:lnTo>
                  <a:lnTo>
                    <a:pt x="209302" y="938121"/>
                  </a:lnTo>
                  <a:lnTo>
                    <a:pt x="230232" y="927011"/>
                  </a:lnTo>
                  <a:lnTo>
                    <a:pt x="251163" y="915901"/>
                  </a:lnTo>
                  <a:lnTo>
                    <a:pt x="272093" y="904792"/>
                  </a:lnTo>
                  <a:lnTo>
                    <a:pt x="293023" y="893682"/>
                  </a:lnTo>
                  <a:lnTo>
                    <a:pt x="313953" y="882573"/>
                  </a:lnTo>
                  <a:lnTo>
                    <a:pt x="334884" y="871463"/>
                  </a:lnTo>
                  <a:lnTo>
                    <a:pt x="355814" y="860353"/>
                  </a:lnTo>
                  <a:lnTo>
                    <a:pt x="376744" y="849244"/>
                  </a:lnTo>
                  <a:lnTo>
                    <a:pt x="397674" y="838134"/>
                  </a:lnTo>
                  <a:lnTo>
                    <a:pt x="418605" y="827025"/>
                  </a:lnTo>
                  <a:lnTo>
                    <a:pt x="439535" y="815915"/>
                  </a:lnTo>
                  <a:lnTo>
                    <a:pt x="460465" y="804805"/>
                  </a:lnTo>
                  <a:lnTo>
                    <a:pt x="481395" y="793696"/>
                  </a:lnTo>
                  <a:lnTo>
                    <a:pt x="502326" y="782586"/>
                  </a:lnTo>
                  <a:lnTo>
                    <a:pt x="523256" y="771476"/>
                  </a:lnTo>
                  <a:lnTo>
                    <a:pt x="544186" y="760367"/>
                  </a:lnTo>
                  <a:lnTo>
                    <a:pt x="565116" y="749257"/>
                  </a:lnTo>
                  <a:lnTo>
                    <a:pt x="586047" y="738148"/>
                  </a:lnTo>
                  <a:lnTo>
                    <a:pt x="606977" y="727038"/>
                  </a:lnTo>
                  <a:lnTo>
                    <a:pt x="627907" y="715928"/>
                  </a:lnTo>
                  <a:lnTo>
                    <a:pt x="648837" y="704819"/>
                  </a:lnTo>
                  <a:lnTo>
                    <a:pt x="669768" y="693709"/>
                  </a:lnTo>
                  <a:lnTo>
                    <a:pt x="690698" y="682600"/>
                  </a:lnTo>
                  <a:lnTo>
                    <a:pt x="711628" y="671490"/>
                  </a:lnTo>
                  <a:lnTo>
                    <a:pt x="732558" y="660380"/>
                  </a:lnTo>
                  <a:lnTo>
                    <a:pt x="753489" y="649271"/>
                  </a:lnTo>
                  <a:lnTo>
                    <a:pt x="774419" y="638161"/>
                  </a:lnTo>
                  <a:lnTo>
                    <a:pt x="795349" y="627051"/>
                  </a:lnTo>
                  <a:lnTo>
                    <a:pt x="816279" y="615942"/>
                  </a:lnTo>
                  <a:lnTo>
                    <a:pt x="837210" y="604832"/>
                  </a:lnTo>
                  <a:lnTo>
                    <a:pt x="858140" y="593723"/>
                  </a:lnTo>
                  <a:lnTo>
                    <a:pt x="879070" y="582613"/>
                  </a:lnTo>
                  <a:lnTo>
                    <a:pt x="900000" y="571503"/>
                  </a:lnTo>
                  <a:lnTo>
                    <a:pt x="920931" y="560394"/>
                  </a:lnTo>
                  <a:lnTo>
                    <a:pt x="941861" y="549284"/>
                  </a:lnTo>
                  <a:lnTo>
                    <a:pt x="962791" y="538174"/>
                  </a:lnTo>
                  <a:lnTo>
                    <a:pt x="983722" y="527065"/>
                  </a:lnTo>
                  <a:lnTo>
                    <a:pt x="1004652" y="515955"/>
                  </a:lnTo>
                  <a:lnTo>
                    <a:pt x="1025582" y="504846"/>
                  </a:lnTo>
                  <a:lnTo>
                    <a:pt x="1046512" y="493736"/>
                  </a:lnTo>
                  <a:lnTo>
                    <a:pt x="1067443" y="482626"/>
                  </a:lnTo>
                  <a:lnTo>
                    <a:pt x="1088373" y="471517"/>
                  </a:lnTo>
                  <a:lnTo>
                    <a:pt x="1109303" y="460407"/>
                  </a:lnTo>
                  <a:lnTo>
                    <a:pt x="1130233" y="449298"/>
                  </a:lnTo>
                  <a:lnTo>
                    <a:pt x="1151164" y="438188"/>
                  </a:lnTo>
                  <a:lnTo>
                    <a:pt x="1172094" y="427078"/>
                  </a:lnTo>
                  <a:lnTo>
                    <a:pt x="1193024" y="415969"/>
                  </a:lnTo>
                  <a:lnTo>
                    <a:pt x="1213954" y="404859"/>
                  </a:lnTo>
                  <a:lnTo>
                    <a:pt x="1234885" y="393749"/>
                  </a:lnTo>
                  <a:lnTo>
                    <a:pt x="1255815" y="382640"/>
                  </a:lnTo>
                  <a:lnTo>
                    <a:pt x="1276745" y="371530"/>
                  </a:lnTo>
                  <a:lnTo>
                    <a:pt x="1297675" y="360421"/>
                  </a:lnTo>
                  <a:lnTo>
                    <a:pt x="1318606" y="349311"/>
                  </a:lnTo>
                  <a:lnTo>
                    <a:pt x="1339536" y="338201"/>
                  </a:lnTo>
                  <a:lnTo>
                    <a:pt x="1360466" y="327092"/>
                  </a:lnTo>
                  <a:lnTo>
                    <a:pt x="1381396" y="315982"/>
                  </a:lnTo>
                  <a:lnTo>
                    <a:pt x="1402327" y="304873"/>
                  </a:lnTo>
                  <a:lnTo>
                    <a:pt x="1423257" y="293763"/>
                  </a:lnTo>
                  <a:lnTo>
                    <a:pt x="1444187" y="282653"/>
                  </a:lnTo>
                  <a:lnTo>
                    <a:pt x="1465117" y="271544"/>
                  </a:lnTo>
                  <a:lnTo>
                    <a:pt x="1486048" y="260434"/>
                  </a:lnTo>
                  <a:lnTo>
                    <a:pt x="1506978" y="249324"/>
                  </a:lnTo>
                  <a:lnTo>
                    <a:pt x="1527908" y="238215"/>
                  </a:lnTo>
                  <a:lnTo>
                    <a:pt x="1548838" y="227105"/>
                  </a:lnTo>
                  <a:lnTo>
                    <a:pt x="1569769" y="215996"/>
                  </a:lnTo>
                  <a:lnTo>
                    <a:pt x="1590699" y="204886"/>
                  </a:lnTo>
                  <a:lnTo>
                    <a:pt x="1611629" y="193776"/>
                  </a:lnTo>
                  <a:lnTo>
                    <a:pt x="1632559" y="182667"/>
                  </a:lnTo>
                  <a:lnTo>
                    <a:pt x="1653490" y="171557"/>
                  </a:lnTo>
                  <a:lnTo>
                    <a:pt x="1674420" y="160448"/>
                  </a:lnTo>
                  <a:lnTo>
                    <a:pt x="1695350" y="149338"/>
                  </a:lnTo>
                  <a:lnTo>
                    <a:pt x="1716280" y="138228"/>
                  </a:lnTo>
                  <a:lnTo>
                    <a:pt x="1737211" y="127119"/>
                  </a:lnTo>
                  <a:lnTo>
                    <a:pt x="1758141" y="116009"/>
                  </a:lnTo>
                  <a:lnTo>
                    <a:pt x="1779071" y="104899"/>
                  </a:lnTo>
                  <a:lnTo>
                    <a:pt x="1800001" y="93790"/>
                  </a:lnTo>
                  <a:lnTo>
                    <a:pt x="1820932" y="82680"/>
                  </a:lnTo>
                  <a:lnTo>
                    <a:pt x="1841862" y="71571"/>
                  </a:lnTo>
                  <a:lnTo>
                    <a:pt x="1862792" y="60461"/>
                  </a:lnTo>
                  <a:lnTo>
                    <a:pt x="1883723" y="49351"/>
                  </a:lnTo>
                  <a:lnTo>
                    <a:pt x="1904653" y="38242"/>
                  </a:lnTo>
                  <a:lnTo>
                    <a:pt x="1925583" y="27132"/>
                  </a:lnTo>
                  <a:lnTo>
                    <a:pt x="1946513" y="16022"/>
                  </a:lnTo>
                  <a:lnTo>
                    <a:pt x="1967444" y="4913"/>
                  </a:lnTo>
                  <a:lnTo>
                    <a:pt x="19767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379461" y="4755607"/>
              <a:ext cx="143908" cy="127192"/>
            </a:xfrm>
            <a:custGeom>
              <a:avLst/>
              <a:pathLst>
                <a:path w="143908" h="127192">
                  <a:moveTo>
                    <a:pt x="67512" y="127192"/>
                  </a:moveTo>
                  <a:lnTo>
                    <a:pt x="143908" y="512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290988" y="5809953"/>
              <a:ext cx="255680" cy="1490236"/>
            </a:xfrm>
            <a:custGeom>
              <a:avLst/>
              <a:pathLst>
                <a:path w="255680" h="1490236">
                  <a:moveTo>
                    <a:pt x="255680" y="0"/>
                  </a:moveTo>
                  <a:lnTo>
                    <a:pt x="252913" y="16128"/>
                  </a:lnTo>
                  <a:lnTo>
                    <a:pt x="250146" y="32256"/>
                  </a:lnTo>
                  <a:lnTo>
                    <a:pt x="247379" y="48384"/>
                  </a:lnTo>
                  <a:lnTo>
                    <a:pt x="244612" y="64512"/>
                  </a:lnTo>
                  <a:lnTo>
                    <a:pt x="241845" y="80640"/>
                  </a:lnTo>
                  <a:lnTo>
                    <a:pt x="239078" y="96768"/>
                  </a:lnTo>
                  <a:lnTo>
                    <a:pt x="236311" y="112896"/>
                  </a:lnTo>
                  <a:lnTo>
                    <a:pt x="233544" y="129024"/>
                  </a:lnTo>
                  <a:lnTo>
                    <a:pt x="230776" y="145152"/>
                  </a:lnTo>
                  <a:lnTo>
                    <a:pt x="228009" y="161280"/>
                  </a:lnTo>
                  <a:lnTo>
                    <a:pt x="225242" y="177408"/>
                  </a:lnTo>
                  <a:lnTo>
                    <a:pt x="222475" y="193537"/>
                  </a:lnTo>
                  <a:lnTo>
                    <a:pt x="219708" y="209665"/>
                  </a:lnTo>
                  <a:lnTo>
                    <a:pt x="216941" y="225793"/>
                  </a:lnTo>
                  <a:lnTo>
                    <a:pt x="214174" y="241921"/>
                  </a:lnTo>
                  <a:lnTo>
                    <a:pt x="211407" y="258049"/>
                  </a:lnTo>
                  <a:lnTo>
                    <a:pt x="208640" y="274177"/>
                  </a:lnTo>
                  <a:lnTo>
                    <a:pt x="205872" y="290305"/>
                  </a:lnTo>
                  <a:lnTo>
                    <a:pt x="203105" y="306433"/>
                  </a:lnTo>
                  <a:lnTo>
                    <a:pt x="200338" y="322561"/>
                  </a:lnTo>
                  <a:lnTo>
                    <a:pt x="197571" y="338689"/>
                  </a:lnTo>
                  <a:lnTo>
                    <a:pt x="194804" y="354817"/>
                  </a:lnTo>
                  <a:lnTo>
                    <a:pt x="192037" y="370946"/>
                  </a:lnTo>
                  <a:lnTo>
                    <a:pt x="189270" y="387074"/>
                  </a:lnTo>
                  <a:lnTo>
                    <a:pt x="186503" y="403202"/>
                  </a:lnTo>
                  <a:lnTo>
                    <a:pt x="183736" y="419330"/>
                  </a:lnTo>
                  <a:lnTo>
                    <a:pt x="180969" y="435458"/>
                  </a:lnTo>
                  <a:lnTo>
                    <a:pt x="178201" y="451586"/>
                  </a:lnTo>
                  <a:lnTo>
                    <a:pt x="175434" y="467714"/>
                  </a:lnTo>
                  <a:lnTo>
                    <a:pt x="172667" y="483842"/>
                  </a:lnTo>
                  <a:lnTo>
                    <a:pt x="169900" y="499970"/>
                  </a:lnTo>
                  <a:lnTo>
                    <a:pt x="167133" y="516098"/>
                  </a:lnTo>
                  <a:lnTo>
                    <a:pt x="164366" y="532226"/>
                  </a:lnTo>
                  <a:lnTo>
                    <a:pt x="161599" y="548355"/>
                  </a:lnTo>
                  <a:lnTo>
                    <a:pt x="158832" y="564483"/>
                  </a:lnTo>
                  <a:lnTo>
                    <a:pt x="156065" y="580611"/>
                  </a:lnTo>
                  <a:lnTo>
                    <a:pt x="153297" y="596739"/>
                  </a:lnTo>
                  <a:lnTo>
                    <a:pt x="150530" y="612867"/>
                  </a:lnTo>
                  <a:lnTo>
                    <a:pt x="147763" y="628995"/>
                  </a:lnTo>
                  <a:lnTo>
                    <a:pt x="144996" y="645123"/>
                  </a:lnTo>
                  <a:lnTo>
                    <a:pt x="142229" y="661251"/>
                  </a:lnTo>
                  <a:lnTo>
                    <a:pt x="139462" y="677379"/>
                  </a:lnTo>
                  <a:lnTo>
                    <a:pt x="136695" y="693507"/>
                  </a:lnTo>
                  <a:lnTo>
                    <a:pt x="133928" y="709635"/>
                  </a:lnTo>
                  <a:lnTo>
                    <a:pt x="131161" y="725764"/>
                  </a:lnTo>
                  <a:lnTo>
                    <a:pt x="128393" y="741892"/>
                  </a:lnTo>
                  <a:lnTo>
                    <a:pt x="125626" y="758020"/>
                  </a:lnTo>
                  <a:lnTo>
                    <a:pt x="122859" y="774148"/>
                  </a:lnTo>
                  <a:lnTo>
                    <a:pt x="120092" y="790276"/>
                  </a:lnTo>
                  <a:lnTo>
                    <a:pt x="117325" y="806404"/>
                  </a:lnTo>
                  <a:lnTo>
                    <a:pt x="114558" y="822532"/>
                  </a:lnTo>
                  <a:lnTo>
                    <a:pt x="111791" y="838660"/>
                  </a:lnTo>
                  <a:lnTo>
                    <a:pt x="109024" y="854788"/>
                  </a:lnTo>
                  <a:lnTo>
                    <a:pt x="106257" y="870916"/>
                  </a:lnTo>
                  <a:lnTo>
                    <a:pt x="103489" y="887044"/>
                  </a:lnTo>
                  <a:lnTo>
                    <a:pt x="100722" y="903173"/>
                  </a:lnTo>
                  <a:lnTo>
                    <a:pt x="97955" y="919301"/>
                  </a:lnTo>
                  <a:lnTo>
                    <a:pt x="95188" y="935429"/>
                  </a:lnTo>
                  <a:lnTo>
                    <a:pt x="92421" y="951557"/>
                  </a:lnTo>
                  <a:lnTo>
                    <a:pt x="89654" y="967685"/>
                  </a:lnTo>
                  <a:lnTo>
                    <a:pt x="86887" y="983813"/>
                  </a:lnTo>
                  <a:lnTo>
                    <a:pt x="84120" y="999941"/>
                  </a:lnTo>
                  <a:lnTo>
                    <a:pt x="81353" y="1016069"/>
                  </a:lnTo>
                  <a:lnTo>
                    <a:pt x="78585" y="1032197"/>
                  </a:lnTo>
                  <a:lnTo>
                    <a:pt x="75818" y="1048325"/>
                  </a:lnTo>
                  <a:lnTo>
                    <a:pt x="73051" y="1064453"/>
                  </a:lnTo>
                  <a:lnTo>
                    <a:pt x="70284" y="1080582"/>
                  </a:lnTo>
                  <a:lnTo>
                    <a:pt x="67517" y="1096710"/>
                  </a:lnTo>
                  <a:lnTo>
                    <a:pt x="64750" y="1112838"/>
                  </a:lnTo>
                  <a:lnTo>
                    <a:pt x="61983" y="1128966"/>
                  </a:lnTo>
                  <a:lnTo>
                    <a:pt x="59216" y="1145094"/>
                  </a:lnTo>
                  <a:lnTo>
                    <a:pt x="56449" y="1161222"/>
                  </a:lnTo>
                  <a:lnTo>
                    <a:pt x="53682" y="1177350"/>
                  </a:lnTo>
                  <a:lnTo>
                    <a:pt x="50914" y="1193478"/>
                  </a:lnTo>
                  <a:lnTo>
                    <a:pt x="48147" y="1209606"/>
                  </a:lnTo>
                  <a:lnTo>
                    <a:pt x="45380" y="1225734"/>
                  </a:lnTo>
                  <a:lnTo>
                    <a:pt x="42613" y="1241862"/>
                  </a:lnTo>
                  <a:lnTo>
                    <a:pt x="39846" y="1257991"/>
                  </a:lnTo>
                  <a:lnTo>
                    <a:pt x="37079" y="1274119"/>
                  </a:lnTo>
                  <a:lnTo>
                    <a:pt x="34312" y="1290247"/>
                  </a:lnTo>
                  <a:lnTo>
                    <a:pt x="31545" y="1306375"/>
                  </a:lnTo>
                  <a:lnTo>
                    <a:pt x="28778" y="1322503"/>
                  </a:lnTo>
                  <a:lnTo>
                    <a:pt x="26010" y="1338631"/>
                  </a:lnTo>
                  <a:lnTo>
                    <a:pt x="23243" y="1354759"/>
                  </a:lnTo>
                  <a:lnTo>
                    <a:pt x="20476" y="1370887"/>
                  </a:lnTo>
                  <a:lnTo>
                    <a:pt x="17709" y="1387015"/>
                  </a:lnTo>
                  <a:lnTo>
                    <a:pt x="14942" y="1403143"/>
                  </a:lnTo>
                  <a:lnTo>
                    <a:pt x="12175" y="1419271"/>
                  </a:lnTo>
                  <a:lnTo>
                    <a:pt x="9408" y="1435399"/>
                  </a:lnTo>
                  <a:lnTo>
                    <a:pt x="6641" y="1451528"/>
                  </a:lnTo>
                  <a:lnTo>
                    <a:pt x="3874" y="1467656"/>
                  </a:lnTo>
                  <a:lnTo>
                    <a:pt x="1106" y="1483784"/>
                  </a:lnTo>
                  <a:lnTo>
                    <a:pt x="0" y="14902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4241113" y="7165102"/>
              <a:ext cx="141926" cy="135086"/>
            </a:xfrm>
            <a:custGeom>
              <a:avLst/>
              <a:pathLst>
                <a:path w="141926" h="135086">
                  <a:moveTo>
                    <a:pt x="0" y="0"/>
                  </a:moveTo>
                  <a:lnTo>
                    <a:pt x="49875" y="135086"/>
                  </a:lnTo>
                  <a:lnTo>
                    <a:pt x="141926" y="243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546669" y="5809953"/>
              <a:ext cx="1121130" cy="1621934"/>
            </a:xfrm>
            <a:custGeom>
              <a:avLst/>
              <a:pathLst>
                <a:path w="1121130" h="1621934">
                  <a:moveTo>
                    <a:pt x="0" y="0"/>
                  </a:moveTo>
                  <a:lnTo>
                    <a:pt x="11944" y="17280"/>
                  </a:lnTo>
                  <a:lnTo>
                    <a:pt x="23889" y="34561"/>
                  </a:lnTo>
                  <a:lnTo>
                    <a:pt x="35834" y="51841"/>
                  </a:lnTo>
                  <a:lnTo>
                    <a:pt x="47779" y="69122"/>
                  </a:lnTo>
                  <a:lnTo>
                    <a:pt x="59724" y="86402"/>
                  </a:lnTo>
                  <a:lnTo>
                    <a:pt x="71669" y="103683"/>
                  </a:lnTo>
                  <a:lnTo>
                    <a:pt x="83613" y="120963"/>
                  </a:lnTo>
                  <a:lnTo>
                    <a:pt x="95558" y="138244"/>
                  </a:lnTo>
                  <a:lnTo>
                    <a:pt x="107503" y="155525"/>
                  </a:lnTo>
                  <a:lnTo>
                    <a:pt x="119448" y="172805"/>
                  </a:lnTo>
                  <a:lnTo>
                    <a:pt x="131393" y="190086"/>
                  </a:lnTo>
                  <a:lnTo>
                    <a:pt x="143338" y="207366"/>
                  </a:lnTo>
                  <a:lnTo>
                    <a:pt x="155283" y="224647"/>
                  </a:lnTo>
                  <a:lnTo>
                    <a:pt x="167227" y="241927"/>
                  </a:lnTo>
                  <a:lnTo>
                    <a:pt x="179172" y="259208"/>
                  </a:lnTo>
                  <a:lnTo>
                    <a:pt x="191117" y="276489"/>
                  </a:lnTo>
                  <a:lnTo>
                    <a:pt x="203062" y="293769"/>
                  </a:lnTo>
                  <a:lnTo>
                    <a:pt x="215007" y="311050"/>
                  </a:lnTo>
                  <a:lnTo>
                    <a:pt x="226952" y="328330"/>
                  </a:lnTo>
                  <a:lnTo>
                    <a:pt x="238897" y="345611"/>
                  </a:lnTo>
                  <a:lnTo>
                    <a:pt x="250841" y="362891"/>
                  </a:lnTo>
                  <a:lnTo>
                    <a:pt x="262786" y="380172"/>
                  </a:lnTo>
                  <a:lnTo>
                    <a:pt x="274731" y="397453"/>
                  </a:lnTo>
                  <a:lnTo>
                    <a:pt x="286676" y="414733"/>
                  </a:lnTo>
                  <a:lnTo>
                    <a:pt x="298621" y="432014"/>
                  </a:lnTo>
                  <a:lnTo>
                    <a:pt x="310566" y="449294"/>
                  </a:lnTo>
                  <a:lnTo>
                    <a:pt x="322511" y="466575"/>
                  </a:lnTo>
                  <a:lnTo>
                    <a:pt x="334455" y="483855"/>
                  </a:lnTo>
                  <a:lnTo>
                    <a:pt x="346400" y="501136"/>
                  </a:lnTo>
                  <a:lnTo>
                    <a:pt x="358345" y="518416"/>
                  </a:lnTo>
                  <a:lnTo>
                    <a:pt x="370290" y="535697"/>
                  </a:lnTo>
                  <a:lnTo>
                    <a:pt x="382235" y="552978"/>
                  </a:lnTo>
                  <a:lnTo>
                    <a:pt x="394180" y="570258"/>
                  </a:lnTo>
                  <a:lnTo>
                    <a:pt x="406125" y="587539"/>
                  </a:lnTo>
                  <a:lnTo>
                    <a:pt x="418069" y="604819"/>
                  </a:lnTo>
                  <a:lnTo>
                    <a:pt x="430014" y="622100"/>
                  </a:lnTo>
                  <a:lnTo>
                    <a:pt x="441959" y="639380"/>
                  </a:lnTo>
                  <a:lnTo>
                    <a:pt x="453904" y="656661"/>
                  </a:lnTo>
                  <a:lnTo>
                    <a:pt x="465849" y="673942"/>
                  </a:lnTo>
                  <a:lnTo>
                    <a:pt x="477794" y="691222"/>
                  </a:lnTo>
                  <a:lnTo>
                    <a:pt x="489739" y="708503"/>
                  </a:lnTo>
                  <a:lnTo>
                    <a:pt x="501683" y="725783"/>
                  </a:lnTo>
                  <a:lnTo>
                    <a:pt x="513628" y="743064"/>
                  </a:lnTo>
                  <a:lnTo>
                    <a:pt x="525573" y="760344"/>
                  </a:lnTo>
                  <a:lnTo>
                    <a:pt x="537518" y="777625"/>
                  </a:lnTo>
                  <a:lnTo>
                    <a:pt x="549463" y="794906"/>
                  </a:lnTo>
                  <a:lnTo>
                    <a:pt x="561408" y="812186"/>
                  </a:lnTo>
                  <a:lnTo>
                    <a:pt x="573353" y="829467"/>
                  </a:lnTo>
                  <a:lnTo>
                    <a:pt x="585297" y="846747"/>
                  </a:lnTo>
                  <a:lnTo>
                    <a:pt x="597242" y="864028"/>
                  </a:lnTo>
                  <a:lnTo>
                    <a:pt x="609187" y="881308"/>
                  </a:lnTo>
                  <a:lnTo>
                    <a:pt x="621132" y="898589"/>
                  </a:lnTo>
                  <a:lnTo>
                    <a:pt x="633077" y="915869"/>
                  </a:lnTo>
                  <a:lnTo>
                    <a:pt x="645022" y="933150"/>
                  </a:lnTo>
                  <a:lnTo>
                    <a:pt x="656967" y="950431"/>
                  </a:lnTo>
                  <a:lnTo>
                    <a:pt x="668911" y="967711"/>
                  </a:lnTo>
                  <a:lnTo>
                    <a:pt x="680856" y="984992"/>
                  </a:lnTo>
                  <a:lnTo>
                    <a:pt x="692801" y="1002272"/>
                  </a:lnTo>
                  <a:lnTo>
                    <a:pt x="704746" y="1019553"/>
                  </a:lnTo>
                  <a:lnTo>
                    <a:pt x="716691" y="1036833"/>
                  </a:lnTo>
                  <a:lnTo>
                    <a:pt x="728636" y="1054114"/>
                  </a:lnTo>
                  <a:lnTo>
                    <a:pt x="740581" y="1071395"/>
                  </a:lnTo>
                  <a:lnTo>
                    <a:pt x="752525" y="1088675"/>
                  </a:lnTo>
                  <a:lnTo>
                    <a:pt x="764470" y="1105956"/>
                  </a:lnTo>
                  <a:lnTo>
                    <a:pt x="776415" y="1123236"/>
                  </a:lnTo>
                  <a:lnTo>
                    <a:pt x="788360" y="1140517"/>
                  </a:lnTo>
                  <a:lnTo>
                    <a:pt x="800305" y="1157797"/>
                  </a:lnTo>
                  <a:lnTo>
                    <a:pt x="812250" y="1175078"/>
                  </a:lnTo>
                  <a:lnTo>
                    <a:pt x="824195" y="1192359"/>
                  </a:lnTo>
                  <a:lnTo>
                    <a:pt x="836139" y="1209639"/>
                  </a:lnTo>
                  <a:lnTo>
                    <a:pt x="848084" y="1226920"/>
                  </a:lnTo>
                  <a:lnTo>
                    <a:pt x="860029" y="1244200"/>
                  </a:lnTo>
                  <a:lnTo>
                    <a:pt x="871974" y="1261481"/>
                  </a:lnTo>
                  <a:lnTo>
                    <a:pt x="883919" y="1278761"/>
                  </a:lnTo>
                  <a:lnTo>
                    <a:pt x="895864" y="1296042"/>
                  </a:lnTo>
                  <a:lnTo>
                    <a:pt x="907809" y="1313322"/>
                  </a:lnTo>
                  <a:lnTo>
                    <a:pt x="919753" y="1330603"/>
                  </a:lnTo>
                  <a:lnTo>
                    <a:pt x="931698" y="1347884"/>
                  </a:lnTo>
                  <a:lnTo>
                    <a:pt x="943643" y="1365164"/>
                  </a:lnTo>
                  <a:lnTo>
                    <a:pt x="955588" y="1382445"/>
                  </a:lnTo>
                  <a:lnTo>
                    <a:pt x="967533" y="1399725"/>
                  </a:lnTo>
                  <a:lnTo>
                    <a:pt x="979478" y="1417006"/>
                  </a:lnTo>
                  <a:lnTo>
                    <a:pt x="991423" y="1434286"/>
                  </a:lnTo>
                  <a:lnTo>
                    <a:pt x="1003367" y="1451567"/>
                  </a:lnTo>
                  <a:lnTo>
                    <a:pt x="1015312" y="1468848"/>
                  </a:lnTo>
                  <a:lnTo>
                    <a:pt x="1027257" y="1486128"/>
                  </a:lnTo>
                  <a:lnTo>
                    <a:pt x="1039202" y="1503409"/>
                  </a:lnTo>
                  <a:lnTo>
                    <a:pt x="1051147" y="1520689"/>
                  </a:lnTo>
                  <a:lnTo>
                    <a:pt x="1063092" y="1537970"/>
                  </a:lnTo>
                  <a:lnTo>
                    <a:pt x="1075037" y="1555250"/>
                  </a:lnTo>
                  <a:lnTo>
                    <a:pt x="1086981" y="1572531"/>
                  </a:lnTo>
                  <a:lnTo>
                    <a:pt x="1098926" y="1589812"/>
                  </a:lnTo>
                  <a:lnTo>
                    <a:pt x="1110871" y="1607092"/>
                  </a:lnTo>
                  <a:lnTo>
                    <a:pt x="1121130" y="16219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537662" y="7288362"/>
              <a:ext cx="130137" cy="143525"/>
            </a:xfrm>
            <a:custGeom>
              <a:avLst/>
              <a:pathLst>
                <a:path w="130137" h="143525">
                  <a:moveTo>
                    <a:pt x="0" y="81879"/>
                  </a:moveTo>
                  <a:lnTo>
                    <a:pt x="130137" y="143525"/>
                  </a:lnTo>
                  <a:lnTo>
                    <a:pt x="1184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546669" y="5809953"/>
              <a:ext cx="333216" cy="373196"/>
            </a:xfrm>
            <a:custGeom>
              <a:avLst/>
              <a:pathLst>
                <a:path w="333216" h="373196">
                  <a:moveTo>
                    <a:pt x="0" y="0"/>
                  </a:moveTo>
                  <a:lnTo>
                    <a:pt x="4092" y="4583"/>
                  </a:lnTo>
                  <a:lnTo>
                    <a:pt x="8184" y="9166"/>
                  </a:lnTo>
                  <a:lnTo>
                    <a:pt x="12277" y="13750"/>
                  </a:lnTo>
                  <a:lnTo>
                    <a:pt x="16369" y="18333"/>
                  </a:lnTo>
                  <a:lnTo>
                    <a:pt x="20461" y="22917"/>
                  </a:lnTo>
                  <a:lnTo>
                    <a:pt x="24554" y="27500"/>
                  </a:lnTo>
                  <a:lnTo>
                    <a:pt x="28646" y="32083"/>
                  </a:lnTo>
                  <a:lnTo>
                    <a:pt x="32739" y="36667"/>
                  </a:lnTo>
                  <a:lnTo>
                    <a:pt x="36831" y="41250"/>
                  </a:lnTo>
                  <a:lnTo>
                    <a:pt x="40923" y="45834"/>
                  </a:lnTo>
                  <a:lnTo>
                    <a:pt x="45016" y="50417"/>
                  </a:lnTo>
                  <a:lnTo>
                    <a:pt x="49108" y="55000"/>
                  </a:lnTo>
                  <a:lnTo>
                    <a:pt x="53201" y="59584"/>
                  </a:lnTo>
                  <a:lnTo>
                    <a:pt x="57293" y="64167"/>
                  </a:lnTo>
                  <a:lnTo>
                    <a:pt x="61385" y="68751"/>
                  </a:lnTo>
                  <a:lnTo>
                    <a:pt x="65478" y="73334"/>
                  </a:lnTo>
                  <a:lnTo>
                    <a:pt x="69570" y="77917"/>
                  </a:lnTo>
                  <a:lnTo>
                    <a:pt x="73663" y="82501"/>
                  </a:lnTo>
                  <a:lnTo>
                    <a:pt x="77755" y="87084"/>
                  </a:lnTo>
                  <a:lnTo>
                    <a:pt x="81847" y="91668"/>
                  </a:lnTo>
                  <a:lnTo>
                    <a:pt x="85940" y="96251"/>
                  </a:lnTo>
                  <a:lnTo>
                    <a:pt x="90032" y="100834"/>
                  </a:lnTo>
                  <a:lnTo>
                    <a:pt x="94125" y="105418"/>
                  </a:lnTo>
                  <a:lnTo>
                    <a:pt x="98217" y="110001"/>
                  </a:lnTo>
                  <a:lnTo>
                    <a:pt x="102309" y="114585"/>
                  </a:lnTo>
                  <a:lnTo>
                    <a:pt x="106402" y="119168"/>
                  </a:lnTo>
                  <a:lnTo>
                    <a:pt x="110494" y="123751"/>
                  </a:lnTo>
                  <a:lnTo>
                    <a:pt x="114586" y="128335"/>
                  </a:lnTo>
                  <a:lnTo>
                    <a:pt x="118679" y="132918"/>
                  </a:lnTo>
                  <a:lnTo>
                    <a:pt x="122771" y="137502"/>
                  </a:lnTo>
                  <a:lnTo>
                    <a:pt x="126864" y="142085"/>
                  </a:lnTo>
                  <a:lnTo>
                    <a:pt x="130956" y="146668"/>
                  </a:lnTo>
                  <a:lnTo>
                    <a:pt x="135048" y="151252"/>
                  </a:lnTo>
                  <a:lnTo>
                    <a:pt x="139141" y="155835"/>
                  </a:lnTo>
                  <a:lnTo>
                    <a:pt x="143233" y="160419"/>
                  </a:lnTo>
                  <a:lnTo>
                    <a:pt x="147326" y="165002"/>
                  </a:lnTo>
                  <a:lnTo>
                    <a:pt x="151418" y="169585"/>
                  </a:lnTo>
                  <a:lnTo>
                    <a:pt x="155510" y="174169"/>
                  </a:lnTo>
                  <a:lnTo>
                    <a:pt x="159603" y="178752"/>
                  </a:lnTo>
                  <a:lnTo>
                    <a:pt x="163695" y="183336"/>
                  </a:lnTo>
                  <a:lnTo>
                    <a:pt x="167788" y="187919"/>
                  </a:lnTo>
                  <a:lnTo>
                    <a:pt x="171880" y="192502"/>
                  </a:lnTo>
                  <a:lnTo>
                    <a:pt x="175972" y="197086"/>
                  </a:lnTo>
                  <a:lnTo>
                    <a:pt x="180065" y="201669"/>
                  </a:lnTo>
                  <a:lnTo>
                    <a:pt x="184157" y="206253"/>
                  </a:lnTo>
                  <a:lnTo>
                    <a:pt x="188250" y="210836"/>
                  </a:lnTo>
                  <a:lnTo>
                    <a:pt x="192342" y="215419"/>
                  </a:lnTo>
                  <a:lnTo>
                    <a:pt x="196434" y="220003"/>
                  </a:lnTo>
                  <a:lnTo>
                    <a:pt x="200527" y="224586"/>
                  </a:lnTo>
                  <a:lnTo>
                    <a:pt x="204619" y="229170"/>
                  </a:lnTo>
                  <a:lnTo>
                    <a:pt x="208711" y="233753"/>
                  </a:lnTo>
                  <a:lnTo>
                    <a:pt x="212804" y="238336"/>
                  </a:lnTo>
                  <a:lnTo>
                    <a:pt x="216896" y="242920"/>
                  </a:lnTo>
                  <a:lnTo>
                    <a:pt x="220989" y="247503"/>
                  </a:lnTo>
                  <a:lnTo>
                    <a:pt x="225081" y="252087"/>
                  </a:lnTo>
                  <a:lnTo>
                    <a:pt x="229173" y="256670"/>
                  </a:lnTo>
                  <a:lnTo>
                    <a:pt x="233266" y="261253"/>
                  </a:lnTo>
                  <a:lnTo>
                    <a:pt x="237358" y="265837"/>
                  </a:lnTo>
                  <a:lnTo>
                    <a:pt x="241451" y="270420"/>
                  </a:lnTo>
                  <a:lnTo>
                    <a:pt x="245543" y="275004"/>
                  </a:lnTo>
                  <a:lnTo>
                    <a:pt x="249635" y="279587"/>
                  </a:lnTo>
                  <a:lnTo>
                    <a:pt x="253728" y="284170"/>
                  </a:lnTo>
                  <a:lnTo>
                    <a:pt x="257820" y="288754"/>
                  </a:lnTo>
                  <a:lnTo>
                    <a:pt x="261913" y="293337"/>
                  </a:lnTo>
                  <a:lnTo>
                    <a:pt x="266005" y="297921"/>
                  </a:lnTo>
                  <a:lnTo>
                    <a:pt x="270097" y="302504"/>
                  </a:lnTo>
                  <a:lnTo>
                    <a:pt x="274190" y="307087"/>
                  </a:lnTo>
                  <a:lnTo>
                    <a:pt x="278282" y="311671"/>
                  </a:lnTo>
                  <a:lnTo>
                    <a:pt x="282375" y="316254"/>
                  </a:lnTo>
                  <a:lnTo>
                    <a:pt x="286467" y="320838"/>
                  </a:lnTo>
                  <a:lnTo>
                    <a:pt x="290559" y="325421"/>
                  </a:lnTo>
                  <a:lnTo>
                    <a:pt x="294652" y="330004"/>
                  </a:lnTo>
                  <a:lnTo>
                    <a:pt x="298744" y="334588"/>
                  </a:lnTo>
                  <a:lnTo>
                    <a:pt x="302837" y="339171"/>
                  </a:lnTo>
                  <a:lnTo>
                    <a:pt x="306929" y="343755"/>
                  </a:lnTo>
                  <a:lnTo>
                    <a:pt x="311021" y="348338"/>
                  </a:lnTo>
                  <a:lnTo>
                    <a:pt x="315114" y="352921"/>
                  </a:lnTo>
                  <a:lnTo>
                    <a:pt x="319206" y="357505"/>
                  </a:lnTo>
                  <a:lnTo>
                    <a:pt x="323298" y="362088"/>
                  </a:lnTo>
                  <a:lnTo>
                    <a:pt x="327391" y="366672"/>
                  </a:lnTo>
                  <a:lnTo>
                    <a:pt x="331483" y="371255"/>
                  </a:lnTo>
                  <a:lnTo>
                    <a:pt x="333216" y="3731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743120" y="6042172"/>
              <a:ext cx="136765" cy="140977"/>
            </a:xfrm>
            <a:custGeom>
              <a:avLst/>
              <a:pathLst>
                <a:path w="136765" h="140977">
                  <a:moveTo>
                    <a:pt x="0" y="95907"/>
                  </a:moveTo>
                  <a:lnTo>
                    <a:pt x="136765" y="140977"/>
                  </a:lnTo>
                  <a:lnTo>
                    <a:pt x="1074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395070" y="5809953"/>
              <a:ext cx="2151599" cy="327584"/>
            </a:xfrm>
            <a:custGeom>
              <a:avLst/>
              <a:pathLst>
                <a:path w="2151599" h="327584">
                  <a:moveTo>
                    <a:pt x="2151599" y="0"/>
                  </a:moveTo>
                  <a:lnTo>
                    <a:pt x="2128787" y="3473"/>
                  </a:lnTo>
                  <a:lnTo>
                    <a:pt x="2105975" y="6946"/>
                  </a:lnTo>
                  <a:lnTo>
                    <a:pt x="2083163" y="10419"/>
                  </a:lnTo>
                  <a:lnTo>
                    <a:pt x="2060351" y="13892"/>
                  </a:lnTo>
                  <a:lnTo>
                    <a:pt x="2037540" y="17365"/>
                  </a:lnTo>
                  <a:lnTo>
                    <a:pt x="2014728" y="20838"/>
                  </a:lnTo>
                  <a:lnTo>
                    <a:pt x="1991916" y="24311"/>
                  </a:lnTo>
                  <a:lnTo>
                    <a:pt x="1969104" y="27785"/>
                  </a:lnTo>
                  <a:lnTo>
                    <a:pt x="1946292" y="31258"/>
                  </a:lnTo>
                  <a:lnTo>
                    <a:pt x="1923481" y="34731"/>
                  </a:lnTo>
                  <a:lnTo>
                    <a:pt x="1900669" y="38204"/>
                  </a:lnTo>
                  <a:lnTo>
                    <a:pt x="1877857" y="41677"/>
                  </a:lnTo>
                  <a:lnTo>
                    <a:pt x="1855045" y="45150"/>
                  </a:lnTo>
                  <a:lnTo>
                    <a:pt x="1832233" y="48623"/>
                  </a:lnTo>
                  <a:lnTo>
                    <a:pt x="1809422" y="52097"/>
                  </a:lnTo>
                  <a:lnTo>
                    <a:pt x="1786610" y="55570"/>
                  </a:lnTo>
                  <a:lnTo>
                    <a:pt x="1763798" y="59043"/>
                  </a:lnTo>
                  <a:lnTo>
                    <a:pt x="1740986" y="62516"/>
                  </a:lnTo>
                  <a:lnTo>
                    <a:pt x="1718174" y="65989"/>
                  </a:lnTo>
                  <a:lnTo>
                    <a:pt x="1695362" y="69462"/>
                  </a:lnTo>
                  <a:lnTo>
                    <a:pt x="1672551" y="72935"/>
                  </a:lnTo>
                  <a:lnTo>
                    <a:pt x="1649739" y="76409"/>
                  </a:lnTo>
                  <a:lnTo>
                    <a:pt x="1626927" y="79882"/>
                  </a:lnTo>
                  <a:lnTo>
                    <a:pt x="1604115" y="83355"/>
                  </a:lnTo>
                  <a:lnTo>
                    <a:pt x="1581303" y="86828"/>
                  </a:lnTo>
                  <a:lnTo>
                    <a:pt x="1558492" y="90301"/>
                  </a:lnTo>
                  <a:lnTo>
                    <a:pt x="1535680" y="93774"/>
                  </a:lnTo>
                  <a:lnTo>
                    <a:pt x="1512868" y="97247"/>
                  </a:lnTo>
                  <a:lnTo>
                    <a:pt x="1490056" y="100721"/>
                  </a:lnTo>
                  <a:lnTo>
                    <a:pt x="1467244" y="104194"/>
                  </a:lnTo>
                  <a:lnTo>
                    <a:pt x="1444433" y="107667"/>
                  </a:lnTo>
                  <a:lnTo>
                    <a:pt x="1421621" y="111140"/>
                  </a:lnTo>
                  <a:lnTo>
                    <a:pt x="1398809" y="114613"/>
                  </a:lnTo>
                  <a:lnTo>
                    <a:pt x="1375997" y="118086"/>
                  </a:lnTo>
                  <a:lnTo>
                    <a:pt x="1353185" y="121559"/>
                  </a:lnTo>
                  <a:lnTo>
                    <a:pt x="1330374" y="125033"/>
                  </a:lnTo>
                  <a:lnTo>
                    <a:pt x="1307562" y="128506"/>
                  </a:lnTo>
                  <a:lnTo>
                    <a:pt x="1284750" y="131979"/>
                  </a:lnTo>
                  <a:lnTo>
                    <a:pt x="1261938" y="135452"/>
                  </a:lnTo>
                  <a:lnTo>
                    <a:pt x="1239126" y="138925"/>
                  </a:lnTo>
                  <a:lnTo>
                    <a:pt x="1216315" y="142398"/>
                  </a:lnTo>
                  <a:lnTo>
                    <a:pt x="1193503" y="145871"/>
                  </a:lnTo>
                  <a:lnTo>
                    <a:pt x="1170691" y="149345"/>
                  </a:lnTo>
                  <a:lnTo>
                    <a:pt x="1147879" y="152818"/>
                  </a:lnTo>
                  <a:lnTo>
                    <a:pt x="1125067" y="156291"/>
                  </a:lnTo>
                  <a:lnTo>
                    <a:pt x="1102256" y="159764"/>
                  </a:lnTo>
                  <a:lnTo>
                    <a:pt x="1079444" y="163237"/>
                  </a:lnTo>
                  <a:lnTo>
                    <a:pt x="1056632" y="166710"/>
                  </a:lnTo>
                  <a:lnTo>
                    <a:pt x="1033820" y="170183"/>
                  </a:lnTo>
                  <a:lnTo>
                    <a:pt x="1011008" y="173656"/>
                  </a:lnTo>
                  <a:lnTo>
                    <a:pt x="988197" y="177130"/>
                  </a:lnTo>
                  <a:lnTo>
                    <a:pt x="965385" y="180603"/>
                  </a:lnTo>
                  <a:lnTo>
                    <a:pt x="942573" y="184076"/>
                  </a:lnTo>
                  <a:lnTo>
                    <a:pt x="919761" y="187549"/>
                  </a:lnTo>
                  <a:lnTo>
                    <a:pt x="896949" y="191022"/>
                  </a:lnTo>
                  <a:lnTo>
                    <a:pt x="874138" y="194495"/>
                  </a:lnTo>
                  <a:lnTo>
                    <a:pt x="851326" y="197968"/>
                  </a:lnTo>
                  <a:lnTo>
                    <a:pt x="828514" y="201442"/>
                  </a:lnTo>
                  <a:lnTo>
                    <a:pt x="805702" y="204915"/>
                  </a:lnTo>
                  <a:lnTo>
                    <a:pt x="782890" y="208388"/>
                  </a:lnTo>
                  <a:lnTo>
                    <a:pt x="760078" y="211861"/>
                  </a:lnTo>
                  <a:lnTo>
                    <a:pt x="737267" y="215334"/>
                  </a:lnTo>
                  <a:lnTo>
                    <a:pt x="714455" y="218807"/>
                  </a:lnTo>
                  <a:lnTo>
                    <a:pt x="691643" y="222280"/>
                  </a:lnTo>
                  <a:lnTo>
                    <a:pt x="668831" y="225754"/>
                  </a:lnTo>
                  <a:lnTo>
                    <a:pt x="646019" y="229227"/>
                  </a:lnTo>
                  <a:lnTo>
                    <a:pt x="623208" y="232700"/>
                  </a:lnTo>
                  <a:lnTo>
                    <a:pt x="600396" y="236173"/>
                  </a:lnTo>
                  <a:lnTo>
                    <a:pt x="577584" y="239646"/>
                  </a:lnTo>
                  <a:lnTo>
                    <a:pt x="554772" y="243119"/>
                  </a:lnTo>
                  <a:lnTo>
                    <a:pt x="531960" y="246592"/>
                  </a:lnTo>
                  <a:lnTo>
                    <a:pt x="509149" y="250066"/>
                  </a:lnTo>
                  <a:lnTo>
                    <a:pt x="486337" y="253539"/>
                  </a:lnTo>
                  <a:lnTo>
                    <a:pt x="463525" y="257012"/>
                  </a:lnTo>
                  <a:lnTo>
                    <a:pt x="440713" y="260485"/>
                  </a:lnTo>
                  <a:lnTo>
                    <a:pt x="417901" y="263958"/>
                  </a:lnTo>
                  <a:lnTo>
                    <a:pt x="395090" y="267431"/>
                  </a:lnTo>
                  <a:lnTo>
                    <a:pt x="372278" y="270904"/>
                  </a:lnTo>
                  <a:lnTo>
                    <a:pt x="349466" y="274378"/>
                  </a:lnTo>
                  <a:lnTo>
                    <a:pt x="326654" y="277851"/>
                  </a:lnTo>
                  <a:lnTo>
                    <a:pt x="303842" y="281324"/>
                  </a:lnTo>
                  <a:lnTo>
                    <a:pt x="281031" y="284797"/>
                  </a:lnTo>
                  <a:lnTo>
                    <a:pt x="258219" y="288270"/>
                  </a:lnTo>
                  <a:lnTo>
                    <a:pt x="235407" y="291743"/>
                  </a:lnTo>
                  <a:lnTo>
                    <a:pt x="212595" y="295216"/>
                  </a:lnTo>
                  <a:lnTo>
                    <a:pt x="189783" y="298690"/>
                  </a:lnTo>
                  <a:lnTo>
                    <a:pt x="166972" y="302163"/>
                  </a:lnTo>
                  <a:lnTo>
                    <a:pt x="144160" y="305636"/>
                  </a:lnTo>
                  <a:lnTo>
                    <a:pt x="121348" y="309109"/>
                  </a:lnTo>
                  <a:lnTo>
                    <a:pt x="98536" y="312582"/>
                  </a:lnTo>
                  <a:lnTo>
                    <a:pt x="75724" y="316055"/>
                  </a:lnTo>
                  <a:lnTo>
                    <a:pt x="52913" y="319528"/>
                  </a:lnTo>
                  <a:lnTo>
                    <a:pt x="30101" y="323001"/>
                  </a:lnTo>
                  <a:lnTo>
                    <a:pt x="7289" y="326475"/>
                  </a:lnTo>
                  <a:lnTo>
                    <a:pt x="0" y="3275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395070" y="6047587"/>
              <a:ext cx="134124" cy="142359"/>
            </a:xfrm>
            <a:custGeom>
              <a:avLst/>
              <a:pathLst>
                <a:path w="134124" h="142359">
                  <a:moveTo>
                    <a:pt x="112449" y="0"/>
                  </a:moveTo>
                  <a:lnTo>
                    <a:pt x="0" y="89950"/>
                  </a:lnTo>
                  <a:lnTo>
                    <a:pt x="134124" y="1423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837886" y="5809953"/>
              <a:ext cx="1708782" cy="1894666"/>
            </a:xfrm>
            <a:custGeom>
              <a:avLst/>
              <a:pathLst>
                <a:path w="1708782" h="1894666">
                  <a:moveTo>
                    <a:pt x="1708782" y="0"/>
                  </a:moveTo>
                  <a:lnTo>
                    <a:pt x="1690791" y="19948"/>
                  </a:lnTo>
                  <a:lnTo>
                    <a:pt x="1672800" y="39896"/>
                  </a:lnTo>
                  <a:lnTo>
                    <a:pt x="1654809" y="59844"/>
                  </a:lnTo>
                  <a:lnTo>
                    <a:pt x="1636818" y="79792"/>
                  </a:lnTo>
                  <a:lnTo>
                    <a:pt x="1618827" y="99740"/>
                  </a:lnTo>
                  <a:lnTo>
                    <a:pt x="1600835" y="119688"/>
                  </a:lnTo>
                  <a:lnTo>
                    <a:pt x="1582844" y="139637"/>
                  </a:lnTo>
                  <a:lnTo>
                    <a:pt x="1564853" y="159585"/>
                  </a:lnTo>
                  <a:lnTo>
                    <a:pt x="1546862" y="179533"/>
                  </a:lnTo>
                  <a:lnTo>
                    <a:pt x="1528871" y="199481"/>
                  </a:lnTo>
                  <a:lnTo>
                    <a:pt x="1510880" y="219429"/>
                  </a:lnTo>
                  <a:lnTo>
                    <a:pt x="1492889" y="239377"/>
                  </a:lnTo>
                  <a:lnTo>
                    <a:pt x="1474898" y="259325"/>
                  </a:lnTo>
                  <a:lnTo>
                    <a:pt x="1456907" y="279274"/>
                  </a:lnTo>
                  <a:lnTo>
                    <a:pt x="1438916" y="299222"/>
                  </a:lnTo>
                  <a:lnTo>
                    <a:pt x="1420925" y="319170"/>
                  </a:lnTo>
                  <a:lnTo>
                    <a:pt x="1402934" y="339118"/>
                  </a:lnTo>
                  <a:lnTo>
                    <a:pt x="1384943" y="359066"/>
                  </a:lnTo>
                  <a:lnTo>
                    <a:pt x="1366952" y="379014"/>
                  </a:lnTo>
                  <a:lnTo>
                    <a:pt x="1348961" y="398963"/>
                  </a:lnTo>
                  <a:lnTo>
                    <a:pt x="1330970" y="418911"/>
                  </a:lnTo>
                  <a:lnTo>
                    <a:pt x="1312979" y="438859"/>
                  </a:lnTo>
                  <a:lnTo>
                    <a:pt x="1294988" y="458807"/>
                  </a:lnTo>
                  <a:lnTo>
                    <a:pt x="1276997" y="478755"/>
                  </a:lnTo>
                  <a:lnTo>
                    <a:pt x="1259005" y="498703"/>
                  </a:lnTo>
                  <a:lnTo>
                    <a:pt x="1241014" y="518651"/>
                  </a:lnTo>
                  <a:lnTo>
                    <a:pt x="1223023" y="538600"/>
                  </a:lnTo>
                  <a:lnTo>
                    <a:pt x="1205032" y="558548"/>
                  </a:lnTo>
                  <a:lnTo>
                    <a:pt x="1187041" y="578496"/>
                  </a:lnTo>
                  <a:lnTo>
                    <a:pt x="1169050" y="598444"/>
                  </a:lnTo>
                  <a:lnTo>
                    <a:pt x="1151059" y="618392"/>
                  </a:lnTo>
                  <a:lnTo>
                    <a:pt x="1133068" y="638340"/>
                  </a:lnTo>
                  <a:lnTo>
                    <a:pt x="1115077" y="658288"/>
                  </a:lnTo>
                  <a:lnTo>
                    <a:pt x="1097086" y="678237"/>
                  </a:lnTo>
                  <a:lnTo>
                    <a:pt x="1079095" y="698185"/>
                  </a:lnTo>
                  <a:lnTo>
                    <a:pt x="1061104" y="718133"/>
                  </a:lnTo>
                  <a:lnTo>
                    <a:pt x="1043113" y="738081"/>
                  </a:lnTo>
                  <a:lnTo>
                    <a:pt x="1025122" y="758029"/>
                  </a:lnTo>
                  <a:lnTo>
                    <a:pt x="1007131" y="777977"/>
                  </a:lnTo>
                  <a:lnTo>
                    <a:pt x="989140" y="797926"/>
                  </a:lnTo>
                  <a:lnTo>
                    <a:pt x="971149" y="817874"/>
                  </a:lnTo>
                  <a:lnTo>
                    <a:pt x="953158" y="837822"/>
                  </a:lnTo>
                  <a:lnTo>
                    <a:pt x="935167" y="857770"/>
                  </a:lnTo>
                  <a:lnTo>
                    <a:pt x="917175" y="877718"/>
                  </a:lnTo>
                  <a:lnTo>
                    <a:pt x="899184" y="897666"/>
                  </a:lnTo>
                  <a:lnTo>
                    <a:pt x="881193" y="917614"/>
                  </a:lnTo>
                  <a:lnTo>
                    <a:pt x="863202" y="937563"/>
                  </a:lnTo>
                  <a:lnTo>
                    <a:pt x="845211" y="957511"/>
                  </a:lnTo>
                  <a:lnTo>
                    <a:pt x="827220" y="977459"/>
                  </a:lnTo>
                  <a:lnTo>
                    <a:pt x="809229" y="997407"/>
                  </a:lnTo>
                  <a:lnTo>
                    <a:pt x="791238" y="1017355"/>
                  </a:lnTo>
                  <a:lnTo>
                    <a:pt x="773247" y="1037303"/>
                  </a:lnTo>
                  <a:lnTo>
                    <a:pt x="755256" y="1057252"/>
                  </a:lnTo>
                  <a:lnTo>
                    <a:pt x="737265" y="1077200"/>
                  </a:lnTo>
                  <a:lnTo>
                    <a:pt x="719274" y="1097148"/>
                  </a:lnTo>
                  <a:lnTo>
                    <a:pt x="701283" y="1117096"/>
                  </a:lnTo>
                  <a:lnTo>
                    <a:pt x="683292" y="1137044"/>
                  </a:lnTo>
                  <a:lnTo>
                    <a:pt x="665301" y="1156992"/>
                  </a:lnTo>
                  <a:lnTo>
                    <a:pt x="647310" y="1176940"/>
                  </a:lnTo>
                  <a:lnTo>
                    <a:pt x="629319" y="1196889"/>
                  </a:lnTo>
                  <a:lnTo>
                    <a:pt x="611328" y="1216837"/>
                  </a:lnTo>
                  <a:lnTo>
                    <a:pt x="593337" y="1236785"/>
                  </a:lnTo>
                  <a:lnTo>
                    <a:pt x="575345" y="1256733"/>
                  </a:lnTo>
                  <a:lnTo>
                    <a:pt x="557354" y="1276681"/>
                  </a:lnTo>
                  <a:lnTo>
                    <a:pt x="539363" y="1296629"/>
                  </a:lnTo>
                  <a:lnTo>
                    <a:pt x="521372" y="1316577"/>
                  </a:lnTo>
                  <a:lnTo>
                    <a:pt x="503381" y="1336526"/>
                  </a:lnTo>
                  <a:lnTo>
                    <a:pt x="485390" y="1356474"/>
                  </a:lnTo>
                  <a:lnTo>
                    <a:pt x="467399" y="1376422"/>
                  </a:lnTo>
                  <a:lnTo>
                    <a:pt x="449408" y="1396370"/>
                  </a:lnTo>
                  <a:lnTo>
                    <a:pt x="431417" y="1416318"/>
                  </a:lnTo>
                  <a:lnTo>
                    <a:pt x="413426" y="1436266"/>
                  </a:lnTo>
                  <a:lnTo>
                    <a:pt x="395435" y="1456215"/>
                  </a:lnTo>
                  <a:lnTo>
                    <a:pt x="377444" y="1476163"/>
                  </a:lnTo>
                  <a:lnTo>
                    <a:pt x="359453" y="1496111"/>
                  </a:lnTo>
                  <a:lnTo>
                    <a:pt x="341462" y="1516059"/>
                  </a:lnTo>
                  <a:lnTo>
                    <a:pt x="323471" y="1536007"/>
                  </a:lnTo>
                  <a:lnTo>
                    <a:pt x="305480" y="1555955"/>
                  </a:lnTo>
                  <a:lnTo>
                    <a:pt x="287489" y="1575903"/>
                  </a:lnTo>
                  <a:lnTo>
                    <a:pt x="269498" y="1595852"/>
                  </a:lnTo>
                  <a:lnTo>
                    <a:pt x="251507" y="1615800"/>
                  </a:lnTo>
                  <a:lnTo>
                    <a:pt x="233515" y="1635748"/>
                  </a:lnTo>
                  <a:lnTo>
                    <a:pt x="215524" y="1655696"/>
                  </a:lnTo>
                  <a:lnTo>
                    <a:pt x="197533" y="1675644"/>
                  </a:lnTo>
                  <a:lnTo>
                    <a:pt x="179542" y="1695592"/>
                  </a:lnTo>
                  <a:lnTo>
                    <a:pt x="161551" y="1715541"/>
                  </a:lnTo>
                  <a:lnTo>
                    <a:pt x="143560" y="1735489"/>
                  </a:lnTo>
                  <a:lnTo>
                    <a:pt x="125569" y="1755437"/>
                  </a:lnTo>
                  <a:lnTo>
                    <a:pt x="107578" y="1775385"/>
                  </a:lnTo>
                  <a:lnTo>
                    <a:pt x="89587" y="1795333"/>
                  </a:lnTo>
                  <a:lnTo>
                    <a:pt x="71596" y="1815281"/>
                  </a:lnTo>
                  <a:lnTo>
                    <a:pt x="53605" y="1835229"/>
                  </a:lnTo>
                  <a:lnTo>
                    <a:pt x="35614" y="1855178"/>
                  </a:lnTo>
                  <a:lnTo>
                    <a:pt x="17623" y="1875126"/>
                  </a:lnTo>
                  <a:lnTo>
                    <a:pt x="0" y="18946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837886" y="7563791"/>
              <a:ext cx="136988" cy="140828"/>
            </a:xfrm>
            <a:custGeom>
              <a:avLst/>
              <a:pathLst>
                <a:path w="136988" h="140828">
                  <a:moveTo>
                    <a:pt x="30054" y="0"/>
                  </a:moveTo>
                  <a:lnTo>
                    <a:pt x="0" y="140828"/>
                  </a:lnTo>
                  <a:lnTo>
                    <a:pt x="136988" y="964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771464" y="3300015"/>
              <a:ext cx="900276" cy="777751"/>
            </a:xfrm>
            <a:custGeom>
              <a:avLst/>
              <a:pathLst>
                <a:path w="900276" h="777751">
                  <a:moveTo>
                    <a:pt x="0" y="0"/>
                  </a:moveTo>
                  <a:lnTo>
                    <a:pt x="9919" y="8569"/>
                  </a:lnTo>
                  <a:lnTo>
                    <a:pt x="19838" y="17138"/>
                  </a:lnTo>
                  <a:lnTo>
                    <a:pt x="29757" y="25707"/>
                  </a:lnTo>
                  <a:lnTo>
                    <a:pt x="39676" y="34276"/>
                  </a:lnTo>
                  <a:lnTo>
                    <a:pt x="49596" y="42846"/>
                  </a:lnTo>
                  <a:lnTo>
                    <a:pt x="59515" y="51415"/>
                  </a:lnTo>
                  <a:lnTo>
                    <a:pt x="69434" y="59984"/>
                  </a:lnTo>
                  <a:lnTo>
                    <a:pt x="79353" y="68553"/>
                  </a:lnTo>
                  <a:lnTo>
                    <a:pt x="89272" y="77123"/>
                  </a:lnTo>
                  <a:lnTo>
                    <a:pt x="99192" y="85692"/>
                  </a:lnTo>
                  <a:lnTo>
                    <a:pt x="109111" y="94261"/>
                  </a:lnTo>
                  <a:lnTo>
                    <a:pt x="119030" y="102830"/>
                  </a:lnTo>
                  <a:lnTo>
                    <a:pt x="128949" y="111400"/>
                  </a:lnTo>
                  <a:lnTo>
                    <a:pt x="138869" y="119969"/>
                  </a:lnTo>
                  <a:lnTo>
                    <a:pt x="148788" y="128538"/>
                  </a:lnTo>
                  <a:lnTo>
                    <a:pt x="158707" y="137107"/>
                  </a:lnTo>
                  <a:lnTo>
                    <a:pt x="168626" y="145677"/>
                  </a:lnTo>
                  <a:lnTo>
                    <a:pt x="178545" y="154246"/>
                  </a:lnTo>
                  <a:lnTo>
                    <a:pt x="188465" y="162815"/>
                  </a:lnTo>
                  <a:lnTo>
                    <a:pt x="198384" y="171384"/>
                  </a:lnTo>
                  <a:lnTo>
                    <a:pt x="208303" y="179954"/>
                  </a:lnTo>
                  <a:lnTo>
                    <a:pt x="218222" y="188523"/>
                  </a:lnTo>
                  <a:lnTo>
                    <a:pt x="228142" y="197092"/>
                  </a:lnTo>
                  <a:lnTo>
                    <a:pt x="238061" y="205661"/>
                  </a:lnTo>
                  <a:lnTo>
                    <a:pt x="247980" y="214231"/>
                  </a:lnTo>
                  <a:lnTo>
                    <a:pt x="257899" y="222800"/>
                  </a:lnTo>
                  <a:lnTo>
                    <a:pt x="267818" y="231369"/>
                  </a:lnTo>
                  <a:lnTo>
                    <a:pt x="277738" y="239938"/>
                  </a:lnTo>
                  <a:lnTo>
                    <a:pt x="287657" y="248508"/>
                  </a:lnTo>
                  <a:lnTo>
                    <a:pt x="297576" y="257077"/>
                  </a:lnTo>
                  <a:lnTo>
                    <a:pt x="307495" y="265646"/>
                  </a:lnTo>
                  <a:lnTo>
                    <a:pt x="317415" y="274215"/>
                  </a:lnTo>
                  <a:lnTo>
                    <a:pt x="327334" y="282785"/>
                  </a:lnTo>
                  <a:lnTo>
                    <a:pt x="337253" y="291354"/>
                  </a:lnTo>
                  <a:lnTo>
                    <a:pt x="347172" y="299923"/>
                  </a:lnTo>
                  <a:lnTo>
                    <a:pt x="357091" y="308492"/>
                  </a:lnTo>
                  <a:lnTo>
                    <a:pt x="367011" y="317062"/>
                  </a:lnTo>
                  <a:lnTo>
                    <a:pt x="376930" y="325631"/>
                  </a:lnTo>
                  <a:lnTo>
                    <a:pt x="386849" y="334200"/>
                  </a:lnTo>
                  <a:lnTo>
                    <a:pt x="396768" y="342769"/>
                  </a:lnTo>
                  <a:lnTo>
                    <a:pt x="406688" y="351338"/>
                  </a:lnTo>
                  <a:lnTo>
                    <a:pt x="416607" y="359908"/>
                  </a:lnTo>
                  <a:lnTo>
                    <a:pt x="426526" y="368477"/>
                  </a:lnTo>
                  <a:lnTo>
                    <a:pt x="436445" y="377046"/>
                  </a:lnTo>
                  <a:lnTo>
                    <a:pt x="446364" y="385615"/>
                  </a:lnTo>
                  <a:lnTo>
                    <a:pt x="456284" y="394185"/>
                  </a:lnTo>
                  <a:lnTo>
                    <a:pt x="466203" y="402754"/>
                  </a:lnTo>
                  <a:lnTo>
                    <a:pt x="476122" y="411323"/>
                  </a:lnTo>
                  <a:lnTo>
                    <a:pt x="486041" y="419892"/>
                  </a:lnTo>
                  <a:lnTo>
                    <a:pt x="495961" y="428462"/>
                  </a:lnTo>
                  <a:lnTo>
                    <a:pt x="505880" y="437031"/>
                  </a:lnTo>
                  <a:lnTo>
                    <a:pt x="515799" y="445600"/>
                  </a:lnTo>
                  <a:lnTo>
                    <a:pt x="525718" y="454169"/>
                  </a:lnTo>
                  <a:lnTo>
                    <a:pt x="535637" y="462739"/>
                  </a:lnTo>
                  <a:lnTo>
                    <a:pt x="545557" y="471308"/>
                  </a:lnTo>
                  <a:lnTo>
                    <a:pt x="555476" y="479877"/>
                  </a:lnTo>
                  <a:lnTo>
                    <a:pt x="565395" y="488446"/>
                  </a:lnTo>
                  <a:lnTo>
                    <a:pt x="575314" y="497016"/>
                  </a:lnTo>
                  <a:lnTo>
                    <a:pt x="585234" y="505585"/>
                  </a:lnTo>
                  <a:lnTo>
                    <a:pt x="595153" y="514154"/>
                  </a:lnTo>
                  <a:lnTo>
                    <a:pt x="605072" y="522723"/>
                  </a:lnTo>
                  <a:lnTo>
                    <a:pt x="614991" y="531293"/>
                  </a:lnTo>
                  <a:lnTo>
                    <a:pt x="624910" y="539862"/>
                  </a:lnTo>
                  <a:lnTo>
                    <a:pt x="634830" y="548431"/>
                  </a:lnTo>
                  <a:lnTo>
                    <a:pt x="644749" y="557000"/>
                  </a:lnTo>
                  <a:lnTo>
                    <a:pt x="654668" y="565570"/>
                  </a:lnTo>
                  <a:lnTo>
                    <a:pt x="664587" y="574139"/>
                  </a:lnTo>
                  <a:lnTo>
                    <a:pt x="674507" y="582708"/>
                  </a:lnTo>
                  <a:lnTo>
                    <a:pt x="684426" y="591277"/>
                  </a:lnTo>
                  <a:lnTo>
                    <a:pt x="694345" y="599847"/>
                  </a:lnTo>
                  <a:lnTo>
                    <a:pt x="704264" y="608416"/>
                  </a:lnTo>
                  <a:lnTo>
                    <a:pt x="714183" y="616985"/>
                  </a:lnTo>
                  <a:lnTo>
                    <a:pt x="724103" y="625554"/>
                  </a:lnTo>
                  <a:lnTo>
                    <a:pt x="734022" y="634124"/>
                  </a:lnTo>
                  <a:lnTo>
                    <a:pt x="743941" y="642693"/>
                  </a:lnTo>
                  <a:lnTo>
                    <a:pt x="753860" y="651262"/>
                  </a:lnTo>
                  <a:lnTo>
                    <a:pt x="763780" y="659831"/>
                  </a:lnTo>
                  <a:lnTo>
                    <a:pt x="773699" y="668400"/>
                  </a:lnTo>
                  <a:lnTo>
                    <a:pt x="783618" y="676970"/>
                  </a:lnTo>
                  <a:lnTo>
                    <a:pt x="793537" y="685539"/>
                  </a:lnTo>
                  <a:lnTo>
                    <a:pt x="803456" y="694108"/>
                  </a:lnTo>
                  <a:lnTo>
                    <a:pt x="813376" y="702677"/>
                  </a:lnTo>
                  <a:lnTo>
                    <a:pt x="823295" y="711247"/>
                  </a:lnTo>
                  <a:lnTo>
                    <a:pt x="833214" y="719816"/>
                  </a:lnTo>
                  <a:lnTo>
                    <a:pt x="843133" y="728385"/>
                  </a:lnTo>
                  <a:lnTo>
                    <a:pt x="853053" y="736954"/>
                  </a:lnTo>
                  <a:lnTo>
                    <a:pt x="862972" y="745524"/>
                  </a:lnTo>
                  <a:lnTo>
                    <a:pt x="872891" y="754093"/>
                  </a:lnTo>
                  <a:lnTo>
                    <a:pt x="882810" y="762662"/>
                  </a:lnTo>
                  <a:lnTo>
                    <a:pt x="892729" y="771231"/>
                  </a:lnTo>
                  <a:lnTo>
                    <a:pt x="900276" y="77775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530302" y="3941756"/>
              <a:ext cx="141438" cy="136009"/>
            </a:xfrm>
            <a:custGeom>
              <a:avLst/>
              <a:pathLst>
                <a:path w="141438" h="136009">
                  <a:moveTo>
                    <a:pt x="0" y="108968"/>
                  </a:moveTo>
                  <a:lnTo>
                    <a:pt x="141438" y="136009"/>
                  </a:lnTo>
                  <a:lnTo>
                    <a:pt x="94137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800938" y="3403915"/>
              <a:ext cx="152272" cy="536787"/>
            </a:xfrm>
            <a:custGeom>
              <a:avLst/>
              <a:pathLst>
                <a:path w="152272" h="536787">
                  <a:moveTo>
                    <a:pt x="152272" y="536787"/>
                  </a:moveTo>
                  <a:lnTo>
                    <a:pt x="150436" y="530316"/>
                  </a:lnTo>
                  <a:lnTo>
                    <a:pt x="148600" y="523844"/>
                  </a:lnTo>
                  <a:lnTo>
                    <a:pt x="146765" y="517372"/>
                  </a:lnTo>
                  <a:lnTo>
                    <a:pt x="144929" y="510901"/>
                  </a:lnTo>
                  <a:lnTo>
                    <a:pt x="143093" y="504429"/>
                  </a:lnTo>
                  <a:lnTo>
                    <a:pt x="141257" y="497958"/>
                  </a:lnTo>
                  <a:lnTo>
                    <a:pt x="139421" y="491486"/>
                  </a:lnTo>
                  <a:lnTo>
                    <a:pt x="137585" y="485014"/>
                  </a:lnTo>
                  <a:lnTo>
                    <a:pt x="135750" y="478543"/>
                  </a:lnTo>
                  <a:lnTo>
                    <a:pt x="133914" y="472071"/>
                  </a:lnTo>
                  <a:lnTo>
                    <a:pt x="132078" y="465600"/>
                  </a:lnTo>
                  <a:lnTo>
                    <a:pt x="130242" y="459128"/>
                  </a:lnTo>
                  <a:lnTo>
                    <a:pt x="128406" y="452656"/>
                  </a:lnTo>
                  <a:lnTo>
                    <a:pt x="126571" y="446185"/>
                  </a:lnTo>
                  <a:lnTo>
                    <a:pt x="124735" y="439713"/>
                  </a:lnTo>
                  <a:lnTo>
                    <a:pt x="122899" y="433242"/>
                  </a:lnTo>
                  <a:lnTo>
                    <a:pt x="121063" y="426770"/>
                  </a:lnTo>
                  <a:lnTo>
                    <a:pt x="119227" y="420298"/>
                  </a:lnTo>
                  <a:lnTo>
                    <a:pt x="117391" y="413827"/>
                  </a:lnTo>
                  <a:lnTo>
                    <a:pt x="115556" y="407355"/>
                  </a:lnTo>
                  <a:lnTo>
                    <a:pt x="113720" y="400884"/>
                  </a:lnTo>
                  <a:lnTo>
                    <a:pt x="111884" y="394412"/>
                  </a:lnTo>
                  <a:lnTo>
                    <a:pt x="110048" y="387941"/>
                  </a:lnTo>
                  <a:lnTo>
                    <a:pt x="108212" y="381469"/>
                  </a:lnTo>
                  <a:lnTo>
                    <a:pt x="106376" y="374997"/>
                  </a:lnTo>
                  <a:lnTo>
                    <a:pt x="104541" y="368526"/>
                  </a:lnTo>
                  <a:lnTo>
                    <a:pt x="102705" y="362054"/>
                  </a:lnTo>
                  <a:lnTo>
                    <a:pt x="100869" y="355583"/>
                  </a:lnTo>
                  <a:lnTo>
                    <a:pt x="99033" y="349111"/>
                  </a:lnTo>
                  <a:lnTo>
                    <a:pt x="97197" y="342639"/>
                  </a:lnTo>
                  <a:lnTo>
                    <a:pt x="95362" y="336168"/>
                  </a:lnTo>
                  <a:lnTo>
                    <a:pt x="93526" y="329696"/>
                  </a:lnTo>
                  <a:lnTo>
                    <a:pt x="91690" y="323225"/>
                  </a:lnTo>
                  <a:lnTo>
                    <a:pt x="89854" y="316753"/>
                  </a:lnTo>
                  <a:lnTo>
                    <a:pt x="88018" y="310281"/>
                  </a:lnTo>
                  <a:lnTo>
                    <a:pt x="86182" y="303810"/>
                  </a:lnTo>
                  <a:lnTo>
                    <a:pt x="84347" y="297338"/>
                  </a:lnTo>
                  <a:lnTo>
                    <a:pt x="82511" y="290867"/>
                  </a:lnTo>
                  <a:lnTo>
                    <a:pt x="80675" y="284395"/>
                  </a:lnTo>
                  <a:lnTo>
                    <a:pt x="78839" y="277923"/>
                  </a:lnTo>
                  <a:lnTo>
                    <a:pt x="77003" y="271452"/>
                  </a:lnTo>
                  <a:lnTo>
                    <a:pt x="75168" y="264980"/>
                  </a:lnTo>
                  <a:lnTo>
                    <a:pt x="73332" y="258509"/>
                  </a:lnTo>
                  <a:lnTo>
                    <a:pt x="71496" y="252037"/>
                  </a:lnTo>
                  <a:lnTo>
                    <a:pt x="69660" y="245565"/>
                  </a:lnTo>
                  <a:lnTo>
                    <a:pt x="67824" y="239094"/>
                  </a:lnTo>
                  <a:lnTo>
                    <a:pt x="65988" y="232622"/>
                  </a:lnTo>
                  <a:lnTo>
                    <a:pt x="64153" y="226151"/>
                  </a:lnTo>
                  <a:lnTo>
                    <a:pt x="62317" y="219679"/>
                  </a:lnTo>
                  <a:lnTo>
                    <a:pt x="60481" y="213207"/>
                  </a:lnTo>
                  <a:lnTo>
                    <a:pt x="58645" y="206736"/>
                  </a:lnTo>
                  <a:lnTo>
                    <a:pt x="56809" y="200264"/>
                  </a:lnTo>
                  <a:lnTo>
                    <a:pt x="54973" y="193793"/>
                  </a:lnTo>
                  <a:lnTo>
                    <a:pt x="53138" y="187321"/>
                  </a:lnTo>
                  <a:lnTo>
                    <a:pt x="51302" y="180849"/>
                  </a:lnTo>
                  <a:lnTo>
                    <a:pt x="49466" y="174378"/>
                  </a:lnTo>
                  <a:lnTo>
                    <a:pt x="47630" y="167906"/>
                  </a:lnTo>
                  <a:lnTo>
                    <a:pt x="45794" y="161435"/>
                  </a:lnTo>
                  <a:lnTo>
                    <a:pt x="43959" y="154963"/>
                  </a:lnTo>
                  <a:lnTo>
                    <a:pt x="42123" y="148491"/>
                  </a:lnTo>
                  <a:lnTo>
                    <a:pt x="40287" y="142020"/>
                  </a:lnTo>
                  <a:lnTo>
                    <a:pt x="38451" y="135548"/>
                  </a:lnTo>
                  <a:lnTo>
                    <a:pt x="36615" y="129077"/>
                  </a:lnTo>
                  <a:lnTo>
                    <a:pt x="34779" y="122605"/>
                  </a:lnTo>
                  <a:lnTo>
                    <a:pt x="32944" y="116133"/>
                  </a:lnTo>
                  <a:lnTo>
                    <a:pt x="31108" y="109662"/>
                  </a:lnTo>
                  <a:lnTo>
                    <a:pt x="29272" y="103190"/>
                  </a:lnTo>
                  <a:lnTo>
                    <a:pt x="27436" y="96719"/>
                  </a:lnTo>
                  <a:lnTo>
                    <a:pt x="25600" y="90247"/>
                  </a:lnTo>
                  <a:lnTo>
                    <a:pt x="23765" y="83775"/>
                  </a:lnTo>
                  <a:lnTo>
                    <a:pt x="21929" y="77304"/>
                  </a:lnTo>
                  <a:lnTo>
                    <a:pt x="20093" y="70832"/>
                  </a:lnTo>
                  <a:lnTo>
                    <a:pt x="18257" y="64361"/>
                  </a:lnTo>
                  <a:lnTo>
                    <a:pt x="16421" y="57889"/>
                  </a:lnTo>
                  <a:lnTo>
                    <a:pt x="14585" y="51417"/>
                  </a:lnTo>
                  <a:lnTo>
                    <a:pt x="12750" y="44946"/>
                  </a:lnTo>
                  <a:lnTo>
                    <a:pt x="10914" y="38474"/>
                  </a:lnTo>
                  <a:lnTo>
                    <a:pt x="9078" y="32003"/>
                  </a:lnTo>
                  <a:lnTo>
                    <a:pt x="7242" y="25531"/>
                  </a:lnTo>
                  <a:lnTo>
                    <a:pt x="5406" y="19059"/>
                  </a:lnTo>
                  <a:lnTo>
                    <a:pt x="3570" y="12588"/>
                  </a:lnTo>
                  <a:lnTo>
                    <a:pt x="1735" y="61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4765704" y="3403915"/>
              <a:ext cx="138533" cy="139623"/>
            </a:xfrm>
            <a:custGeom>
              <a:avLst/>
              <a:pathLst>
                <a:path w="138533" h="139623">
                  <a:moveTo>
                    <a:pt x="138533" y="100324"/>
                  </a:moveTo>
                  <a:lnTo>
                    <a:pt x="35233" y="0"/>
                  </a:lnTo>
                  <a:lnTo>
                    <a:pt x="0" y="1396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440031" y="5572861"/>
              <a:ext cx="1274146" cy="337009"/>
            </a:xfrm>
            <a:custGeom>
              <a:avLst/>
              <a:pathLst>
                <a:path w="1274146" h="337009">
                  <a:moveTo>
                    <a:pt x="0" y="337009"/>
                  </a:moveTo>
                  <a:lnTo>
                    <a:pt x="13924" y="333326"/>
                  </a:lnTo>
                  <a:lnTo>
                    <a:pt x="27849" y="329643"/>
                  </a:lnTo>
                  <a:lnTo>
                    <a:pt x="41774" y="325959"/>
                  </a:lnTo>
                  <a:lnTo>
                    <a:pt x="55699" y="322276"/>
                  </a:lnTo>
                  <a:lnTo>
                    <a:pt x="69624" y="318593"/>
                  </a:lnTo>
                  <a:lnTo>
                    <a:pt x="83548" y="314910"/>
                  </a:lnTo>
                  <a:lnTo>
                    <a:pt x="97473" y="311227"/>
                  </a:lnTo>
                  <a:lnTo>
                    <a:pt x="111398" y="307544"/>
                  </a:lnTo>
                  <a:lnTo>
                    <a:pt x="125323" y="303861"/>
                  </a:lnTo>
                  <a:lnTo>
                    <a:pt x="139248" y="300178"/>
                  </a:lnTo>
                  <a:lnTo>
                    <a:pt x="153172" y="296495"/>
                  </a:lnTo>
                  <a:lnTo>
                    <a:pt x="167097" y="292812"/>
                  </a:lnTo>
                  <a:lnTo>
                    <a:pt x="181022" y="289129"/>
                  </a:lnTo>
                  <a:lnTo>
                    <a:pt x="194947" y="285446"/>
                  </a:lnTo>
                  <a:lnTo>
                    <a:pt x="208872" y="281762"/>
                  </a:lnTo>
                  <a:lnTo>
                    <a:pt x="222796" y="278079"/>
                  </a:lnTo>
                  <a:lnTo>
                    <a:pt x="236721" y="274396"/>
                  </a:lnTo>
                  <a:lnTo>
                    <a:pt x="250646" y="270713"/>
                  </a:lnTo>
                  <a:lnTo>
                    <a:pt x="264571" y="267030"/>
                  </a:lnTo>
                  <a:lnTo>
                    <a:pt x="278496" y="263347"/>
                  </a:lnTo>
                  <a:lnTo>
                    <a:pt x="292420" y="259664"/>
                  </a:lnTo>
                  <a:lnTo>
                    <a:pt x="306345" y="255981"/>
                  </a:lnTo>
                  <a:lnTo>
                    <a:pt x="320270" y="252298"/>
                  </a:lnTo>
                  <a:lnTo>
                    <a:pt x="334195" y="248615"/>
                  </a:lnTo>
                  <a:lnTo>
                    <a:pt x="348120" y="244932"/>
                  </a:lnTo>
                  <a:lnTo>
                    <a:pt x="362045" y="241249"/>
                  </a:lnTo>
                  <a:lnTo>
                    <a:pt x="375969" y="237565"/>
                  </a:lnTo>
                  <a:lnTo>
                    <a:pt x="389894" y="233882"/>
                  </a:lnTo>
                  <a:lnTo>
                    <a:pt x="403819" y="230199"/>
                  </a:lnTo>
                  <a:lnTo>
                    <a:pt x="417744" y="226516"/>
                  </a:lnTo>
                  <a:lnTo>
                    <a:pt x="431669" y="222833"/>
                  </a:lnTo>
                  <a:lnTo>
                    <a:pt x="445593" y="219150"/>
                  </a:lnTo>
                  <a:lnTo>
                    <a:pt x="459518" y="215467"/>
                  </a:lnTo>
                  <a:lnTo>
                    <a:pt x="473443" y="211784"/>
                  </a:lnTo>
                  <a:lnTo>
                    <a:pt x="487368" y="208101"/>
                  </a:lnTo>
                  <a:lnTo>
                    <a:pt x="501293" y="204418"/>
                  </a:lnTo>
                  <a:lnTo>
                    <a:pt x="515217" y="200735"/>
                  </a:lnTo>
                  <a:lnTo>
                    <a:pt x="529142" y="197052"/>
                  </a:lnTo>
                  <a:lnTo>
                    <a:pt x="543067" y="193368"/>
                  </a:lnTo>
                  <a:lnTo>
                    <a:pt x="556992" y="189685"/>
                  </a:lnTo>
                  <a:lnTo>
                    <a:pt x="570917" y="186002"/>
                  </a:lnTo>
                  <a:lnTo>
                    <a:pt x="584841" y="182319"/>
                  </a:lnTo>
                  <a:lnTo>
                    <a:pt x="598766" y="178636"/>
                  </a:lnTo>
                  <a:lnTo>
                    <a:pt x="612691" y="174953"/>
                  </a:lnTo>
                  <a:lnTo>
                    <a:pt x="626616" y="171270"/>
                  </a:lnTo>
                  <a:lnTo>
                    <a:pt x="640541" y="167587"/>
                  </a:lnTo>
                  <a:lnTo>
                    <a:pt x="654466" y="163904"/>
                  </a:lnTo>
                  <a:lnTo>
                    <a:pt x="668390" y="160221"/>
                  </a:lnTo>
                  <a:lnTo>
                    <a:pt x="682315" y="156538"/>
                  </a:lnTo>
                  <a:lnTo>
                    <a:pt x="696240" y="152854"/>
                  </a:lnTo>
                  <a:lnTo>
                    <a:pt x="710165" y="149171"/>
                  </a:lnTo>
                  <a:lnTo>
                    <a:pt x="724090" y="145488"/>
                  </a:lnTo>
                  <a:lnTo>
                    <a:pt x="738014" y="141805"/>
                  </a:lnTo>
                  <a:lnTo>
                    <a:pt x="751939" y="138122"/>
                  </a:lnTo>
                  <a:lnTo>
                    <a:pt x="765864" y="134439"/>
                  </a:lnTo>
                  <a:lnTo>
                    <a:pt x="779789" y="130756"/>
                  </a:lnTo>
                  <a:lnTo>
                    <a:pt x="793714" y="127073"/>
                  </a:lnTo>
                  <a:lnTo>
                    <a:pt x="807638" y="123390"/>
                  </a:lnTo>
                  <a:lnTo>
                    <a:pt x="821563" y="119707"/>
                  </a:lnTo>
                  <a:lnTo>
                    <a:pt x="835488" y="116024"/>
                  </a:lnTo>
                  <a:lnTo>
                    <a:pt x="849413" y="112341"/>
                  </a:lnTo>
                  <a:lnTo>
                    <a:pt x="863338" y="108657"/>
                  </a:lnTo>
                  <a:lnTo>
                    <a:pt x="877262" y="104974"/>
                  </a:lnTo>
                  <a:lnTo>
                    <a:pt x="891187" y="101291"/>
                  </a:lnTo>
                  <a:lnTo>
                    <a:pt x="905112" y="97608"/>
                  </a:lnTo>
                  <a:lnTo>
                    <a:pt x="919037" y="93925"/>
                  </a:lnTo>
                  <a:lnTo>
                    <a:pt x="932962" y="90242"/>
                  </a:lnTo>
                  <a:lnTo>
                    <a:pt x="946886" y="86559"/>
                  </a:lnTo>
                  <a:lnTo>
                    <a:pt x="960811" y="82876"/>
                  </a:lnTo>
                  <a:lnTo>
                    <a:pt x="974736" y="79193"/>
                  </a:lnTo>
                  <a:lnTo>
                    <a:pt x="988661" y="75510"/>
                  </a:lnTo>
                  <a:lnTo>
                    <a:pt x="1002586" y="71827"/>
                  </a:lnTo>
                  <a:lnTo>
                    <a:pt x="1016511" y="68144"/>
                  </a:lnTo>
                  <a:lnTo>
                    <a:pt x="1030435" y="64460"/>
                  </a:lnTo>
                  <a:lnTo>
                    <a:pt x="1044360" y="60777"/>
                  </a:lnTo>
                  <a:lnTo>
                    <a:pt x="1058285" y="57094"/>
                  </a:lnTo>
                  <a:lnTo>
                    <a:pt x="1072210" y="53411"/>
                  </a:lnTo>
                  <a:lnTo>
                    <a:pt x="1086135" y="49728"/>
                  </a:lnTo>
                  <a:lnTo>
                    <a:pt x="1100059" y="46045"/>
                  </a:lnTo>
                  <a:lnTo>
                    <a:pt x="1113984" y="42362"/>
                  </a:lnTo>
                  <a:lnTo>
                    <a:pt x="1127909" y="38679"/>
                  </a:lnTo>
                  <a:lnTo>
                    <a:pt x="1141834" y="34996"/>
                  </a:lnTo>
                  <a:lnTo>
                    <a:pt x="1155759" y="31313"/>
                  </a:lnTo>
                  <a:lnTo>
                    <a:pt x="1169683" y="27630"/>
                  </a:lnTo>
                  <a:lnTo>
                    <a:pt x="1183608" y="23947"/>
                  </a:lnTo>
                  <a:lnTo>
                    <a:pt x="1197533" y="20263"/>
                  </a:lnTo>
                  <a:lnTo>
                    <a:pt x="1211458" y="16580"/>
                  </a:lnTo>
                  <a:lnTo>
                    <a:pt x="1225383" y="12897"/>
                  </a:lnTo>
                  <a:lnTo>
                    <a:pt x="1239307" y="9214"/>
                  </a:lnTo>
                  <a:lnTo>
                    <a:pt x="1253232" y="5531"/>
                  </a:lnTo>
                  <a:lnTo>
                    <a:pt x="1267157" y="1848"/>
                  </a:lnTo>
                  <a:lnTo>
                    <a:pt x="1274146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575205" y="5535143"/>
              <a:ext cx="138972" cy="139212"/>
            </a:xfrm>
            <a:custGeom>
              <a:avLst/>
              <a:pathLst>
                <a:path w="138972" h="139212">
                  <a:moveTo>
                    <a:pt x="36821" y="139212"/>
                  </a:moveTo>
                  <a:lnTo>
                    <a:pt x="138972" y="377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6085921" y="5704581"/>
              <a:ext cx="354110" cy="205289"/>
            </a:xfrm>
            <a:custGeom>
              <a:avLst/>
              <a:pathLst>
                <a:path w="354110" h="205289">
                  <a:moveTo>
                    <a:pt x="354110" y="205289"/>
                  </a:moveTo>
                  <a:lnTo>
                    <a:pt x="349589" y="202668"/>
                  </a:lnTo>
                  <a:lnTo>
                    <a:pt x="345068" y="200047"/>
                  </a:lnTo>
                  <a:lnTo>
                    <a:pt x="340548" y="197427"/>
                  </a:lnTo>
                  <a:lnTo>
                    <a:pt x="336027" y="194806"/>
                  </a:lnTo>
                  <a:lnTo>
                    <a:pt x="331506" y="192185"/>
                  </a:lnTo>
                  <a:lnTo>
                    <a:pt x="326986" y="189564"/>
                  </a:lnTo>
                  <a:lnTo>
                    <a:pt x="322465" y="186943"/>
                  </a:lnTo>
                  <a:lnTo>
                    <a:pt x="317944" y="184323"/>
                  </a:lnTo>
                  <a:lnTo>
                    <a:pt x="313424" y="181702"/>
                  </a:lnTo>
                  <a:lnTo>
                    <a:pt x="308903" y="179081"/>
                  </a:lnTo>
                  <a:lnTo>
                    <a:pt x="304382" y="176460"/>
                  </a:lnTo>
                  <a:lnTo>
                    <a:pt x="299862" y="173840"/>
                  </a:lnTo>
                  <a:lnTo>
                    <a:pt x="295341" y="171219"/>
                  </a:lnTo>
                  <a:lnTo>
                    <a:pt x="290821" y="168598"/>
                  </a:lnTo>
                  <a:lnTo>
                    <a:pt x="286300" y="165977"/>
                  </a:lnTo>
                  <a:lnTo>
                    <a:pt x="281779" y="163357"/>
                  </a:lnTo>
                  <a:lnTo>
                    <a:pt x="277259" y="160736"/>
                  </a:lnTo>
                  <a:lnTo>
                    <a:pt x="272738" y="158115"/>
                  </a:lnTo>
                  <a:lnTo>
                    <a:pt x="268217" y="155494"/>
                  </a:lnTo>
                  <a:lnTo>
                    <a:pt x="263697" y="152873"/>
                  </a:lnTo>
                  <a:lnTo>
                    <a:pt x="259176" y="150253"/>
                  </a:lnTo>
                  <a:lnTo>
                    <a:pt x="254655" y="147632"/>
                  </a:lnTo>
                  <a:lnTo>
                    <a:pt x="250135" y="145011"/>
                  </a:lnTo>
                  <a:lnTo>
                    <a:pt x="245614" y="142390"/>
                  </a:lnTo>
                  <a:lnTo>
                    <a:pt x="241093" y="139770"/>
                  </a:lnTo>
                  <a:lnTo>
                    <a:pt x="236573" y="137149"/>
                  </a:lnTo>
                  <a:lnTo>
                    <a:pt x="232052" y="134528"/>
                  </a:lnTo>
                  <a:lnTo>
                    <a:pt x="227531" y="131907"/>
                  </a:lnTo>
                  <a:lnTo>
                    <a:pt x="223011" y="129287"/>
                  </a:lnTo>
                  <a:lnTo>
                    <a:pt x="218490" y="126666"/>
                  </a:lnTo>
                  <a:lnTo>
                    <a:pt x="213969" y="124045"/>
                  </a:lnTo>
                  <a:lnTo>
                    <a:pt x="209449" y="121424"/>
                  </a:lnTo>
                  <a:lnTo>
                    <a:pt x="204928" y="118803"/>
                  </a:lnTo>
                  <a:lnTo>
                    <a:pt x="200408" y="116183"/>
                  </a:lnTo>
                  <a:lnTo>
                    <a:pt x="195887" y="113562"/>
                  </a:lnTo>
                  <a:lnTo>
                    <a:pt x="191366" y="110941"/>
                  </a:lnTo>
                  <a:lnTo>
                    <a:pt x="186846" y="108320"/>
                  </a:lnTo>
                  <a:lnTo>
                    <a:pt x="182325" y="105700"/>
                  </a:lnTo>
                  <a:lnTo>
                    <a:pt x="177804" y="103079"/>
                  </a:lnTo>
                  <a:lnTo>
                    <a:pt x="173284" y="100458"/>
                  </a:lnTo>
                  <a:lnTo>
                    <a:pt x="168763" y="97837"/>
                  </a:lnTo>
                  <a:lnTo>
                    <a:pt x="164242" y="95216"/>
                  </a:lnTo>
                  <a:lnTo>
                    <a:pt x="159722" y="92596"/>
                  </a:lnTo>
                  <a:lnTo>
                    <a:pt x="155201" y="89975"/>
                  </a:lnTo>
                  <a:lnTo>
                    <a:pt x="150680" y="87354"/>
                  </a:lnTo>
                  <a:lnTo>
                    <a:pt x="146160" y="84733"/>
                  </a:lnTo>
                  <a:lnTo>
                    <a:pt x="141639" y="82113"/>
                  </a:lnTo>
                  <a:lnTo>
                    <a:pt x="137118" y="79492"/>
                  </a:lnTo>
                  <a:lnTo>
                    <a:pt x="132598" y="76871"/>
                  </a:lnTo>
                  <a:lnTo>
                    <a:pt x="128077" y="74250"/>
                  </a:lnTo>
                  <a:lnTo>
                    <a:pt x="123556" y="71630"/>
                  </a:lnTo>
                  <a:lnTo>
                    <a:pt x="119036" y="69009"/>
                  </a:lnTo>
                  <a:lnTo>
                    <a:pt x="114515" y="66388"/>
                  </a:lnTo>
                  <a:lnTo>
                    <a:pt x="109995" y="63767"/>
                  </a:lnTo>
                  <a:lnTo>
                    <a:pt x="105474" y="61146"/>
                  </a:lnTo>
                  <a:lnTo>
                    <a:pt x="100953" y="58526"/>
                  </a:lnTo>
                  <a:lnTo>
                    <a:pt x="96433" y="55905"/>
                  </a:lnTo>
                  <a:lnTo>
                    <a:pt x="91912" y="53284"/>
                  </a:lnTo>
                  <a:lnTo>
                    <a:pt x="87391" y="50663"/>
                  </a:lnTo>
                  <a:lnTo>
                    <a:pt x="82871" y="48043"/>
                  </a:lnTo>
                  <a:lnTo>
                    <a:pt x="78350" y="45422"/>
                  </a:lnTo>
                  <a:lnTo>
                    <a:pt x="73829" y="42801"/>
                  </a:lnTo>
                  <a:lnTo>
                    <a:pt x="69309" y="40180"/>
                  </a:lnTo>
                  <a:lnTo>
                    <a:pt x="64788" y="37560"/>
                  </a:lnTo>
                  <a:lnTo>
                    <a:pt x="60267" y="34939"/>
                  </a:lnTo>
                  <a:lnTo>
                    <a:pt x="55747" y="32318"/>
                  </a:lnTo>
                  <a:lnTo>
                    <a:pt x="51226" y="29697"/>
                  </a:lnTo>
                  <a:lnTo>
                    <a:pt x="46705" y="27076"/>
                  </a:lnTo>
                  <a:lnTo>
                    <a:pt x="42185" y="24456"/>
                  </a:lnTo>
                  <a:lnTo>
                    <a:pt x="37664" y="21835"/>
                  </a:lnTo>
                  <a:lnTo>
                    <a:pt x="33144" y="19214"/>
                  </a:lnTo>
                  <a:lnTo>
                    <a:pt x="28623" y="16593"/>
                  </a:lnTo>
                  <a:lnTo>
                    <a:pt x="24102" y="13973"/>
                  </a:lnTo>
                  <a:lnTo>
                    <a:pt x="19582" y="11352"/>
                  </a:lnTo>
                  <a:lnTo>
                    <a:pt x="15061" y="8731"/>
                  </a:lnTo>
                  <a:lnTo>
                    <a:pt x="10540" y="6110"/>
                  </a:lnTo>
                  <a:lnTo>
                    <a:pt x="6020" y="3490"/>
                  </a:lnTo>
                  <a:lnTo>
                    <a:pt x="1499" y="8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085921" y="5704581"/>
              <a:ext cx="143999" cy="124835"/>
            </a:xfrm>
            <a:custGeom>
              <a:avLst/>
              <a:pathLst>
                <a:path w="143999" h="124835">
                  <a:moveTo>
                    <a:pt x="143999" y="257"/>
                  </a:moveTo>
                  <a:lnTo>
                    <a:pt x="0" y="0"/>
                  </a:lnTo>
                  <a:lnTo>
                    <a:pt x="71777" y="1248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4694788" y="4517550"/>
              <a:ext cx="1745243" cy="1392320"/>
            </a:xfrm>
            <a:custGeom>
              <a:avLst/>
              <a:pathLst>
                <a:path w="1745243" h="1392320">
                  <a:moveTo>
                    <a:pt x="1745243" y="1392320"/>
                  </a:moveTo>
                  <a:lnTo>
                    <a:pt x="1726761" y="1377575"/>
                  </a:lnTo>
                  <a:lnTo>
                    <a:pt x="1708280" y="1362831"/>
                  </a:lnTo>
                  <a:lnTo>
                    <a:pt x="1689798" y="1348087"/>
                  </a:lnTo>
                  <a:lnTo>
                    <a:pt x="1671317" y="1333343"/>
                  </a:lnTo>
                  <a:lnTo>
                    <a:pt x="1652835" y="1318599"/>
                  </a:lnTo>
                  <a:lnTo>
                    <a:pt x="1634354" y="1303855"/>
                  </a:lnTo>
                  <a:lnTo>
                    <a:pt x="1615872" y="1289110"/>
                  </a:lnTo>
                  <a:lnTo>
                    <a:pt x="1597391" y="1274366"/>
                  </a:lnTo>
                  <a:lnTo>
                    <a:pt x="1578909" y="1259622"/>
                  </a:lnTo>
                  <a:lnTo>
                    <a:pt x="1560428" y="1244878"/>
                  </a:lnTo>
                  <a:lnTo>
                    <a:pt x="1541946" y="1230134"/>
                  </a:lnTo>
                  <a:lnTo>
                    <a:pt x="1523465" y="1215390"/>
                  </a:lnTo>
                  <a:lnTo>
                    <a:pt x="1504983" y="1200645"/>
                  </a:lnTo>
                  <a:lnTo>
                    <a:pt x="1486502" y="1185901"/>
                  </a:lnTo>
                  <a:lnTo>
                    <a:pt x="1468020" y="1171157"/>
                  </a:lnTo>
                  <a:lnTo>
                    <a:pt x="1449539" y="1156413"/>
                  </a:lnTo>
                  <a:lnTo>
                    <a:pt x="1431057" y="1141669"/>
                  </a:lnTo>
                  <a:lnTo>
                    <a:pt x="1412576" y="1126925"/>
                  </a:lnTo>
                  <a:lnTo>
                    <a:pt x="1394094" y="1112180"/>
                  </a:lnTo>
                  <a:lnTo>
                    <a:pt x="1375613" y="1097436"/>
                  </a:lnTo>
                  <a:lnTo>
                    <a:pt x="1357131" y="1082692"/>
                  </a:lnTo>
                  <a:lnTo>
                    <a:pt x="1338650" y="1067948"/>
                  </a:lnTo>
                  <a:lnTo>
                    <a:pt x="1320168" y="1053204"/>
                  </a:lnTo>
                  <a:lnTo>
                    <a:pt x="1301687" y="1038459"/>
                  </a:lnTo>
                  <a:lnTo>
                    <a:pt x="1283205" y="1023715"/>
                  </a:lnTo>
                  <a:lnTo>
                    <a:pt x="1264724" y="1008971"/>
                  </a:lnTo>
                  <a:lnTo>
                    <a:pt x="1246242" y="994227"/>
                  </a:lnTo>
                  <a:lnTo>
                    <a:pt x="1227761" y="979483"/>
                  </a:lnTo>
                  <a:lnTo>
                    <a:pt x="1209279" y="964739"/>
                  </a:lnTo>
                  <a:lnTo>
                    <a:pt x="1190798" y="949994"/>
                  </a:lnTo>
                  <a:lnTo>
                    <a:pt x="1172316" y="935250"/>
                  </a:lnTo>
                  <a:lnTo>
                    <a:pt x="1153835" y="920506"/>
                  </a:lnTo>
                  <a:lnTo>
                    <a:pt x="1135353" y="905762"/>
                  </a:lnTo>
                  <a:lnTo>
                    <a:pt x="1116872" y="891018"/>
                  </a:lnTo>
                  <a:lnTo>
                    <a:pt x="1098390" y="876274"/>
                  </a:lnTo>
                  <a:lnTo>
                    <a:pt x="1079909" y="861529"/>
                  </a:lnTo>
                  <a:lnTo>
                    <a:pt x="1061427" y="846785"/>
                  </a:lnTo>
                  <a:lnTo>
                    <a:pt x="1042946" y="832041"/>
                  </a:lnTo>
                  <a:lnTo>
                    <a:pt x="1024464" y="817297"/>
                  </a:lnTo>
                  <a:lnTo>
                    <a:pt x="1005983" y="802553"/>
                  </a:lnTo>
                  <a:lnTo>
                    <a:pt x="987501" y="787809"/>
                  </a:lnTo>
                  <a:lnTo>
                    <a:pt x="969020" y="773064"/>
                  </a:lnTo>
                  <a:lnTo>
                    <a:pt x="950538" y="758320"/>
                  </a:lnTo>
                  <a:lnTo>
                    <a:pt x="932057" y="743576"/>
                  </a:lnTo>
                  <a:lnTo>
                    <a:pt x="913575" y="728832"/>
                  </a:lnTo>
                  <a:lnTo>
                    <a:pt x="895094" y="714088"/>
                  </a:lnTo>
                  <a:lnTo>
                    <a:pt x="876612" y="699344"/>
                  </a:lnTo>
                  <a:lnTo>
                    <a:pt x="858131" y="684599"/>
                  </a:lnTo>
                  <a:lnTo>
                    <a:pt x="839649" y="669855"/>
                  </a:lnTo>
                  <a:lnTo>
                    <a:pt x="821168" y="655111"/>
                  </a:lnTo>
                  <a:lnTo>
                    <a:pt x="802686" y="640367"/>
                  </a:lnTo>
                  <a:lnTo>
                    <a:pt x="784205" y="625623"/>
                  </a:lnTo>
                  <a:lnTo>
                    <a:pt x="765723" y="610879"/>
                  </a:lnTo>
                  <a:lnTo>
                    <a:pt x="747242" y="596134"/>
                  </a:lnTo>
                  <a:lnTo>
                    <a:pt x="728760" y="581390"/>
                  </a:lnTo>
                  <a:lnTo>
                    <a:pt x="710279" y="566646"/>
                  </a:lnTo>
                  <a:lnTo>
                    <a:pt x="691797" y="551902"/>
                  </a:lnTo>
                  <a:lnTo>
                    <a:pt x="673316" y="537158"/>
                  </a:lnTo>
                  <a:lnTo>
                    <a:pt x="654834" y="522414"/>
                  </a:lnTo>
                  <a:lnTo>
                    <a:pt x="636353" y="507669"/>
                  </a:lnTo>
                  <a:lnTo>
                    <a:pt x="617871" y="492925"/>
                  </a:lnTo>
                  <a:lnTo>
                    <a:pt x="599390" y="478181"/>
                  </a:lnTo>
                  <a:lnTo>
                    <a:pt x="580908" y="463437"/>
                  </a:lnTo>
                  <a:lnTo>
                    <a:pt x="562427" y="448693"/>
                  </a:lnTo>
                  <a:lnTo>
                    <a:pt x="543945" y="433949"/>
                  </a:lnTo>
                  <a:lnTo>
                    <a:pt x="525464" y="419204"/>
                  </a:lnTo>
                  <a:lnTo>
                    <a:pt x="506982" y="404460"/>
                  </a:lnTo>
                  <a:lnTo>
                    <a:pt x="488501" y="389716"/>
                  </a:lnTo>
                  <a:lnTo>
                    <a:pt x="470019" y="374972"/>
                  </a:lnTo>
                  <a:lnTo>
                    <a:pt x="451538" y="360228"/>
                  </a:lnTo>
                  <a:lnTo>
                    <a:pt x="433056" y="345484"/>
                  </a:lnTo>
                  <a:lnTo>
                    <a:pt x="414575" y="330739"/>
                  </a:lnTo>
                  <a:lnTo>
                    <a:pt x="396093" y="315995"/>
                  </a:lnTo>
                  <a:lnTo>
                    <a:pt x="377612" y="301251"/>
                  </a:lnTo>
                  <a:lnTo>
                    <a:pt x="359130" y="286507"/>
                  </a:lnTo>
                  <a:lnTo>
                    <a:pt x="340649" y="271763"/>
                  </a:lnTo>
                  <a:lnTo>
                    <a:pt x="322167" y="257019"/>
                  </a:lnTo>
                  <a:lnTo>
                    <a:pt x="303686" y="242274"/>
                  </a:lnTo>
                  <a:lnTo>
                    <a:pt x="285204" y="227530"/>
                  </a:lnTo>
                  <a:lnTo>
                    <a:pt x="266723" y="212786"/>
                  </a:lnTo>
                  <a:lnTo>
                    <a:pt x="248241" y="198042"/>
                  </a:lnTo>
                  <a:lnTo>
                    <a:pt x="229760" y="183298"/>
                  </a:lnTo>
                  <a:lnTo>
                    <a:pt x="211278" y="168553"/>
                  </a:lnTo>
                  <a:lnTo>
                    <a:pt x="192797" y="153809"/>
                  </a:lnTo>
                  <a:lnTo>
                    <a:pt x="174315" y="139065"/>
                  </a:lnTo>
                  <a:lnTo>
                    <a:pt x="155834" y="124321"/>
                  </a:lnTo>
                  <a:lnTo>
                    <a:pt x="137352" y="109577"/>
                  </a:lnTo>
                  <a:lnTo>
                    <a:pt x="118871" y="94833"/>
                  </a:lnTo>
                  <a:lnTo>
                    <a:pt x="100389" y="80088"/>
                  </a:lnTo>
                  <a:lnTo>
                    <a:pt x="81908" y="65344"/>
                  </a:lnTo>
                  <a:lnTo>
                    <a:pt x="63426" y="50600"/>
                  </a:lnTo>
                  <a:lnTo>
                    <a:pt x="44945" y="35856"/>
                  </a:lnTo>
                  <a:lnTo>
                    <a:pt x="26463" y="21112"/>
                  </a:lnTo>
                  <a:lnTo>
                    <a:pt x="7982" y="636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4694788" y="4517550"/>
              <a:ext cx="142387" cy="134055"/>
            </a:xfrm>
            <a:custGeom>
              <a:avLst/>
              <a:pathLst>
                <a:path w="142387" h="134055">
                  <a:moveTo>
                    <a:pt x="142387" y="21488"/>
                  </a:moveTo>
                  <a:lnTo>
                    <a:pt x="0" y="0"/>
                  </a:lnTo>
                  <a:lnTo>
                    <a:pt x="52584" y="1340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144933" y="5909870"/>
              <a:ext cx="3295098" cy="810852"/>
            </a:xfrm>
            <a:custGeom>
              <a:avLst/>
              <a:pathLst>
                <a:path w="3295098" h="810852">
                  <a:moveTo>
                    <a:pt x="3295098" y="0"/>
                  </a:moveTo>
                  <a:lnTo>
                    <a:pt x="3260755" y="8451"/>
                  </a:lnTo>
                  <a:lnTo>
                    <a:pt x="3226412" y="16902"/>
                  </a:lnTo>
                  <a:lnTo>
                    <a:pt x="3192068" y="25353"/>
                  </a:lnTo>
                  <a:lnTo>
                    <a:pt x="3157725" y="33804"/>
                  </a:lnTo>
                  <a:lnTo>
                    <a:pt x="3123382" y="42255"/>
                  </a:lnTo>
                  <a:lnTo>
                    <a:pt x="3089039" y="50706"/>
                  </a:lnTo>
                  <a:lnTo>
                    <a:pt x="3054696" y="59157"/>
                  </a:lnTo>
                  <a:lnTo>
                    <a:pt x="3020353" y="67608"/>
                  </a:lnTo>
                  <a:lnTo>
                    <a:pt x="2986010" y="76059"/>
                  </a:lnTo>
                  <a:lnTo>
                    <a:pt x="2951667" y="84511"/>
                  </a:lnTo>
                  <a:lnTo>
                    <a:pt x="2917323" y="92962"/>
                  </a:lnTo>
                  <a:lnTo>
                    <a:pt x="2882980" y="101413"/>
                  </a:lnTo>
                  <a:lnTo>
                    <a:pt x="2848637" y="109864"/>
                  </a:lnTo>
                  <a:lnTo>
                    <a:pt x="2814294" y="118315"/>
                  </a:lnTo>
                  <a:lnTo>
                    <a:pt x="2779951" y="126766"/>
                  </a:lnTo>
                  <a:lnTo>
                    <a:pt x="2745608" y="135217"/>
                  </a:lnTo>
                  <a:lnTo>
                    <a:pt x="2711265" y="143668"/>
                  </a:lnTo>
                  <a:lnTo>
                    <a:pt x="2676922" y="152119"/>
                  </a:lnTo>
                  <a:lnTo>
                    <a:pt x="2642578" y="160570"/>
                  </a:lnTo>
                  <a:lnTo>
                    <a:pt x="2608235" y="169022"/>
                  </a:lnTo>
                  <a:lnTo>
                    <a:pt x="2573892" y="177473"/>
                  </a:lnTo>
                  <a:lnTo>
                    <a:pt x="2539549" y="185924"/>
                  </a:lnTo>
                  <a:lnTo>
                    <a:pt x="2505206" y="194375"/>
                  </a:lnTo>
                  <a:lnTo>
                    <a:pt x="2470863" y="202826"/>
                  </a:lnTo>
                  <a:lnTo>
                    <a:pt x="2436520" y="211277"/>
                  </a:lnTo>
                  <a:lnTo>
                    <a:pt x="2402176" y="219728"/>
                  </a:lnTo>
                  <a:lnTo>
                    <a:pt x="2367833" y="228179"/>
                  </a:lnTo>
                  <a:lnTo>
                    <a:pt x="2333490" y="236630"/>
                  </a:lnTo>
                  <a:lnTo>
                    <a:pt x="2299147" y="245081"/>
                  </a:lnTo>
                  <a:lnTo>
                    <a:pt x="2264804" y="253533"/>
                  </a:lnTo>
                  <a:lnTo>
                    <a:pt x="2230461" y="261984"/>
                  </a:lnTo>
                  <a:lnTo>
                    <a:pt x="2196118" y="270435"/>
                  </a:lnTo>
                  <a:lnTo>
                    <a:pt x="2161775" y="278886"/>
                  </a:lnTo>
                  <a:lnTo>
                    <a:pt x="2127431" y="287337"/>
                  </a:lnTo>
                  <a:lnTo>
                    <a:pt x="2093088" y="295788"/>
                  </a:lnTo>
                  <a:lnTo>
                    <a:pt x="2058745" y="304239"/>
                  </a:lnTo>
                  <a:lnTo>
                    <a:pt x="2024402" y="312690"/>
                  </a:lnTo>
                  <a:lnTo>
                    <a:pt x="1990059" y="321141"/>
                  </a:lnTo>
                  <a:lnTo>
                    <a:pt x="1955716" y="329592"/>
                  </a:lnTo>
                  <a:lnTo>
                    <a:pt x="1921373" y="338044"/>
                  </a:lnTo>
                  <a:lnTo>
                    <a:pt x="1887030" y="346495"/>
                  </a:lnTo>
                  <a:lnTo>
                    <a:pt x="1852686" y="354946"/>
                  </a:lnTo>
                  <a:lnTo>
                    <a:pt x="1818343" y="363397"/>
                  </a:lnTo>
                  <a:lnTo>
                    <a:pt x="1784000" y="371848"/>
                  </a:lnTo>
                  <a:lnTo>
                    <a:pt x="1749657" y="380299"/>
                  </a:lnTo>
                  <a:lnTo>
                    <a:pt x="1715314" y="388750"/>
                  </a:lnTo>
                  <a:lnTo>
                    <a:pt x="1680971" y="397201"/>
                  </a:lnTo>
                  <a:lnTo>
                    <a:pt x="1646628" y="405652"/>
                  </a:lnTo>
                  <a:lnTo>
                    <a:pt x="1612285" y="414103"/>
                  </a:lnTo>
                  <a:lnTo>
                    <a:pt x="1577941" y="422555"/>
                  </a:lnTo>
                  <a:lnTo>
                    <a:pt x="1543598" y="431006"/>
                  </a:lnTo>
                  <a:lnTo>
                    <a:pt x="1509255" y="439457"/>
                  </a:lnTo>
                  <a:lnTo>
                    <a:pt x="1474912" y="447908"/>
                  </a:lnTo>
                  <a:lnTo>
                    <a:pt x="1440569" y="456359"/>
                  </a:lnTo>
                  <a:lnTo>
                    <a:pt x="1406226" y="464810"/>
                  </a:lnTo>
                  <a:lnTo>
                    <a:pt x="1371883" y="473261"/>
                  </a:lnTo>
                  <a:lnTo>
                    <a:pt x="1337539" y="481712"/>
                  </a:lnTo>
                  <a:lnTo>
                    <a:pt x="1303196" y="490163"/>
                  </a:lnTo>
                  <a:lnTo>
                    <a:pt x="1268853" y="498614"/>
                  </a:lnTo>
                  <a:lnTo>
                    <a:pt x="1234510" y="507066"/>
                  </a:lnTo>
                  <a:lnTo>
                    <a:pt x="1200167" y="515517"/>
                  </a:lnTo>
                  <a:lnTo>
                    <a:pt x="1165824" y="523968"/>
                  </a:lnTo>
                  <a:lnTo>
                    <a:pt x="1131481" y="532419"/>
                  </a:lnTo>
                  <a:lnTo>
                    <a:pt x="1097138" y="540870"/>
                  </a:lnTo>
                  <a:lnTo>
                    <a:pt x="1062794" y="549321"/>
                  </a:lnTo>
                  <a:lnTo>
                    <a:pt x="1028451" y="557772"/>
                  </a:lnTo>
                  <a:lnTo>
                    <a:pt x="994108" y="566223"/>
                  </a:lnTo>
                  <a:lnTo>
                    <a:pt x="959765" y="574674"/>
                  </a:lnTo>
                  <a:lnTo>
                    <a:pt x="925422" y="583125"/>
                  </a:lnTo>
                  <a:lnTo>
                    <a:pt x="891079" y="591577"/>
                  </a:lnTo>
                  <a:lnTo>
                    <a:pt x="856736" y="600028"/>
                  </a:lnTo>
                  <a:lnTo>
                    <a:pt x="822393" y="608479"/>
                  </a:lnTo>
                  <a:lnTo>
                    <a:pt x="788049" y="616930"/>
                  </a:lnTo>
                  <a:lnTo>
                    <a:pt x="753706" y="625381"/>
                  </a:lnTo>
                  <a:lnTo>
                    <a:pt x="719363" y="633832"/>
                  </a:lnTo>
                  <a:lnTo>
                    <a:pt x="685020" y="642283"/>
                  </a:lnTo>
                  <a:lnTo>
                    <a:pt x="650677" y="650734"/>
                  </a:lnTo>
                  <a:lnTo>
                    <a:pt x="616334" y="659185"/>
                  </a:lnTo>
                  <a:lnTo>
                    <a:pt x="581991" y="667636"/>
                  </a:lnTo>
                  <a:lnTo>
                    <a:pt x="547648" y="676088"/>
                  </a:lnTo>
                  <a:lnTo>
                    <a:pt x="513304" y="684539"/>
                  </a:lnTo>
                  <a:lnTo>
                    <a:pt x="478961" y="692990"/>
                  </a:lnTo>
                  <a:lnTo>
                    <a:pt x="444618" y="701441"/>
                  </a:lnTo>
                  <a:lnTo>
                    <a:pt x="410275" y="709892"/>
                  </a:lnTo>
                  <a:lnTo>
                    <a:pt x="375932" y="718343"/>
                  </a:lnTo>
                  <a:lnTo>
                    <a:pt x="341589" y="726794"/>
                  </a:lnTo>
                  <a:lnTo>
                    <a:pt x="307246" y="735245"/>
                  </a:lnTo>
                  <a:lnTo>
                    <a:pt x="272902" y="743696"/>
                  </a:lnTo>
                  <a:lnTo>
                    <a:pt x="238559" y="752147"/>
                  </a:lnTo>
                  <a:lnTo>
                    <a:pt x="204216" y="760599"/>
                  </a:lnTo>
                  <a:lnTo>
                    <a:pt x="169873" y="769050"/>
                  </a:lnTo>
                  <a:lnTo>
                    <a:pt x="135530" y="777501"/>
                  </a:lnTo>
                  <a:lnTo>
                    <a:pt x="101187" y="785952"/>
                  </a:lnTo>
                  <a:lnTo>
                    <a:pt x="66844" y="794403"/>
                  </a:lnTo>
                  <a:lnTo>
                    <a:pt x="32501" y="802854"/>
                  </a:lnTo>
                  <a:lnTo>
                    <a:pt x="0" y="8108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144933" y="6621009"/>
              <a:ext cx="138299" cy="139828"/>
            </a:xfrm>
            <a:custGeom>
              <a:avLst/>
              <a:pathLst>
                <a:path w="138299" h="139828">
                  <a:moveTo>
                    <a:pt x="103890" y="0"/>
                  </a:moveTo>
                  <a:lnTo>
                    <a:pt x="0" y="99713"/>
                  </a:lnTo>
                  <a:lnTo>
                    <a:pt x="138299" y="1398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5959940" y="4699040"/>
              <a:ext cx="480091" cy="1210830"/>
            </a:xfrm>
            <a:custGeom>
              <a:avLst/>
              <a:pathLst>
                <a:path w="480091" h="1210830">
                  <a:moveTo>
                    <a:pt x="480091" y="1210830"/>
                  </a:moveTo>
                  <a:lnTo>
                    <a:pt x="474839" y="1197585"/>
                  </a:lnTo>
                  <a:lnTo>
                    <a:pt x="469588" y="1184340"/>
                  </a:lnTo>
                  <a:lnTo>
                    <a:pt x="464336" y="1171096"/>
                  </a:lnTo>
                  <a:lnTo>
                    <a:pt x="459085" y="1157851"/>
                  </a:lnTo>
                  <a:lnTo>
                    <a:pt x="453833" y="1144606"/>
                  </a:lnTo>
                  <a:lnTo>
                    <a:pt x="448582" y="1131361"/>
                  </a:lnTo>
                  <a:lnTo>
                    <a:pt x="443330" y="1118117"/>
                  </a:lnTo>
                  <a:lnTo>
                    <a:pt x="438079" y="1104872"/>
                  </a:lnTo>
                  <a:lnTo>
                    <a:pt x="432827" y="1091627"/>
                  </a:lnTo>
                  <a:lnTo>
                    <a:pt x="427576" y="1078383"/>
                  </a:lnTo>
                  <a:lnTo>
                    <a:pt x="422324" y="1065138"/>
                  </a:lnTo>
                  <a:lnTo>
                    <a:pt x="417073" y="1051893"/>
                  </a:lnTo>
                  <a:lnTo>
                    <a:pt x="411821" y="1038648"/>
                  </a:lnTo>
                  <a:lnTo>
                    <a:pt x="406570" y="1025404"/>
                  </a:lnTo>
                  <a:lnTo>
                    <a:pt x="401318" y="1012159"/>
                  </a:lnTo>
                  <a:lnTo>
                    <a:pt x="396067" y="998914"/>
                  </a:lnTo>
                  <a:lnTo>
                    <a:pt x="390815" y="985670"/>
                  </a:lnTo>
                  <a:lnTo>
                    <a:pt x="385564" y="972425"/>
                  </a:lnTo>
                  <a:lnTo>
                    <a:pt x="380312" y="959180"/>
                  </a:lnTo>
                  <a:lnTo>
                    <a:pt x="375061" y="945935"/>
                  </a:lnTo>
                  <a:lnTo>
                    <a:pt x="369809" y="932691"/>
                  </a:lnTo>
                  <a:lnTo>
                    <a:pt x="364558" y="919446"/>
                  </a:lnTo>
                  <a:lnTo>
                    <a:pt x="359306" y="906201"/>
                  </a:lnTo>
                  <a:lnTo>
                    <a:pt x="354055" y="892957"/>
                  </a:lnTo>
                  <a:lnTo>
                    <a:pt x="348803" y="879712"/>
                  </a:lnTo>
                  <a:lnTo>
                    <a:pt x="343552" y="866467"/>
                  </a:lnTo>
                  <a:lnTo>
                    <a:pt x="338300" y="853222"/>
                  </a:lnTo>
                  <a:lnTo>
                    <a:pt x="333049" y="839978"/>
                  </a:lnTo>
                  <a:lnTo>
                    <a:pt x="327797" y="826733"/>
                  </a:lnTo>
                  <a:lnTo>
                    <a:pt x="322546" y="813488"/>
                  </a:lnTo>
                  <a:lnTo>
                    <a:pt x="317294" y="800244"/>
                  </a:lnTo>
                  <a:lnTo>
                    <a:pt x="312043" y="786999"/>
                  </a:lnTo>
                  <a:lnTo>
                    <a:pt x="306791" y="773754"/>
                  </a:lnTo>
                  <a:lnTo>
                    <a:pt x="301540" y="760509"/>
                  </a:lnTo>
                  <a:lnTo>
                    <a:pt x="296288" y="747265"/>
                  </a:lnTo>
                  <a:lnTo>
                    <a:pt x="291037" y="734020"/>
                  </a:lnTo>
                  <a:lnTo>
                    <a:pt x="285785" y="720775"/>
                  </a:lnTo>
                  <a:lnTo>
                    <a:pt x="280534" y="707531"/>
                  </a:lnTo>
                  <a:lnTo>
                    <a:pt x="275282" y="694286"/>
                  </a:lnTo>
                  <a:lnTo>
                    <a:pt x="270031" y="681041"/>
                  </a:lnTo>
                  <a:lnTo>
                    <a:pt x="264779" y="667797"/>
                  </a:lnTo>
                  <a:lnTo>
                    <a:pt x="259528" y="654552"/>
                  </a:lnTo>
                  <a:lnTo>
                    <a:pt x="254276" y="641307"/>
                  </a:lnTo>
                  <a:lnTo>
                    <a:pt x="249025" y="628062"/>
                  </a:lnTo>
                  <a:lnTo>
                    <a:pt x="243773" y="614818"/>
                  </a:lnTo>
                  <a:lnTo>
                    <a:pt x="238522" y="601573"/>
                  </a:lnTo>
                  <a:lnTo>
                    <a:pt x="233270" y="588328"/>
                  </a:lnTo>
                  <a:lnTo>
                    <a:pt x="228019" y="575084"/>
                  </a:lnTo>
                  <a:lnTo>
                    <a:pt x="222767" y="561839"/>
                  </a:lnTo>
                  <a:lnTo>
                    <a:pt x="217516" y="548594"/>
                  </a:lnTo>
                  <a:lnTo>
                    <a:pt x="212264" y="535349"/>
                  </a:lnTo>
                  <a:lnTo>
                    <a:pt x="207013" y="522105"/>
                  </a:lnTo>
                  <a:lnTo>
                    <a:pt x="201761" y="508860"/>
                  </a:lnTo>
                  <a:lnTo>
                    <a:pt x="196510" y="495615"/>
                  </a:lnTo>
                  <a:lnTo>
                    <a:pt x="191258" y="482371"/>
                  </a:lnTo>
                  <a:lnTo>
                    <a:pt x="186007" y="469126"/>
                  </a:lnTo>
                  <a:lnTo>
                    <a:pt x="180755" y="455881"/>
                  </a:lnTo>
                  <a:lnTo>
                    <a:pt x="175504" y="442636"/>
                  </a:lnTo>
                  <a:lnTo>
                    <a:pt x="170252" y="429392"/>
                  </a:lnTo>
                  <a:lnTo>
                    <a:pt x="165001" y="416147"/>
                  </a:lnTo>
                  <a:lnTo>
                    <a:pt x="159749" y="402902"/>
                  </a:lnTo>
                  <a:lnTo>
                    <a:pt x="154498" y="389658"/>
                  </a:lnTo>
                  <a:lnTo>
                    <a:pt x="149246" y="376413"/>
                  </a:lnTo>
                  <a:lnTo>
                    <a:pt x="143995" y="363168"/>
                  </a:lnTo>
                  <a:lnTo>
                    <a:pt x="138743" y="349923"/>
                  </a:lnTo>
                  <a:lnTo>
                    <a:pt x="133492" y="336679"/>
                  </a:lnTo>
                  <a:lnTo>
                    <a:pt x="128240" y="323434"/>
                  </a:lnTo>
                  <a:lnTo>
                    <a:pt x="122989" y="310189"/>
                  </a:lnTo>
                  <a:lnTo>
                    <a:pt x="117737" y="296945"/>
                  </a:lnTo>
                  <a:lnTo>
                    <a:pt x="112486" y="283700"/>
                  </a:lnTo>
                  <a:lnTo>
                    <a:pt x="107234" y="270455"/>
                  </a:lnTo>
                  <a:lnTo>
                    <a:pt x="101983" y="257210"/>
                  </a:lnTo>
                  <a:lnTo>
                    <a:pt x="96731" y="243966"/>
                  </a:lnTo>
                  <a:lnTo>
                    <a:pt x="91480" y="230721"/>
                  </a:lnTo>
                  <a:lnTo>
                    <a:pt x="86229" y="217476"/>
                  </a:lnTo>
                  <a:lnTo>
                    <a:pt x="80977" y="204232"/>
                  </a:lnTo>
                  <a:lnTo>
                    <a:pt x="75726" y="190987"/>
                  </a:lnTo>
                  <a:lnTo>
                    <a:pt x="70474" y="177742"/>
                  </a:lnTo>
                  <a:lnTo>
                    <a:pt x="65223" y="164497"/>
                  </a:lnTo>
                  <a:lnTo>
                    <a:pt x="59971" y="151253"/>
                  </a:lnTo>
                  <a:lnTo>
                    <a:pt x="54720" y="138008"/>
                  </a:lnTo>
                  <a:lnTo>
                    <a:pt x="49468" y="124763"/>
                  </a:lnTo>
                  <a:lnTo>
                    <a:pt x="44217" y="111519"/>
                  </a:lnTo>
                  <a:lnTo>
                    <a:pt x="38965" y="98274"/>
                  </a:lnTo>
                  <a:lnTo>
                    <a:pt x="33714" y="85029"/>
                  </a:lnTo>
                  <a:lnTo>
                    <a:pt x="28462" y="71784"/>
                  </a:lnTo>
                  <a:lnTo>
                    <a:pt x="23211" y="58540"/>
                  </a:lnTo>
                  <a:lnTo>
                    <a:pt x="17959" y="45295"/>
                  </a:lnTo>
                  <a:lnTo>
                    <a:pt x="12708" y="32050"/>
                  </a:lnTo>
                  <a:lnTo>
                    <a:pt x="7456" y="18806"/>
                  </a:lnTo>
                  <a:lnTo>
                    <a:pt x="2205" y="556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938974" y="4699040"/>
              <a:ext cx="133861" cy="142465"/>
            </a:xfrm>
            <a:custGeom>
              <a:avLst/>
              <a:pathLst>
                <a:path w="133861" h="142465">
                  <a:moveTo>
                    <a:pt x="133861" y="89389"/>
                  </a:moveTo>
                  <a:lnTo>
                    <a:pt x="20965" y="0"/>
                  </a:lnTo>
                  <a:lnTo>
                    <a:pt x="0" y="14246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4480732" y="4326370"/>
              <a:ext cx="648781" cy="922754"/>
            </a:xfrm>
            <a:custGeom>
              <a:avLst/>
              <a:pathLst>
                <a:path w="648781" h="922754">
                  <a:moveTo>
                    <a:pt x="648781" y="0"/>
                  </a:moveTo>
                  <a:lnTo>
                    <a:pt x="641600" y="10213"/>
                  </a:lnTo>
                  <a:lnTo>
                    <a:pt x="634419" y="20426"/>
                  </a:lnTo>
                  <a:lnTo>
                    <a:pt x="627238" y="30639"/>
                  </a:lnTo>
                  <a:lnTo>
                    <a:pt x="620058" y="40852"/>
                  </a:lnTo>
                  <a:lnTo>
                    <a:pt x="612877" y="51065"/>
                  </a:lnTo>
                  <a:lnTo>
                    <a:pt x="605696" y="61279"/>
                  </a:lnTo>
                  <a:lnTo>
                    <a:pt x="598515" y="71492"/>
                  </a:lnTo>
                  <a:lnTo>
                    <a:pt x="591334" y="81705"/>
                  </a:lnTo>
                  <a:lnTo>
                    <a:pt x="584154" y="91918"/>
                  </a:lnTo>
                  <a:lnTo>
                    <a:pt x="576973" y="102131"/>
                  </a:lnTo>
                  <a:lnTo>
                    <a:pt x="569792" y="112344"/>
                  </a:lnTo>
                  <a:lnTo>
                    <a:pt x="562611" y="122558"/>
                  </a:lnTo>
                  <a:lnTo>
                    <a:pt x="555430" y="132771"/>
                  </a:lnTo>
                  <a:lnTo>
                    <a:pt x="548250" y="142984"/>
                  </a:lnTo>
                  <a:lnTo>
                    <a:pt x="541069" y="153197"/>
                  </a:lnTo>
                  <a:lnTo>
                    <a:pt x="533888" y="163410"/>
                  </a:lnTo>
                  <a:lnTo>
                    <a:pt x="526707" y="173623"/>
                  </a:lnTo>
                  <a:lnTo>
                    <a:pt x="519526" y="183837"/>
                  </a:lnTo>
                  <a:lnTo>
                    <a:pt x="512346" y="194050"/>
                  </a:lnTo>
                  <a:lnTo>
                    <a:pt x="505165" y="204263"/>
                  </a:lnTo>
                  <a:lnTo>
                    <a:pt x="497984" y="214476"/>
                  </a:lnTo>
                  <a:lnTo>
                    <a:pt x="490803" y="224689"/>
                  </a:lnTo>
                  <a:lnTo>
                    <a:pt x="483622" y="234902"/>
                  </a:lnTo>
                  <a:lnTo>
                    <a:pt x="476442" y="245116"/>
                  </a:lnTo>
                  <a:lnTo>
                    <a:pt x="469261" y="255329"/>
                  </a:lnTo>
                  <a:lnTo>
                    <a:pt x="462080" y="265542"/>
                  </a:lnTo>
                  <a:lnTo>
                    <a:pt x="454899" y="275755"/>
                  </a:lnTo>
                  <a:lnTo>
                    <a:pt x="447719" y="285968"/>
                  </a:lnTo>
                  <a:lnTo>
                    <a:pt x="440538" y="296181"/>
                  </a:lnTo>
                  <a:lnTo>
                    <a:pt x="433357" y="306395"/>
                  </a:lnTo>
                  <a:lnTo>
                    <a:pt x="426176" y="316608"/>
                  </a:lnTo>
                  <a:lnTo>
                    <a:pt x="418995" y="326821"/>
                  </a:lnTo>
                  <a:lnTo>
                    <a:pt x="411815" y="337034"/>
                  </a:lnTo>
                  <a:lnTo>
                    <a:pt x="404634" y="347247"/>
                  </a:lnTo>
                  <a:lnTo>
                    <a:pt x="397453" y="357460"/>
                  </a:lnTo>
                  <a:lnTo>
                    <a:pt x="390272" y="367674"/>
                  </a:lnTo>
                  <a:lnTo>
                    <a:pt x="383091" y="377887"/>
                  </a:lnTo>
                  <a:lnTo>
                    <a:pt x="375911" y="388100"/>
                  </a:lnTo>
                  <a:lnTo>
                    <a:pt x="368730" y="398313"/>
                  </a:lnTo>
                  <a:lnTo>
                    <a:pt x="361549" y="408526"/>
                  </a:lnTo>
                  <a:lnTo>
                    <a:pt x="354368" y="418739"/>
                  </a:lnTo>
                  <a:lnTo>
                    <a:pt x="347187" y="428953"/>
                  </a:lnTo>
                  <a:lnTo>
                    <a:pt x="340007" y="439166"/>
                  </a:lnTo>
                  <a:lnTo>
                    <a:pt x="332826" y="449379"/>
                  </a:lnTo>
                  <a:lnTo>
                    <a:pt x="325645" y="459592"/>
                  </a:lnTo>
                  <a:lnTo>
                    <a:pt x="318464" y="469805"/>
                  </a:lnTo>
                  <a:lnTo>
                    <a:pt x="311284" y="480018"/>
                  </a:lnTo>
                  <a:lnTo>
                    <a:pt x="304103" y="490232"/>
                  </a:lnTo>
                  <a:lnTo>
                    <a:pt x="296922" y="500445"/>
                  </a:lnTo>
                  <a:lnTo>
                    <a:pt x="289741" y="510658"/>
                  </a:lnTo>
                  <a:lnTo>
                    <a:pt x="282560" y="520871"/>
                  </a:lnTo>
                  <a:lnTo>
                    <a:pt x="275380" y="531084"/>
                  </a:lnTo>
                  <a:lnTo>
                    <a:pt x="268199" y="541297"/>
                  </a:lnTo>
                  <a:lnTo>
                    <a:pt x="261018" y="551511"/>
                  </a:lnTo>
                  <a:lnTo>
                    <a:pt x="253837" y="561724"/>
                  </a:lnTo>
                  <a:lnTo>
                    <a:pt x="246656" y="571937"/>
                  </a:lnTo>
                  <a:lnTo>
                    <a:pt x="239476" y="582150"/>
                  </a:lnTo>
                  <a:lnTo>
                    <a:pt x="232295" y="592363"/>
                  </a:lnTo>
                  <a:lnTo>
                    <a:pt x="225114" y="602576"/>
                  </a:lnTo>
                  <a:lnTo>
                    <a:pt x="217933" y="612790"/>
                  </a:lnTo>
                  <a:lnTo>
                    <a:pt x="210752" y="623003"/>
                  </a:lnTo>
                  <a:lnTo>
                    <a:pt x="203572" y="633216"/>
                  </a:lnTo>
                  <a:lnTo>
                    <a:pt x="196391" y="643429"/>
                  </a:lnTo>
                  <a:lnTo>
                    <a:pt x="189210" y="653642"/>
                  </a:lnTo>
                  <a:lnTo>
                    <a:pt x="182029" y="663855"/>
                  </a:lnTo>
                  <a:lnTo>
                    <a:pt x="174848" y="674069"/>
                  </a:lnTo>
                  <a:lnTo>
                    <a:pt x="167668" y="684282"/>
                  </a:lnTo>
                  <a:lnTo>
                    <a:pt x="160487" y="694495"/>
                  </a:lnTo>
                  <a:lnTo>
                    <a:pt x="153306" y="704708"/>
                  </a:lnTo>
                  <a:lnTo>
                    <a:pt x="146125" y="714921"/>
                  </a:lnTo>
                  <a:lnTo>
                    <a:pt x="138945" y="725134"/>
                  </a:lnTo>
                  <a:lnTo>
                    <a:pt x="131764" y="735348"/>
                  </a:lnTo>
                  <a:lnTo>
                    <a:pt x="124583" y="745561"/>
                  </a:lnTo>
                  <a:lnTo>
                    <a:pt x="117402" y="755774"/>
                  </a:lnTo>
                  <a:lnTo>
                    <a:pt x="110221" y="765987"/>
                  </a:lnTo>
                  <a:lnTo>
                    <a:pt x="103041" y="776200"/>
                  </a:lnTo>
                  <a:lnTo>
                    <a:pt x="95860" y="786413"/>
                  </a:lnTo>
                  <a:lnTo>
                    <a:pt x="88679" y="796627"/>
                  </a:lnTo>
                  <a:lnTo>
                    <a:pt x="81498" y="806840"/>
                  </a:lnTo>
                  <a:lnTo>
                    <a:pt x="74317" y="817053"/>
                  </a:lnTo>
                  <a:lnTo>
                    <a:pt x="67137" y="827266"/>
                  </a:lnTo>
                  <a:lnTo>
                    <a:pt x="59956" y="837479"/>
                  </a:lnTo>
                  <a:lnTo>
                    <a:pt x="52775" y="847692"/>
                  </a:lnTo>
                  <a:lnTo>
                    <a:pt x="45594" y="857906"/>
                  </a:lnTo>
                  <a:lnTo>
                    <a:pt x="38413" y="868119"/>
                  </a:lnTo>
                  <a:lnTo>
                    <a:pt x="31233" y="878332"/>
                  </a:lnTo>
                  <a:lnTo>
                    <a:pt x="24052" y="888545"/>
                  </a:lnTo>
                  <a:lnTo>
                    <a:pt x="16871" y="898758"/>
                  </a:lnTo>
                  <a:lnTo>
                    <a:pt x="9690" y="908971"/>
                  </a:lnTo>
                  <a:lnTo>
                    <a:pt x="2510" y="919185"/>
                  </a:lnTo>
                  <a:lnTo>
                    <a:pt x="0" y="9227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4480732" y="5105698"/>
              <a:ext cx="130625" cy="143427"/>
            </a:xfrm>
            <a:custGeom>
              <a:avLst/>
              <a:pathLst>
                <a:path w="130625" h="143427">
                  <a:moveTo>
                    <a:pt x="12827" y="0"/>
                  </a:moveTo>
                  <a:lnTo>
                    <a:pt x="0" y="143427"/>
                  </a:lnTo>
                  <a:lnTo>
                    <a:pt x="130625" y="828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998112" y="4038926"/>
              <a:ext cx="131401" cy="287444"/>
            </a:xfrm>
            <a:custGeom>
              <a:avLst/>
              <a:pathLst>
                <a:path w="131401" h="287444">
                  <a:moveTo>
                    <a:pt x="131401" y="287444"/>
                  </a:moveTo>
                  <a:lnTo>
                    <a:pt x="129620" y="283548"/>
                  </a:lnTo>
                  <a:lnTo>
                    <a:pt x="127839" y="279652"/>
                  </a:lnTo>
                  <a:lnTo>
                    <a:pt x="126058" y="275757"/>
                  </a:lnTo>
                  <a:lnTo>
                    <a:pt x="124278" y="271861"/>
                  </a:lnTo>
                  <a:lnTo>
                    <a:pt x="122497" y="267966"/>
                  </a:lnTo>
                  <a:lnTo>
                    <a:pt x="120716" y="264070"/>
                  </a:lnTo>
                  <a:lnTo>
                    <a:pt x="118935" y="260174"/>
                  </a:lnTo>
                  <a:lnTo>
                    <a:pt x="117154" y="256279"/>
                  </a:lnTo>
                  <a:lnTo>
                    <a:pt x="115373" y="252383"/>
                  </a:lnTo>
                  <a:lnTo>
                    <a:pt x="113593" y="248487"/>
                  </a:lnTo>
                  <a:lnTo>
                    <a:pt x="111812" y="244592"/>
                  </a:lnTo>
                  <a:lnTo>
                    <a:pt x="110031" y="240696"/>
                  </a:lnTo>
                  <a:lnTo>
                    <a:pt x="108250" y="236800"/>
                  </a:lnTo>
                  <a:lnTo>
                    <a:pt x="106469" y="232905"/>
                  </a:lnTo>
                  <a:lnTo>
                    <a:pt x="104688" y="229009"/>
                  </a:lnTo>
                  <a:lnTo>
                    <a:pt x="102908" y="225114"/>
                  </a:lnTo>
                  <a:lnTo>
                    <a:pt x="101127" y="221218"/>
                  </a:lnTo>
                  <a:lnTo>
                    <a:pt x="99346" y="217322"/>
                  </a:lnTo>
                  <a:lnTo>
                    <a:pt x="97565" y="213427"/>
                  </a:lnTo>
                  <a:lnTo>
                    <a:pt x="95784" y="209531"/>
                  </a:lnTo>
                  <a:lnTo>
                    <a:pt x="94003" y="205635"/>
                  </a:lnTo>
                  <a:lnTo>
                    <a:pt x="92223" y="201740"/>
                  </a:lnTo>
                  <a:lnTo>
                    <a:pt x="90442" y="197844"/>
                  </a:lnTo>
                  <a:lnTo>
                    <a:pt x="88661" y="193949"/>
                  </a:lnTo>
                  <a:lnTo>
                    <a:pt x="86880" y="190053"/>
                  </a:lnTo>
                  <a:lnTo>
                    <a:pt x="85099" y="186157"/>
                  </a:lnTo>
                  <a:lnTo>
                    <a:pt x="83318" y="182262"/>
                  </a:lnTo>
                  <a:lnTo>
                    <a:pt x="81537" y="178366"/>
                  </a:lnTo>
                  <a:lnTo>
                    <a:pt x="79757" y="174470"/>
                  </a:lnTo>
                  <a:lnTo>
                    <a:pt x="77976" y="170575"/>
                  </a:lnTo>
                  <a:lnTo>
                    <a:pt x="76195" y="166679"/>
                  </a:lnTo>
                  <a:lnTo>
                    <a:pt x="74414" y="162783"/>
                  </a:lnTo>
                  <a:lnTo>
                    <a:pt x="72633" y="158888"/>
                  </a:lnTo>
                  <a:lnTo>
                    <a:pt x="70852" y="154992"/>
                  </a:lnTo>
                  <a:lnTo>
                    <a:pt x="69072" y="151097"/>
                  </a:lnTo>
                  <a:lnTo>
                    <a:pt x="67291" y="147201"/>
                  </a:lnTo>
                  <a:lnTo>
                    <a:pt x="65510" y="143305"/>
                  </a:lnTo>
                  <a:lnTo>
                    <a:pt x="63729" y="139410"/>
                  </a:lnTo>
                  <a:lnTo>
                    <a:pt x="61948" y="135514"/>
                  </a:lnTo>
                  <a:lnTo>
                    <a:pt x="60167" y="131618"/>
                  </a:lnTo>
                  <a:lnTo>
                    <a:pt x="58387" y="127723"/>
                  </a:lnTo>
                  <a:lnTo>
                    <a:pt x="56606" y="123827"/>
                  </a:lnTo>
                  <a:lnTo>
                    <a:pt x="54825" y="119931"/>
                  </a:lnTo>
                  <a:lnTo>
                    <a:pt x="53044" y="116036"/>
                  </a:lnTo>
                  <a:lnTo>
                    <a:pt x="51263" y="112140"/>
                  </a:lnTo>
                  <a:lnTo>
                    <a:pt x="49482" y="108245"/>
                  </a:lnTo>
                  <a:lnTo>
                    <a:pt x="47702" y="104349"/>
                  </a:lnTo>
                  <a:lnTo>
                    <a:pt x="45921" y="100453"/>
                  </a:lnTo>
                  <a:lnTo>
                    <a:pt x="44140" y="96558"/>
                  </a:lnTo>
                  <a:lnTo>
                    <a:pt x="42359" y="92662"/>
                  </a:lnTo>
                  <a:lnTo>
                    <a:pt x="40578" y="88766"/>
                  </a:lnTo>
                  <a:lnTo>
                    <a:pt x="38797" y="84871"/>
                  </a:lnTo>
                  <a:lnTo>
                    <a:pt x="37017" y="80975"/>
                  </a:lnTo>
                  <a:lnTo>
                    <a:pt x="35236" y="77080"/>
                  </a:lnTo>
                  <a:lnTo>
                    <a:pt x="33455" y="73184"/>
                  </a:lnTo>
                  <a:lnTo>
                    <a:pt x="31674" y="69288"/>
                  </a:lnTo>
                  <a:lnTo>
                    <a:pt x="29893" y="65393"/>
                  </a:lnTo>
                  <a:lnTo>
                    <a:pt x="28112" y="61497"/>
                  </a:lnTo>
                  <a:lnTo>
                    <a:pt x="26331" y="57601"/>
                  </a:lnTo>
                  <a:lnTo>
                    <a:pt x="24551" y="53706"/>
                  </a:lnTo>
                  <a:lnTo>
                    <a:pt x="22770" y="49810"/>
                  </a:lnTo>
                  <a:lnTo>
                    <a:pt x="20989" y="45914"/>
                  </a:lnTo>
                  <a:lnTo>
                    <a:pt x="19208" y="42019"/>
                  </a:lnTo>
                  <a:lnTo>
                    <a:pt x="17427" y="38123"/>
                  </a:lnTo>
                  <a:lnTo>
                    <a:pt x="15646" y="34228"/>
                  </a:lnTo>
                  <a:lnTo>
                    <a:pt x="13866" y="30332"/>
                  </a:lnTo>
                  <a:lnTo>
                    <a:pt x="12085" y="26436"/>
                  </a:lnTo>
                  <a:lnTo>
                    <a:pt x="10304" y="22541"/>
                  </a:lnTo>
                  <a:lnTo>
                    <a:pt x="8523" y="18645"/>
                  </a:lnTo>
                  <a:lnTo>
                    <a:pt x="6742" y="14749"/>
                  </a:lnTo>
                  <a:lnTo>
                    <a:pt x="4961" y="10854"/>
                  </a:lnTo>
                  <a:lnTo>
                    <a:pt x="3181" y="6958"/>
                  </a:lnTo>
                  <a:lnTo>
                    <a:pt x="1400" y="306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4984477" y="4038926"/>
              <a:ext cx="130964" cy="143353"/>
            </a:xfrm>
            <a:custGeom>
              <a:avLst/>
              <a:pathLst>
                <a:path w="130964" h="143353">
                  <a:moveTo>
                    <a:pt x="130964" y="83484"/>
                  </a:moveTo>
                  <a:lnTo>
                    <a:pt x="13634" y="0"/>
                  </a:lnTo>
                  <a:lnTo>
                    <a:pt x="0" y="1433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213471" y="4326370"/>
              <a:ext cx="1916041" cy="1768417"/>
            </a:xfrm>
            <a:custGeom>
              <a:avLst/>
              <a:pathLst>
                <a:path w="1916041" h="1768417">
                  <a:moveTo>
                    <a:pt x="1916041" y="0"/>
                  </a:moveTo>
                  <a:lnTo>
                    <a:pt x="1895886" y="18602"/>
                  </a:lnTo>
                  <a:lnTo>
                    <a:pt x="1875730" y="37205"/>
                  </a:lnTo>
                  <a:lnTo>
                    <a:pt x="1855574" y="55808"/>
                  </a:lnTo>
                  <a:lnTo>
                    <a:pt x="1835419" y="74410"/>
                  </a:lnTo>
                  <a:lnTo>
                    <a:pt x="1815263" y="93013"/>
                  </a:lnTo>
                  <a:lnTo>
                    <a:pt x="1795108" y="111616"/>
                  </a:lnTo>
                  <a:lnTo>
                    <a:pt x="1774952" y="130218"/>
                  </a:lnTo>
                  <a:lnTo>
                    <a:pt x="1754796" y="148821"/>
                  </a:lnTo>
                  <a:lnTo>
                    <a:pt x="1734641" y="167424"/>
                  </a:lnTo>
                  <a:lnTo>
                    <a:pt x="1714485" y="186026"/>
                  </a:lnTo>
                  <a:lnTo>
                    <a:pt x="1694330" y="204629"/>
                  </a:lnTo>
                  <a:lnTo>
                    <a:pt x="1674174" y="223232"/>
                  </a:lnTo>
                  <a:lnTo>
                    <a:pt x="1654018" y="241834"/>
                  </a:lnTo>
                  <a:lnTo>
                    <a:pt x="1633863" y="260437"/>
                  </a:lnTo>
                  <a:lnTo>
                    <a:pt x="1613707" y="279040"/>
                  </a:lnTo>
                  <a:lnTo>
                    <a:pt x="1593552" y="297643"/>
                  </a:lnTo>
                  <a:lnTo>
                    <a:pt x="1573396" y="316245"/>
                  </a:lnTo>
                  <a:lnTo>
                    <a:pt x="1553240" y="334848"/>
                  </a:lnTo>
                  <a:lnTo>
                    <a:pt x="1533085" y="353451"/>
                  </a:lnTo>
                  <a:lnTo>
                    <a:pt x="1512929" y="372053"/>
                  </a:lnTo>
                  <a:lnTo>
                    <a:pt x="1492773" y="390656"/>
                  </a:lnTo>
                  <a:lnTo>
                    <a:pt x="1472618" y="409259"/>
                  </a:lnTo>
                  <a:lnTo>
                    <a:pt x="1452462" y="427861"/>
                  </a:lnTo>
                  <a:lnTo>
                    <a:pt x="1432307" y="446464"/>
                  </a:lnTo>
                  <a:lnTo>
                    <a:pt x="1412151" y="465067"/>
                  </a:lnTo>
                  <a:lnTo>
                    <a:pt x="1391995" y="483669"/>
                  </a:lnTo>
                  <a:lnTo>
                    <a:pt x="1371840" y="502272"/>
                  </a:lnTo>
                  <a:lnTo>
                    <a:pt x="1351684" y="520875"/>
                  </a:lnTo>
                  <a:lnTo>
                    <a:pt x="1331529" y="539477"/>
                  </a:lnTo>
                  <a:lnTo>
                    <a:pt x="1311373" y="558080"/>
                  </a:lnTo>
                  <a:lnTo>
                    <a:pt x="1291217" y="576683"/>
                  </a:lnTo>
                  <a:lnTo>
                    <a:pt x="1271062" y="595286"/>
                  </a:lnTo>
                  <a:lnTo>
                    <a:pt x="1250906" y="613888"/>
                  </a:lnTo>
                  <a:lnTo>
                    <a:pt x="1230751" y="632491"/>
                  </a:lnTo>
                  <a:lnTo>
                    <a:pt x="1210595" y="651094"/>
                  </a:lnTo>
                  <a:lnTo>
                    <a:pt x="1190439" y="669696"/>
                  </a:lnTo>
                  <a:lnTo>
                    <a:pt x="1170284" y="688299"/>
                  </a:lnTo>
                  <a:lnTo>
                    <a:pt x="1150128" y="706902"/>
                  </a:lnTo>
                  <a:lnTo>
                    <a:pt x="1129972" y="725504"/>
                  </a:lnTo>
                  <a:lnTo>
                    <a:pt x="1109817" y="744107"/>
                  </a:lnTo>
                  <a:lnTo>
                    <a:pt x="1089661" y="762710"/>
                  </a:lnTo>
                  <a:lnTo>
                    <a:pt x="1069506" y="781312"/>
                  </a:lnTo>
                  <a:lnTo>
                    <a:pt x="1049350" y="799915"/>
                  </a:lnTo>
                  <a:lnTo>
                    <a:pt x="1029194" y="818518"/>
                  </a:lnTo>
                  <a:lnTo>
                    <a:pt x="1009039" y="837121"/>
                  </a:lnTo>
                  <a:lnTo>
                    <a:pt x="988883" y="855723"/>
                  </a:lnTo>
                  <a:lnTo>
                    <a:pt x="968728" y="874326"/>
                  </a:lnTo>
                  <a:lnTo>
                    <a:pt x="948572" y="892929"/>
                  </a:lnTo>
                  <a:lnTo>
                    <a:pt x="928416" y="911531"/>
                  </a:lnTo>
                  <a:lnTo>
                    <a:pt x="908261" y="930134"/>
                  </a:lnTo>
                  <a:lnTo>
                    <a:pt x="888105" y="948737"/>
                  </a:lnTo>
                  <a:lnTo>
                    <a:pt x="867950" y="967339"/>
                  </a:lnTo>
                  <a:lnTo>
                    <a:pt x="847794" y="985942"/>
                  </a:lnTo>
                  <a:lnTo>
                    <a:pt x="827638" y="1004545"/>
                  </a:lnTo>
                  <a:lnTo>
                    <a:pt x="807483" y="1023147"/>
                  </a:lnTo>
                  <a:lnTo>
                    <a:pt x="787327" y="1041750"/>
                  </a:lnTo>
                  <a:lnTo>
                    <a:pt x="767171" y="1060353"/>
                  </a:lnTo>
                  <a:lnTo>
                    <a:pt x="747016" y="1078955"/>
                  </a:lnTo>
                  <a:lnTo>
                    <a:pt x="726860" y="1097558"/>
                  </a:lnTo>
                  <a:lnTo>
                    <a:pt x="706705" y="1116161"/>
                  </a:lnTo>
                  <a:lnTo>
                    <a:pt x="686549" y="1134764"/>
                  </a:lnTo>
                  <a:lnTo>
                    <a:pt x="666393" y="1153366"/>
                  </a:lnTo>
                  <a:lnTo>
                    <a:pt x="646238" y="1171969"/>
                  </a:lnTo>
                  <a:lnTo>
                    <a:pt x="626082" y="1190572"/>
                  </a:lnTo>
                  <a:lnTo>
                    <a:pt x="605927" y="1209174"/>
                  </a:lnTo>
                  <a:lnTo>
                    <a:pt x="585771" y="1227777"/>
                  </a:lnTo>
                  <a:lnTo>
                    <a:pt x="565615" y="1246380"/>
                  </a:lnTo>
                  <a:lnTo>
                    <a:pt x="545460" y="1264982"/>
                  </a:lnTo>
                  <a:lnTo>
                    <a:pt x="525304" y="1283585"/>
                  </a:lnTo>
                  <a:lnTo>
                    <a:pt x="505149" y="1302188"/>
                  </a:lnTo>
                  <a:lnTo>
                    <a:pt x="484993" y="1320790"/>
                  </a:lnTo>
                  <a:lnTo>
                    <a:pt x="464837" y="1339393"/>
                  </a:lnTo>
                  <a:lnTo>
                    <a:pt x="444682" y="1357996"/>
                  </a:lnTo>
                  <a:lnTo>
                    <a:pt x="424526" y="1376599"/>
                  </a:lnTo>
                  <a:lnTo>
                    <a:pt x="404370" y="1395201"/>
                  </a:lnTo>
                  <a:lnTo>
                    <a:pt x="384215" y="1413804"/>
                  </a:lnTo>
                  <a:lnTo>
                    <a:pt x="364059" y="1432407"/>
                  </a:lnTo>
                  <a:lnTo>
                    <a:pt x="343904" y="1451009"/>
                  </a:lnTo>
                  <a:lnTo>
                    <a:pt x="323748" y="1469612"/>
                  </a:lnTo>
                  <a:lnTo>
                    <a:pt x="303592" y="1488215"/>
                  </a:lnTo>
                  <a:lnTo>
                    <a:pt x="283437" y="1506817"/>
                  </a:lnTo>
                  <a:lnTo>
                    <a:pt x="263281" y="1525420"/>
                  </a:lnTo>
                  <a:lnTo>
                    <a:pt x="243126" y="1544023"/>
                  </a:lnTo>
                  <a:lnTo>
                    <a:pt x="222970" y="1562625"/>
                  </a:lnTo>
                  <a:lnTo>
                    <a:pt x="202814" y="1581228"/>
                  </a:lnTo>
                  <a:lnTo>
                    <a:pt x="182659" y="1599831"/>
                  </a:lnTo>
                  <a:lnTo>
                    <a:pt x="162503" y="1618433"/>
                  </a:lnTo>
                  <a:lnTo>
                    <a:pt x="142348" y="1637036"/>
                  </a:lnTo>
                  <a:lnTo>
                    <a:pt x="122192" y="1655639"/>
                  </a:lnTo>
                  <a:lnTo>
                    <a:pt x="102036" y="1674242"/>
                  </a:lnTo>
                  <a:lnTo>
                    <a:pt x="81881" y="1692844"/>
                  </a:lnTo>
                  <a:lnTo>
                    <a:pt x="61725" y="1711447"/>
                  </a:lnTo>
                  <a:lnTo>
                    <a:pt x="41570" y="1730050"/>
                  </a:lnTo>
                  <a:lnTo>
                    <a:pt x="21414" y="1748652"/>
                  </a:lnTo>
                  <a:lnTo>
                    <a:pt x="1258" y="1767255"/>
                  </a:lnTo>
                  <a:lnTo>
                    <a:pt x="0" y="17684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213471" y="5957298"/>
              <a:ext cx="140473" cy="137489"/>
            </a:xfrm>
            <a:custGeom>
              <a:avLst/>
              <a:pathLst>
                <a:path w="140473" h="137489">
                  <a:moveTo>
                    <a:pt x="42808" y="0"/>
                  </a:moveTo>
                  <a:lnTo>
                    <a:pt x="0" y="137489"/>
                  </a:lnTo>
                  <a:lnTo>
                    <a:pt x="140473" y="1058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129513" y="4326370"/>
              <a:ext cx="688505" cy="237107"/>
            </a:xfrm>
            <a:custGeom>
              <a:avLst/>
              <a:pathLst>
                <a:path w="688505" h="237107">
                  <a:moveTo>
                    <a:pt x="0" y="0"/>
                  </a:moveTo>
                  <a:lnTo>
                    <a:pt x="7986" y="2750"/>
                  </a:lnTo>
                  <a:lnTo>
                    <a:pt x="15972" y="5500"/>
                  </a:lnTo>
                  <a:lnTo>
                    <a:pt x="23958" y="8250"/>
                  </a:lnTo>
                  <a:lnTo>
                    <a:pt x="31944" y="11000"/>
                  </a:lnTo>
                  <a:lnTo>
                    <a:pt x="39930" y="13751"/>
                  </a:lnTo>
                  <a:lnTo>
                    <a:pt x="47916" y="16501"/>
                  </a:lnTo>
                  <a:lnTo>
                    <a:pt x="55902" y="19251"/>
                  </a:lnTo>
                  <a:lnTo>
                    <a:pt x="63888" y="22001"/>
                  </a:lnTo>
                  <a:lnTo>
                    <a:pt x="71874" y="24752"/>
                  </a:lnTo>
                  <a:lnTo>
                    <a:pt x="79860" y="27502"/>
                  </a:lnTo>
                  <a:lnTo>
                    <a:pt x="87846" y="30252"/>
                  </a:lnTo>
                  <a:lnTo>
                    <a:pt x="95832" y="33002"/>
                  </a:lnTo>
                  <a:lnTo>
                    <a:pt x="103818" y="35753"/>
                  </a:lnTo>
                  <a:lnTo>
                    <a:pt x="111804" y="38503"/>
                  </a:lnTo>
                  <a:lnTo>
                    <a:pt x="119790" y="41253"/>
                  </a:lnTo>
                  <a:lnTo>
                    <a:pt x="127776" y="44003"/>
                  </a:lnTo>
                  <a:lnTo>
                    <a:pt x="135763" y="46753"/>
                  </a:lnTo>
                  <a:lnTo>
                    <a:pt x="143749" y="49504"/>
                  </a:lnTo>
                  <a:lnTo>
                    <a:pt x="151735" y="52254"/>
                  </a:lnTo>
                  <a:lnTo>
                    <a:pt x="159721" y="55004"/>
                  </a:lnTo>
                  <a:lnTo>
                    <a:pt x="167707" y="57754"/>
                  </a:lnTo>
                  <a:lnTo>
                    <a:pt x="175693" y="60505"/>
                  </a:lnTo>
                  <a:lnTo>
                    <a:pt x="183679" y="63255"/>
                  </a:lnTo>
                  <a:lnTo>
                    <a:pt x="191665" y="66005"/>
                  </a:lnTo>
                  <a:lnTo>
                    <a:pt x="199651" y="68755"/>
                  </a:lnTo>
                  <a:lnTo>
                    <a:pt x="207637" y="71506"/>
                  </a:lnTo>
                  <a:lnTo>
                    <a:pt x="215623" y="74256"/>
                  </a:lnTo>
                  <a:lnTo>
                    <a:pt x="223609" y="77006"/>
                  </a:lnTo>
                  <a:lnTo>
                    <a:pt x="231595" y="79756"/>
                  </a:lnTo>
                  <a:lnTo>
                    <a:pt x="239581" y="82507"/>
                  </a:lnTo>
                  <a:lnTo>
                    <a:pt x="247567" y="85257"/>
                  </a:lnTo>
                  <a:lnTo>
                    <a:pt x="255553" y="88007"/>
                  </a:lnTo>
                  <a:lnTo>
                    <a:pt x="263539" y="90757"/>
                  </a:lnTo>
                  <a:lnTo>
                    <a:pt x="271526" y="93507"/>
                  </a:lnTo>
                  <a:lnTo>
                    <a:pt x="279512" y="96258"/>
                  </a:lnTo>
                  <a:lnTo>
                    <a:pt x="287498" y="99008"/>
                  </a:lnTo>
                  <a:lnTo>
                    <a:pt x="295484" y="101758"/>
                  </a:lnTo>
                  <a:lnTo>
                    <a:pt x="303470" y="104508"/>
                  </a:lnTo>
                  <a:lnTo>
                    <a:pt x="311456" y="107259"/>
                  </a:lnTo>
                  <a:lnTo>
                    <a:pt x="319442" y="110009"/>
                  </a:lnTo>
                  <a:lnTo>
                    <a:pt x="327428" y="112759"/>
                  </a:lnTo>
                  <a:lnTo>
                    <a:pt x="335414" y="115509"/>
                  </a:lnTo>
                  <a:lnTo>
                    <a:pt x="343400" y="118260"/>
                  </a:lnTo>
                  <a:lnTo>
                    <a:pt x="351386" y="121010"/>
                  </a:lnTo>
                  <a:lnTo>
                    <a:pt x="359372" y="123760"/>
                  </a:lnTo>
                  <a:lnTo>
                    <a:pt x="367358" y="126510"/>
                  </a:lnTo>
                  <a:lnTo>
                    <a:pt x="375344" y="129260"/>
                  </a:lnTo>
                  <a:lnTo>
                    <a:pt x="383330" y="132011"/>
                  </a:lnTo>
                  <a:lnTo>
                    <a:pt x="391316" y="134761"/>
                  </a:lnTo>
                  <a:lnTo>
                    <a:pt x="399302" y="137511"/>
                  </a:lnTo>
                  <a:lnTo>
                    <a:pt x="407289" y="140261"/>
                  </a:lnTo>
                  <a:lnTo>
                    <a:pt x="415275" y="143012"/>
                  </a:lnTo>
                  <a:lnTo>
                    <a:pt x="423261" y="145762"/>
                  </a:lnTo>
                  <a:lnTo>
                    <a:pt x="431247" y="148512"/>
                  </a:lnTo>
                  <a:lnTo>
                    <a:pt x="439233" y="151262"/>
                  </a:lnTo>
                  <a:lnTo>
                    <a:pt x="447219" y="154013"/>
                  </a:lnTo>
                  <a:lnTo>
                    <a:pt x="455205" y="156763"/>
                  </a:lnTo>
                  <a:lnTo>
                    <a:pt x="463191" y="159513"/>
                  </a:lnTo>
                  <a:lnTo>
                    <a:pt x="471177" y="162263"/>
                  </a:lnTo>
                  <a:lnTo>
                    <a:pt x="479163" y="165014"/>
                  </a:lnTo>
                  <a:lnTo>
                    <a:pt x="487149" y="167764"/>
                  </a:lnTo>
                  <a:lnTo>
                    <a:pt x="495135" y="170514"/>
                  </a:lnTo>
                  <a:lnTo>
                    <a:pt x="503121" y="173264"/>
                  </a:lnTo>
                  <a:lnTo>
                    <a:pt x="511107" y="176014"/>
                  </a:lnTo>
                  <a:lnTo>
                    <a:pt x="519093" y="178765"/>
                  </a:lnTo>
                  <a:lnTo>
                    <a:pt x="527079" y="181515"/>
                  </a:lnTo>
                  <a:lnTo>
                    <a:pt x="535065" y="184265"/>
                  </a:lnTo>
                  <a:lnTo>
                    <a:pt x="543052" y="187015"/>
                  </a:lnTo>
                  <a:lnTo>
                    <a:pt x="551038" y="189766"/>
                  </a:lnTo>
                  <a:lnTo>
                    <a:pt x="559024" y="192516"/>
                  </a:lnTo>
                  <a:lnTo>
                    <a:pt x="567010" y="195266"/>
                  </a:lnTo>
                  <a:lnTo>
                    <a:pt x="574996" y="198016"/>
                  </a:lnTo>
                  <a:lnTo>
                    <a:pt x="582982" y="200767"/>
                  </a:lnTo>
                  <a:lnTo>
                    <a:pt x="590968" y="203517"/>
                  </a:lnTo>
                  <a:lnTo>
                    <a:pt x="598954" y="206267"/>
                  </a:lnTo>
                  <a:lnTo>
                    <a:pt x="606940" y="209017"/>
                  </a:lnTo>
                  <a:lnTo>
                    <a:pt x="614926" y="211768"/>
                  </a:lnTo>
                  <a:lnTo>
                    <a:pt x="622912" y="214518"/>
                  </a:lnTo>
                  <a:lnTo>
                    <a:pt x="630898" y="217268"/>
                  </a:lnTo>
                  <a:lnTo>
                    <a:pt x="638884" y="220018"/>
                  </a:lnTo>
                  <a:lnTo>
                    <a:pt x="646870" y="222768"/>
                  </a:lnTo>
                  <a:lnTo>
                    <a:pt x="654856" y="225519"/>
                  </a:lnTo>
                  <a:lnTo>
                    <a:pt x="662842" y="228269"/>
                  </a:lnTo>
                  <a:lnTo>
                    <a:pt x="670828" y="231019"/>
                  </a:lnTo>
                  <a:lnTo>
                    <a:pt x="678815" y="233769"/>
                  </a:lnTo>
                  <a:lnTo>
                    <a:pt x="686801" y="236520"/>
                  </a:lnTo>
                  <a:lnTo>
                    <a:pt x="688505" y="2371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676663" y="4454795"/>
              <a:ext cx="141355" cy="136152"/>
            </a:xfrm>
            <a:custGeom>
              <a:avLst/>
              <a:pathLst>
                <a:path w="141355" h="136152">
                  <a:moveTo>
                    <a:pt x="0" y="136152"/>
                  </a:moveTo>
                  <a:lnTo>
                    <a:pt x="141355" y="108682"/>
                  </a:lnTo>
                  <a:lnTo>
                    <a:pt x="4688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197899" y="3940703"/>
              <a:ext cx="1755311" cy="917406"/>
            </a:xfrm>
            <a:custGeom>
              <a:avLst/>
              <a:pathLst>
                <a:path w="1755311" h="917406">
                  <a:moveTo>
                    <a:pt x="1755311" y="0"/>
                  </a:moveTo>
                  <a:lnTo>
                    <a:pt x="1736614" y="9772"/>
                  </a:lnTo>
                  <a:lnTo>
                    <a:pt x="1717916" y="19544"/>
                  </a:lnTo>
                  <a:lnTo>
                    <a:pt x="1699219" y="29316"/>
                  </a:lnTo>
                  <a:lnTo>
                    <a:pt x="1680522" y="39088"/>
                  </a:lnTo>
                  <a:lnTo>
                    <a:pt x="1661825" y="48860"/>
                  </a:lnTo>
                  <a:lnTo>
                    <a:pt x="1643127" y="58632"/>
                  </a:lnTo>
                  <a:lnTo>
                    <a:pt x="1624430" y="68404"/>
                  </a:lnTo>
                  <a:lnTo>
                    <a:pt x="1605733" y="78176"/>
                  </a:lnTo>
                  <a:lnTo>
                    <a:pt x="1587036" y="87948"/>
                  </a:lnTo>
                  <a:lnTo>
                    <a:pt x="1568338" y="97720"/>
                  </a:lnTo>
                  <a:lnTo>
                    <a:pt x="1549641" y="107492"/>
                  </a:lnTo>
                  <a:lnTo>
                    <a:pt x="1530944" y="117264"/>
                  </a:lnTo>
                  <a:lnTo>
                    <a:pt x="1512247" y="127036"/>
                  </a:lnTo>
                  <a:lnTo>
                    <a:pt x="1493549" y="136808"/>
                  </a:lnTo>
                  <a:lnTo>
                    <a:pt x="1474852" y="146580"/>
                  </a:lnTo>
                  <a:lnTo>
                    <a:pt x="1456155" y="156352"/>
                  </a:lnTo>
                  <a:lnTo>
                    <a:pt x="1437458" y="166124"/>
                  </a:lnTo>
                  <a:lnTo>
                    <a:pt x="1418761" y="175896"/>
                  </a:lnTo>
                  <a:lnTo>
                    <a:pt x="1400063" y="185668"/>
                  </a:lnTo>
                  <a:lnTo>
                    <a:pt x="1381366" y="195440"/>
                  </a:lnTo>
                  <a:lnTo>
                    <a:pt x="1362669" y="205212"/>
                  </a:lnTo>
                  <a:lnTo>
                    <a:pt x="1343972" y="214984"/>
                  </a:lnTo>
                  <a:lnTo>
                    <a:pt x="1325274" y="224756"/>
                  </a:lnTo>
                  <a:lnTo>
                    <a:pt x="1306577" y="234528"/>
                  </a:lnTo>
                  <a:lnTo>
                    <a:pt x="1287880" y="244300"/>
                  </a:lnTo>
                  <a:lnTo>
                    <a:pt x="1269183" y="254073"/>
                  </a:lnTo>
                  <a:lnTo>
                    <a:pt x="1250485" y="263845"/>
                  </a:lnTo>
                  <a:lnTo>
                    <a:pt x="1231788" y="273617"/>
                  </a:lnTo>
                  <a:lnTo>
                    <a:pt x="1213091" y="283389"/>
                  </a:lnTo>
                  <a:lnTo>
                    <a:pt x="1194394" y="293161"/>
                  </a:lnTo>
                  <a:lnTo>
                    <a:pt x="1175696" y="302933"/>
                  </a:lnTo>
                  <a:lnTo>
                    <a:pt x="1156999" y="312705"/>
                  </a:lnTo>
                  <a:lnTo>
                    <a:pt x="1138302" y="322477"/>
                  </a:lnTo>
                  <a:lnTo>
                    <a:pt x="1119605" y="332249"/>
                  </a:lnTo>
                  <a:lnTo>
                    <a:pt x="1100907" y="342021"/>
                  </a:lnTo>
                  <a:lnTo>
                    <a:pt x="1082210" y="351793"/>
                  </a:lnTo>
                  <a:lnTo>
                    <a:pt x="1063513" y="361565"/>
                  </a:lnTo>
                  <a:lnTo>
                    <a:pt x="1044816" y="371337"/>
                  </a:lnTo>
                  <a:lnTo>
                    <a:pt x="1026118" y="381109"/>
                  </a:lnTo>
                  <a:lnTo>
                    <a:pt x="1007421" y="390881"/>
                  </a:lnTo>
                  <a:lnTo>
                    <a:pt x="988724" y="400653"/>
                  </a:lnTo>
                  <a:lnTo>
                    <a:pt x="970027" y="410425"/>
                  </a:lnTo>
                  <a:lnTo>
                    <a:pt x="951329" y="420197"/>
                  </a:lnTo>
                  <a:lnTo>
                    <a:pt x="932632" y="429969"/>
                  </a:lnTo>
                  <a:lnTo>
                    <a:pt x="913935" y="439741"/>
                  </a:lnTo>
                  <a:lnTo>
                    <a:pt x="895238" y="449513"/>
                  </a:lnTo>
                  <a:lnTo>
                    <a:pt x="876541" y="459285"/>
                  </a:lnTo>
                  <a:lnTo>
                    <a:pt x="857843" y="469057"/>
                  </a:lnTo>
                  <a:lnTo>
                    <a:pt x="839146" y="478829"/>
                  </a:lnTo>
                  <a:lnTo>
                    <a:pt x="820449" y="488601"/>
                  </a:lnTo>
                  <a:lnTo>
                    <a:pt x="801752" y="498374"/>
                  </a:lnTo>
                  <a:lnTo>
                    <a:pt x="783054" y="508146"/>
                  </a:lnTo>
                  <a:lnTo>
                    <a:pt x="764357" y="517918"/>
                  </a:lnTo>
                  <a:lnTo>
                    <a:pt x="745660" y="527690"/>
                  </a:lnTo>
                  <a:lnTo>
                    <a:pt x="726963" y="537462"/>
                  </a:lnTo>
                  <a:lnTo>
                    <a:pt x="708265" y="547234"/>
                  </a:lnTo>
                  <a:lnTo>
                    <a:pt x="689568" y="557006"/>
                  </a:lnTo>
                  <a:lnTo>
                    <a:pt x="670871" y="566778"/>
                  </a:lnTo>
                  <a:lnTo>
                    <a:pt x="652174" y="576550"/>
                  </a:lnTo>
                  <a:lnTo>
                    <a:pt x="633476" y="586322"/>
                  </a:lnTo>
                  <a:lnTo>
                    <a:pt x="614779" y="596094"/>
                  </a:lnTo>
                  <a:lnTo>
                    <a:pt x="596082" y="605866"/>
                  </a:lnTo>
                  <a:lnTo>
                    <a:pt x="577385" y="615638"/>
                  </a:lnTo>
                  <a:lnTo>
                    <a:pt x="558687" y="625410"/>
                  </a:lnTo>
                  <a:lnTo>
                    <a:pt x="539990" y="635182"/>
                  </a:lnTo>
                  <a:lnTo>
                    <a:pt x="521293" y="644954"/>
                  </a:lnTo>
                  <a:lnTo>
                    <a:pt x="502596" y="654726"/>
                  </a:lnTo>
                  <a:lnTo>
                    <a:pt x="483898" y="664498"/>
                  </a:lnTo>
                  <a:lnTo>
                    <a:pt x="465201" y="674270"/>
                  </a:lnTo>
                  <a:lnTo>
                    <a:pt x="446504" y="684042"/>
                  </a:lnTo>
                  <a:lnTo>
                    <a:pt x="427807" y="693814"/>
                  </a:lnTo>
                  <a:lnTo>
                    <a:pt x="409109" y="703586"/>
                  </a:lnTo>
                  <a:lnTo>
                    <a:pt x="390412" y="713358"/>
                  </a:lnTo>
                  <a:lnTo>
                    <a:pt x="371715" y="723130"/>
                  </a:lnTo>
                  <a:lnTo>
                    <a:pt x="353018" y="732902"/>
                  </a:lnTo>
                  <a:lnTo>
                    <a:pt x="334321" y="742674"/>
                  </a:lnTo>
                  <a:lnTo>
                    <a:pt x="315623" y="752447"/>
                  </a:lnTo>
                  <a:lnTo>
                    <a:pt x="296926" y="762219"/>
                  </a:lnTo>
                  <a:lnTo>
                    <a:pt x="278229" y="771991"/>
                  </a:lnTo>
                  <a:lnTo>
                    <a:pt x="259532" y="781763"/>
                  </a:lnTo>
                  <a:lnTo>
                    <a:pt x="240834" y="791535"/>
                  </a:lnTo>
                  <a:lnTo>
                    <a:pt x="222137" y="801307"/>
                  </a:lnTo>
                  <a:lnTo>
                    <a:pt x="203440" y="811079"/>
                  </a:lnTo>
                  <a:lnTo>
                    <a:pt x="184743" y="820851"/>
                  </a:lnTo>
                  <a:lnTo>
                    <a:pt x="166045" y="830623"/>
                  </a:lnTo>
                  <a:lnTo>
                    <a:pt x="147348" y="840395"/>
                  </a:lnTo>
                  <a:lnTo>
                    <a:pt x="128651" y="850167"/>
                  </a:lnTo>
                  <a:lnTo>
                    <a:pt x="109954" y="859939"/>
                  </a:lnTo>
                  <a:lnTo>
                    <a:pt x="91256" y="869711"/>
                  </a:lnTo>
                  <a:lnTo>
                    <a:pt x="72559" y="879483"/>
                  </a:lnTo>
                  <a:lnTo>
                    <a:pt x="53862" y="889255"/>
                  </a:lnTo>
                  <a:lnTo>
                    <a:pt x="35165" y="899027"/>
                  </a:lnTo>
                  <a:lnTo>
                    <a:pt x="16467" y="908799"/>
                  </a:lnTo>
                  <a:lnTo>
                    <a:pt x="0" y="9174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197899" y="4736535"/>
              <a:ext cx="143873" cy="127620"/>
            </a:xfrm>
            <a:custGeom>
              <a:avLst/>
              <a:pathLst>
                <a:path w="143873" h="127620">
                  <a:moveTo>
                    <a:pt x="77172" y="0"/>
                  </a:moveTo>
                  <a:lnTo>
                    <a:pt x="0" y="121574"/>
                  </a:lnTo>
                  <a:lnTo>
                    <a:pt x="143873" y="12762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4586160" y="4326370"/>
              <a:ext cx="543353" cy="1383061"/>
            </a:xfrm>
            <a:custGeom>
              <a:avLst/>
              <a:pathLst>
                <a:path w="543353" h="1383061">
                  <a:moveTo>
                    <a:pt x="543353" y="0"/>
                  </a:moveTo>
                  <a:lnTo>
                    <a:pt x="537466" y="14985"/>
                  </a:lnTo>
                  <a:lnTo>
                    <a:pt x="531578" y="29971"/>
                  </a:lnTo>
                  <a:lnTo>
                    <a:pt x="525691" y="44957"/>
                  </a:lnTo>
                  <a:lnTo>
                    <a:pt x="519804" y="59942"/>
                  </a:lnTo>
                  <a:lnTo>
                    <a:pt x="513916" y="74928"/>
                  </a:lnTo>
                  <a:lnTo>
                    <a:pt x="508029" y="89914"/>
                  </a:lnTo>
                  <a:lnTo>
                    <a:pt x="502142" y="104899"/>
                  </a:lnTo>
                  <a:lnTo>
                    <a:pt x="496255" y="119885"/>
                  </a:lnTo>
                  <a:lnTo>
                    <a:pt x="490367" y="134871"/>
                  </a:lnTo>
                  <a:lnTo>
                    <a:pt x="484480" y="149856"/>
                  </a:lnTo>
                  <a:lnTo>
                    <a:pt x="478593" y="164842"/>
                  </a:lnTo>
                  <a:lnTo>
                    <a:pt x="472705" y="179828"/>
                  </a:lnTo>
                  <a:lnTo>
                    <a:pt x="466818" y="194813"/>
                  </a:lnTo>
                  <a:lnTo>
                    <a:pt x="460931" y="209799"/>
                  </a:lnTo>
                  <a:lnTo>
                    <a:pt x="455043" y="224785"/>
                  </a:lnTo>
                  <a:lnTo>
                    <a:pt x="449156" y="239770"/>
                  </a:lnTo>
                  <a:lnTo>
                    <a:pt x="443269" y="254756"/>
                  </a:lnTo>
                  <a:lnTo>
                    <a:pt x="437381" y="269742"/>
                  </a:lnTo>
                  <a:lnTo>
                    <a:pt x="431494" y="284727"/>
                  </a:lnTo>
                  <a:lnTo>
                    <a:pt x="425607" y="299713"/>
                  </a:lnTo>
                  <a:lnTo>
                    <a:pt x="419719" y="314699"/>
                  </a:lnTo>
                  <a:lnTo>
                    <a:pt x="413832" y="329685"/>
                  </a:lnTo>
                  <a:lnTo>
                    <a:pt x="407945" y="344670"/>
                  </a:lnTo>
                  <a:lnTo>
                    <a:pt x="402057" y="359656"/>
                  </a:lnTo>
                  <a:lnTo>
                    <a:pt x="396170" y="374642"/>
                  </a:lnTo>
                  <a:lnTo>
                    <a:pt x="390283" y="389627"/>
                  </a:lnTo>
                  <a:lnTo>
                    <a:pt x="384395" y="404613"/>
                  </a:lnTo>
                  <a:lnTo>
                    <a:pt x="378508" y="419599"/>
                  </a:lnTo>
                  <a:lnTo>
                    <a:pt x="372621" y="434584"/>
                  </a:lnTo>
                  <a:lnTo>
                    <a:pt x="366734" y="449570"/>
                  </a:lnTo>
                  <a:lnTo>
                    <a:pt x="360846" y="464556"/>
                  </a:lnTo>
                  <a:lnTo>
                    <a:pt x="354959" y="479541"/>
                  </a:lnTo>
                  <a:lnTo>
                    <a:pt x="349072" y="494527"/>
                  </a:lnTo>
                  <a:lnTo>
                    <a:pt x="343184" y="509513"/>
                  </a:lnTo>
                  <a:lnTo>
                    <a:pt x="337297" y="524498"/>
                  </a:lnTo>
                  <a:lnTo>
                    <a:pt x="331410" y="539484"/>
                  </a:lnTo>
                  <a:lnTo>
                    <a:pt x="325522" y="554470"/>
                  </a:lnTo>
                  <a:lnTo>
                    <a:pt x="319635" y="569455"/>
                  </a:lnTo>
                  <a:lnTo>
                    <a:pt x="313748" y="584441"/>
                  </a:lnTo>
                  <a:lnTo>
                    <a:pt x="307860" y="599427"/>
                  </a:lnTo>
                  <a:lnTo>
                    <a:pt x="301973" y="614412"/>
                  </a:lnTo>
                  <a:lnTo>
                    <a:pt x="296086" y="629398"/>
                  </a:lnTo>
                  <a:lnTo>
                    <a:pt x="290198" y="644384"/>
                  </a:lnTo>
                  <a:lnTo>
                    <a:pt x="284311" y="659370"/>
                  </a:lnTo>
                  <a:lnTo>
                    <a:pt x="278424" y="674355"/>
                  </a:lnTo>
                  <a:lnTo>
                    <a:pt x="272536" y="689341"/>
                  </a:lnTo>
                  <a:lnTo>
                    <a:pt x="266649" y="704327"/>
                  </a:lnTo>
                  <a:lnTo>
                    <a:pt x="260762" y="719312"/>
                  </a:lnTo>
                  <a:lnTo>
                    <a:pt x="254874" y="734298"/>
                  </a:lnTo>
                  <a:lnTo>
                    <a:pt x="248987" y="749284"/>
                  </a:lnTo>
                  <a:lnTo>
                    <a:pt x="243100" y="764269"/>
                  </a:lnTo>
                  <a:lnTo>
                    <a:pt x="237213" y="779255"/>
                  </a:lnTo>
                  <a:lnTo>
                    <a:pt x="231325" y="794241"/>
                  </a:lnTo>
                  <a:lnTo>
                    <a:pt x="225438" y="809226"/>
                  </a:lnTo>
                  <a:lnTo>
                    <a:pt x="219551" y="824212"/>
                  </a:lnTo>
                  <a:lnTo>
                    <a:pt x="213663" y="839198"/>
                  </a:lnTo>
                  <a:lnTo>
                    <a:pt x="207776" y="854183"/>
                  </a:lnTo>
                  <a:lnTo>
                    <a:pt x="201889" y="869169"/>
                  </a:lnTo>
                  <a:lnTo>
                    <a:pt x="196001" y="884155"/>
                  </a:lnTo>
                  <a:lnTo>
                    <a:pt x="190114" y="899140"/>
                  </a:lnTo>
                  <a:lnTo>
                    <a:pt x="184227" y="914126"/>
                  </a:lnTo>
                  <a:lnTo>
                    <a:pt x="178339" y="929112"/>
                  </a:lnTo>
                  <a:lnTo>
                    <a:pt x="172452" y="944097"/>
                  </a:lnTo>
                  <a:lnTo>
                    <a:pt x="166565" y="959083"/>
                  </a:lnTo>
                  <a:lnTo>
                    <a:pt x="160677" y="974069"/>
                  </a:lnTo>
                  <a:lnTo>
                    <a:pt x="154790" y="989055"/>
                  </a:lnTo>
                  <a:lnTo>
                    <a:pt x="148903" y="1004040"/>
                  </a:lnTo>
                  <a:lnTo>
                    <a:pt x="143015" y="1019026"/>
                  </a:lnTo>
                  <a:lnTo>
                    <a:pt x="137128" y="1034012"/>
                  </a:lnTo>
                  <a:lnTo>
                    <a:pt x="131241" y="1048997"/>
                  </a:lnTo>
                  <a:lnTo>
                    <a:pt x="125353" y="1063983"/>
                  </a:lnTo>
                  <a:lnTo>
                    <a:pt x="119466" y="1078969"/>
                  </a:lnTo>
                  <a:lnTo>
                    <a:pt x="113579" y="1093954"/>
                  </a:lnTo>
                  <a:lnTo>
                    <a:pt x="107692" y="1108940"/>
                  </a:lnTo>
                  <a:lnTo>
                    <a:pt x="101804" y="1123926"/>
                  </a:lnTo>
                  <a:lnTo>
                    <a:pt x="95917" y="1138911"/>
                  </a:lnTo>
                  <a:lnTo>
                    <a:pt x="90030" y="1153897"/>
                  </a:lnTo>
                  <a:lnTo>
                    <a:pt x="84142" y="1168883"/>
                  </a:lnTo>
                  <a:lnTo>
                    <a:pt x="78255" y="1183868"/>
                  </a:lnTo>
                  <a:lnTo>
                    <a:pt x="72368" y="1198854"/>
                  </a:lnTo>
                  <a:lnTo>
                    <a:pt x="66480" y="1213840"/>
                  </a:lnTo>
                  <a:lnTo>
                    <a:pt x="60593" y="1228825"/>
                  </a:lnTo>
                  <a:lnTo>
                    <a:pt x="54706" y="1243811"/>
                  </a:lnTo>
                  <a:lnTo>
                    <a:pt x="48818" y="1258797"/>
                  </a:lnTo>
                  <a:lnTo>
                    <a:pt x="42931" y="1273783"/>
                  </a:lnTo>
                  <a:lnTo>
                    <a:pt x="37044" y="1288768"/>
                  </a:lnTo>
                  <a:lnTo>
                    <a:pt x="31156" y="1303754"/>
                  </a:lnTo>
                  <a:lnTo>
                    <a:pt x="25269" y="1318740"/>
                  </a:lnTo>
                  <a:lnTo>
                    <a:pt x="19382" y="1333725"/>
                  </a:lnTo>
                  <a:lnTo>
                    <a:pt x="13494" y="1348711"/>
                  </a:lnTo>
                  <a:lnTo>
                    <a:pt x="7607" y="1363697"/>
                  </a:lnTo>
                  <a:lnTo>
                    <a:pt x="1720" y="1378682"/>
                  </a:lnTo>
                  <a:lnTo>
                    <a:pt x="0" y="13830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564746" y="5567033"/>
              <a:ext cx="134027" cy="142398"/>
            </a:xfrm>
            <a:custGeom>
              <a:avLst/>
              <a:pathLst>
                <a:path w="134027" h="142398">
                  <a:moveTo>
                    <a:pt x="0" y="0"/>
                  </a:moveTo>
                  <a:lnTo>
                    <a:pt x="21413" y="142398"/>
                  </a:lnTo>
                  <a:lnTo>
                    <a:pt x="134027" y="526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408519" y="1986632"/>
              <a:ext cx="720994" cy="2339738"/>
            </a:xfrm>
            <a:custGeom>
              <a:avLst/>
              <a:pathLst>
                <a:path w="720994" h="2339738">
                  <a:moveTo>
                    <a:pt x="720994" y="2339738"/>
                  </a:moveTo>
                  <a:lnTo>
                    <a:pt x="713390" y="2315062"/>
                  </a:lnTo>
                  <a:lnTo>
                    <a:pt x="705786" y="2290386"/>
                  </a:lnTo>
                  <a:lnTo>
                    <a:pt x="698182" y="2265709"/>
                  </a:lnTo>
                  <a:lnTo>
                    <a:pt x="690578" y="2241033"/>
                  </a:lnTo>
                  <a:lnTo>
                    <a:pt x="682974" y="2216357"/>
                  </a:lnTo>
                  <a:lnTo>
                    <a:pt x="675370" y="2191681"/>
                  </a:lnTo>
                  <a:lnTo>
                    <a:pt x="667766" y="2167004"/>
                  </a:lnTo>
                  <a:lnTo>
                    <a:pt x="660162" y="2142328"/>
                  </a:lnTo>
                  <a:lnTo>
                    <a:pt x="652558" y="2117652"/>
                  </a:lnTo>
                  <a:lnTo>
                    <a:pt x="644954" y="2092976"/>
                  </a:lnTo>
                  <a:lnTo>
                    <a:pt x="637350" y="2068299"/>
                  </a:lnTo>
                  <a:lnTo>
                    <a:pt x="629746" y="2043623"/>
                  </a:lnTo>
                  <a:lnTo>
                    <a:pt x="622142" y="2018947"/>
                  </a:lnTo>
                  <a:lnTo>
                    <a:pt x="614538" y="1994271"/>
                  </a:lnTo>
                  <a:lnTo>
                    <a:pt x="606934" y="1969594"/>
                  </a:lnTo>
                  <a:lnTo>
                    <a:pt x="599330" y="1944918"/>
                  </a:lnTo>
                  <a:lnTo>
                    <a:pt x="591726" y="1920242"/>
                  </a:lnTo>
                  <a:lnTo>
                    <a:pt x="584121" y="1895566"/>
                  </a:lnTo>
                  <a:lnTo>
                    <a:pt x="576517" y="1870889"/>
                  </a:lnTo>
                  <a:lnTo>
                    <a:pt x="568913" y="1846213"/>
                  </a:lnTo>
                  <a:lnTo>
                    <a:pt x="561309" y="1821537"/>
                  </a:lnTo>
                  <a:lnTo>
                    <a:pt x="553705" y="1796860"/>
                  </a:lnTo>
                  <a:lnTo>
                    <a:pt x="546101" y="1772184"/>
                  </a:lnTo>
                  <a:lnTo>
                    <a:pt x="538497" y="1747508"/>
                  </a:lnTo>
                  <a:lnTo>
                    <a:pt x="530893" y="1722832"/>
                  </a:lnTo>
                  <a:lnTo>
                    <a:pt x="523289" y="1698155"/>
                  </a:lnTo>
                  <a:lnTo>
                    <a:pt x="515685" y="1673479"/>
                  </a:lnTo>
                  <a:lnTo>
                    <a:pt x="508081" y="1648803"/>
                  </a:lnTo>
                  <a:lnTo>
                    <a:pt x="500477" y="1624127"/>
                  </a:lnTo>
                  <a:lnTo>
                    <a:pt x="492873" y="1599450"/>
                  </a:lnTo>
                  <a:lnTo>
                    <a:pt x="485269" y="1574774"/>
                  </a:lnTo>
                  <a:lnTo>
                    <a:pt x="477665" y="1550098"/>
                  </a:lnTo>
                  <a:lnTo>
                    <a:pt x="470061" y="1525422"/>
                  </a:lnTo>
                  <a:lnTo>
                    <a:pt x="462457" y="1500745"/>
                  </a:lnTo>
                  <a:lnTo>
                    <a:pt x="454853" y="1476069"/>
                  </a:lnTo>
                  <a:lnTo>
                    <a:pt x="447249" y="1451393"/>
                  </a:lnTo>
                  <a:lnTo>
                    <a:pt x="439645" y="1426717"/>
                  </a:lnTo>
                  <a:lnTo>
                    <a:pt x="432041" y="1402040"/>
                  </a:lnTo>
                  <a:lnTo>
                    <a:pt x="424437" y="1377364"/>
                  </a:lnTo>
                  <a:lnTo>
                    <a:pt x="416833" y="1352688"/>
                  </a:lnTo>
                  <a:lnTo>
                    <a:pt x="409229" y="1328012"/>
                  </a:lnTo>
                  <a:lnTo>
                    <a:pt x="401625" y="1303335"/>
                  </a:lnTo>
                  <a:lnTo>
                    <a:pt x="394021" y="1278659"/>
                  </a:lnTo>
                  <a:lnTo>
                    <a:pt x="386417" y="1253983"/>
                  </a:lnTo>
                  <a:lnTo>
                    <a:pt x="378813" y="1229307"/>
                  </a:lnTo>
                  <a:lnTo>
                    <a:pt x="371209" y="1204630"/>
                  </a:lnTo>
                  <a:lnTo>
                    <a:pt x="363605" y="1179954"/>
                  </a:lnTo>
                  <a:lnTo>
                    <a:pt x="356001" y="1155278"/>
                  </a:lnTo>
                  <a:lnTo>
                    <a:pt x="348396" y="1130602"/>
                  </a:lnTo>
                  <a:lnTo>
                    <a:pt x="340792" y="1105925"/>
                  </a:lnTo>
                  <a:lnTo>
                    <a:pt x="333188" y="1081249"/>
                  </a:lnTo>
                  <a:lnTo>
                    <a:pt x="325584" y="1056573"/>
                  </a:lnTo>
                  <a:lnTo>
                    <a:pt x="317980" y="1031897"/>
                  </a:lnTo>
                  <a:lnTo>
                    <a:pt x="310376" y="1007220"/>
                  </a:lnTo>
                  <a:lnTo>
                    <a:pt x="302772" y="982544"/>
                  </a:lnTo>
                  <a:lnTo>
                    <a:pt x="295168" y="957868"/>
                  </a:lnTo>
                  <a:lnTo>
                    <a:pt x="287564" y="933191"/>
                  </a:lnTo>
                  <a:lnTo>
                    <a:pt x="279960" y="908515"/>
                  </a:lnTo>
                  <a:lnTo>
                    <a:pt x="272356" y="883839"/>
                  </a:lnTo>
                  <a:lnTo>
                    <a:pt x="264752" y="859163"/>
                  </a:lnTo>
                  <a:lnTo>
                    <a:pt x="257148" y="834486"/>
                  </a:lnTo>
                  <a:lnTo>
                    <a:pt x="249544" y="809810"/>
                  </a:lnTo>
                  <a:lnTo>
                    <a:pt x="241940" y="785134"/>
                  </a:lnTo>
                  <a:lnTo>
                    <a:pt x="234336" y="760458"/>
                  </a:lnTo>
                  <a:lnTo>
                    <a:pt x="226732" y="735781"/>
                  </a:lnTo>
                  <a:lnTo>
                    <a:pt x="219128" y="711105"/>
                  </a:lnTo>
                  <a:lnTo>
                    <a:pt x="211524" y="686429"/>
                  </a:lnTo>
                  <a:lnTo>
                    <a:pt x="203920" y="661753"/>
                  </a:lnTo>
                  <a:lnTo>
                    <a:pt x="196316" y="637076"/>
                  </a:lnTo>
                  <a:lnTo>
                    <a:pt x="188712" y="612400"/>
                  </a:lnTo>
                  <a:lnTo>
                    <a:pt x="181108" y="587724"/>
                  </a:lnTo>
                  <a:lnTo>
                    <a:pt x="173504" y="563048"/>
                  </a:lnTo>
                  <a:lnTo>
                    <a:pt x="165900" y="538371"/>
                  </a:lnTo>
                  <a:lnTo>
                    <a:pt x="158296" y="513695"/>
                  </a:lnTo>
                  <a:lnTo>
                    <a:pt x="150692" y="489019"/>
                  </a:lnTo>
                  <a:lnTo>
                    <a:pt x="143088" y="464343"/>
                  </a:lnTo>
                  <a:lnTo>
                    <a:pt x="135484" y="439666"/>
                  </a:lnTo>
                  <a:lnTo>
                    <a:pt x="127880" y="414990"/>
                  </a:lnTo>
                  <a:lnTo>
                    <a:pt x="120276" y="390314"/>
                  </a:lnTo>
                  <a:lnTo>
                    <a:pt x="112672" y="365638"/>
                  </a:lnTo>
                  <a:lnTo>
                    <a:pt x="105067" y="340961"/>
                  </a:lnTo>
                  <a:lnTo>
                    <a:pt x="97463" y="316285"/>
                  </a:lnTo>
                  <a:lnTo>
                    <a:pt x="89859" y="291609"/>
                  </a:lnTo>
                  <a:lnTo>
                    <a:pt x="82255" y="266933"/>
                  </a:lnTo>
                  <a:lnTo>
                    <a:pt x="74651" y="242256"/>
                  </a:lnTo>
                  <a:lnTo>
                    <a:pt x="67047" y="217580"/>
                  </a:lnTo>
                  <a:lnTo>
                    <a:pt x="59443" y="192904"/>
                  </a:lnTo>
                  <a:lnTo>
                    <a:pt x="51839" y="168228"/>
                  </a:lnTo>
                  <a:lnTo>
                    <a:pt x="44235" y="143551"/>
                  </a:lnTo>
                  <a:lnTo>
                    <a:pt x="36631" y="118875"/>
                  </a:lnTo>
                  <a:lnTo>
                    <a:pt x="29027" y="94199"/>
                  </a:lnTo>
                  <a:lnTo>
                    <a:pt x="21423" y="69523"/>
                  </a:lnTo>
                  <a:lnTo>
                    <a:pt x="13819" y="44846"/>
                  </a:lnTo>
                  <a:lnTo>
                    <a:pt x="6215" y="2017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4376436" y="1986632"/>
              <a:ext cx="137614" cy="140380"/>
            </a:xfrm>
            <a:custGeom>
              <a:avLst/>
              <a:pathLst>
                <a:path w="137614" h="140380">
                  <a:moveTo>
                    <a:pt x="137614" y="97974"/>
                  </a:moveTo>
                  <a:lnTo>
                    <a:pt x="32082" y="0"/>
                  </a:lnTo>
                  <a:lnTo>
                    <a:pt x="0" y="1403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471167" y="3054677"/>
              <a:ext cx="1194169" cy="225313"/>
            </a:xfrm>
            <a:custGeom>
              <a:avLst/>
              <a:pathLst>
                <a:path w="1194169" h="225313">
                  <a:moveTo>
                    <a:pt x="0" y="0"/>
                  </a:moveTo>
                  <a:lnTo>
                    <a:pt x="13134" y="2478"/>
                  </a:lnTo>
                  <a:lnTo>
                    <a:pt x="26268" y="4956"/>
                  </a:lnTo>
                  <a:lnTo>
                    <a:pt x="39402" y="7434"/>
                  </a:lnTo>
                  <a:lnTo>
                    <a:pt x="52537" y="9912"/>
                  </a:lnTo>
                  <a:lnTo>
                    <a:pt x="65671" y="12390"/>
                  </a:lnTo>
                  <a:lnTo>
                    <a:pt x="78805" y="14868"/>
                  </a:lnTo>
                  <a:lnTo>
                    <a:pt x="91940" y="17347"/>
                  </a:lnTo>
                  <a:lnTo>
                    <a:pt x="105074" y="19825"/>
                  </a:lnTo>
                  <a:lnTo>
                    <a:pt x="118208" y="22303"/>
                  </a:lnTo>
                  <a:lnTo>
                    <a:pt x="131343" y="24781"/>
                  </a:lnTo>
                  <a:lnTo>
                    <a:pt x="144477" y="27259"/>
                  </a:lnTo>
                  <a:lnTo>
                    <a:pt x="157611" y="29737"/>
                  </a:lnTo>
                  <a:lnTo>
                    <a:pt x="170746" y="32215"/>
                  </a:lnTo>
                  <a:lnTo>
                    <a:pt x="183880" y="34694"/>
                  </a:lnTo>
                  <a:lnTo>
                    <a:pt x="197014" y="37172"/>
                  </a:lnTo>
                  <a:lnTo>
                    <a:pt x="210149" y="39650"/>
                  </a:lnTo>
                  <a:lnTo>
                    <a:pt x="223283" y="42128"/>
                  </a:lnTo>
                  <a:lnTo>
                    <a:pt x="236417" y="44606"/>
                  </a:lnTo>
                  <a:lnTo>
                    <a:pt x="249551" y="47084"/>
                  </a:lnTo>
                  <a:lnTo>
                    <a:pt x="262686" y="49563"/>
                  </a:lnTo>
                  <a:lnTo>
                    <a:pt x="275820" y="52041"/>
                  </a:lnTo>
                  <a:lnTo>
                    <a:pt x="288954" y="54519"/>
                  </a:lnTo>
                  <a:lnTo>
                    <a:pt x="302089" y="56997"/>
                  </a:lnTo>
                  <a:lnTo>
                    <a:pt x="315223" y="59475"/>
                  </a:lnTo>
                  <a:lnTo>
                    <a:pt x="328357" y="61953"/>
                  </a:lnTo>
                  <a:lnTo>
                    <a:pt x="341492" y="64431"/>
                  </a:lnTo>
                  <a:lnTo>
                    <a:pt x="354626" y="66910"/>
                  </a:lnTo>
                  <a:lnTo>
                    <a:pt x="367760" y="69388"/>
                  </a:lnTo>
                  <a:lnTo>
                    <a:pt x="380895" y="71866"/>
                  </a:lnTo>
                  <a:lnTo>
                    <a:pt x="394029" y="74344"/>
                  </a:lnTo>
                  <a:lnTo>
                    <a:pt x="407163" y="76822"/>
                  </a:lnTo>
                  <a:lnTo>
                    <a:pt x="420298" y="79300"/>
                  </a:lnTo>
                  <a:lnTo>
                    <a:pt x="433432" y="81779"/>
                  </a:lnTo>
                  <a:lnTo>
                    <a:pt x="446566" y="84257"/>
                  </a:lnTo>
                  <a:lnTo>
                    <a:pt x="459701" y="86735"/>
                  </a:lnTo>
                  <a:lnTo>
                    <a:pt x="472835" y="89213"/>
                  </a:lnTo>
                  <a:lnTo>
                    <a:pt x="485969" y="91691"/>
                  </a:lnTo>
                  <a:lnTo>
                    <a:pt x="499103" y="94169"/>
                  </a:lnTo>
                  <a:lnTo>
                    <a:pt x="512238" y="96647"/>
                  </a:lnTo>
                  <a:lnTo>
                    <a:pt x="525372" y="99126"/>
                  </a:lnTo>
                  <a:lnTo>
                    <a:pt x="538506" y="101604"/>
                  </a:lnTo>
                  <a:lnTo>
                    <a:pt x="551641" y="104082"/>
                  </a:lnTo>
                  <a:lnTo>
                    <a:pt x="564775" y="106560"/>
                  </a:lnTo>
                  <a:lnTo>
                    <a:pt x="577909" y="109038"/>
                  </a:lnTo>
                  <a:lnTo>
                    <a:pt x="591044" y="111516"/>
                  </a:lnTo>
                  <a:lnTo>
                    <a:pt x="604178" y="113995"/>
                  </a:lnTo>
                  <a:lnTo>
                    <a:pt x="617312" y="116473"/>
                  </a:lnTo>
                  <a:lnTo>
                    <a:pt x="630447" y="118951"/>
                  </a:lnTo>
                  <a:lnTo>
                    <a:pt x="643581" y="121429"/>
                  </a:lnTo>
                  <a:lnTo>
                    <a:pt x="656715" y="123907"/>
                  </a:lnTo>
                  <a:lnTo>
                    <a:pt x="669850" y="126385"/>
                  </a:lnTo>
                  <a:lnTo>
                    <a:pt x="682984" y="128863"/>
                  </a:lnTo>
                  <a:lnTo>
                    <a:pt x="696118" y="131342"/>
                  </a:lnTo>
                  <a:lnTo>
                    <a:pt x="709253" y="133820"/>
                  </a:lnTo>
                  <a:lnTo>
                    <a:pt x="722387" y="136298"/>
                  </a:lnTo>
                  <a:lnTo>
                    <a:pt x="735521" y="138776"/>
                  </a:lnTo>
                  <a:lnTo>
                    <a:pt x="748655" y="141254"/>
                  </a:lnTo>
                  <a:lnTo>
                    <a:pt x="761790" y="143732"/>
                  </a:lnTo>
                  <a:lnTo>
                    <a:pt x="774924" y="146211"/>
                  </a:lnTo>
                  <a:lnTo>
                    <a:pt x="788058" y="148689"/>
                  </a:lnTo>
                  <a:lnTo>
                    <a:pt x="801193" y="151167"/>
                  </a:lnTo>
                  <a:lnTo>
                    <a:pt x="814327" y="153645"/>
                  </a:lnTo>
                  <a:lnTo>
                    <a:pt x="827461" y="156123"/>
                  </a:lnTo>
                  <a:lnTo>
                    <a:pt x="840596" y="158601"/>
                  </a:lnTo>
                  <a:lnTo>
                    <a:pt x="853730" y="161079"/>
                  </a:lnTo>
                  <a:lnTo>
                    <a:pt x="866864" y="163558"/>
                  </a:lnTo>
                  <a:lnTo>
                    <a:pt x="879999" y="166036"/>
                  </a:lnTo>
                  <a:lnTo>
                    <a:pt x="893133" y="168514"/>
                  </a:lnTo>
                  <a:lnTo>
                    <a:pt x="906267" y="170992"/>
                  </a:lnTo>
                  <a:lnTo>
                    <a:pt x="919402" y="173470"/>
                  </a:lnTo>
                  <a:lnTo>
                    <a:pt x="932536" y="175948"/>
                  </a:lnTo>
                  <a:lnTo>
                    <a:pt x="945670" y="178427"/>
                  </a:lnTo>
                  <a:lnTo>
                    <a:pt x="958804" y="180905"/>
                  </a:lnTo>
                  <a:lnTo>
                    <a:pt x="971939" y="183383"/>
                  </a:lnTo>
                  <a:lnTo>
                    <a:pt x="985073" y="185861"/>
                  </a:lnTo>
                  <a:lnTo>
                    <a:pt x="998207" y="188339"/>
                  </a:lnTo>
                  <a:lnTo>
                    <a:pt x="1011342" y="190817"/>
                  </a:lnTo>
                  <a:lnTo>
                    <a:pt x="1024476" y="193295"/>
                  </a:lnTo>
                  <a:lnTo>
                    <a:pt x="1037610" y="195774"/>
                  </a:lnTo>
                  <a:lnTo>
                    <a:pt x="1050745" y="198252"/>
                  </a:lnTo>
                  <a:lnTo>
                    <a:pt x="1063879" y="200730"/>
                  </a:lnTo>
                  <a:lnTo>
                    <a:pt x="1077013" y="203208"/>
                  </a:lnTo>
                  <a:lnTo>
                    <a:pt x="1090148" y="205686"/>
                  </a:lnTo>
                  <a:lnTo>
                    <a:pt x="1103282" y="208164"/>
                  </a:lnTo>
                  <a:lnTo>
                    <a:pt x="1116416" y="210642"/>
                  </a:lnTo>
                  <a:lnTo>
                    <a:pt x="1129551" y="213121"/>
                  </a:lnTo>
                  <a:lnTo>
                    <a:pt x="1142685" y="215599"/>
                  </a:lnTo>
                  <a:lnTo>
                    <a:pt x="1155819" y="218077"/>
                  </a:lnTo>
                  <a:lnTo>
                    <a:pt x="1168954" y="220555"/>
                  </a:lnTo>
                  <a:lnTo>
                    <a:pt x="1182088" y="223033"/>
                  </a:lnTo>
                  <a:lnTo>
                    <a:pt x="1194169" y="2253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529442" y="3186117"/>
              <a:ext cx="135894" cy="141503"/>
            </a:xfrm>
            <a:custGeom>
              <a:avLst/>
              <a:pathLst>
                <a:path w="135894" h="141503">
                  <a:moveTo>
                    <a:pt x="0" y="141503"/>
                  </a:moveTo>
                  <a:lnTo>
                    <a:pt x="135894" y="93873"/>
                  </a:lnTo>
                  <a:lnTo>
                    <a:pt x="266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216776" y="3054677"/>
              <a:ext cx="254390" cy="462571"/>
            </a:xfrm>
            <a:custGeom>
              <a:avLst/>
              <a:pathLst>
                <a:path w="254390" h="462571">
                  <a:moveTo>
                    <a:pt x="254390" y="0"/>
                  </a:moveTo>
                  <a:lnTo>
                    <a:pt x="251295" y="5628"/>
                  </a:lnTo>
                  <a:lnTo>
                    <a:pt x="248199" y="11256"/>
                  </a:lnTo>
                  <a:lnTo>
                    <a:pt x="245104" y="16885"/>
                  </a:lnTo>
                  <a:lnTo>
                    <a:pt x="242009" y="22513"/>
                  </a:lnTo>
                  <a:lnTo>
                    <a:pt x="238914" y="28141"/>
                  </a:lnTo>
                  <a:lnTo>
                    <a:pt x="235818" y="33770"/>
                  </a:lnTo>
                  <a:lnTo>
                    <a:pt x="232723" y="39398"/>
                  </a:lnTo>
                  <a:lnTo>
                    <a:pt x="229628" y="45026"/>
                  </a:lnTo>
                  <a:lnTo>
                    <a:pt x="226532" y="50655"/>
                  </a:lnTo>
                  <a:lnTo>
                    <a:pt x="223437" y="56283"/>
                  </a:lnTo>
                  <a:lnTo>
                    <a:pt x="220342" y="61911"/>
                  </a:lnTo>
                  <a:lnTo>
                    <a:pt x="217247" y="67540"/>
                  </a:lnTo>
                  <a:lnTo>
                    <a:pt x="214151" y="73168"/>
                  </a:lnTo>
                  <a:lnTo>
                    <a:pt x="211056" y="78796"/>
                  </a:lnTo>
                  <a:lnTo>
                    <a:pt x="207961" y="84425"/>
                  </a:lnTo>
                  <a:lnTo>
                    <a:pt x="204865" y="90053"/>
                  </a:lnTo>
                  <a:lnTo>
                    <a:pt x="201770" y="95681"/>
                  </a:lnTo>
                  <a:lnTo>
                    <a:pt x="198675" y="101310"/>
                  </a:lnTo>
                  <a:lnTo>
                    <a:pt x="195579" y="106938"/>
                  </a:lnTo>
                  <a:lnTo>
                    <a:pt x="192484" y="112566"/>
                  </a:lnTo>
                  <a:lnTo>
                    <a:pt x="189389" y="118195"/>
                  </a:lnTo>
                  <a:lnTo>
                    <a:pt x="186294" y="123823"/>
                  </a:lnTo>
                  <a:lnTo>
                    <a:pt x="183198" y="129451"/>
                  </a:lnTo>
                  <a:lnTo>
                    <a:pt x="180103" y="135080"/>
                  </a:lnTo>
                  <a:lnTo>
                    <a:pt x="177008" y="140708"/>
                  </a:lnTo>
                  <a:lnTo>
                    <a:pt x="173912" y="146336"/>
                  </a:lnTo>
                  <a:lnTo>
                    <a:pt x="170817" y="151965"/>
                  </a:lnTo>
                  <a:lnTo>
                    <a:pt x="167722" y="157593"/>
                  </a:lnTo>
                  <a:lnTo>
                    <a:pt x="164627" y="163221"/>
                  </a:lnTo>
                  <a:lnTo>
                    <a:pt x="161531" y="168850"/>
                  </a:lnTo>
                  <a:lnTo>
                    <a:pt x="158436" y="174478"/>
                  </a:lnTo>
                  <a:lnTo>
                    <a:pt x="155341" y="180106"/>
                  </a:lnTo>
                  <a:lnTo>
                    <a:pt x="152245" y="185735"/>
                  </a:lnTo>
                  <a:lnTo>
                    <a:pt x="149150" y="191363"/>
                  </a:lnTo>
                  <a:lnTo>
                    <a:pt x="146055" y="196991"/>
                  </a:lnTo>
                  <a:lnTo>
                    <a:pt x="142960" y="202620"/>
                  </a:lnTo>
                  <a:lnTo>
                    <a:pt x="139864" y="208248"/>
                  </a:lnTo>
                  <a:lnTo>
                    <a:pt x="136769" y="213876"/>
                  </a:lnTo>
                  <a:lnTo>
                    <a:pt x="133674" y="219505"/>
                  </a:lnTo>
                  <a:lnTo>
                    <a:pt x="130578" y="225133"/>
                  </a:lnTo>
                  <a:lnTo>
                    <a:pt x="127483" y="230761"/>
                  </a:lnTo>
                  <a:lnTo>
                    <a:pt x="124388" y="236390"/>
                  </a:lnTo>
                  <a:lnTo>
                    <a:pt x="121292" y="242018"/>
                  </a:lnTo>
                  <a:lnTo>
                    <a:pt x="118197" y="247646"/>
                  </a:lnTo>
                  <a:lnTo>
                    <a:pt x="115102" y="253275"/>
                  </a:lnTo>
                  <a:lnTo>
                    <a:pt x="112007" y="258903"/>
                  </a:lnTo>
                  <a:lnTo>
                    <a:pt x="108911" y="264531"/>
                  </a:lnTo>
                  <a:lnTo>
                    <a:pt x="105816" y="270160"/>
                  </a:lnTo>
                  <a:lnTo>
                    <a:pt x="102721" y="275788"/>
                  </a:lnTo>
                  <a:lnTo>
                    <a:pt x="99625" y="281416"/>
                  </a:lnTo>
                  <a:lnTo>
                    <a:pt x="96530" y="287045"/>
                  </a:lnTo>
                  <a:lnTo>
                    <a:pt x="93435" y="292673"/>
                  </a:lnTo>
                  <a:lnTo>
                    <a:pt x="90340" y="298301"/>
                  </a:lnTo>
                  <a:lnTo>
                    <a:pt x="87244" y="303930"/>
                  </a:lnTo>
                  <a:lnTo>
                    <a:pt x="84149" y="309558"/>
                  </a:lnTo>
                  <a:lnTo>
                    <a:pt x="81054" y="315186"/>
                  </a:lnTo>
                  <a:lnTo>
                    <a:pt x="77958" y="320815"/>
                  </a:lnTo>
                  <a:lnTo>
                    <a:pt x="74863" y="326443"/>
                  </a:lnTo>
                  <a:lnTo>
                    <a:pt x="71768" y="332071"/>
                  </a:lnTo>
                  <a:lnTo>
                    <a:pt x="68672" y="337700"/>
                  </a:lnTo>
                  <a:lnTo>
                    <a:pt x="65577" y="343328"/>
                  </a:lnTo>
                  <a:lnTo>
                    <a:pt x="62482" y="348956"/>
                  </a:lnTo>
                  <a:lnTo>
                    <a:pt x="59387" y="354585"/>
                  </a:lnTo>
                  <a:lnTo>
                    <a:pt x="56291" y="360213"/>
                  </a:lnTo>
                  <a:lnTo>
                    <a:pt x="53196" y="365841"/>
                  </a:lnTo>
                  <a:lnTo>
                    <a:pt x="50101" y="371470"/>
                  </a:lnTo>
                  <a:lnTo>
                    <a:pt x="47005" y="377098"/>
                  </a:lnTo>
                  <a:lnTo>
                    <a:pt x="43910" y="382726"/>
                  </a:lnTo>
                  <a:lnTo>
                    <a:pt x="40815" y="388355"/>
                  </a:lnTo>
                  <a:lnTo>
                    <a:pt x="37720" y="393983"/>
                  </a:lnTo>
                  <a:lnTo>
                    <a:pt x="34624" y="399611"/>
                  </a:lnTo>
                  <a:lnTo>
                    <a:pt x="31529" y="405240"/>
                  </a:lnTo>
                  <a:lnTo>
                    <a:pt x="28434" y="410868"/>
                  </a:lnTo>
                  <a:lnTo>
                    <a:pt x="25338" y="416496"/>
                  </a:lnTo>
                  <a:lnTo>
                    <a:pt x="22243" y="422125"/>
                  </a:lnTo>
                  <a:lnTo>
                    <a:pt x="19148" y="427753"/>
                  </a:lnTo>
                  <a:lnTo>
                    <a:pt x="16052" y="433381"/>
                  </a:lnTo>
                  <a:lnTo>
                    <a:pt x="12957" y="439010"/>
                  </a:lnTo>
                  <a:lnTo>
                    <a:pt x="9862" y="444638"/>
                  </a:lnTo>
                  <a:lnTo>
                    <a:pt x="6767" y="450266"/>
                  </a:lnTo>
                  <a:lnTo>
                    <a:pt x="3671" y="455895"/>
                  </a:lnTo>
                  <a:lnTo>
                    <a:pt x="576" y="461523"/>
                  </a:lnTo>
                  <a:lnTo>
                    <a:pt x="0" y="4625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213782" y="3373280"/>
              <a:ext cx="126177" cy="143968"/>
            </a:xfrm>
            <a:custGeom>
              <a:avLst/>
              <a:pathLst>
                <a:path w="126177" h="143968">
                  <a:moveTo>
                    <a:pt x="0" y="0"/>
                  </a:moveTo>
                  <a:lnTo>
                    <a:pt x="2994" y="143968"/>
                  </a:lnTo>
                  <a:lnTo>
                    <a:pt x="126177" y="693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471167" y="3054677"/>
              <a:ext cx="1070899" cy="1311856"/>
            </a:xfrm>
            <a:custGeom>
              <a:avLst/>
              <a:pathLst>
                <a:path w="1070899" h="1311856">
                  <a:moveTo>
                    <a:pt x="0" y="0"/>
                  </a:moveTo>
                  <a:lnTo>
                    <a:pt x="11507" y="14096"/>
                  </a:lnTo>
                  <a:lnTo>
                    <a:pt x="23014" y="28192"/>
                  </a:lnTo>
                  <a:lnTo>
                    <a:pt x="34521" y="42288"/>
                  </a:lnTo>
                  <a:lnTo>
                    <a:pt x="46028" y="56384"/>
                  </a:lnTo>
                  <a:lnTo>
                    <a:pt x="57535" y="70480"/>
                  </a:lnTo>
                  <a:lnTo>
                    <a:pt x="69042" y="84576"/>
                  </a:lnTo>
                  <a:lnTo>
                    <a:pt x="80549" y="98673"/>
                  </a:lnTo>
                  <a:lnTo>
                    <a:pt x="92056" y="112769"/>
                  </a:lnTo>
                  <a:lnTo>
                    <a:pt x="103563" y="126865"/>
                  </a:lnTo>
                  <a:lnTo>
                    <a:pt x="115070" y="140961"/>
                  </a:lnTo>
                  <a:lnTo>
                    <a:pt x="126577" y="155057"/>
                  </a:lnTo>
                  <a:lnTo>
                    <a:pt x="138084" y="169153"/>
                  </a:lnTo>
                  <a:lnTo>
                    <a:pt x="149591" y="183250"/>
                  </a:lnTo>
                  <a:lnTo>
                    <a:pt x="161098" y="197346"/>
                  </a:lnTo>
                  <a:lnTo>
                    <a:pt x="172605" y="211442"/>
                  </a:lnTo>
                  <a:lnTo>
                    <a:pt x="184112" y="225538"/>
                  </a:lnTo>
                  <a:lnTo>
                    <a:pt x="195619" y="239634"/>
                  </a:lnTo>
                  <a:lnTo>
                    <a:pt x="207126" y="253730"/>
                  </a:lnTo>
                  <a:lnTo>
                    <a:pt x="218633" y="267827"/>
                  </a:lnTo>
                  <a:lnTo>
                    <a:pt x="230140" y="281923"/>
                  </a:lnTo>
                  <a:lnTo>
                    <a:pt x="241647" y="296019"/>
                  </a:lnTo>
                  <a:lnTo>
                    <a:pt x="253154" y="310115"/>
                  </a:lnTo>
                  <a:lnTo>
                    <a:pt x="264661" y="324211"/>
                  </a:lnTo>
                  <a:lnTo>
                    <a:pt x="276168" y="338307"/>
                  </a:lnTo>
                  <a:lnTo>
                    <a:pt x="287675" y="352403"/>
                  </a:lnTo>
                  <a:lnTo>
                    <a:pt x="299182" y="366500"/>
                  </a:lnTo>
                  <a:lnTo>
                    <a:pt x="310689" y="380596"/>
                  </a:lnTo>
                  <a:lnTo>
                    <a:pt x="322196" y="394692"/>
                  </a:lnTo>
                  <a:lnTo>
                    <a:pt x="333703" y="408788"/>
                  </a:lnTo>
                  <a:lnTo>
                    <a:pt x="345210" y="422884"/>
                  </a:lnTo>
                  <a:lnTo>
                    <a:pt x="356717" y="436980"/>
                  </a:lnTo>
                  <a:lnTo>
                    <a:pt x="368224" y="451077"/>
                  </a:lnTo>
                  <a:lnTo>
                    <a:pt x="379731" y="465173"/>
                  </a:lnTo>
                  <a:lnTo>
                    <a:pt x="391238" y="479269"/>
                  </a:lnTo>
                  <a:lnTo>
                    <a:pt x="402745" y="493365"/>
                  </a:lnTo>
                  <a:lnTo>
                    <a:pt x="414253" y="507461"/>
                  </a:lnTo>
                  <a:lnTo>
                    <a:pt x="425760" y="521557"/>
                  </a:lnTo>
                  <a:lnTo>
                    <a:pt x="437267" y="535654"/>
                  </a:lnTo>
                  <a:lnTo>
                    <a:pt x="448774" y="549750"/>
                  </a:lnTo>
                  <a:lnTo>
                    <a:pt x="460281" y="563846"/>
                  </a:lnTo>
                  <a:lnTo>
                    <a:pt x="471788" y="577942"/>
                  </a:lnTo>
                  <a:lnTo>
                    <a:pt x="483295" y="592038"/>
                  </a:lnTo>
                  <a:lnTo>
                    <a:pt x="494802" y="606134"/>
                  </a:lnTo>
                  <a:lnTo>
                    <a:pt x="506309" y="620231"/>
                  </a:lnTo>
                  <a:lnTo>
                    <a:pt x="517816" y="634327"/>
                  </a:lnTo>
                  <a:lnTo>
                    <a:pt x="529323" y="648423"/>
                  </a:lnTo>
                  <a:lnTo>
                    <a:pt x="540830" y="662519"/>
                  </a:lnTo>
                  <a:lnTo>
                    <a:pt x="552337" y="676615"/>
                  </a:lnTo>
                  <a:lnTo>
                    <a:pt x="563844" y="690711"/>
                  </a:lnTo>
                  <a:lnTo>
                    <a:pt x="575351" y="704807"/>
                  </a:lnTo>
                  <a:lnTo>
                    <a:pt x="586858" y="718904"/>
                  </a:lnTo>
                  <a:lnTo>
                    <a:pt x="598365" y="733000"/>
                  </a:lnTo>
                  <a:lnTo>
                    <a:pt x="609872" y="747096"/>
                  </a:lnTo>
                  <a:lnTo>
                    <a:pt x="621379" y="761192"/>
                  </a:lnTo>
                  <a:lnTo>
                    <a:pt x="632886" y="775288"/>
                  </a:lnTo>
                  <a:lnTo>
                    <a:pt x="644393" y="789384"/>
                  </a:lnTo>
                  <a:lnTo>
                    <a:pt x="655900" y="803481"/>
                  </a:lnTo>
                  <a:lnTo>
                    <a:pt x="667407" y="817577"/>
                  </a:lnTo>
                  <a:lnTo>
                    <a:pt x="678914" y="831673"/>
                  </a:lnTo>
                  <a:lnTo>
                    <a:pt x="690421" y="845769"/>
                  </a:lnTo>
                  <a:lnTo>
                    <a:pt x="701928" y="859865"/>
                  </a:lnTo>
                  <a:lnTo>
                    <a:pt x="713435" y="873961"/>
                  </a:lnTo>
                  <a:lnTo>
                    <a:pt x="724942" y="888058"/>
                  </a:lnTo>
                  <a:lnTo>
                    <a:pt x="736449" y="902154"/>
                  </a:lnTo>
                  <a:lnTo>
                    <a:pt x="747956" y="916250"/>
                  </a:lnTo>
                  <a:lnTo>
                    <a:pt x="759463" y="930346"/>
                  </a:lnTo>
                  <a:lnTo>
                    <a:pt x="770970" y="944442"/>
                  </a:lnTo>
                  <a:lnTo>
                    <a:pt x="782477" y="958538"/>
                  </a:lnTo>
                  <a:lnTo>
                    <a:pt x="793984" y="972635"/>
                  </a:lnTo>
                  <a:lnTo>
                    <a:pt x="805491" y="986731"/>
                  </a:lnTo>
                  <a:lnTo>
                    <a:pt x="816999" y="1000827"/>
                  </a:lnTo>
                  <a:lnTo>
                    <a:pt x="828506" y="1014923"/>
                  </a:lnTo>
                  <a:lnTo>
                    <a:pt x="840013" y="1029019"/>
                  </a:lnTo>
                  <a:lnTo>
                    <a:pt x="851520" y="1043115"/>
                  </a:lnTo>
                  <a:lnTo>
                    <a:pt x="863027" y="1057211"/>
                  </a:lnTo>
                  <a:lnTo>
                    <a:pt x="874534" y="1071308"/>
                  </a:lnTo>
                  <a:lnTo>
                    <a:pt x="886041" y="1085404"/>
                  </a:lnTo>
                  <a:lnTo>
                    <a:pt x="897548" y="1099500"/>
                  </a:lnTo>
                  <a:lnTo>
                    <a:pt x="909055" y="1113596"/>
                  </a:lnTo>
                  <a:lnTo>
                    <a:pt x="920562" y="1127692"/>
                  </a:lnTo>
                  <a:lnTo>
                    <a:pt x="932069" y="1141788"/>
                  </a:lnTo>
                  <a:lnTo>
                    <a:pt x="943576" y="1155885"/>
                  </a:lnTo>
                  <a:lnTo>
                    <a:pt x="955083" y="1169981"/>
                  </a:lnTo>
                  <a:lnTo>
                    <a:pt x="966590" y="1184077"/>
                  </a:lnTo>
                  <a:lnTo>
                    <a:pt x="978097" y="1198173"/>
                  </a:lnTo>
                  <a:lnTo>
                    <a:pt x="989604" y="1212269"/>
                  </a:lnTo>
                  <a:lnTo>
                    <a:pt x="1001111" y="1226365"/>
                  </a:lnTo>
                  <a:lnTo>
                    <a:pt x="1012618" y="1240462"/>
                  </a:lnTo>
                  <a:lnTo>
                    <a:pt x="1024125" y="1254558"/>
                  </a:lnTo>
                  <a:lnTo>
                    <a:pt x="1035632" y="1268654"/>
                  </a:lnTo>
                  <a:lnTo>
                    <a:pt x="1047139" y="1282750"/>
                  </a:lnTo>
                  <a:lnTo>
                    <a:pt x="1058646" y="1296846"/>
                  </a:lnTo>
                  <a:lnTo>
                    <a:pt x="1070153" y="1310942"/>
                  </a:lnTo>
                  <a:lnTo>
                    <a:pt x="1070899" y="13118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407428" y="4224396"/>
              <a:ext cx="134637" cy="142137"/>
            </a:xfrm>
            <a:custGeom>
              <a:avLst/>
              <a:pathLst>
                <a:path w="134637" h="142137">
                  <a:moveTo>
                    <a:pt x="0" y="91062"/>
                  </a:moveTo>
                  <a:lnTo>
                    <a:pt x="134637" y="142137"/>
                  </a:lnTo>
                  <a:lnTo>
                    <a:pt x="1115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3471167" y="3054677"/>
              <a:ext cx="1957727" cy="83570"/>
            </a:xfrm>
            <a:custGeom>
              <a:avLst/>
              <a:pathLst>
                <a:path w="1957727" h="83570">
                  <a:moveTo>
                    <a:pt x="0" y="0"/>
                  </a:moveTo>
                  <a:lnTo>
                    <a:pt x="20864" y="890"/>
                  </a:lnTo>
                  <a:lnTo>
                    <a:pt x="41729" y="1781"/>
                  </a:lnTo>
                  <a:lnTo>
                    <a:pt x="62594" y="2672"/>
                  </a:lnTo>
                  <a:lnTo>
                    <a:pt x="83459" y="3562"/>
                  </a:lnTo>
                  <a:lnTo>
                    <a:pt x="104324" y="4453"/>
                  </a:lnTo>
                  <a:lnTo>
                    <a:pt x="125189" y="5344"/>
                  </a:lnTo>
                  <a:lnTo>
                    <a:pt x="146054" y="6234"/>
                  </a:lnTo>
                  <a:lnTo>
                    <a:pt x="166919" y="7125"/>
                  </a:lnTo>
                  <a:lnTo>
                    <a:pt x="187784" y="8016"/>
                  </a:lnTo>
                  <a:lnTo>
                    <a:pt x="208649" y="8906"/>
                  </a:lnTo>
                  <a:lnTo>
                    <a:pt x="229514" y="9797"/>
                  </a:lnTo>
                  <a:lnTo>
                    <a:pt x="250379" y="10688"/>
                  </a:lnTo>
                  <a:lnTo>
                    <a:pt x="271244" y="11578"/>
                  </a:lnTo>
                  <a:lnTo>
                    <a:pt x="292109" y="12469"/>
                  </a:lnTo>
                  <a:lnTo>
                    <a:pt x="312974" y="13360"/>
                  </a:lnTo>
                  <a:lnTo>
                    <a:pt x="333839" y="14250"/>
                  </a:lnTo>
                  <a:lnTo>
                    <a:pt x="354704" y="15141"/>
                  </a:lnTo>
                  <a:lnTo>
                    <a:pt x="375569" y="16032"/>
                  </a:lnTo>
                  <a:lnTo>
                    <a:pt x="396433" y="16922"/>
                  </a:lnTo>
                  <a:lnTo>
                    <a:pt x="417298" y="17813"/>
                  </a:lnTo>
                  <a:lnTo>
                    <a:pt x="438163" y="18704"/>
                  </a:lnTo>
                  <a:lnTo>
                    <a:pt x="459028" y="19594"/>
                  </a:lnTo>
                  <a:lnTo>
                    <a:pt x="479893" y="20485"/>
                  </a:lnTo>
                  <a:lnTo>
                    <a:pt x="500758" y="21376"/>
                  </a:lnTo>
                  <a:lnTo>
                    <a:pt x="521623" y="22266"/>
                  </a:lnTo>
                  <a:lnTo>
                    <a:pt x="542488" y="23157"/>
                  </a:lnTo>
                  <a:lnTo>
                    <a:pt x="563353" y="24048"/>
                  </a:lnTo>
                  <a:lnTo>
                    <a:pt x="584218" y="24938"/>
                  </a:lnTo>
                  <a:lnTo>
                    <a:pt x="605083" y="25829"/>
                  </a:lnTo>
                  <a:lnTo>
                    <a:pt x="625948" y="26720"/>
                  </a:lnTo>
                  <a:lnTo>
                    <a:pt x="646813" y="27610"/>
                  </a:lnTo>
                  <a:lnTo>
                    <a:pt x="667678" y="28501"/>
                  </a:lnTo>
                  <a:lnTo>
                    <a:pt x="688543" y="29392"/>
                  </a:lnTo>
                  <a:lnTo>
                    <a:pt x="709408" y="30282"/>
                  </a:lnTo>
                  <a:lnTo>
                    <a:pt x="730273" y="31173"/>
                  </a:lnTo>
                  <a:lnTo>
                    <a:pt x="751138" y="32064"/>
                  </a:lnTo>
                  <a:lnTo>
                    <a:pt x="772002" y="32954"/>
                  </a:lnTo>
                  <a:lnTo>
                    <a:pt x="792867" y="33845"/>
                  </a:lnTo>
                  <a:lnTo>
                    <a:pt x="813732" y="34736"/>
                  </a:lnTo>
                  <a:lnTo>
                    <a:pt x="834597" y="35626"/>
                  </a:lnTo>
                  <a:lnTo>
                    <a:pt x="855462" y="36517"/>
                  </a:lnTo>
                  <a:lnTo>
                    <a:pt x="876327" y="37408"/>
                  </a:lnTo>
                  <a:lnTo>
                    <a:pt x="897192" y="38298"/>
                  </a:lnTo>
                  <a:lnTo>
                    <a:pt x="918057" y="39189"/>
                  </a:lnTo>
                  <a:lnTo>
                    <a:pt x="938922" y="40080"/>
                  </a:lnTo>
                  <a:lnTo>
                    <a:pt x="959787" y="40970"/>
                  </a:lnTo>
                  <a:lnTo>
                    <a:pt x="980652" y="41861"/>
                  </a:lnTo>
                  <a:lnTo>
                    <a:pt x="1001517" y="42752"/>
                  </a:lnTo>
                  <a:lnTo>
                    <a:pt x="1022382" y="43642"/>
                  </a:lnTo>
                  <a:lnTo>
                    <a:pt x="1043247" y="44533"/>
                  </a:lnTo>
                  <a:lnTo>
                    <a:pt x="1064112" y="45424"/>
                  </a:lnTo>
                  <a:lnTo>
                    <a:pt x="1084977" y="46314"/>
                  </a:lnTo>
                  <a:lnTo>
                    <a:pt x="1105842" y="47205"/>
                  </a:lnTo>
                  <a:lnTo>
                    <a:pt x="1126707" y="48096"/>
                  </a:lnTo>
                  <a:lnTo>
                    <a:pt x="1147571" y="48986"/>
                  </a:lnTo>
                  <a:lnTo>
                    <a:pt x="1168436" y="49877"/>
                  </a:lnTo>
                  <a:lnTo>
                    <a:pt x="1189301" y="50768"/>
                  </a:lnTo>
                  <a:lnTo>
                    <a:pt x="1210166" y="51658"/>
                  </a:lnTo>
                  <a:lnTo>
                    <a:pt x="1231031" y="52549"/>
                  </a:lnTo>
                  <a:lnTo>
                    <a:pt x="1251896" y="53440"/>
                  </a:lnTo>
                  <a:lnTo>
                    <a:pt x="1272761" y="54330"/>
                  </a:lnTo>
                  <a:lnTo>
                    <a:pt x="1293626" y="55221"/>
                  </a:lnTo>
                  <a:lnTo>
                    <a:pt x="1314491" y="56112"/>
                  </a:lnTo>
                  <a:lnTo>
                    <a:pt x="1335356" y="57002"/>
                  </a:lnTo>
                  <a:lnTo>
                    <a:pt x="1356221" y="57893"/>
                  </a:lnTo>
                  <a:lnTo>
                    <a:pt x="1377086" y="58784"/>
                  </a:lnTo>
                  <a:lnTo>
                    <a:pt x="1397951" y="59674"/>
                  </a:lnTo>
                  <a:lnTo>
                    <a:pt x="1418816" y="60565"/>
                  </a:lnTo>
                  <a:lnTo>
                    <a:pt x="1439681" y="61456"/>
                  </a:lnTo>
                  <a:lnTo>
                    <a:pt x="1460546" y="62346"/>
                  </a:lnTo>
                  <a:lnTo>
                    <a:pt x="1481411" y="63237"/>
                  </a:lnTo>
                  <a:lnTo>
                    <a:pt x="1502276" y="64128"/>
                  </a:lnTo>
                  <a:lnTo>
                    <a:pt x="1523141" y="65018"/>
                  </a:lnTo>
                  <a:lnTo>
                    <a:pt x="1544005" y="65909"/>
                  </a:lnTo>
                  <a:lnTo>
                    <a:pt x="1564870" y="66800"/>
                  </a:lnTo>
                  <a:lnTo>
                    <a:pt x="1585735" y="67690"/>
                  </a:lnTo>
                  <a:lnTo>
                    <a:pt x="1606600" y="68581"/>
                  </a:lnTo>
                  <a:lnTo>
                    <a:pt x="1627465" y="69472"/>
                  </a:lnTo>
                  <a:lnTo>
                    <a:pt x="1648330" y="70362"/>
                  </a:lnTo>
                  <a:lnTo>
                    <a:pt x="1669195" y="71253"/>
                  </a:lnTo>
                  <a:lnTo>
                    <a:pt x="1690060" y="72144"/>
                  </a:lnTo>
                  <a:lnTo>
                    <a:pt x="1710925" y="73034"/>
                  </a:lnTo>
                  <a:lnTo>
                    <a:pt x="1731790" y="73925"/>
                  </a:lnTo>
                  <a:lnTo>
                    <a:pt x="1752655" y="74816"/>
                  </a:lnTo>
                  <a:lnTo>
                    <a:pt x="1773520" y="75706"/>
                  </a:lnTo>
                  <a:lnTo>
                    <a:pt x="1794385" y="76597"/>
                  </a:lnTo>
                  <a:lnTo>
                    <a:pt x="1815250" y="77488"/>
                  </a:lnTo>
                  <a:lnTo>
                    <a:pt x="1836115" y="78378"/>
                  </a:lnTo>
                  <a:lnTo>
                    <a:pt x="1856980" y="79269"/>
                  </a:lnTo>
                  <a:lnTo>
                    <a:pt x="1877845" y="80160"/>
                  </a:lnTo>
                  <a:lnTo>
                    <a:pt x="1898710" y="81050"/>
                  </a:lnTo>
                  <a:lnTo>
                    <a:pt x="1919574" y="81941"/>
                  </a:lnTo>
                  <a:lnTo>
                    <a:pt x="1940439" y="82832"/>
                  </a:lnTo>
                  <a:lnTo>
                    <a:pt x="1957727" y="835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301230" y="3060995"/>
              <a:ext cx="127664" cy="143868"/>
            </a:xfrm>
            <a:custGeom>
              <a:avLst/>
              <a:pathLst>
                <a:path w="127664" h="143868">
                  <a:moveTo>
                    <a:pt x="0" y="143868"/>
                  </a:moveTo>
                  <a:lnTo>
                    <a:pt x="127664" y="77253"/>
                  </a:lnTo>
                  <a:lnTo>
                    <a:pt x="614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2128753" y="2430609"/>
              <a:ext cx="1342413" cy="624068"/>
            </a:xfrm>
            <a:custGeom>
              <a:avLst/>
              <a:pathLst>
                <a:path w="1342413" h="624068">
                  <a:moveTo>
                    <a:pt x="1342413" y="624068"/>
                  </a:moveTo>
                  <a:lnTo>
                    <a:pt x="1327864" y="617305"/>
                  </a:lnTo>
                  <a:lnTo>
                    <a:pt x="1313315" y="610541"/>
                  </a:lnTo>
                  <a:lnTo>
                    <a:pt x="1298766" y="603777"/>
                  </a:lnTo>
                  <a:lnTo>
                    <a:pt x="1284217" y="597014"/>
                  </a:lnTo>
                  <a:lnTo>
                    <a:pt x="1269668" y="590250"/>
                  </a:lnTo>
                  <a:lnTo>
                    <a:pt x="1255119" y="583487"/>
                  </a:lnTo>
                  <a:lnTo>
                    <a:pt x="1240570" y="576723"/>
                  </a:lnTo>
                  <a:lnTo>
                    <a:pt x="1226021" y="569959"/>
                  </a:lnTo>
                  <a:lnTo>
                    <a:pt x="1211472" y="563196"/>
                  </a:lnTo>
                  <a:lnTo>
                    <a:pt x="1196924" y="556432"/>
                  </a:lnTo>
                  <a:lnTo>
                    <a:pt x="1182375" y="549669"/>
                  </a:lnTo>
                  <a:lnTo>
                    <a:pt x="1167826" y="542905"/>
                  </a:lnTo>
                  <a:lnTo>
                    <a:pt x="1153277" y="536141"/>
                  </a:lnTo>
                  <a:lnTo>
                    <a:pt x="1138728" y="529378"/>
                  </a:lnTo>
                  <a:lnTo>
                    <a:pt x="1124179" y="522614"/>
                  </a:lnTo>
                  <a:lnTo>
                    <a:pt x="1109630" y="515851"/>
                  </a:lnTo>
                  <a:lnTo>
                    <a:pt x="1095081" y="509087"/>
                  </a:lnTo>
                  <a:lnTo>
                    <a:pt x="1080532" y="502323"/>
                  </a:lnTo>
                  <a:lnTo>
                    <a:pt x="1065983" y="495560"/>
                  </a:lnTo>
                  <a:lnTo>
                    <a:pt x="1051434" y="488796"/>
                  </a:lnTo>
                  <a:lnTo>
                    <a:pt x="1036885" y="482032"/>
                  </a:lnTo>
                  <a:lnTo>
                    <a:pt x="1022336" y="475269"/>
                  </a:lnTo>
                  <a:lnTo>
                    <a:pt x="1007787" y="468505"/>
                  </a:lnTo>
                  <a:lnTo>
                    <a:pt x="993238" y="461742"/>
                  </a:lnTo>
                  <a:lnTo>
                    <a:pt x="978689" y="454978"/>
                  </a:lnTo>
                  <a:lnTo>
                    <a:pt x="964140" y="448214"/>
                  </a:lnTo>
                  <a:lnTo>
                    <a:pt x="949591" y="441451"/>
                  </a:lnTo>
                  <a:lnTo>
                    <a:pt x="935042" y="434687"/>
                  </a:lnTo>
                  <a:lnTo>
                    <a:pt x="920493" y="427924"/>
                  </a:lnTo>
                  <a:lnTo>
                    <a:pt x="905944" y="421160"/>
                  </a:lnTo>
                  <a:lnTo>
                    <a:pt x="891395" y="414396"/>
                  </a:lnTo>
                  <a:lnTo>
                    <a:pt x="876846" y="407633"/>
                  </a:lnTo>
                  <a:lnTo>
                    <a:pt x="862297" y="400869"/>
                  </a:lnTo>
                  <a:lnTo>
                    <a:pt x="847748" y="394106"/>
                  </a:lnTo>
                  <a:lnTo>
                    <a:pt x="833199" y="387342"/>
                  </a:lnTo>
                  <a:lnTo>
                    <a:pt x="818650" y="380578"/>
                  </a:lnTo>
                  <a:lnTo>
                    <a:pt x="804101" y="373815"/>
                  </a:lnTo>
                  <a:lnTo>
                    <a:pt x="789552" y="367051"/>
                  </a:lnTo>
                  <a:lnTo>
                    <a:pt x="775003" y="360288"/>
                  </a:lnTo>
                  <a:lnTo>
                    <a:pt x="760454" y="353524"/>
                  </a:lnTo>
                  <a:lnTo>
                    <a:pt x="745905" y="346760"/>
                  </a:lnTo>
                  <a:lnTo>
                    <a:pt x="731356" y="339997"/>
                  </a:lnTo>
                  <a:lnTo>
                    <a:pt x="716807" y="333233"/>
                  </a:lnTo>
                  <a:lnTo>
                    <a:pt x="702258" y="326470"/>
                  </a:lnTo>
                  <a:lnTo>
                    <a:pt x="687709" y="319706"/>
                  </a:lnTo>
                  <a:lnTo>
                    <a:pt x="673161" y="312942"/>
                  </a:lnTo>
                  <a:lnTo>
                    <a:pt x="658612" y="306179"/>
                  </a:lnTo>
                  <a:lnTo>
                    <a:pt x="644063" y="299415"/>
                  </a:lnTo>
                  <a:lnTo>
                    <a:pt x="629514" y="292651"/>
                  </a:lnTo>
                  <a:lnTo>
                    <a:pt x="614965" y="285888"/>
                  </a:lnTo>
                  <a:lnTo>
                    <a:pt x="600416" y="279124"/>
                  </a:lnTo>
                  <a:lnTo>
                    <a:pt x="585867" y="272361"/>
                  </a:lnTo>
                  <a:lnTo>
                    <a:pt x="571318" y="265597"/>
                  </a:lnTo>
                  <a:lnTo>
                    <a:pt x="556769" y="258833"/>
                  </a:lnTo>
                  <a:lnTo>
                    <a:pt x="542220" y="252070"/>
                  </a:lnTo>
                  <a:lnTo>
                    <a:pt x="527671" y="245306"/>
                  </a:lnTo>
                  <a:lnTo>
                    <a:pt x="513122" y="238543"/>
                  </a:lnTo>
                  <a:lnTo>
                    <a:pt x="498573" y="231779"/>
                  </a:lnTo>
                  <a:lnTo>
                    <a:pt x="484024" y="225015"/>
                  </a:lnTo>
                  <a:lnTo>
                    <a:pt x="469475" y="218252"/>
                  </a:lnTo>
                  <a:lnTo>
                    <a:pt x="454926" y="211488"/>
                  </a:lnTo>
                  <a:lnTo>
                    <a:pt x="440377" y="204725"/>
                  </a:lnTo>
                  <a:lnTo>
                    <a:pt x="425828" y="197961"/>
                  </a:lnTo>
                  <a:lnTo>
                    <a:pt x="411279" y="191197"/>
                  </a:lnTo>
                  <a:lnTo>
                    <a:pt x="396730" y="184434"/>
                  </a:lnTo>
                  <a:lnTo>
                    <a:pt x="382181" y="177670"/>
                  </a:lnTo>
                  <a:lnTo>
                    <a:pt x="367632" y="170907"/>
                  </a:lnTo>
                  <a:lnTo>
                    <a:pt x="353083" y="164143"/>
                  </a:lnTo>
                  <a:lnTo>
                    <a:pt x="338534" y="157379"/>
                  </a:lnTo>
                  <a:lnTo>
                    <a:pt x="323985" y="150616"/>
                  </a:lnTo>
                  <a:lnTo>
                    <a:pt x="309436" y="143852"/>
                  </a:lnTo>
                  <a:lnTo>
                    <a:pt x="294887" y="137089"/>
                  </a:lnTo>
                  <a:lnTo>
                    <a:pt x="280338" y="130325"/>
                  </a:lnTo>
                  <a:lnTo>
                    <a:pt x="265789" y="123561"/>
                  </a:lnTo>
                  <a:lnTo>
                    <a:pt x="251240" y="116798"/>
                  </a:lnTo>
                  <a:lnTo>
                    <a:pt x="236691" y="110034"/>
                  </a:lnTo>
                  <a:lnTo>
                    <a:pt x="222142" y="103271"/>
                  </a:lnTo>
                  <a:lnTo>
                    <a:pt x="207593" y="96507"/>
                  </a:lnTo>
                  <a:lnTo>
                    <a:pt x="193044" y="89743"/>
                  </a:lnTo>
                  <a:lnTo>
                    <a:pt x="178495" y="82980"/>
                  </a:lnTo>
                  <a:lnTo>
                    <a:pt x="163946" y="76216"/>
                  </a:lnTo>
                  <a:lnTo>
                    <a:pt x="149398" y="69452"/>
                  </a:lnTo>
                  <a:lnTo>
                    <a:pt x="134849" y="62689"/>
                  </a:lnTo>
                  <a:lnTo>
                    <a:pt x="120300" y="55925"/>
                  </a:lnTo>
                  <a:lnTo>
                    <a:pt x="105751" y="49162"/>
                  </a:lnTo>
                  <a:lnTo>
                    <a:pt x="91202" y="42398"/>
                  </a:lnTo>
                  <a:lnTo>
                    <a:pt x="76653" y="35634"/>
                  </a:lnTo>
                  <a:lnTo>
                    <a:pt x="62104" y="28871"/>
                  </a:lnTo>
                  <a:lnTo>
                    <a:pt x="47555" y="22107"/>
                  </a:lnTo>
                  <a:lnTo>
                    <a:pt x="33006" y="15344"/>
                  </a:lnTo>
                  <a:lnTo>
                    <a:pt x="18457" y="8580"/>
                  </a:lnTo>
                  <a:lnTo>
                    <a:pt x="3908" y="18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2128753" y="2417891"/>
              <a:ext cx="143437" cy="130579"/>
            </a:xfrm>
            <a:custGeom>
              <a:avLst/>
              <a:pathLst>
                <a:path w="143437" h="130579">
                  <a:moveTo>
                    <a:pt x="143437" y="0"/>
                  </a:moveTo>
                  <a:lnTo>
                    <a:pt x="0" y="12718"/>
                  </a:lnTo>
                  <a:lnTo>
                    <a:pt x="82732" y="1305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471167" y="3054677"/>
              <a:ext cx="187313" cy="2780938"/>
            </a:xfrm>
            <a:custGeom>
              <a:avLst/>
              <a:pathLst>
                <a:path w="187313" h="2780938">
                  <a:moveTo>
                    <a:pt x="0" y="0"/>
                  </a:moveTo>
                  <a:lnTo>
                    <a:pt x="1965" y="29178"/>
                  </a:lnTo>
                  <a:lnTo>
                    <a:pt x="3930" y="58357"/>
                  </a:lnTo>
                  <a:lnTo>
                    <a:pt x="5896" y="87536"/>
                  </a:lnTo>
                  <a:lnTo>
                    <a:pt x="7861" y="116714"/>
                  </a:lnTo>
                  <a:lnTo>
                    <a:pt x="9826" y="145893"/>
                  </a:lnTo>
                  <a:lnTo>
                    <a:pt x="11792" y="175072"/>
                  </a:lnTo>
                  <a:lnTo>
                    <a:pt x="13757" y="204251"/>
                  </a:lnTo>
                  <a:lnTo>
                    <a:pt x="15722" y="233429"/>
                  </a:lnTo>
                  <a:lnTo>
                    <a:pt x="17688" y="262608"/>
                  </a:lnTo>
                  <a:lnTo>
                    <a:pt x="19653" y="291787"/>
                  </a:lnTo>
                  <a:lnTo>
                    <a:pt x="21619" y="320966"/>
                  </a:lnTo>
                  <a:lnTo>
                    <a:pt x="23584" y="350144"/>
                  </a:lnTo>
                  <a:lnTo>
                    <a:pt x="25549" y="379323"/>
                  </a:lnTo>
                  <a:lnTo>
                    <a:pt x="27515" y="408502"/>
                  </a:lnTo>
                  <a:lnTo>
                    <a:pt x="29480" y="437680"/>
                  </a:lnTo>
                  <a:lnTo>
                    <a:pt x="31445" y="466859"/>
                  </a:lnTo>
                  <a:lnTo>
                    <a:pt x="33411" y="496038"/>
                  </a:lnTo>
                  <a:lnTo>
                    <a:pt x="35376" y="525217"/>
                  </a:lnTo>
                  <a:lnTo>
                    <a:pt x="37342" y="554395"/>
                  </a:lnTo>
                  <a:lnTo>
                    <a:pt x="39307" y="583574"/>
                  </a:lnTo>
                  <a:lnTo>
                    <a:pt x="41272" y="612753"/>
                  </a:lnTo>
                  <a:lnTo>
                    <a:pt x="43238" y="641932"/>
                  </a:lnTo>
                  <a:lnTo>
                    <a:pt x="45203" y="671110"/>
                  </a:lnTo>
                  <a:lnTo>
                    <a:pt x="47168" y="700289"/>
                  </a:lnTo>
                  <a:lnTo>
                    <a:pt x="49134" y="729468"/>
                  </a:lnTo>
                  <a:lnTo>
                    <a:pt x="51099" y="758646"/>
                  </a:lnTo>
                  <a:lnTo>
                    <a:pt x="53065" y="787825"/>
                  </a:lnTo>
                  <a:lnTo>
                    <a:pt x="55030" y="817004"/>
                  </a:lnTo>
                  <a:lnTo>
                    <a:pt x="56995" y="846183"/>
                  </a:lnTo>
                  <a:lnTo>
                    <a:pt x="58961" y="875361"/>
                  </a:lnTo>
                  <a:lnTo>
                    <a:pt x="60926" y="904540"/>
                  </a:lnTo>
                  <a:lnTo>
                    <a:pt x="62891" y="933719"/>
                  </a:lnTo>
                  <a:lnTo>
                    <a:pt x="64857" y="962898"/>
                  </a:lnTo>
                  <a:lnTo>
                    <a:pt x="66822" y="992076"/>
                  </a:lnTo>
                  <a:lnTo>
                    <a:pt x="68787" y="1021255"/>
                  </a:lnTo>
                  <a:lnTo>
                    <a:pt x="70753" y="1050434"/>
                  </a:lnTo>
                  <a:lnTo>
                    <a:pt x="72718" y="1079612"/>
                  </a:lnTo>
                  <a:lnTo>
                    <a:pt x="74684" y="1108791"/>
                  </a:lnTo>
                  <a:lnTo>
                    <a:pt x="76649" y="1137970"/>
                  </a:lnTo>
                  <a:lnTo>
                    <a:pt x="78614" y="1167149"/>
                  </a:lnTo>
                  <a:lnTo>
                    <a:pt x="80580" y="1196327"/>
                  </a:lnTo>
                  <a:lnTo>
                    <a:pt x="82545" y="1225506"/>
                  </a:lnTo>
                  <a:lnTo>
                    <a:pt x="84510" y="1254685"/>
                  </a:lnTo>
                  <a:lnTo>
                    <a:pt x="86476" y="1283864"/>
                  </a:lnTo>
                  <a:lnTo>
                    <a:pt x="88441" y="1313042"/>
                  </a:lnTo>
                  <a:lnTo>
                    <a:pt x="90407" y="1342221"/>
                  </a:lnTo>
                  <a:lnTo>
                    <a:pt x="92372" y="1371400"/>
                  </a:lnTo>
                  <a:lnTo>
                    <a:pt x="94337" y="1400578"/>
                  </a:lnTo>
                  <a:lnTo>
                    <a:pt x="96303" y="1429757"/>
                  </a:lnTo>
                  <a:lnTo>
                    <a:pt x="98268" y="1458936"/>
                  </a:lnTo>
                  <a:lnTo>
                    <a:pt x="100233" y="1488115"/>
                  </a:lnTo>
                  <a:lnTo>
                    <a:pt x="102199" y="1517293"/>
                  </a:lnTo>
                  <a:lnTo>
                    <a:pt x="104164" y="1546472"/>
                  </a:lnTo>
                  <a:lnTo>
                    <a:pt x="106130" y="1575651"/>
                  </a:lnTo>
                  <a:lnTo>
                    <a:pt x="108095" y="1604830"/>
                  </a:lnTo>
                  <a:lnTo>
                    <a:pt x="110060" y="1634008"/>
                  </a:lnTo>
                  <a:lnTo>
                    <a:pt x="112026" y="1663187"/>
                  </a:lnTo>
                  <a:lnTo>
                    <a:pt x="113991" y="1692366"/>
                  </a:lnTo>
                  <a:lnTo>
                    <a:pt x="115956" y="1721544"/>
                  </a:lnTo>
                  <a:lnTo>
                    <a:pt x="117922" y="1750723"/>
                  </a:lnTo>
                  <a:lnTo>
                    <a:pt x="119887" y="1779902"/>
                  </a:lnTo>
                  <a:lnTo>
                    <a:pt x="121853" y="1809081"/>
                  </a:lnTo>
                  <a:lnTo>
                    <a:pt x="123818" y="1838259"/>
                  </a:lnTo>
                  <a:lnTo>
                    <a:pt x="125783" y="1867438"/>
                  </a:lnTo>
                  <a:lnTo>
                    <a:pt x="127749" y="1896617"/>
                  </a:lnTo>
                  <a:lnTo>
                    <a:pt x="129714" y="1925796"/>
                  </a:lnTo>
                  <a:lnTo>
                    <a:pt x="131679" y="1954974"/>
                  </a:lnTo>
                  <a:lnTo>
                    <a:pt x="133645" y="1984153"/>
                  </a:lnTo>
                  <a:lnTo>
                    <a:pt x="135610" y="2013332"/>
                  </a:lnTo>
                  <a:lnTo>
                    <a:pt x="137575" y="2042510"/>
                  </a:lnTo>
                  <a:lnTo>
                    <a:pt x="139541" y="2071689"/>
                  </a:lnTo>
                  <a:lnTo>
                    <a:pt x="141506" y="2100868"/>
                  </a:lnTo>
                  <a:lnTo>
                    <a:pt x="143472" y="2130047"/>
                  </a:lnTo>
                  <a:lnTo>
                    <a:pt x="145437" y="2159225"/>
                  </a:lnTo>
                  <a:lnTo>
                    <a:pt x="147402" y="2188404"/>
                  </a:lnTo>
                  <a:lnTo>
                    <a:pt x="149368" y="2217583"/>
                  </a:lnTo>
                  <a:lnTo>
                    <a:pt x="151333" y="2246762"/>
                  </a:lnTo>
                  <a:lnTo>
                    <a:pt x="153298" y="2275940"/>
                  </a:lnTo>
                  <a:lnTo>
                    <a:pt x="155264" y="2305119"/>
                  </a:lnTo>
                  <a:lnTo>
                    <a:pt x="157229" y="2334298"/>
                  </a:lnTo>
                  <a:lnTo>
                    <a:pt x="159195" y="2363476"/>
                  </a:lnTo>
                  <a:lnTo>
                    <a:pt x="161160" y="2392655"/>
                  </a:lnTo>
                  <a:lnTo>
                    <a:pt x="163125" y="2421834"/>
                  </a:lnTo>
                  <a:lnTo>
                    <a:pt x="165091" y="2451013"/>
                  </a:lnTo>
                  <a:lnTo>
                    <a:pt x="167056" y="2480191"/>
                  </a:lnTo>
                  <a:lnTo>
                    <a:pt x="169021" y="2509370"/>
                  </a:lnTo>
                  <a:lnTo>
                    <a:pt x="170987" y="2538549"/>
                  </a:lnTo>
                  <a:lnTo>
                    <a:pt x="172952" y="2567728"/>
                  </a:lnTo>
                  <a:lnTo>
                    <a:pt x="174918" y="2596906"/>
                  </a:lnTo>
                  <a:lnTo>
                    <a:pt x="176883" y="2626085"/>
                  </a:lnTo>
                  <a:lnTo>
                    <a:pt x="178848" y="2655264"/>
                  </a:lnTo>
                  <a:lnTo>
                    <a:pt x="180814" y="2684442"/>
                  </a:lnTo>
                  <a:lnTo>
                    <a:pt x="182779" y="2713621"/>
                  </a:lnTo>
                  <a:lnTo>
                    <a:pt x="184744" y="2742800"/>
                  </a:lnTo>
                  <a:lnTo>
                    <a:pt x="186710" y="2771979"/>
                  </a:lnTo>
                  <a:lnTo>
                    <a:pt x="187313" y="27809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578262" y="5706351"/>
              <a:ext cx="143674" cy="129264"/>
            </a:xfrm>
            <a:custGeom>
              <a:avLst/>
              <a:pathLst>
                <a:path w="143674" h="129264">
                  <a:moveTo>
                    <a:pt x="0" y="9677"/>
                  </a:moveTo>
                  <a:lnTo>
                    <a:pt x="80218" y="129264"/>
                  </a:lnTo>
                  <a:lnTo>
                    <a:pt x="1436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953210" y="3940703"/>
              <a:ext cx="597865" cy="1263054"/>
            </a:xfrm>
            <a:custGeom>
              <a:avLst/>
              <a:pathLst>
                <a:path w="597865" h="1263054">
                  <a:moveTo>
                    <a:pt x="0" y="0"/>
                  </a:moveTo>
                  <a:lnTo>
                    <a:pt x="6505" y="13744"/>
                  </a:lnTo>
                  <a:lnTo>
                    <a:pt x="13011" y="27488"/>
                  </a:lnTo>
                  <a:lnTo>
                    <a:pt x="19517" y="41232"/>
                  </a:lnTo>
                  <a:lnTo>
                    <a:pt x="26023" y="54976"/>
                  </a:lnTo>
                  <a:lnTo>
                    <a:pt x="32528" y="68720"/>
                  </a:lnTo>
                  <a:lnTo>
                    <a:pt x="39034" y="82464"/>
                  </a:lnTo>
                  <a:lnTo>
                    <a:pt x="45540" y="96209"/>
                  </a:lnTo>
                  <a:lnTo>
                    <a:pt x="52046" y="109953"/>
                  </a:lnTo>
                  <a:lnTo>
                    <a:pt x="58552" y="123697"/>
                  </a:lnTo>
                  <a:lnTo>
                    <a:pt x="65057" y="137441"/>
                  </a:lnTo>
                  <a:lnTo>
                    <a:pt x="71563" y="151185"/>
                  </a:lnTo>
                  <a:lnTo>
                    <a:pt x="78069" y="164929"/>
                  </a:lnTo>
                  <a:lnTo>
                    <a:pt x="84575" y="178673"/>
                  </a:lnTo>
                  <a:lnTo>
                    <a:pt x="91080" y="192418"/>
                  </a:lnTo>
                  <a:lnTo>
                    <a:pt x="97586" y="206162"/>
                  </a:lnTo>
                  <a:lnTo>
                    <a:pt x="104092" y="219906"/>
                  </a:lnTo>
                  <a:lnTo>
                    <a:pt x="110598" y="233650"/>
                  </a:lnTo>
                  <a:lnTo>
                    <a:pt x="117104" y="247394"/>
                  </a:lnTo>
                  <a:lnTo>
                    <a:pt x="123609" y="261138"/>
                  </a:lnTo>
                  <a:lnTo>
                    <a:pt x="130115" y="274882"/>
                  </a:lnTo>
                  <a:lnTo>
                    <a:pt x="136621" y="288627"/>
                  </a:lnTo>
                  <a:lnTo>
                    <a:pt x="143127" y="302371"/>
                  </a:lnTo>
                  <a:lnTo>
                    <a:pt x="149632" y="316115"/>
                  </a:lnTo>
                  <a:lnTo>
                    <a:pt x="156138" y="329859"/>
                  </a:lnTo>
                  <a:lnTo>
                    <a:pt x="162644" y="343603"/>
                  </a:lnTo>
                  <a:lnTo>
                    <a:pt x="169150" y="357347"/>
                  </a:lnTo>
                  <a:lnTo>
                    <a:pt x="175656" y="371091"/>
                  </a:lnTo>
                  <a:lnTo>
                    <a:pt x="182161" y="384836"/>
                  </a:lnTo>
                  <a:lnTo>
                    <a:pt x="188667" y="398580"/>
                  </a:lnTo>
                  <a:lnTo>
                    <a:pt x="195173" y="412324"/>
                  </a:lnTo>
                  <a:lnTo>
                    <a:pt x="201679" y="426068"/>
                  </a:lnTo>
                  <a:lnTo>
                    <a:pt x="208184" y="439812"/>
                  </a:lnTo>
                  <a:lnTo>
                    <a:pt x="214690" y="453556"/>
                  </a:lnTo>
                  <a:lnTo>
                    <a:pt x="221196" y="467300"/>
                  </a:lnTo>
                  <a:lnTo>
                    <a:pt x="227702" y="481045"/>
                  </a:lnTo>
                  <a:lnTo>
                    <a:pt x="234208" y="494789"/>
                  </a:lnTo>
                  <a:lnTo>
                    <a:pt x="240713" y="508533"/>
                  </a:lnTo>
                  <a:lnTo>
                    <a:pt x="247219" y="522277"/>
                  </a:lnTo>
                  <a:lnTo>
                    <a:pt x="253725" y="536021"/>
                  </a:lnTo>
                  <a:lnTo>
                    <a:pt x="260231" y="549765"/>
                  </a:lnTo>
                  <a:lnTo>
                    <a:pt x="266736" y="563509"/>
                  </a:lnTo>
                  <a:lnTo>
                    <a:pt x="273242" y="577254"/>
                  </a:lnTo>
                  <a:lnTo>
                    <a:pt x="279748" y="590998"/>
                  </a:lnTo>
                  <a:lnTo>
                    <a:pt x="286254" y="604742"/>
                  </a:lnTo>
                  <a:lnTo>
                    <a:pt x="292760" y="618486"/>
                  </a:lnTo>
                  <a:lnTo>
                    <a:pt x="299265" y="632230"/>
                  </a:lnTo>
                  <a:lnTo>
                    <a:pt x="305771" y="645974"/>
                  </a:lnTo>
                  <a:lnTo>
                    <a:pt x="312277" y="659718"/>
                  </a:lnTo>
                  <a:lnTo>
                    <a:pt x="318783" y="673463"/>
                  </a:lnTo>
                  <a:lnTo>
                    <a:pt x="325288" y="687207"/>
                  </a:lnTo>
                  <a:lnTo>
                    <a:pt x="331794" y="700951"/>
                  </a:lnTo>
                  <a:lnTo>
                    <a:pt x="338300" y="714695"/>
                  </a:lnTo>
                  <a:lnTo>
                    <a:pt x="344806" y="728439"/>
                  </a:lnTo>
                  <a:lnTo>
                    <a:pt x="351312" y="742183"/>
                  </a:lnTo>
                  <a:lnTo>
                    <a:pt x="357817" y="755927"/>
                  </a:lnTo>
                  <a:lnTo>
                    <a:pt x="364323" y="769672"/>
                  </a:lnTo>
                  <a:lnTo>
                    <a:pt x="370829" y="783416"/>
                  </a:lnTo>
                  <a:lnTo>
                    <a:pt x="377335" y="797160"/>
                  </a:lnTo>
                  <a:lnTo>
                    <a:pt x="383840" y="810904"/>
                  </a:lnTo>
                  <a:lnTo>
                    <a:pt x="390346" y="824648"/>
                  </a:lnTo>
                  <a:lnTo>
                    <a:pt x="396852" y="838392"/>
                  </a:lnTo>
                  <a:lnTo>
                    <a:pt x="403358" y="852137"/>
                  </a:lnTo>
                  <a:lnTo>
                    <a:pt x="409864" y="865881"/>
                  </a:lnTo>
                  <a:lnTo>
                    <a:pt x="416369" y="879625"/>
                  </a:lnTo>
                  <a:lnTo>
                    <a:pt x="422875" y="893369"/>
                  </a:lnTo>
                  <a:lnTo>
                    <a:pt x="429381" y="907113"/>
                  </a:lnTo>
                  <a:lnTo>
                    <a:pt x="435887" y="920857"/>
                  </a:lnTo>
                  <a:lnTo>
                    <a:pt x="442392" y="934601"/>
                  </a:lnTo>
                  <a:lnTo>
                    <a:pt x="448898" y="948346"/>
                  </a:lnTo>
                  <a:lnTo>
                    <a:pt x="455404" y="962090"/>
                  </a:lnTo>
                  <a:lnTo>
                    <a:pt x="461910" y="975834"/>
                  </a:lnTo>
                  <a:lnTo>
                    <a:pt x="468416" y="989578"/>
                  </a:lnTo>
                  <a:lnTo>
                    <a:pt x="474921" y="1003322"/>
                  </a:lnTo>
                  <a:lnTo>
                    <a:pt x="481427" y="1017066"/>
                  </a:lnTo>
                  <a:lnTo>
                    <a:pt x="487933" y="1030810"/>
                  </a:lnTo>
                  <a:lnTo>
                    <a:pt x="494439" y="1044555"/>
                  </a:lnTo>
                  <a:lnTo>
                    <a:pt x="500944" y="1058299"/>
                  </a:lnTo>
                  <a:lnTo>
                    <a:pt x="507450" y="1072043"/>
                  </a:lnTo>
                  <a:lnTo>
                    <a:pt x="513956" y="1085787"/>
                  </a:lnTo>
                  <a:lnTo>
                    <a:pt x="520462" y="1099531"/>
                  </a:lnTo>
                  <a:lnTo>
                    <a:pt x="526968" y="1113275"/>
                  </a:lnTo>
                  <a:lnTo>
                    <a:pt x="533473" y="1127019"/>
                  </a:lnTo>
                  <a:lnTo>
                    <a:pt x="539979" y="1140764"/>
                  </a:lnTo>
                  <a:lnTo>
                    <a:pt x="546485" y="1154508"/>
                  </a:lnTo>
                  <a:lnTo>
                    <a:pt x="552991" y="1168252"/>
                  </a:lnTo>
                  <a:lnTo>
                    <a:pt x="559496" y="1181996"/>
                  </a:lnTo>
                  <a:lnTo>
                    <a:pt x="566002" y="1195740"/>
                  </a:lnTo>
                  <a:lnTo>
                    <a:pt x="572508" y="1209484"/>
                  </a:lnTo>
                  <a:lnTo>
                    <a:pt x="579014" y="1223228"/>
                  </a:lnTo>
                  <a:lnTo>
                    <a:pt x="585520" y="1236973"/>
                  </a:lnTo>
                  <a:lnTo>
                    <a:pt x="592025" y="1250717"/>
                  </a:lnTo>
                  <a:lnTo>
                    <a:pt x="597865" y="12630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432643" y="5060235"/>
              <a:ext cx="130155" cy="143522"/>
            </a:xfrm>
            <a:custGeom>
              <a:avLst/>
              <a:pathLst>
                <a:path w="130155" h="143522">
                  <a:moveTo>
                    <a:pt x="0" y="61608"/>
                  </a:moveTo>
                  <a:lnTo>
                    <a:pt x="118432" y="143522"/>
                  </a:lnTo>
                  <a:lnTo>
                    <a:pt x="1301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639441" y="5400804"/>
              <a:ext cx="451720" cy="1065369"/>
            </a:xfrm>
            <a:custGeom>
              <a:avLst/>
              <a:pathLst>
                <a:path w="451720" h="1065369">
                  <a:moveTo>
                    <a:pt x="451720" y="1065369"/>
                  </a:moveTo>
                  <a:lnTo>
                    <a:pt x="446731" y="1053603"/>
                  </a:lnTo>
                  <a:lnTo>
                    <a:pt x="441742" y="1041837"/>
                  </a:lnTo>
                  <a:lnTo>
                    <a:pt x="436754" y="1030072"/>
                  </a:lnTo>
                  <a:lnTo>
                    <a:pt x="431765" y="1018306"/>
                  </a:lnTo>
                  <a:lnTo>
                    <a:pt x="426776" y="1006540"/>
                  </a:lnTo>
                  <a:lnTo>
                    <a:pt x="421788" y="994775"/>
                  </a:lnTo>
                  <a:lnTo>
                    <a:pt x="416799" y="983009"/>
                  </a:lnTo>
                  <a:lnTo>
                    <a:pt x="411810" y="971243"/>
                  </a:lnTo>
                  <a:lnTo>
                    <a:pt x="406822" y="959478"/>
                  </a:lnTo>
                  <a:lnTo>
                    <a:pt x="401833" y="947712"/>
                  </a:lnTo>
                  <a:lnTo>
                    <a:pt x="396844" y="935946"/>
                  </a:lnTo>
                  <a:lnTo>
                    <a:pt x="391856" y="924181"/>
                  </a:lnTo>
                  <a:lnTo>
                    <a:pt x="386867" y="912415"/>
                  </a:lnTo>
                  <a:lnTo>
                    <a:pt x="381878" y="900649"/>
                  </a:lnTo>
                  <a:lnTo>
                    <a:pt x="376889" y="888884"/>
                  </a:lnTo>
                  <a:lnTo>
                    <a:pt x="371901" y="877118"/>
                  </a:lnTo>
                  <a:lnTo>
                    <a:pt x="366912" y="865352"/>
                  </a:lnTo>
                  <a:lnTo>
                    <a:pt x="361923" y="853587"/>
                  </a:lnTo>
                  <a:lnTo>
                    <a:pt x="356935" y="841821"/>
                  </a:lnTo>
                  <a:lnTo>
                    <a:pt x="351946" y="830055"/>
                  </a:lnTo>
                  <a:lnTo>
                    <a:pt x="346957" y="818290"/>
                  </a:lnTo>
                  <a:lnTo>
                    <a:pt x="341969" y="806524"/>
                  </a:lnTo>
                  <a:lnTo>
                    <a:pt x="336980" y="794758"/>
                  </a:lnTo>
                  <a:lnTo>
                    <a:pt x="331991" y="782993"/>
                  </a:lnTo>
                  <a:lnTo>
                    <a:pt x="327003" y="771227"/>
                  </a:lnTo>
                  <a:lnTo>
                    <a:pt x="322014" y="759461"/>
                  </a:lnTo>
                  <a:lnTo>
                    <a:pt x="317025" y="747696"/>
                  </a:lnTo>
                  <a:lnTo>
                    <a:pt x="312037" y="735930"/>
                  </a:lnTo>
                  <a:lnTo>
                    <a:pt x="307048" y="724164"/>
                  </a:lnTo>
                  <a:lnTo>
                    <a:pt x="302059" y="712399"/>
                  </a:lnTo>
                  <a:lnTo>
                    <a:pt x="297071" y="700633"/>
                  </a:lnTo>
                  <a:lnTo>
                    <a:pt x="292082" y="688867"/>
                  </a:lnTo>
                  <a:lnTo>
                    <a:pt x="287093" y="677102"/>
                  </a:lnTo>
                  <a:lnTo>
                    <a:pt x="282105" y="665336"/>
                  </a:lnTo>
                  <a:lnTo>
                    <a:pt x="277116" y="653570"/>
                  </a:lnTo>
                  <a:lnTo>
                    <a:pt x="272127" y="641805"/>
                  </a:lnTo>
                  <a:lnTo>
                    <a:pt x="267139" y="630039"/>
                  </a:lnTo>
                  <a:lnTo>
                    <a:pt x="262150" y="618273"/>
                  </a:lnTo>
                  <a:lnTo>
                    <a:pt x="257161" y="606508"/>
                  </a:lnTo>
                  <a:lnTo>
                    <a:pt x="252172" y="594742"/>
                  </a:lnTo>
                  <a:lnTo>
                    <a:pt x="247184" y="582976"/>
                  </a:lnTo>
                  <a:lnTo>
                    <a:pt x="242195" y="571211"/>
                  </a:lnTo>
                  <a:lnTo>
                    <a:pt x="237206" y="559445"/>
                  </a:lnTo>
                  <a:lnTo>
                    <a:pt x="232218" y="547680"/>
                  </a:lnTo>
                  <a:lnTo>
                    <a:pt x="227229" y="535914"/>
                  </a:lnTo>
                  <a:lnTo>
                    <a:pt x="222240" y="524148"/>
                  </a:lnTo>
                  <a:lnTo>
                    <a:pt x="217252" y="512383"/>
                  </a:lnTo>
                  <a:lnTo>
                    <a:pt x="212263" y="500617"/>
                  </a:lnTo>
                  <a:lnTo>
                    <a:pt x="207274" y="488851"/>
                  </a:lnTo>
                  <a:lnTo>
                    <a:pt x="202286" y="477086"/>
                  </a:lnTo>
                  <a:lnTo>
                    <a:pt x="197297" y="465320"/>
                  </a:lnTo>
                  <a:lnTo>
                    <a:pt x="192308" y="453554"/>
                  </a:lnTo>
                  <a:lnTo>
                    <a:pt x="187320" y="441789"/>
                  </a:lnTo>
                  <a:lnTo>
                    <a:pt x="182331" y="430023"/>
                  </a:lnTo>
                  <a:lnTo>
                    <a:pt x="177342" y="418257"/>
                  </a:lnTo>
                  <a:lnTo>
                    <a:pt x="172354" y="406492"/>
                  </a:lnTo>
                  <a:lnTo>
                    <a:pt x="167365" y="394726"/>
                  </a:lnTo>
                  <a:lnTo>
                    <a:pt x="162376" y="382960"/>
                  </a:lnTo>
                  <a:lnTo>
                    <a:pt x="157388" y="371195"/>
                  </a:lnTo>
                  <a:lnTo>
                    <a:pt x="152399" y="359429"/>
                  </a:lnTo>
                  <a:lnTo>
                    <a:pt x="147410" y="347663"/>
                  </a:lnTo>
                  <a:lnTo>
                    <a:pt x="142421" y="335898"/>
                  </a:lnTo>
                  <a:lnTo>
                    <a:pt x="137433" y="324132"/>
                  </a:lnTo>
                  <a:lnTo>
                    <a:pt x="132444" y="312366"/>
                  </a:lnTo>
                  <a:lnTo>
                    <a:pt x="127455" y="300601"/>
                  </a:lnTo>
                  <a:lnTo>
                    <a:pt x="122467" y="288835"/>
                  </a:lnTo>
                  <a:lnTo>
                    <a:pt x="117478" y="277069"/>
                  </a:lnTo>
                  <a:lnTo>
                    <a:pt x="112489" y="265304"/>
                  </a:lnTo>
                  <a:lnTo>
                    <a:pt x="107501" y="253538"/>
                  </a:lnTo>
                  <a:lnTo>
                    <a:pt x="102512" y="241772"/>
                  </a:lnTo>
                  <a:lnTo>
                    <a:pt x="97523" y="230007"/>
                  </a:lnTo>
                  <a:lnTo>
                    <a:pt x="92535" y="218241"/>
                  </a:lnTo>
                  <a:lnTo>
                    <a:pt x="87546" y="206475"/>
                  </a:lnTo>
                  <a:lnTo>
                    <a:pt x="82557" y="194710"/>
                  </a:lnTo>
                  <a:lnTo>
                    <a:pt x="77569" y="182944"/>
                  </a:lnTo>
                  <a:lnTo>
                    <a:pt x="72580" y="171178"/>
                  </a:lnTo>
                  <a:lnTo>
                    <a:pt x="67591" y="159413"/>
                  </a:lnTo>
                  <a:lnTo>
                    <a:pt x="62603" y="147647"/>
                  </a:lnTo>
                  <a:lnTo>
                    <a:pt x="57614" y="135881"/>
                  </a:lnTo>
                  <a:lnTo>
                    <a:pt x="52625" y="124116"/>
                  </a:lnTo>
                  <a:lnTo>
                    <a:pt x="47637" y="112350"/>
                  </a:lnTo>
                  <a:lnTo>
                    <a:pt x="42648" y="100584"/>
                  </a:lnTo>
                  <a:lnTo>
                    <a:pt x="37659" y="88819"/>
                  </a:lnTo>
                  <a:lnTo>
                    <a:pt x="32670" y="77053"/>
                  </a:lnTo>
                  <a:lnTo>
                    <a:pt x="27682" y="65287"/>
                  </a:lnTo>
                  <a:lnTo>
                    <a:pt x="22693" y="53522"/>
                  </a:lnTo>
                  <a:lnTo>
                    <a:pt x="17704" y="41756"/>
                  </a:lnTo>
                  <a:lnTo>
                    <a:pt x="12716" y="29990"/>
                  </a:lnTo>
                  <a:lnTo>
                    <a:pt x="7727" y="18225"/>
                  </a:lnTo>
                  <a:lnTo>
                    <a:pt x="2738" y="64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5621835" y="5400804"/>
              <a:ext cx="132575" cy="142919"/>
            </a:xfrm>
            <a:custGeom>
              <a:avLst/>
              <a:pathLst>
                <a:path w="132575" h="142919">
                  <a:moveTo>
                    <a:pt x="132575" y="86707"/>
                  </a:moveTo>
                  <a:lnTo>
                    <a:pt x="17606" y="0"/>
                  </a:lnTo>
                  <a:lnTo>
                    <a:pt x="0" y="1429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5164284" y="5398873"/>
              <a:ext cx="926878" cy="1067300"/>
            </a:xfrm>
            <a:custGeom>
              <a:avLst/>
              <a:pathLst>
                <a:path w="926878" h="1067300">
                  <a:moveTo>
                    <a:pt x="926878" y="1067300"/>
                  </a:moveTo>
                  <a:lnTo>
                    <a:pt x="916800" y="1055695"/>
                  </a:lnTo>
                  <a:lnTo>
                    <a:pt x="906722" y="1044091"/>
                  </a:lnTo>
                  <a:lnTo>
                    <a:pt x="896644" y="1032486"/>
                  </a:lnTo>
                  <a:lnTo>
                    <a:pt x="886567" y="1020882"/>
                  </a:lnTo>
                  <a:lnTo>
                    <a:pt x="876489" y="1009278"/>
                  </a:lnTo>
                  <a:lnTo>
                    <a:pt x="866411" y="997673"/>
                  </a:lnTo>
                  <a:lnTo>
                    <a:pt x="856334" y="986069"/>
                  </a:lnTo>
                  <a:lnTo>
                    <a:pt x="846256" y="974464"/>
                  </a:lnTo>
                  <a:lnTo>
                    <a:pt x="836178" y="962860"/>
                  </a:lnTo>
                  <a:lnTo>
                    <a:pt x="826101" y="951255"/>
                  </a:lnTo>
                  <a:lnTo>
                    <a:pt x="816023" y="939651"/>
                  </a:lnTo>
                  <a:lnTo>
                    <a:pt x="805945" y="928046"/>
                  </a:lnTo>
                  <a:lnTo>
                    <a:pt x="795867" y="916442"/>
                  </a:lnTo>
                  <a:lnTo>
                    <a:pt x="785790" y="904837"/>
                  </a:lnTo>
                  <a:lnTo>
                    <a:pt x="775712" y="893233"/>
                  </a:lnTo>
                  <a:lnTo>
                    <a:pt x="765634" y="881628"/>
                  </a:lnTo>
                  <a:lnTo>
                    <a:pt x="755557" y="870024"/>
                  </a:lnTo>
                  <a:lnTo>
                    <a:pt x="745479" y="858419"/>
                  </a:lnTo>
                  <a:lnTo>
                    <a:pt x="735401" y="846815"/>
                  </a:lnTo>
                  <a:lnTo>
                    <a:pt x="725323" y="835210"/>
                  </a:lnTo>
                  <a:lnTo>
                    <a:pt x="715246" y="823606"/>
                  </a:lnTo>
                  <a:lnTo>
                    <a:pt x="705168" y="812001"/>
                  </a:lnTo>
                  <a:lnTo>
                    <a:pt x="695090" y="800397"/>
                  </a:lnTo>
                  <a:lnTo>
                    <a:pt x="685013" y="788792"/>
                  </a:lnTo>
                  <a:lnTo>
                    <a:pt x="674935" y="777188"/>
                  </a:lnTo>
                  <a:lnTo>
                    <a:pt x="664857" y="765583"/>
                  </a:lnTo>
                  <a:lnTo>
                    <a:pt x="654780" y="753979"/>
                  </a:lnTo>
                  <a:lnTo>
                    <a:pt x="644702" y="742374"/>
                  </a:lnTo>
                  <a:lnTo>
                    <a:pt x="634624" y="730770"/>
                  </a:lnTo>
                  <a:lnTo>
                    <a:pt x="624546" y="719165"/>
                  </a:lnTo>
                  <a:lnTo>
                    <a:pt x="614469" y="707561"/>
                  </a:lnTo>
                  <a:lnTo>
                    <a:pt x="604391" y="695957"/>
                  </a:lnTo>
                  <a:lnTo>
                    <a:pt x="594313" y="684352"/>
                  </a:lnTo>
                  <a:lnTo>
                    <a:pt x="584236" y="672748"/>
                  </a:lnTo>
                  <a:lnTo>
                    <a:pt x="574158" y="661143"/>
                  </a:lnTo>
                  <a:lnTo>
                    <a:pt x="564080" y="649539"/>
                  </a:lnTo>
                  <a:lnTo>
                    <a:pt x="554002" y="637934"/>
                  </a:lnTo>
                  <a:lnTo>
                    <a:pt x="543925" y="626330"/>
                  </a:lnTo>
                  <a:lnTo>
                    <a:pt x="533847" y="614725"/>
                  </a:lnTo>
                  <a:lnTo>
                    <a:pt x="523769" y="603121"/>
                  </a:lnTo>
                  <a:lnTo>
                    <a:pt x="513692" y="591516"/>
                  </a:lnTo>
                  <a:lnTo>
                    <a:pt x="503614" y="579912"/>
                  </a:lnTo>
                  <a:lnTo>
                    <a:pt x="493536" y="568307"/>
                  </a:lnTo>
                  <a:lnTo>
                    <a:pt x="483459" y="556703"/>
                  </a:lnTo>
                  <a:lnTo>
                    <a:pt x="473381" y="545098"/>
                  </a:lnTo>
                  <a:lnTo>
                    <a:pt x="463303" y="533494"/>
                  </a:lnTo>
                  <a:lnTo>
                    <a:pt x="453225" y="521889"/>
                  </a:lnTo>
                  <a:lnTo>
                    <a:pt x="443148" y="510285"/>
                  </a:lnTo>
                  <a:lnTo>
                    <a:pt x="433070" y="498680"/>
                  </a:lnTo>
                  <a:lnTo>
                    <a:pt x="422992" y="487076"/>
                  </a:lnTo>
                  <a:lnTo>
                    <a:pt x="412915" y="475471"/>
                  </a:lnTo>
                  <a:lnTo>
                    <a:pt x="402837" y="463867"/>
                  </a:lnTo>
                  <a:lnTo>
                    <a:pt x="392759" y="452262"/>
                  </a:lnTo>
                  <a:lnTo>
                    <a:pt x="382682" y="440658"/>
                  </a:lnTo>
                  <a:lnTo>
                    <a:pt x="372604" y="429053"/>
                  </a:lnTo>
                  <a:lnTo>
                    <a:pt x="362526" y="417449"/>
                  </a:lnTo>
                  <a:lnTo>
                    <a:pt x="352448" y="405845"/>
                  </a:lnTo>
                  <a:lnTo>
                    <a:pt x="342371" y="394240"/>
                  </a:lnTo>
                  <a:lnTo>
                    <a:pt x="332293" y="382636"/>
                  </a:lnTo>
                  <a:lnTo>
                    <a:pt x="322215" y="371031"/>
                  </a:lnTo>
                  <a:lnTo>
                    <a:pt x="312138" y="359427"/>
                  </a:lnTo>
                  <a:lnTo>
                    <a:pt x="302060" y="347822"/>
                  </a:lnTo>
                  <a:lnTo>
                    <a:pt x="291982" y="336218"/>
                  </a:lnTo>
                  <a:lnTo>
                    <a:pt x="281904" y="324613"/>
                  </a:lnTo>
                  <a:lnTo>
                    <a:pt x="271827" y="313009"/>
                  </a:lnTo>
                  <a:lnTo>
                    <a:pt x="261749" y="301404"/>
                  </a:lnTo>
                  <a:lnTo>
                    <a:pt x="251671" y="289800"/>
                  </a:lnTo>
                  <a:lnTo>
                    <a:pt x="241594" y="278195"/>
                  </a:lnTo>
                  <a:lnTo>
                    <a:pt x="231516" y="266591"/>
                  </a:lnTo>
                  <a:lnTo>
                    <a:pt x="221438" y="254986"/>
                  </a:lnTo>
                  <a:lnTo>
                    <a:pt x="211361" y="243382"/>
                  </a:lnTo>
                  <a:lnTo>
                    <a:pt x="201283" y="231777"/>
                  </a:lnTo>
                  <a:lnTo>
                    <a:pt x="191205" y="220173"/>
                  </a:lnTo>
                  <a:lnTo>
                    <a:pt x="181127" y="208568"/>
                  </a:lnTo>
                  <a:lnTo>
                    <a:pt x="171050" y="196964"/>
                  </a:lnTo>
                  <a:lnTo>
                    <a:pt x="160972" y="185359"/>
                  </a:lnTo>
                  <a:lnTo>
                    <a:pt x="150894" y="173755"/>
                  </a:lnTo>
                  <a:lnTo>
                    <a:pt x="140817" y="162150"/>
                  </a:lnTo>
                  <a:lnTo>
                    <a:pt x="130739" y="150546"/>
                  </a:lnTo>
                  <a:lnTo>
                    <a:pt x="120661" y="138941"/>
                  </a:lnTo>
                  <a:lnTo>
                    <a:pt x="110583" y="127337"/>
                  </a:lnTo>
                  <a:lnTo>
                    <a:pt x="100506" y="115733"/>
                  </a:lnTo>
                  <a:lnTo>
                    <a:pt x="90428" y="104128"/>
                  </a:lnTo>
                  <a:lnTo>
                    <a:pt x="80350" y="92524"/>
                  </a:lnTo>
                  <a:lnTo>
                    <a:pt x="70273" y="80919"/>
                  </a:lnTo>
                  <a:lnTo>
                    <a:pt x="60195" y="69315"/>
                  </a:lnTo>
                  <a:lnTo>
                    <a:pt x="50117" y="57710"/>
                  </a:lnTo>
                  <a:lnTo>
                    <a:pt x="40040" y="46106"/>
                  </a:lnTo>
                  <a:lnTo>
                    <a:pt x="29962" y="34501"/>
                  </a:lnTo>
                  <a:lnTo>
                    <a:pt x="19884" y="22897"/>
                  </a:lnTo>
                  <a:lnTo>
                    <a:pt x="9806" y="1129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5164284" y="5398873"/>
              <a:ext cx="136131" cy="141367"/>
            </a:xfrm>
            <a:custGeom>
              <a:avLst/>
              <a:pathLst>
                <a:path w="136131" h="141367">
                  <a:moveTo>
                    <a:pt x="136131" y="46948"/>
                  </a:moveTo>
                  <a:lnTo>
                    <a:pt x="0" y="0"/>
                  </a:lnTo>
                  <a:lnTo>
                    <a:pt x="27407" y="1413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6091162" y="5401233"/>
              <a:ext cx="507360" cy="1064940"/>
            </a:xfrm>
            <a:custGeom>
              <a:avLst/>
              <a:pathLst>
                <a:path w="507360" h="1064940">
                  <a:moveTo>
                    <a:pt x="0" y="1064940"/>
                  </a:moveTo>
                  <a:lnTo>
                    <a:pt x="5594" y="1053198"/>
                  </a:lnTo>
                  <a:lnTo>
                    <a:pt x="11188" y="1041456"/>
                  </a:lnTo>
                  <a:lnTo>
                    <a:pt x="16782" y="1029714"/>
                  </a:lnTo>
                  <a:lnTo>
                    <a:pt x="22376" y="1017973"/>
                  </a:lnTo>
                  <a:lnTo>
                    <a:pt x="27970" y="1006231"/>
                  </a:lnTo>
                  <a:lnTo>
                    <a:pt x="33564" y="994489"/>
                  </a:lnTo>
                  <a:lnTo>
                    <a:pt x="39158" y="982747"/>
                  </a:lnTo>
                  <a:lnTo>
                    <a:pt x="44752" y="971005"/>
                  </a:lnTo>
                  <a:lnTo>
                    <a:pt x="50346" y="959264"/>
                  </a:lnTo>
                  <a:lnTo>
                    <a:pt x="55940" y="947522"/>
                  </a:lnTo>
                  <a:lnTo>
                    <a:pt x="61534" y="935780"/>
                  </a:lnTo>
                  <a:lnTo>
                    <a:pt x="67128" y="924038"/>
                  </a:lnTo>
                  <a:lnTo>
                    <a:pt x="72722" y="912296"/>
                  </a:lnTo>
                  <a:lnTo>
                    <a:pt x="78316" y="900554"/>
                  </a:lnTo>
                  <a:lnTo>
                    <a:pt x="83910" y="888813"/>
                  </a:lnTo>
                  <a:lnTo>
                    <a:pt x="89504" y="877071"/>
                  </a:lnTo>
                  <a:lnTo>
                    <a:pt x="95098" y="865329"/>
                  </a:lnTo>
                  <a:lnTo>
                    <a:pt x="100693" y="853587"/>
                  </a:lnTo>
                  <a:lnTo>
                    <a:pt x="106287" y="841845"/>
                  </a:lnTo>
                  <a:lnTo>
                    <a:pt x="111881" y="830103"/>
                  </a:lnTo>
                  <a:lnTo>
                    <a:pt x="117475" y="818362"/>
                  </a:lnTo>
                  <a:lnTo>
                    <a:pt x="123069" y="806620"/>
                  </a:lnTo>
                  <a:lnTo>
                    <a:pt x="128663" y="794878"/>
                  </a:lnTo>
                  <a:lnTo>
                    <a:pt x="134257" y="783136"/>
                  </a:lnTo>
                  <a:lnTo>
                    <a:pt x="139851" y="771394"/>
                  </a:lnTo>
                  <a:lnTo>
                    <a:pt x="145445" y="759653"/>
                  </a:lnTo>
                  <a:lnTo>
                    <a:pt x="151039" y="747911"/>
                  </a:lnTo>
                  <a:lnTo>
                    <a:pt x="156633" y="736169"/>
                  </a:lnTo>
                  <a:lnTo>
                    <a:pt x="162227" y="724427"/>
                  </a:lnTo>
                  <a:lnTo>
                    <a:pt x="167821" y="712685"/>
                  </a:lnTo>
                  <a:lnTo>
                    <a:pt x="173415" y="700943"/>
                  </a:lnTo>
                  <a:lnTo>
                    <a:pt x="179009" y="689202"/>
                  </a:lnTo>
                  <a:lnTo>
                    <a:pt x="184603" y="677460"/>
                  </a:lnTo>
                  <a:lnTo>
                    <a:pt x="190197" y="665718"/>
                  </a:lnTo>
                  <a:lnTo>
                    <a:pt x="195792" y="653976"/>
                  </a:lnTo>
                  <a:lnTo>
                    <a:pt x="201386" y="642234"/>
                  </a:lnTo>
                  <a:lnTo>
                    <a:pt x="206980" y="630492"/>
                  </a:lnTo>
                  <a:lnTo>
                    <a:pt x="212574" y="618751"/>
                  </a:lnTo>
                  <a:lnTo>
                    <a:pt x="218168" y="607009"/>
                  </a:lnTo>
                  <a:lnTo>
                    <a:pt x="223762" y="595267"/>
                  </a:lnTo>
                  <a:lnTo>
                    <a:pt x="229356" y="583525"/>
                  </a:lnTo>
                  <a:lnTo>
                    <a:pt x="234950" y="571783"/>
                  </a:lnTo>
                  <a:lnTo>
                    <a:pt x="240544" y="560041"/>
                  </a:lnTo>
                  <a:lnTo>
                    <a:pt x="246138" y="548300"/>
                  </a:lnTo>
                  <a:lnTo>
                    <a:pt x="251732" y="536558"/>
                  </a:lnTo>
                  <a:lnTo>
                    <a:pt x="257326" y="524816"/>
                  </a:lnTo>
                  <a:lnTo>
                    <a:pt x="262920" y="513074"/>
                  </a:lnTo>
                  <a:lnTo>
                    <a:pt x="268514" y="501332"/>
                  </a:lnTo>
                  <a:lnTo>
                    <a:pt x="274108" y="489591"/>
                  </a:lnTo>
                  <a:lnTo>
                    <a:pt x="279702" y="477849"/>
                  </a:lnTo>
                  <a:lnTo>
                    <a:pt x="285296" y="466107"/>
                  </a:lnTo>
                  <a:lnTo>
                    <a:pt x="290891" y="454365"/>
                  </a:lnTo>
                  <a:lnTo>
                    <a:pt x="296485" y="442623"/>
                  </a:lnTo>
                  <a:lnTo>
                    <a:pt x="302079" y="430881"/>
                  </a:lnTo>
                  <a:lnTo>
                    <a:pt x="307673" y="419140"/>
                  </a:lnTo>
                  <a:lnTo>
                    <a:pt x="313267" y="407398"/>
                  </a:lnTo>
                  <a:lnTo>
                    <a:pt x="318861" y="395656"/>
                  </a:lnTo>
                  <a:lnTo>
                    <a:pt x="324455" y="383914"/>
                  </a:lnTo>
                  <a:lnTo>
                    <a:pt x="330049" y="372172"/>
                  </a:lnTo>
                  <a:lnTo>
                    <a:pt x="335643" y="360430"/>
                  </a:lnTo>
                  <a:lnTo>
                    <a:pt x="341237" y="348689"/>
                  </a:lnTo>
                  <a:lnTo>
                    <a:pt x="346831" y="336947"/>
                  </a:lnTo>
                  <a:lnTo>
                    <a:pt x="352425" y="325205"/>
                  </a:lnTo>
                  <a:lnTo>
                    <a:pt x="358019" y="313463"/>
                  </a:lnTo>
                  <a:lnTo>
                    <a:pt x="363613" y="301721"/>
                  </a:lnTo>
                  <a:lnTo>
                    <a:pt x="369207" y="289980"/>
                  </a:lnTo>
                  <a:lnTo>
                    <a:pt x="374801" y="278238"/>
                  </a:lnTo>
                  <a:lnTo>
                    <a:pt x="380395" y="266496"/>
                  </a:lnTo>
                  <a:lnTo>
                    <a:pt x="385990" y="254754"/>
                  </a:lnTo>
                  <a:lnTo>
                    <a:pt x="391584" y="243012"/>
                  </a:lnTo>
                  <a:lnTo>
                    <a:pt x="397178" y="231270"/>
                  </a:lnTo>
                  <a:lnTo>
                    <a:pt x="402772" y="219529"/>
                  </a:lnTo>
                  <a:lnTo>
                    <a:pt x="408366" y="207787"/>
                  </a:lnTo>
                  <a:lnTo>
                    <a:pt x="413960" y="196045"/>
                  </a:lnTo>
                  <a:lnTo>
                    <a:pt x="419554" y="184303"/>
                  </a:lnTo>
                  <a:lnTo>
                    <a:pt x="425148" y="172561"/>
                  </a:lnTo>
                  <a:lnTo>
                    <a:pt x="430742" y="160819"/>
                  </a:lnTo>
                  <a:lnTo>
                    <a:pt x="436336" y="149078"/>
                  </a:lnTo>
                  <a:lnTo>
                    <a:pt x="441930" y="137336"/>
                  </a:lnTo>
                  <a:lnTo>
                    <a:pt x="447524" y="125594"/>
                  </a:lnTo>
                  <a:lnTo>
                    <a:pt x="453118" y="113852"/>
                  </a:lnTo>
                  <a:lnTo>
                    <a:pt x="458712" y="102110"/>
                  </a:lnTo>
                  <a:lnTo>
                    <a:pt x="464306" y="90369"/>
                  </a:lnTo>
                  <a:lnTo>
                    <a:pt x="469900" y="78627"/>
                  </a:lnTo>
                  <a:lnTo>
                    <a:pt x="475494" y="66885"/>
                  </a:lnTo>
                  <a:lnTo>
                    <a:pt x="481089" y="55143"/>
                  </a:lnTo>
                  <a:lnTo>
                    <a:pt x="486683" y="43401"/>
                  </a:lnTo>
                  <a:lnTo>
                    <a:pt x="492277" y="31659"/>
                  </a:lnTo>
                  <a:lnTo>
                    <a:pt x="497871" y="19918"/>
                  </a:lnTo>
                  <a:lnTo>
                    <a:pt x="503465" y="8176"/>
                  </a:lnTo>
                  <a:lnTo>
                    <a:pt x="507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6479885" y="5401233"/>
              <a:ext cx="130000" cy="143550"/>
            </a:xfrm>
            <a:custGeom>
              <a:avLst/>
              <a:pathLst>
                <a:path w="130000" h="143550">
                  <a:moveTo>
                    <a:pt x="130000" y="143550"/>
                  </a:moveTo>
                  <a:lnTo>
                    <a:pt x="118637" y="0"/>
                  </a:lnTo>
                  <a:lnTo>
                    <a:pt x="0" y="816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5246834" y="5833529"/>
              <a:ext cx="844327" cy="632644"/>
            </a:xfrm>
            <a:custGeom>
              <a:avLst/>
              <a:pathLst>
                <a:path w="844327" h="632644">
                  <a:moveTo>
                    <a:pt x="844327" y="632644"/>
                  </a:moveTo>
                  <a:lnTo>
                    <a:pt x="834925" y="625599"/>
                  </a:lnTo>
                  <a:lnTo>
                    <a:pt x="825524" y="618555"/>
                  </a:lnTo>
                  <a:lnTo>
                    <a:pt x="816122" y="611510"/>
                  </a:lnTo>
                  <a:lnTo>
                    <a:pt x="806721" y="604466"/>
                  </a:lnTo>
                  <a:lnTo>
                    <a:pt x="797319" y="597421"/>
                  </a:lnTo>
                  <a:lnTo>
                    <a:pt x="787918" y="590377"/>
                  </a:lnTo>
                  <a:lnTo>
                    <a:pt x="778516" y="583332"/>
                  </a:lnTo>
                  <a:lnTo>
                    <a:pt x="769114" y="576288"/>
                  </a:lnTo>
                  <a:lnTo>
                    <a:pt x="759713" y="569243"/>
                  </a:lnTo>
                  <a:lnTo>
                    <a:pt x="750311" y="562199"/>
                  </a:lnTo>
                  <a:lnTo>
                    <a:pt x="740910" y="555154"/>
                  </a:lnTo>
                  <a:lnTo>
                    <a:pt x="731508" y="548110"/>
                  </a:lnTo>
                  <a:lnTo>
                    <a:pt x="722106" y="541065"/>
                  </a:lnTo>
                  <a:lnTo>
                    <a:pt x="712705" y="534021"/>
                  </a:lnTo>
                  <a:lnTo>
                    <a:pt x="703303" y="526976"/>
                  </a:lnTo>
                  <a:lnTo>
                    <a:pt x="693902" y="519932"/>
                  </a:lnTo>
                  <a:lnTo>
                    <a:pt x="684500" y="512887"/>
                  </a:lnTo>
                  <a:lnTo>
                    <a:pt x="675098" y="505843"/>
                  </a:lnTo>
                  <a:lnTo>
                    <a:pt x="665697" y="498798"/>
                  </a:lnTo>
                  <a:lnTo>
                    <a:pt x="656295" y="491754"/>
                  </a:lnTo>
                  <a:lnTo>
                    <a:pt x="646894" y="484709"/>
                  </a:lnTo>
                  <a:lnTo>
                    <a:pt x="637492" y="477665"/>
                  </a:lnTo>
                  <a:lnTo>
                    <a:pt x="628091" y="470620"/>
                  </a:lnTo>
                  <a:lnTo>
                    <a:pt x="618689" y="463576"/>
                  </a:lnTo>
                  <a:lnTo>
                    <a:pt x="609287" y="456532"/>
                  </a:lnTo>
                  <a:lnTo>
                    <a:pt x="599886" y="449487"/>
                  </a:lnTo>
                  <a:lnTo>
                    <a:pt x="590484" y="442443"/>
                  </a:lnTo>
                  <a:lnTo>
                    <a:pt x="581083" y="435398"/>
                  </a:lnTo>
                  <a:lnTo>
                    <a:pt x="571681" y="428354"/>
                  </a:lnTo>
                  <a:lnTo>
                    <a:pt x="562279" y="421309"/>
                  </a:lnTo>
                  <a:lnTo>
                    <a:pt x="552878" y="414265"/>
                  </a:lnTo>
                  <a:lnTo>
                    <a:pt x="543476" y="407220"/>
                  </a:lnTo>
                  <a:lnTo>
                    <a:pt x="534075" y="400176"/>
                  </a:lnTo>
                  <a:lnTo>
                    <a:pt x="524673" y="393131"/>
                  </a:lnTo>
                  <a:lnTo>
                    <a:pt x="515272" y="386087"/>
                  </a:lnTo>
                  <a:lnTo>
                    <a:pt x="505870" y="379042"/>
                  </a:lnTo>
                  <a:lnTo>
                    <a:pt x="496468" y="371998"/>
                  </a:lnTo>
                  <a:lnTo>
                    <a:pt x="487067" y="364953"/>
                  </a:lnTo>
                  <a:lnTo>
                    <a:pt x="477665" y="357909"/>
                  </a:lnTo>
                  <a:lnTo>
                    <a:pt x="468264" y="350864"/>
                  </a:lnTo>
                  <a:lnTo>
                    <a:pt x="458862" y="343820"/>
                  </a:lnTo>
                  <a:lnTo>
                    <a:pt x="449460" y="336775"/>
                  </a:lnTo>
                  <a:lnTo>
                    <a:pt x="440059" y="329731"/>
                  </a:lnTo>
                  <a:lnTo>
                    <a:pt x="430657" y="322686"/>
                  </a:lnTo>
                  <a:lnTo>
                    <a:pt x="421256" y="315642"/>
                  </a:lnTo>
                  <a:lnTo>
                    <a:pt x="411854" y="308597"/>
                  </a:lnTo>
                  <a:lnTo>
                    <a:pt x="402452" y="301553"/>
                  </a:lnTo>
                  <a:lnTo>
                    <a:pt x="393051" y="294508"/>
                  </a:lnTo>
                  <a:lnTo>
                    <a:pt x="383649" y="287464"/>
                  </a:lnTo>
                  <a:lnTo>
                    <a:pt x="374248" y="280419"/>
                  </a:lnTo>
                  <a:lnTo>
                    <a:pt x="364846" y="273375"/>
                  </a:lnTo>
                  <a:lnTo>
                    <a:pt x="355445" y="266330"/>
                  </a:lnTo>
                  <a:lnTo>
                    <a:pt x="346043" y="259286"/>
                  </a:lnTo>
                  <a:lnTo>
                    <a:pt x="336641" y="252241"/>
                  </a:lnTo>
                  <a:lnTo>
                    <a:pt x="327240" y="245197"/>
                  </a:lnTo>
                  <a:lnTo>
                    <a:pt x="317838" y="238152"/>
                  </a:lnTo>
                  <a:lnTo>
                    <a:pt x="308437" y="231108"/>
                  </a:lnTo>
                  <a:lnTo>
                    <a:pt x="299035" y="224063"/>
                  </a:lnTo>
                  <a:lnTo>
                    <a:pt x="289633" y="217019"/>
                  </a:lnTo>
                  <a:lnTo>
                    <a:pt x="280232" y="209974"/>
                  </a:lnTo>
                  <a:lnTo>
                    <a:pt x="270830" y="202930"/>
                  </a:lnTo>
                  <a:lnTo>
                    <a:pt x="261429" y="195885"/>
                  </a:lnTo>
                  <a:lnTo>
                    <a:pt x="252027" y="188841"/>
                  </a:lnTo>
                  <a:lnTo>
                    <a:pt x="242625" y="181796"/>
                  </a:lnTo>
                  <a:lnTo>
                    <a:pt x="233224" y="174752"/>
                  </a:lnTo>
                  <a:lnTo>
                    <a:pt x="223822" y="167707"/>
                  </a:lnTo>
                  <a:lnTo>
                    <a:pt x="214421" y="160663"/>
                  </a:lnTo>
                  <a:lnTo>
                    <a:pt x="205019" y="153618"/>
                  </a:lnTo>
                  <a:lnTo>
                    <a:pt x="195618" y="146574"/>
                  </a:lnTo>
                  <a:lnTo>
                    <a:pt x="186216" y="139529"/>
                  </a:lnTo>
                  <a:lnTo>
                    <a:pt x="176814" y="132485"/>
                  </a:lnTo>
                  <a:lnTo>
                    <a:pt x="167413" y="125440"/>
                  </a:lnTo>
                  <a:lnTo>
                    <a:pt x="158011" y="118396"/>
                  </a:lnTo>
                  <a:lnTo>
                    <a:pt x="148610" y="111351"/>
                  </a:lnTo>
                  <a:lnTo>
                    <a:pt x="139208" y="104307"/>
                  </a:lnTo>
                  <a:lnTo>
                    <a:pt x="129806" y="97262"/>
                  </a:lnTo>
                  <a:lnTo>
                    <a:pt x="120405" y="90218"/>
                  </a:lnTo>
                  <a:lnTo>
                    <a:pt x="111003" y="83173"/>
                  </a:lnTo>
                  <a:lnTo>
                    <a:pt x="101602" y="76129"/>
                  </a:lnTo>
                  <a:lnTo>
                    <a:pt x="92200" y="69084"/>
                  </a:lnTo>
                  <a:lnTo>
                    <a:pt x="82799" y="62040"/>
                  </a:lnTo>
                  <a:lnTo>
                    <a:pt x="73397" y="54995"/>
                  </a:lnTo>
                  <a:lnTo>
                    <a:pt x="63995" y="47951"/>
                  </a:lnTo>
                  <a:lnTo>
                    <a:pt x="54594" y="40906"/>
                  </a:lnTo>
                  <a:lnTo>
                    <a:pt x="45192" y="33862"/>
                  </a:lnTo>
                  <a:lnTo>
                    <a:pt x="35791" y="26817"/>
                  </a:lnTo>
                  <a:lnTo>
                    <a:pt x="26389" y="19773"/>
                  </a:lnTo>
                  <a:lnTo>
                    <a:pt x="16987" y="12728"/>
                  </a:lnTo>
                  <a:lnTo>
                    <a:pt x="7586" y="568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5246834" y="5833529"/>
              <a:ext cx="142973" cy="132398"/>
            </a:xfrm>
            <a:custGeom>
              <a:avLst/>
              <a:pathLst>
                <a:path w="142973" h="132398">
                  <a:moveTo>
                    <a:pt x="142973" y="17159"/>
                  </a:moveTo>
                  <a:lnTo>
                    <a:pt x="0" y="0"/>
                  </a:lnTo>
                  <a:lnTo>
                    <a:pt x="56626" y="1323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5596122" y="5409373"/>
              <a:ext cx="994" cy="646471"/>
            </a:xfrm>
            <a:custGeom>
              <a:avLst/>
              <a:pathLst>
                <a:path w="994" h="646471">
                  <a:moveTo>
                    <a:pt x="0" y="646471"/>
                  </a:moveTo>
                  <a:lnTo>
                    <a:pt x="11" y="638850"/>
                  </a:lnTo>
                  <a:lnTo>
                    <a:pt x="23" y="631229"/>
                  </a:lnTo>
                  <a:lnTo>
                    <a:pt x="35" y="623608"/>
                  </a:lnTo>
                  <a:lnTo>
                    <a:pt x="46" y="615987"/>
                  </a:lnTo>
                  <a:lnTo>
                    <a:pt x="58" y="608367"/>
                  </a:lnTo>
                  <a:lnTo>
                    <a:pt x="70" y="600746"/>
                  </a:lnTo>
                  <a:lnTo>
                    <a:pt x="82" y="593125"/>
                  </a:lnTo>
                  <a:lnTo>
                    <a:pt x="93" y="585504"/>
                  </a:lnTo>
                  <a:lnTo>
                    <a:pt x="105" y="577883"/>
                  </a:lnTo>
                  <a:lnTo>
                    <a:pt x="117" y="570262"/>
                  </a:lnTo>
                  <a:lnTo>
                    <a:pt x="128" y="562641"/>
                  </a:lnTo>
                  <a:lnTo>
                    <a:pt x="140" y="555020"/>
                  </a:lnTo>
                  <a:lnTo>
                    <a:pt x="152" y="547399"/>
                  </a:lnTo>
                  <a:lnTo>
                    <a:pt x="164" y="539778"/>
                  </a:lnTo>
                  <a:lnTo>
                    <a:pt x="175" y="532157"/>
                  </a:lnTo>
                  <a:lnTo>
                    <a:pt x="187" y="524536"/>
                  </a:lnTo>
                  <a:lnTo>
                    <a:pt x="199" y="516915"/>
                  </a:lnTo>
                  <a:lnTo>
                    <a:pt x="210" y="509295"/>
                  </a:lnTo>
                  <a:lnTo>
                    <a:pt x="222" y="501674"/>
                  </a:lnTo>
                  <a:lnTo>
                    <a:pt x="234" y="494053"/>
                  </a:lnTo>
                  <a:lnTo>
                    <a:pt x="246" y="486432"/>
                  </a:lnTo>
                  <a:lnTo>
                    <a:pt x="257" y="478811"/>
                  </a:lnTo>
                  <a:lnTo>
                    <a:pt x="269" y="471190"/>
                  </a:lnTo>
                  <a:lnTo>
                    <a:pt x="281" y="463569"/>
                  </a:lnTo>
                  <a:lnTo>
                    <a:pt x="293" y="455948"/>
                  </a:lnTo>
                  <a:lnTo>
                    <a:pt x="304" y="448327"/>
                  </a:lnTo>
                  <a:lnTo>
                    <a:pt x="316" y="440706"/>
                  </a:lnTo>
                  <a:lnTo>
                    <a:pt x="328" y="433085"/>
                  </a:lnTo>
                  <a:lnTo>
                    <a:pt x="339" y="425464"/>
                  </a:lnTo>
                  <a:lnTo>
                    <a:pt x="351" y="417843"/>
                  </a:lnTo>
                  <a:lnTo>
                    <a:pt x="363" y="410222"/>
                  </a:lnTo>
                  <a:lnTo>
                    <a:pt x="375" y="402602"/>
                  </a:lnTo>
                  <a:lnTo>
                    <a:pt x="386" y="394981"/>
                  </a:lnTo>
                  <a:lnTo>
                    <a:pt x="398" y="387360"/>
                  </a:lnTo>
                  <a:lnTo>
                    <a:pt x="410" y="379739"/>
                  </a:lnTo>
                  <a:lnTo>
                    <a:pt x="421" y="372118"/>
                  </a:lnTo>
                  <a:lnTo>
                    <a:pt x="433" y="364497"/>
                  </a:lnTo>
                  <a:lnTo>
                    <a:pt x="445" y="356876"/>
                  </a:lnTo>
                  <a:lnTo>
                    <a:pt x="457" y="349255"/>
                  </a:lnTo>
                  <a:lnTo>
                    <a:pt x="468" y="341634"/>
                  </a:lnTo>
                  <a:lnTo>
                    <a:pt x="480" y="334013"/>
                  </a:lnTo>
                  <a:lnTo>
                    <a:pt x="492" y="326392"/>
                  </a:lnTo>
                  <a:lnTo>
                    <a:pt x="504" y="318771"/>
                  </a:lnTo>
                  <a:lnTo>
                    <a:pt x="515" y="311150"/>
                  </a:lnTo>
                  <a:lnTo>
                    <a:pt x="527" y="303530"/>
                  </a:lnTo>
                  <a:lnTo>
                    <a:pt x="539" y="295909"/>
                  </a:lnTo>
                  <a:lnTo>
                    <a:pt x="550" y="288288"/>
                  </a:lnTo>
                  <a:lnTo>
                    <a:pt x="562" y="280667"/>
                  </a:lnTo>
                  <a:lnTo>
                    <a:pt x="574" y="273046"/>
                  </a:lnTo>
                  <a:lnTo>
                    <a:pt x="586" y="265425"/>
                  </a:lnTo>
                  <a:lnTo>
                    <a:pt x="597" y="257804"/>
                  </a:lnTo>
                  <a:lnTo>
                    <a:pt x="609" y="250183"/>
                  </a:lnTo>
                  <a:lnTo>
                    <a:pt x="621" y="242562"/>
                  </a:lnTo>
                  <a:lnTo>
                    <a:pt x="632" y="234941"/>
                  </a:lnTo>
                  <a:lnTo>
                    <a:pt x="644" y="227320"/>
                  </a:lnTo>
                  <a:lnTo>
                    <a:pt x="656" y="219699"/>
                  </a:lnTo>
                  <a:lnTo>
                    <a:pt x="668" y="212078"/>
                  </a:lnTo>
                  <a:lnTo>
                    <a:pt x="679" y="204458"/>
                  </a:lnTo>
                  <a:lnTo>
                    <a:pt x="691" y="196837"/>
                  </a:lnTo>
                  <a:lnTo>
                    <a:pt x="703" y="189216"/>
                  </a:lnTo>
                  <a:lnTo>
                    <a:pt x="714" y="181595"/>
                  </a:lnTo>
                  <a:lnTo>
                    <a:pt x="726" y="173974"/>
                  </a:lnTo>
                  <a:lnTo>
                    <a:pt x="738" y="166353"/>
                  </a:lnTo>
                  <a:lnTo>
                    <a:pt x="750" y="158732"/>
                  </a:lnTo>
                  <a:lnTo>
                    <a:pt x="761" y="151111"/>
                  </a:lnTo>
                  <a:lnTo>
                    <a:pt x="773" y="143490"/>
                  </a:lnTo>
                  <a:lnTo>
                    <a:pt x="785" y="135869"/>
                  </a:lnTo>
                  <a:lnTo>
                    <a:pt x="797" y="128248"/>
                  </a:lnTo>
                  <a:lnTo>
                    <a:pt x="808" y="120627"/>
                  </a:lnTo>
                  <a:lnTo>
                    <a:pt x="820" y="113006"/>
                  </a:lnTo>
                  <a:lnTo>
                    <a:pt x="832" y="105386"/>
                  </a:lnTo>
                  <a:lnTo>
                    <a:pt x="843" y="97765"/>
                  </a:lnTo>
                  <a:lnTo>
                    <a:pt x="855" y="90144"/>
                  </a:lnTo>
                  <a:lnTo>
                    <a:pt x="867" y="82523"/>
                  </a:lnTo>
                  <a:lnTo>
                    <a:pt x="879" y="74902"/>
                  </a:lnTo>
                  <a:lnTo>
                    <a:pt x="890" y="67281"/>
                  </a:lnTo>
                  <a:lnTo>
                    <a:pt x="902" y="59660"/>
                  </a:lnTo>
                  <a:lnTo>
                    <a:pt x="914" y="52039"/>
                  </a:lnTo>
                  <a:lnTo>
                    <a:pt x="925" y="44418"/>
                  </a:lnTo>
                  <a:lnTo>
                    <a:pt x="937" y="36797"/>
                  </a:lnTo>
                  <a:lnTo>
                    <a:pt x="949" y="29176"/>
                  </a:lnTo>
                  <a:lnTo>
                    <a:pt x="961" y="21555"/>
                  </a:lnTo>
                  <a:lnTo>
                    <a:pt x="972" y="13934"/>
                  </a:lnTo>
                  <a:lnTo>
                    <a:pt x="984" y="6313"/>
                  </a:lnTo>
                  <a:lnTo>
                    <a:pt x="9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5524924" y="5409373"/>
              <a:ext cx="143999" cy="124818"/>
            </a:xfrm>
            <a:custGeom>
              <a:avLst/>
              <a:pathLst>
                <a:path w="143999" h="124818">
                  <a:moveTo>
                    <a:pt x="143999" y="124818"/>
                  </a:moveTo>
                  <a:lnTo>
                    <a:pt x="72191" y="0"/>
                  </a:lnTo>
                  <a:lnTo>
                    <a:pt x="0" y="1245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510812" y="5393721"/>
              <a:ext cx="1085310" cy="662123"/>
            </a:xfrm>
            <a:custGeom>
              <a:avLst/>
              <a:pathLst>
                <a:path w="1085310" h="662123">
                  <a:moveTo>
                    <a:pt x="1085310" y="662123"/>
                  </a:moveTo>
                  <a:lnTo>
                    <a:pt x="1073416" y="654867"/>
                  </a:lnTo>
                  <a:lnTo>
                    <a:pt x="1061522" y="647610"/>
                  </a:lnTo>
                  <a:lnTo>
                    <a:pt x="1049627" y="640354"/>
                  </a:lnTo>
                  <a:lnTo>
                    <a:pt x="1037733" y="633098"/>
                  </a:lnTo>
                  <a:lnTo>
                    <a:pt x="1025839" y="625842"/>
                  </a:lnTo>
                  <a:lnTo>
                    <a:pt x="1013945" y="618585"/>
                  </a:lnTo>
                  <a:lnTo>
                    <a:pt x="1002051" y="611329"/>
                  </a:lnTo>
                  <a:lnTo>
                    <a:pt x="990157" y="604073"/>
                  </a:lnTo>
                  <a:lnTo>
                    <a:pt x="978263" y="596817"/>
                  </a:lnTo>
                  <a:lnTo>
                    <a:pt x="966369" y="589560"/>
                  </a:lnTo>
                  <a:lnTo>
                    <a:pt x="954475" y="582304"/>
                  </a:lnTo>
                  <a:lnTo>
                    <a:pt x="942581" y="575048"/>
                  </a:lnTo>
                  <a:lnTo>
                    <a:pt x="930687" y="567791"/>
                  </a:lnTo>
                  <a:lnTo>
                    <a:pt x="918793" y="560535"/>
                  </a:lnTo>
                  <a:lnTo>
                    <a:pt x="906899" y="553279"/>
                  </a:lnTo>
                  <a:lnTo>
                    <a:pt x="895005" y="546023"/>
                  </a:lnTo>
                  <a:lnTo>
                    <a:pt x="883111" y="538766"/>
                  </a:lnTo>
                  <a:lnTo>
                    <a:pt x="871217" y="531510"/>
                  </a:lnTo>
                  <a:lnTo>
                    <a:pt x="859323" y="524254"/>
                  </a:lnTo>
                  <a:lnTo>
                    <a:pt x="847429" y="516998"/>
                  </a:lnTo>
                  <a:lnTo>
                    <a:pt x="835535" y="509741"/>
                  </a:lnTo>
                  <a:lnTo>
                    <a:pt x="823641" y="502485"/>
                  </a:lnTo>
                  <a:lnTo>
                    <a:pt x="811747" y="495229"/>
                  </a:lnTo>
                  <a:lnTo>
                    <a:pt x="799853" y="487973"/>
                  </a:lnTo>
                  <a:lnTo>
                    <a:pt x="787959" y="480716"/>
                  </a:lnTo>
                  <a:lnTo>
                    <a:pt x="776065" y="473460"/>
                  </a:lnTo>
                  <a:lnTo>
                    <a:pt x="764171" y="466204"/>
                  </a:lnTo>
                  <a:lnTo>
                    <a:pt x="752277" y="458947"/>
                  </a:lnTo>
                  <a:lnTo>
                    <a:pt x="740383" y="451691"/>
                  </a:lnTo>
                  <a:lnTo>
                    <a:pt x="728489" y="444435"/>
                  </a:lnTo>
                  <a:lnTo>
                    <a:pt x="716595" y="437179"/>
                  </a:lnTo>
                  <a:lnTo>
                    <a:pt x="704701" y="429922"/>
                  </a:lnTo>
                  <a:lnTo>
                    <a:pt x="692807" y="422666"/>
                  </a:lnTo>
                  <a:lnTo>
                    <a:pt x="680913" y="415410"/>
                  </a:lnTo>
                  <a:lnTo>
                    <a:pt x="669019" y="408154"/>
                  </a:lnTo>
                  <a:lnTo>
                    <a:pt x="657125" y="400897"/>
                  </a:lnTo>
                  <a:lnTo>
                    <a:pt x="645231" y="393641"/>
                  </a:lnTo>
                  <a:lnTo>
                    <a:pt x="633337" y="386385"/>
                  </a:lnTo>
                  <a:lnTo>
                    <a:pt x="621443" y="379128"/>
                  </a:lnTo>
                  <a:lnTo>
                    <a:pt x="609549" y="371872"/>
                  </a:lnTo>
                  <a:lnTo>
                    <a:pt x="597655" y="364616"/>
                  </a:lnTo>
                  <a:lnTo>
                    <a:pt x="585761" y="357360"/>
                  </a:lnTo>
                  <a:lnTo>
                    <a:pt x="573867" y="350103"/>
                  </a:lnTo>
                  <a:lnTo>
                    <a:pt x="561973" y="342847"/>
                  </a:lnTo>
                  <a:lnTo>
                    <a:pt x="550079" y="335591"/>
                  </a:lnTo>
                  <a:lnTo>
                    <a:pt x="538185" y="328335"/>
                  </a:lnTo>
                  <a:lnTo>
                    <a:pt x="526291" y="321078"/>
                  </a:lnTo>
                  <a:lnTo>
                    <a:pt x="514397" y="313822"/>
                  </a:lnTo>
                  <a:lnTo>
                    <a:pt x="502503" y="306566"/>
                  </a:lnTo>
                  <a:lnTo>
                    <a:pt x="490609" y="299309"/>
                  </a:lnTo>
                  <a:lnTo>
                    <a:pt x="478715" y="292053"/>
                  </a:lnTo>
                  <a:lnTo>
                    <a:pt x="466821" y="284797"/>
                  </a:lnTo>
                  <a:lnTo>
                    <a:pt x="454927" y="277541"/>
                  </a:lnTo>
                  <a:lnTo>
                    <a:pt x="443033" y="270284"/>
                  </a:lnTo>
                  <a:lnTo>
                    <a:pt x="431139" y="263028"/>
                  </a:lnTo>
                  <a:lnTo>
                    <a:pt x="419245" y="255772"/>
                  </a:lnTo>
                  <a:lnTo>
                    <a:pt x="407351" y="248516"/>
                  </a:lnTo>
                  <a:lnTo>
                    <a:pt x="395457" y="241259"/>
                  </a:lnTo>
                  <a:lnTo>
                    <a:pt x="383563" y="234003"/>
                  </a:lnTo>
                  <a:lnTo>
                    <a:pt x="371669" y="226747"/>
                  </a:lnTo>
                  <a:lnTo>
                    <a:pt x="359775" y="219491"/>
                  </a:lnTo>
                  <a:lnTo>
                    <a:pt x="347881" y="212234"/>
                  </a:lnTo>
                  <a:lnTo>
                    <a:pt x="335987" y="204978"/>
                  </a:lnTo>
                  <a:lnTo>
                    <a:pt x="324093" y="197722"/>
                  </a:lnTo>
                  <a:lnTo>
                    <a:pt x="312199" y="190465"/>
                  </a:lnTo>
                  <a:lnTo>
                    <a:pt x="300305" y="183209"/>
                  </a:lnTo>
                  <a:lnTo>
                    <a:pt x="288411" y="175953"/>
                  </a:lnTo>
                  <a:lnTo>
                    <a:pt x="276517" y="168697"/>
                  </a:lnTo>
                  <a:lnTo>
                    <a:pt x="264623" y="161440"/>
                  </a:lnTo>
                  <a:lnTo>
                    <a:pt x="252729" y="154184"/>
                  </a:lnTo>
                  <a:lnTo>
                    <a:pt x="240835" y="146928"/>
                  </a:lnTo>
                  <a:lnTo>
                    <a:pt x="228941" y="139672"/>
                  </a:lnTo>
                  <a:lnTo>
                    <a:pt x="217047" y="132415"/>
                  </a:lnTo>
                  <a:lnTo>
                    <a:pt x="205153" y="125159"/>
                  </a:lnTo>
                  <a:lnTo>
                    <a:pt x="193259" y="117903"/>
                  </a:lnTo>
                  <a:lnTo>
                    <a:pt x="181365" y="110646"/>
                  </a:lnTo>
                  <a:lnTo>
                    <a:pt x="169471" y="103390"/>
                  </a:lnTo>
                  <a:lnTo>
                    <a:pt x="157577" y="96134"/>
                  </a:lnTo>
                  <a:lnTo>
                    <a:pt x="145683" y="88878"/>
                  </a:lnTo>
                  <a:lnTo>
                    <a:pt x="133789" y="81621"/>
                  </a:lnTo>
                  <a:lnTo>
                    <a:pt x="121895" y="74365"/>
                  </a:lnTo>
                  <a:lnTo>
                    <a:pt x="110001" y="67109"/>
                  </a:lnTo>
                  <a:lnTo>
                    <a:pt x="98107" y="59853"/>
                  </a:lnTo>
                  <a:lnTo>
                    <a:pt x="86213" y="52596"/>
                  </a:lnTo>
                  <a:lnTo>
                    <a:pt x="74319" y="45340"/>
                  </a:lnTo>
                  <a:lnTo>
                    <a:pt x="62425" y="38084"/>
                  </a:lnTo>
                  <a:lnTo>
                    <a:pt x="50531" y="30828"/>
                  </a:lnTo>
                  <a:lnTo>
                    <a:pt x="38637" y="23571"/>
                  </a:lnTo>
                  <a:lnTo>
                    <a:pt x="26743" y="16315"/>
                  </a:lnTo>
                  <a:lnTo>
                    <a:pt x="14849" y="9059"/>
                  </a:lnTo>
                  <a:lnTo>
                    <a:pt x="2955" y="180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4510812" y="5393721"/>
              <a:ext cx="143957" cy="126413"/>
            </a:xfrm>
            <a:custGeom>
              <a:avLst/>
              <a:pathLst>
                <a:path w="143957" h="126413">
                  <a:moveTo>
                    <a:pt x="143957" y="3484"/>
                  </a:moveTo>
                  <a:lnTo>
                    <a:pt x="0" y="0"/>
                  </a:lnTo>
                  <a:lnTo>
                    <a:pt x="68961" y="1264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5250590" y="5828188"/>
              <a:ext cx="345532" cy="227656"/>
            </a:xfrm>
            <a:custGeom>
              <a:avLst/>
              <a:pathLst>
                <a:path w="345532" h="227656">
                  <a:moveTo>
                    <a:pt x="345532" y="227656"/>
                  </a:moveTo>
                  <a:lnTo>
                    <a:pt x="341130" y="224757"/>
                  </a:lnTo>
                  <a:lnTo>
                    <a:pt x="336729" y="221857"/>
                  </a:lnTo>
                  <a:lnTo>
                    <a:pt x="332328" y="218957"/>
                  </a:lnTo>
                  <a:lnTo>
                    <a:pt x="327927" y="216057"/>
                  </a:lnTo>
                  <a:lnTo>
                    <a:pt x="323526" y="213157"/>
                  </a:lnTo>
                  <a:lnTo>
                    <a:pt x="319125" y="210258"/>
                  </a:lnTo>
                  <a:lnTo>
                    <a:pt x="314723" y="207358"/>
                  </a:lnTo>
                  <a:lnTo>
                    <a:pt x="310322" y="204458"/>
                  </a:lnTo>
                  <a:lnTo>
                    <a:pt x="305921" y="201558"/>
                  </a:lnTo>
                  <a:lnTo>
                    <a:pt x="301520" y="198659"/>
                  </a:lnTo>
                  <a:lnTo>
                    <a:pt x="297119" y="195759"/>
                  </a:lnTo>
                  <a:lnTo>
                    <a:pt x="292717" y="192859"/>
                  </a:lnTo>
                  <a:lnTo>
                    <a:pt x="288316" y="189959"/>
                  </a:lnTo>
                  <a:lnTo>
                    <a:pt x="283915" y="187060"/>
                  </a:lnTo>
                  <a:lnTo>
                    <a:pt x="279514" y="184160"/>
                  </a:lnTo>
                  <a:lnTo>
                    <a:pt x="275113" y="181260"/>
                  </a:lnTo>
                  <a:lnTo>
                    <a:pt x="270712" y="178360"/>
                  </a:lnTo>
                  <a:lnTo>
                    <a:pt x="266310" y="175461"/>
                  </a:lnTo>
                  <a:lnTo>
                    <a:pt x="261909" y="172561"/>
                  </a:lnTo>
                  <a:lnTo>
                    <a:pt x="257508" y="169661"/>
                  </a:lnTo>
                  <a:lnTo>
                    <a:pt x="253107" y="166761"/>
                  </a:lnTo>
                  <a:lnTo>
                    <a:pt x="248706" y="163862"/>
                  </a:lnTo>
                  <a:lnTo>
                    <a:pt x="244304" y="160962"/>
                  </a:lnTo>
                  <a:lnTo>
                    <a:pt x="239903" y="158062"/>
                  </a:lnTo>
                  <a:lnTo>
                    <a:pt x="235502" y="155162"/>
                  </a:lnTo>
                  <a:lnTo>
                    <a:pt x="231101" y="152263"/>
                  </a:lnTo>
                  <a:lnTo>
                    <a:pt x="226700" y="149363"/>
                  </a:lnTo>
                  <a:lnTo>
                    <a:pt x="222298" y="146463"/>
                  </a:lnTo>
                  <a:lnTo>
                    <a:pt x="217897" y="143563"/>
                  </a:lnTo>
                  <a:lnTo>
                    <a:pt x="213496" y="140664"/>
                  </a:lnTo>
                  <a:lnTo>
                    <a:pt x="209095" y="137764"/>
                  </a:lnTo>
                  <a:lnTo>
                    <a:pt x="204694" y="134864"/>
                  </a:lnTo>
                  <a:lnTo>
                    <a:pt x="200293" y="131964"/>
                  </a:lnTo>
                  <a:lnTo>
                    <a:pt x="195891" y="129065"/>
                  </a:lnTo>
                  <a:lnTo>
                    <a:pt x="191490" y="126165"/>
                  </a:lnTo>
                  <a:lnTo>
                    <a:pt x="187089" y="123265"/>
                  </a:lnTo>
                  <a:lnTo>
                    <a:pt x="182688" y="120365"/>
                  </a:lnTo>
                  <a:lnTo>
                    <a:pt x="178287" y="117465"/>
                  </a:lnTo>
                  <a:lnTo>
                    <a:pt x="173885" y="114566"/>
                  </a:lnTo>
                  <a:lnTo>
                    <a:pt x="169484" y="111666"/>
                  </a:lnTo>
                  <a:lnTo>
                    <a:pt x="165083" y="108766"/>
                  </a:lnTo>
                  <a:lnTo>
                    <a:pt x="160682" y="105866"/>
                  </a:lnTo>
                  <a:lnTo>
                    <a:pt x="156281" y="102967"/>
                  </a:lnTo>
                  <a:lnTo>
                    <a:pt x="151880" y="100067"/>
                  </a:lnTo>
                  <a:lnTo>
                    <a:pt x="147478" y="97167"/>
                  </a:lnTo>
                  <a:lnTo>
                    <a:pt x="143077" y="94267"/>
                  </a:lnTo>
                  <a:lnTo>
                    <a:pt x="138676" y="91368"/>
                  </a:lnTo>
                  <a:lnTo>
                    <a:pt x="134275" y="88468"/>
                  </a:lnTo>
                  <a:lnTo>
                    <a:pt x="129874" y="85568"/>
                  </a:lnTo>
                  <a:lnTo>
                    <a:pt x="125472" y="82668"/>
                  </a:lnTo>
                  <a:lnTo>
                    <a:pt x="121071" y="79769"/>
                  </a:lnTo>
                  <a:lnTo>
                    <a:pt x="116670" y="76869"/>
                  </a:lnTo>
                  <a:lnTo>
                    <a:pt x="112269" y="73969"/>
                  </a:lnTo>
                  <a:lnTo>
                    <a:pt x="107868" y="71069"/>
                  </a:lnTo>
                  <a:lnTo>
                    <a:pt x="103466" y="68170"/>
                  </a:lnTo>
                  <a:lnTo>
                    <a:pt x="99065" y="65270"/>
                  </a:lnTo>
                  <a:lnTo>
                    <a:pt x="94664" y="62370"/>
                  </a:lnTo>
                  <a:lnTo>
                    <a:pt x="90263" y="59470"/>
                  </a:lnTo>
                  <a:lnTo>
                    <a:pt x="85862" y="56571"/>
                  </a:lnTo>
                  <a:lnTo>
                    <a:pt x="81461" y="53671"/>
                  </a:lnTo>
                  <a:lnTo>
                    <a:pt x="77059" y="50771"/>
                  </a:lnTo>
                  <a:lnTo>
                    <a:pt x="72658" y="47871"/>
                  </a:lnTo>
                  <a:lnTo>
                    <a:pt x="68257" y="44972"/>
                  </a:lnTo>
                  <a:lnTo>
                    <a:pt x="63856" y="42072"/>
                  </a:lnTo>
                  <a:lnTo>
                    <a:pt x="59455" y="39172"/>
                  </a:lnTo>
                  <a:lnTo>
                    <a:pt x="55053" y="36272"/>
                  </a:lnTo>
                  <a:lnTo>
                    <a:pt x="50652" y="33373"/>
                  </a:lnTo>
                  <a:lnTo>
                    <a:pt x="46251" y="30473"/>
                  </a:lnTo>
                  <a:lnTo>
                    <a:pt x="41850" y="27573"/>
                  </a:lnTo>
                  <a:lnTo>
                    <a:pt x="37449" y="24673"/>
                  </a:lnTo>
                  <a:lnTo>
                    <a:pt x="33048" y="21773"/>
                  </a:lnTo>
                  <a:lnTo>
                    <a:pt x="28646" y="18874"/>
                  </a:lnTo>
                  <a:lnTo>
                    <a:pt x="24245" y="15974"/>
                  </a:lnTo>
                  <a:lnTo>
                    <a:pt x="19844" y="13074"/>
                  </a:lnTo>
                  <a:lnTo>
                    <a:pt x="15443" y="10174"/>
                  </a:lnTo>
                  <a:lnTo>
                    <a:pt x="11042" y="7275"/>
                  </a:lnTo>
                  <a:lnTo>
                    <a:pt x="6640" y="4375"/>
                  </a:lnTo>
                  <a:lnTo>
                    <a:pt x="2239" y="147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5250590" y="5828188"/>
              <a:ext cx="143749" cy="128734"/>
            </a:xfrm>
            <a:custGeom>
              <a:avLst/>
              <a:pathLst>
                <a:path w="143749" h="128734">
                  <a:moveTo>
                    <a:pt x="143749" y="8487"/>
                  </a:moveTo>
                  <a:lnTo>
                    <a:pt x="0" y="0"/>
                  </a:lnTo>
                  <a:lnTo>
                    <a:pt x="64523" y="1287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600004" y="4196140"/>
              <a:ext cx="1996117" cy="1859704"/>
            </a:xfrm>
            <a:custGeom>
              <a:avLst/>
              <a:pathLst>
                <a:path w="1996117" h="1859704">
                  <a:moveTo>
                    <a:pt x="1996117" y="1859704"/>
                  </a:moveTo>
                  <a:lnTo>
                    <a:pt x="1975156" y="1840176"/>
                  </a:lnTo>
                  <a:lnTo>
                    <a:pt x="1954195" y="1820647"/>
                  </a:lnTo>
                  <a:lnTo>
                    <a:pt x="1933234" y="1801119"/>
                  </a:lnTo>
                  <a:lnTo>
                    <a:pt x="1912273" y="1781590"/>
                  </a:lnTo>
                  <a:lnTo>
                    <a:pt x="1891312" y="1762062"/>
                  </a:lnTo>
                  <a:lnTo>
                    <a:pt x="1870351" y="1742533"/>
                  </a:lnTo>
                  <a:lnTo>
                    <a:pt x="1849390" y="1723005"/>
                  </a:lnTo>
                  <a:lnTo>
                    <a:pt x="1828429" y="1703476"/>
                  </a:lnTo>
                  <a:lnTo>
                    <a:pt x="1807468" y="1683948"/>
                  </a:lnTo>
                  <a:lnTo>
                    <a:pt x="1786507" y="1664419"/>
                  </a:lnTo>
                  <a:lnTo>
                    <a:pt x="1765546" y="1644891"/>
                  </a:lnTo>
                  <a:lnTo>
                    <a:pt x="1744585" y="1625362"/>
                  </a:lnTo>
                  <a:lnTo>
                    <a:pt x="1723624" y="1605833"/>
                  </a:lnTo>
                  <a:lnTo>
                    <a:pt x="1702663" y="1586305"/>
                  </a:lnTo>
                  <a:lnTo>
                    <a:pt x="1681702" y="1566776"/>
                  </a:lnTo>
                  <a:lnTo>
                    <a:pt x="1660741" y="1547248"/>
                  </a:lnTo>
                  <a:lnTo>
                    <a:pt x="1639780" y="1527719"/>
                  </a:lnTo>
                  <a:lnTo>
                    <a:pt x="1618819" y="1508191"/>
                  </a:lnTo>
                  <a:lnTo>
                    <a:pt x="1597858" y="1488662"/>
                  </a:lnTo>
                  <a:lnTo>
                    <a:pt x="1576897" y="1469134"/>
                  </a:lnTo>
                  <a:lnTo>
                    <a:pt x="1555936" y="1449605"/>
                  </a:lnTo>
                  <a:lnTo>
                    <a:pt x="1534975" y="1430077"/>
                  </a:lnTo>
                  <a:lnTo>
                    <a:pt x="1514014" y="1410548"/>
                  </a:lnTo>
                  <a:lnTo>
                    <a:pt x="1493053" y="1391020"/>
                  </a:lnTo>
                  <a:lnTo>
                    <a:pt x="1472092" y="1371491"/>
                  </a:lnTo>
                  <a:lnTo>
                    <a:pt x="1451131" y="1351963"/>
                  </a:lnTo>
                  <a:lnTo>
                    <a:pt x="1430170" y="1332434"/>
                  </a:lnTo>
                  <a:lnTo>
                    <a:pt x="1409209" y="1312905"/>
                  </a:lnTo>
                  <a:lnTo>
                    <a:pt x="1388248" y="1293377"/>
                  </a:lnTo>
                  <a:lnTo>
                    <a:pt x="1367287" y="1273848"/>
                  </a:lnTo>
                  <a:lnTo>
                    <a:pt x="1346326" y="1254320"/>
                  </a:lnTo>
                  <a:lnTo>
                    <a:pt x="1325365" y="1234791"/>
                  </a:lnTo>
                  <a:lnTo>
                    <a:pt x="1304404" y="1215263"/>
                  </a:lnTo>
                  <a:lnTo>
                    <a:pt x="1283443" y="1195734"/>
                  </a:lnTo>
                  <a:lnTo>
                    <a:pt x="1262482" y="1176206"/>
                  </a:lnTo>
                  <a:lnTo>
                    <a:pt x="1241521" y="1156677"/>
                  </a:lnTo>
                  <a:lnTo>
                    <a:pt x="1220560" y="1137149"/>
                  </a:lnTo>
                  <a:lnTo>
                    <a:pt x="1199600" y="1117620"/>
                  </a:lnTo>
                  <a:lnTo>
                    <a:pt x="1178639" y="1098092"/>
                  </a:lnTo>
                  <a:lnTo>
                    <a:pt x="1157678" y="1078563"/>
                  </a:lnTo>
                  <a:lnTo>
                    <a:pt x="1136717" y="1059035"/>
                  </a:lnTo>
                  <a:lnTo>
                    <a:pt x="1115756" y="1039506"/>
                  </a:lnTo>
                  <a:lnTo>
                    <a:pt x="1094795" y="1019978"/>
                  </a:lnTo>
                  <a:lnTo>
                    <a:pt x="1073834" y="1000449"/>
                  </a:lnTo>
                  <a:lnTo>
                    <a:pt x="1052873" y="980920"/>
                  </a:lnTo>
                  <a:lnTo>
                    <a:pt x="1031912" y="961392"/>
                  </a:lnTo>
                  <a:lnTo>
                    <a:pt x="1010951" y="941863"/>
                  </a:lnTo>
                  <a:lnTo>
                    <a:pt x="989990" y="922335"/>
                  </a:lnTo>
                  <a:lnTo>
                    <a:pt x="969029" y="902806"/>
                  </a:lnTo>
                  <a:lnTo>
                    <a:pt x="948068" y="883278"/>
                  </a:lnTo>
                  <a:lnTo>
                    <a:pt x="927107" y="863749"/>
                  </a:lnTo>
                  <a:lnTo>
                    <a:pt x="906146" y="844221"/>
                  </a:lnTo>
                  <a:lnTo>
                    <a:pt x="885185" y="824692"/>
                  </a:lnTo>
                  <a:lnTo>
                    <a:pt x="864224" y="805164"/>
                  </a:lnTo>
                  <a:lnTo>
                    <a:pt x="843263" y="785635"/>
                  </a:lnTo>
                  <a:lnTo>
                    <a:pt x="822302" y="766107"/>
                  </a:lnTo>
                  <a:lnTo>
                    <a:pt x="801341" y="746578"/>
                  </a:lnTo>
                  <a:lnTo>
                    <a:pt x="780380" y="727050"/>
                  </a:lnTo>
                  <a:lnTo>
                    <a:pt x="759419" y="707521"/>
                  </a:lnTo>
                  <a:lnTo>
                    <a:pt x="738458" y="687992"/>
                  </a:lnTo>
                  <a:lnTo>
                    <a:pt x="717497" y="668464"/>
                  </a:lnTo>
                  <a:lnTo>
                    <a:pt x="696536" y="648935"/>
                  </a:lnTo>
                  <a:lnTo>
                    <a:pt x="675575" y="629407"/>
                  </a:lnTo>
                  <a:lnTo>
                    <a:pt x="654614" y="609878"/>
                  </a:lnTo>
                  <a:lnTo>
                    <a:pt x="633653" y="590350"/>
                  </a:lnTo>
                  <a:lnTo>
                    <a:pt x="612692" y="570821"/>
                  </a:lnTo>
                  <a:lnTo>
                    <a:pt x="591731" y="551293"/>
                  </a:lnTo>
                  <a:lnTo>
                    <a:pt x="570770" y="531764"/>
                  </a:lnTo>
                  <a:lnTo>
                    <a:pt x="549809" y="512236"/>
                  </a:lnTo>
                  <a:lnTo>
                    <a:pt x="528848" y="492707"/>
                  </a:lnTo>
                  <a:lnTo>
                    <a:pt x="507887" y="473179"/>
                  </a:lnTo>
                  <a:lnTo>
                    <a:pt x="486926" y="453650"/>
                  </a:lnTo>
                  <a:lnTo>
                    <a:pt x="465965" y="434122"/>
                  </a:lnTo>
                  <a:lnTo>
                    <a:pt x="445004" y="414593"/>
                  </a:lnTo>
                  <a:lnTo>
                    <a:pt x="424043" y="395065"/>
                  </a:lnTo>
                  <a:lnTo>
                    <a:pt x="403082" y="375536"/>
                  </a:lnTo>
                  <a:lnTo>
                    <a:pt x="382121" y="356007"/>
                  </a:lnTo>
                  <a:lnTo>
                    <a:pt x="361160" y="336479"/>
                  </a:lnTo>
                  <a:lnTo>
                    <a:pt x="340199" y="316950"/>
                  </a:lnTo>
                  <a:lnTo>
                    <a:pt x="319238" y="297422"/>
                  </a:lnTo>
                  <a:lnTo>
                    <a:pt x="298277" y="277893"/>
                  </a:lnTo>
                  <a:lnTo>
                    <a:pt x="277316" y="258365"/>
                  </a:lnTo>
                  <a:lnTo>
                    <a:pt x="256355" y="238836"/>
                  </a:lnTo>
                  <a:lnTo>
                    <a:pt x="235394" y="219308"/>
                  </a:lnTo>
                  <a:lnTo>
                    <a:pt x="214433" y="199779"/>
                  </a:lnTo>
                  <a:lnTo>
                    <a:pt x="193472" y="180251"/>
                  </a:lnTo>
                  <a:lnTo>
                    <a:pt x="172511" y="160722"/>
                  </a:lnTo>
                  <a:lnTo>
                    <a:pt x="151550" y="141194"/>
                  </a:lnTo>
                  <a:lnTo>
                    <a:pt x="130589" y="121665"/>
                  </a:lnTo>
                  <a:lnTo>
                    <a:pt x="109628" y="102137"/>
                  </a:lnTo>
                  <a:lnTo>
                    <a:pt x="88668" y="82608"/>
                  </a:lnTo>
                  <a:lnTo>
                    <a:pt x="67707" y="63079"/>
                  </a:lnTo>
                  <a:lnTo>
                    <a:pt x="46746" y="43551"/>
                  </a:lnTo>
                  <a:lnTo>
                    <a:pt x="25785" y="24022"/>
                  </a:lnTo>
                  <a:lnTo>
                    <a:pt x="4824" y="449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600004" y="4196140"/>
              <a:ext cx="140324" cy="137688"/>
            </a:xfrm>
            <a:custGeom>
              <a:avLst/>
              <a:pathLst>
                <a:path w="140324" h="137688">
                  <a:moveTo>
                    <a:pt x="140324" y="32328"/>
                  </a:moveTo>
                  <a:lnTo>
                    <a:pt x="0" y="0"/>
                  </a:lnTo>
                  <a:lnTo>
                    <a:pt x="42164" y="1376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4861140" y="4953071"/>
              <a:ext cx="734981" cy="1102773"/>
            </a:xfrm>
            <a:custGeom>
              <a:avLst/>
              <a:pathLst>
                <a:path w="734981" h="1102773">
                  <a:moveTo>
                    <a:pt x="734981" y="1102773"/>
                  </a:moveTo>
                  <a:lnTo>
                    <a:pt x="726952" y="1090727"/>
                  </a:lnTo>
                  <a:lnTo>
                    <a:pt x="718923" y="1078680"/>
                  </a:lnTo>
                  <a:lnTo>
                    <a:pt x="710894" y="1066633"/>
                  </a:lnTo>
                  <a:lnTo>
                    <a:pt x="702865" y="1054586"/>
                  </a:lnTo>
                  <a:lnTo>
                    <a:pt x="694835" y="1042539"/>
                  </a:lnTo>
                  <a:lnTo>
                    <a:pt x="686806" y="1030492"/>
                  </a:lnTo>
                  <a:lnTo>
                    <a:pt x="678777" y="1018445"/>
                  </a:lnTo>
                  <a:lnTo>
                    <a:pt x="670748" y="1006398"/>
                  </a:lnTo>
                  <a:lnTo>
                    <a:pt x="662719" y="994351"/>
                  </a:lnTo>
                  <a:lnTo>
                    <a:pt x="654690" y="982304"/>
                  </a:lnTo>
                  <a:lnTo>
                    <a:pt x="646661" y="970258"/>
                  </a:lnTo>
                  <a:lnTo>
                    <a:pt x="638632" y="958211"/>
                  </a:lnTo>
                  <a:lnTo>
                    <a:pt x="630603" y="946164"/>
                  </a:lnTo>
                  <a:lnTo>
                    <a:pt x="622574" y="934117"/>
                  </a:lnTo>
                  <a:lnTo>
                    <a:pt x="614545" y="922070"/>
                  </a:lnTo>
                  <a:lnTo>
                    <a:pt x="606516" y="910023"/>
                  </a:lnTo>
                  <a:lnTo>
                    <a:pt x="598487" y="897976"/>
                  </a:lnTo>
                  <a:lnTo>
                    <a:pt x="590458" y="885929"/>
                  </a:lnTo>
                  <a:lnTo>
                    <a:pt x="582429" y="873882"/>
                  </a:lnTo>
                  <a:lnTo>
                    <a:pt x="574399" y="861835"/>
                  </a:lnTo>
                  <a:lnTo>
                    <a:pt x="566370" y="849789"/>
                  </a:lnTo>
                  <a:lnTo>
                    <a:pt x="558341" y="837742"/>
                  </a:lnTo>
                  <a:lnTo>
                    <a:pt x="550312" y="825695"/>
                  </a:lnTo>
                  <a:lnTo>
                    <a:pt x="542283" y="813648"/>
                  </a:lnTo>
                  <a:lnTo>
                    <a:pt x="534254" y="801601"/>
                  </a:lnTo>
                  <a:lnTo>
                    <a:pt x="526225" y="789554"/>
                  </a:lnTo>
                  <a:lnTo>
                    <a:pt x="518196" y="777507"/>
                  </a:lnTo>
                  <a:lnTo>
                    <a:pt x="510167" y="765460"/>
                  </a:lnTo>
                  <a:lnTo>
                    <a:pt x="502138" y="753413"/>
                  </a:lnTo>
                  <a:lnTo>
                    <a:pt x="494109" y="741366"/>
                  </a:lnTo>
                  <a:lnTo>
                    <a:pt x="486080" y="729320"/>
                  </a:lnTo>
                  <a:lnTo>
                    <a:pt x="478051" y="717273"/>
                  </a:lnTo>
                  <a:lnTo>
                    <a:pt x="470022" y="705226"/>
                  </a:lnTo>
                  <a:lnTo>
                    <a:pt x="461993" y="693179"/>
                  </a:lnTo>
                  <a:lnTo>
                    <a:pt x="453963" y="681132"/>
                  </a:lnTo>
                  <a:lnTo>
                    <a:pt x="445934" y="669085"/>
                  </a:lnTo>
                  <a:lnTo>
                    <a:pt x="437905" y="657038"/>
                  </a:lnTo>
                  <a:lnTo>
                    <a:pt x="429876" y="644991"/>
                  </a:lnTo>
                  <a:lnTo>
                    <a:pt x="421847" y="632944"/>
                  </a:lnTo>
                  <a:lnTo>
                    <a:pt x="413818" y="620898"/>
                  </a:lnTo>
                  <a:lnTo>
                    <a:pt x="405789" y="608851"/>
                  </a:lnTo>
                  <a:lnTo>
                    <a:pt x="397760" y="596804"/>
                  </a:lnTo>
                  <a:lnTo>
                    <a:pt x="389731" y="584757"/>
                  </a:lnTo>
                  <a:lnTo>
                    <a:pt x="381702" y="572710"/>
                  </a:lnTo>
                  <a:lnTo>
                    <a:pt x="373673" y="560663"/>
                  </a:lnTo>
                  <a:lnTo>
                    <a:pt x="365644" y="548616"/>
                  </a:lnTo>
                  <a:lnTo>
                    <a:pt x="357615" y="536569"/>
                  </a:lnTo>
                  <a:lnTo>
                    <a:pt x="349586" y="524522"/>
                  </a:lnTo>
                  <a:lnTo>
                    <a:pt x="341557" y="512475"/>
                  </a:lnTo>
                  <a:lnTo>
                    <a:pt x="333527" y="500429"/>
                  </a:lnTo>
                  <a:lnTo>
                    <a:pt x="325498" y="488382"/>
                  </a:lnTo>
                  <a:lnTo>
                    <a:pt x="317469" y="476335"/>
                  </a:lnTo>
                  <a:lnTo>
                    <a:pt x="309440" y="464288"/>
                  </a:lnTo>
                  <a:lnTo>
                    <a:pt x="301411" y="452241"/>
                  </a:lnTo>
                  <a:lnTo>
                    <a:pt x="293382" y="440194"/>
                  </a:lnTo>
                  <a:lnTo>
                    <a:pt x="285353" y="428147"/>
                  </a:lnTo>
                  <a:lnTo>
                    <a:pt x="277324" y="416100"/>
                  </a:lnTo>
                  <a:lnTo>
                    <a:pt x="269295" y="404053"/>
                  </a:lnTo>
                  <a:lnTo>
                    <a:pt x="261266" y="392006"/>
                  </a:lnTo>
                  <a:lnTo>
                    <a:pt x="253237" y="379960"/>
                  </a:lnTo>
                  <a:lnTo>
                    <a:pt x="245208" y="367913"/>
                  </a:lnTo>
                  <a:lnTo>
                    <a:pt x="237179" y="355866"/>
                  </a:lnTo>
                  <a:lnTo>
                    <a:pt x="229150" y="343819"/>
                  </a:lnTo>
                  <a:lnTo>
                    <a:pt x="221121" y="331772"/>
                  </a:lnTo>
                  <a:lnTo>
                    <a:pt x="213091" y="319725"/>
                  </a:lnTo>
                  <a:lnTo>
                    <a:pt x="205062" y="307678"/>
                  </a:lnTo>
                  <a:lnTo>
                    <a:pt x="197033" y="295631"/>
                  </a:lnTo>
                  <a:lnTo>
                    <a:pt x="189004" y="283584"/>
                  </a:lnTo>
                  <a:lnTo>
                    <a:pt x="180975" y="271537"/>
                  </a:lnTo>
                  <a:lnTo>
                    <a:pt x="172946" y="259491"/>
                  </a:lnTo>
                  <a:lnTo>
                    <a:pt x="164917" y="247444"/>
                  </a:lnTo>
                  <a:lnTo>
                    <a:pt x="156888" y="235397"/>
                  </a:lnTo>
                  <a:lnTo>
                    <a:pt x="148859" y="223350"/>
                  </a:lnTo>
                  <a:lnTo>
                    <a:pt x="140830" y="211303"/>
                  </a:lnTo>
                  <a:lnTo>
                    <a:pt x="132801" y="199256"/>
                  </a:lnTo>
                  <a:lnTo>
                    <a:pt x="124772" y="187209"/>
                  </a:lnTo>
                  <a:lnTo>
                    <a:pt x="116743" y="175162"/>
                  </a:lnTo>
                  <a:lnTo>
                    <a:pt x="108714" y="163115"/>
                  </a:lnTo>
                  <a:lnTo>
                    <a:pt x="100685" y="151068"/>
                  </a:lnTo>
                  <a:lnTo>
                    <a:pt x="92655" y="139022"/>
                  </a:lnTo>
                  <a:lnTo>
                    <a:pt x="84626" y="126975"/>
                  </a:lnTo>
                  <a:lnTo>
                    <a:pt x="76597" y="114928"/>
                  </a:lnTo>
                  <a:lnTo>
                    <a:pt x="68568" y="102881"/>
                  </a:lnTo>
                  <a:lnTo>
                    <a:pt x="60539" y="90834"/>
                  </a:lnTo>
                  <a:lnTo>
                    <a:pt x="52510" y="78787"/>
                  </a:lnTo>
                  <a:lnTo>
                    <a:pt x="44481" y="66740"/>
                  </a:lnTo>
                  <a:lnTo>
                    <a:pt x="36452" y="54693"/>
                  </a:lnTo>
                  <a:lnTo>
                    <a:pt x="28423" y="42646"/>
                  </a:lnTo>
                  <a:lnTo>
                    <a:pt x="20394" y="30599"/>
                  </a:lnTo>
                  <a:lnTo>
                    <a:pt x="12365" y="18553"/>
                  </a:lnTo>
                  <a:lnTo>
                    <a:pt x="4336" y="650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4861140" y="4953071"/>
              <a:ext cx="129074" cy="143702"/>
            </a:xfrm>
            <a:custGeom>
              <a:avLst/>
              <a:pathLst>
                <a:path w="129074" h="143702">
                  <a:moveTo>
                    <a:pt x="129074" y="63840"/>
                  </a:moveTo>
                  <a:lnTo>
                    <a:pt x="0" y="0"/>
                  </a:lnTo>
                  <a:lnTo>
                    <a:pt x="9249" y="14370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4953210" y="2701788"/>
              <a:ext cx="1586269" cy="1238914"/>
            </a:xfrm>
            <a:custGeom>
              <a:avLst/>
              <a:pathLst>
                <a:path w="1586269" h="1238914">
                  <a:moveTo>
                    <a:pt x="0" y="1238914"/>
                  </a:moveTo>
                  <a:lnTo>
                    <a:pt x="16882" y="1225728"/>
                  </a:lnTo>
                  <a:lnTo>
                    <a:pt x="33765" y="1212542"/>
                  </a:lnTo>
                  <a:lnTo>
                    <a:pt x="50648" y="1199357"/>
                  </a:lnTo>
                  <a:lnTo>
                    <a:pt x="67530" y="1186171"/>
                  </a:lnTo>
                  <a:lnTo>
                    <a:pt x="84413" y="1172985"/>
                  </a:lnTo>
                  <a:lnTo>
                    <a:pt x="101296" y="1159799"/>
                  </a:lnTo>
                  <a:lnTo>
                    <a:pt x="118178" y="1146614"/>
                  </a:lnTo>
                  <a:lnTo>
                    <a:pt x="135061" y="1133428"/>
                  </a:lnTo>
                  <a:lnTo>
                    <a:pt x="151944" y="1120242"/>
                  </a:lnTo>
                  <a:lnTo>
                    <a:pt x="168826" y="1107056"/>
                  </a:lnTo>
                  <a:lnTo>
                    <a:pt x="185709" y="1093870"/>
                  </a:lnTo>
                  <a:lnTo>
                    <a:pt x="202592" y="1080685"/>
                  </a:lnTo>
                  <a:lnTo>
                    <a:pt x="219474" y="1067499"/>
                  </a:lnTo>
                  <a:lnTo>
                    <a:pt x="236357" y="1054313"/>
                  </a:lnTo>
                  <a:lnTo>
                    <a:pt x="253240" y="1041127"/>
                  </a:lnTo>
                  <a:lnTo>
                    <a:pt x="270122" y="1027942"/>
                  </a:lnTo>
                  <a:lnTo>
                    <a:pt x="287005" y="1014756"/>
                  </a:lnTo>
                  <a:lnTo>
                    <a:pt x="303888" y="1001570"/>
                  </a:lnTo>
                  <a:lnTo>
                    <a:pt x="320770" y="988384"/>
                  </a:lnTo>
                  <a:lnTo>
                    <a:pt x="337653" y="975198"/>
                  </a:lnTo>
                  <a:lnTo>
                    <a:pt x="354536" y="962013"/>
                  </a:lnTo>
                  <a:lnTo>
                    <a:pt x="371418" y="948827"/>
                  </a:lnTo>
                  <a:lnTo>
                    <a:pt x="388301" y="935641"/>
                  </a:lnTo>
                  <a:lnTo>
                    <a:pt x="405184" y="922455"/>
                  </a:lnTo>
                  <a:lnTo>
                    <a:pt x="422066" y="909270"/>
                  </a:lnTo>
                  <a:lnTo>
                    <a:pt x="438949" y="896084"/>
                  </a:lnTo>
                  <a:lnTo>
                    <a:pt x="455832" y="882898"/>
                  </a:lnTo>
                  <a:lnTo>
                    <a:pt x="472714" y="869712"/>
                  </a:lnTo>
                  <a:lnTo>
                    <a:pt x="489597" y="856526"/>
                  </a:lnTo>
                  <a:lnTo>
                    <a:pt x="506480" y="843341"/>
                  </a:lnTo>
                  <a:lnTo>
                    <a:pt x="523363" y="830155"/>
                  </a:lnTo>
                  <a:lnTo>
                    <a:pt x="540245" y="816969"/>
                  </a:lnTo>
                  <a:lnTo>
                    <a:pt x="557128" y="803783"/>
                  </a:lnTo>
                  <a:lnTo>
                    <a:pt x="574011" y="790598"/>
                  </a:lnTo>
                  <a:lnTo>
                    <a:pt x="590893" y="777412"/>
                  </a:lnTo>
                  <a:lnTo>
                    <a:pt x="607776" y="764226"/>
                  </a:lnTo>
                  <a:lnTo>
                    <a:pt x="624659" y="751040"/>
                  </a:lnTo>
                  <a:lnTo>
                    <a:pt x="641541" y="737854"/>
                  </a:lnTo>
                  <a:lnTo>
                    <a:pt x="658424" y="724669"/>
                  </a:lnTo>
                  <a:lnTo>
                    <a:pt x="675307" y="711483"/>
                  </a:lnTo>
                  <a:lnTo>
                    <a:pt x="692189" y="698297"/>
                  </a:lnTo>
                  <a:lnTo>
                    <a:pt x="709072" y="685111"/>
                  </a:lnTo>
                  <a:lnTo>
                    <a:pt x="725955" y="671926"/>
                  </a:lnTo>
                  <a:lnTo>
                    <a:pt x="742837" y="658740"/>
                  </a:lnTo>
                  <a:lnTo>
                    <a:pt x="759720" y="645554"/>
                  </a:lnTo>
                  <a:lnTo>
                    <a:pt x="776603" y="632368"/>
                  </a:lnTo>
                  <a:lnTo>
                    <a:pt x="793485" y="619182"/>
                  </a:lnTo>
                  <a:lnTo>
                    <a:pt x="810368" y="605997"/>
                  </a:lnTo>
                  <a:lnTo>
                    <a:pt x="827251" y="592811"/>
                  </a:lnTo>
                  <a:lnTo>
                    <a:pt x="844133" y="579625"/>
                  </a:lnTo>
                  <a:lnTo>
                    <a:pt x="861016" y="566439"/>
                  </a:lnTo>
                  <a:lnTo>
                    <a:pt x="877899" y="553254"/>
                  </a:lnTo>
                  <a:lnTo>
                    <a:pt x="894781" y="540068"/>
                  </a:lnTo>
                  <a:lnTo>
                    <a:pt x="911664" y="526882"/>
                  </a:lnTo>
                  <a:lnTo>
                    <a:pt x="928547" y="513696"/>
                  </a:lnTo>
                  <a:lnTo>
                    <a:pt x="945429" y="500510"/>
                  </a:lnTo>
                  <a:lnTo>
                    <a:pt x="962312" y="487325"/>
                  </a:lnTo>
                  <a:lnTo>
                    <a:pt x="979195" y="474139"/>
                  </a:lnTo>
                  <a:lnTo>
                    <a:pt x="996078" y="460953"/>
                  </a:lnTo>
                  <a:lnTo>
                    <a:pt x="1012960" y="447767"/>
                  </a:lnTo>
                  <a:lnTo>
                    <a:pt x="1029843" y="434582"/>
                  </a:lnTo>
                  <a:lnTo>
                    <a:pt x="1046726" y="421396"/>
                  </a:lnTo>
                  <a:lnTo>
                    <a:pt x="1063608" y="408210"/>
                  </a:lnTo>
                  <a:lnTo>
                    <a:pt x="1080491" y="395024"/>
                  </a:lnTo>
                  <a:lnTo>
                    <a:pt x="1097374" y="381838"/>
                  </a:lnTo>
                  <a:lnTo>
                    <a:pt x="1114256" y="368653"/>
                  </a:lnTo>
                  <a:lnTo>
                    <a:pt x="1131139" y="355467"/>
                  </a:lnTo>
                  <a:lnTo>
                    <a:pt x="1148022" y="342281"/>
                  </a:lnTo>
                  <a:lnTo>
                    <a:pt x="1164904" y="329095"/>
                  </a:lnTo>
                  <a:lnTo>
                    <a:pt x="1181787" y="315909"/>
                  </a:lnTo>
                  <a:lnTo>
                    <a:pt x="1198670" y="302724"/>
                  </a:lnTo>
                  <a:lnTo>
                    <a:pt x="1215552" y="289538"/>
                  </a:lnTo>
                  <a:lnTo>
                    <a:pt x="1232435" y="276352"/>
                  </a:lnTo>
                  <a:lnTo>
                    <a:pt x="1249318" y="263166"/>
                  </a:lnTo>
                  <a:lnTo>
                    <a:pt x="1266200" y="249981"/>
                  </a:lnTo>
                  <a:lnTo>
                    <a:pt x="1283083" y="236795"/>
                  </a:lnTo>
                  <a:lnTo>
                    <a:pt x="1299966" y="223609"/>
                  </a:lnTo>
                  <a:lnTo>
                    <a:pt x="1316848" y="210423"/>
                  </a:lnTo>
                  <a:lnTo>
                    <a:pt x="1333731" y="197237"/>
                  </a:lnTo>
                  <a:lnTo>
                    <a:pt x="1350614" y="184052"/>
                  </a:lnTo>
                  <a:lnTo>
                    <a:pt x="1367496" y="170866"/>
                  </a:lnTo>
                  <a:lnTo>
                    <a:pt x="1384379" y="157680"/>
                  </a:lnTo>
                  <a:lnTo>
                    <a:pt x="1401262" y="144494"/>
                  </a:lnTo>
                  <a:lnTo>
                    <a:pt x="1418144" y="131309"/>
                  </a:lnTo>
                  <a:lnTo>
                    <a:pt x="1435027" y="118123"/>
                  </a:lnTo>
                  <a:lnTo>
                    <a:pt x="1451910" y="104937"/>
                  </a:lnTo>
                  <a:lnTo>
                    <a:pt x="1468792" y="91751"/>
                  </a:lnTo>
                  <a:lnTo>
                    <a:pt x="1485675" y="78565"/>
                  </a:lnTo>
                  <a:lnTo>
                    <a:pt x="1502558" y="65380"/>
                  </a:lnTo>
                  <a:lnTo>
                    <a:pt x="1519441" y="52194"/>
                  </a:lnTo>
                  <a:lnTo>
                    <a:pt x="1536323" y="39008"/>
                  </a:lnTo>
                  <a:lnTo>
                    <a:pt x="1553206" y="25822"/>
                  </a:lnTo>
                  <a:lnTo>
                    <a:pt x="1570089" y="12637"/>
                  </a:lnTo>
                  <a:lnTo>
                    <a:pt x="15862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6396877" y="2701788"/>
              <a:ext cx="142601" cy="133505"/>
            </a:xfrm>
            <a:custGeom>
              <a:avLst/>
              <a:pathLst>
                <a:path w="142601" h="133505">
                  <a:moveTo>
                    <a:pt x="88636" y="133505"/>
                  </a:moveTo>
                  <a:lnTo>
                    <a:pt x="142601" y="0"/>
                  </a:lnTo>
                  <a:lnTo>
                    <a:pt x="0" y="200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4089012" y="3401487"/>
              <a:ext cx="1441119" cy="1815299"/>
            </a:xfrm>
            <a:custGeom>
              <a:avLst/>
              <a:pathLst>
                <a:path w="1441119" h="1815299">
                  <a:moveTo>
                    <a:pt x="0" y="0"/>
                  </a:moveTo>
                  <a:lnTo>
                    <a:pt x="15235" y="19190"/>
                  </a:lnTo>
                  <a:lnTo>
                    <a:pt x="30470" y="38381"/>
                  </a:lnTo>
                  <a:lnTo>
                    <a:pt x="45705" y="57572"/>
                  </a:lnTo>
                  <a:lnTo>
                    <a:pt x="60940" y="76763"/>
                  </a:lnTo>
                  <a:lnTo>
                    <a:pt x="76175" y="95953"/>
                  </a:lnTo>
                  <a:lnTo>
                    <a:pt x="91410" y="115144"/>
                  </a:lnTo>
                  <a:lnTo>
                    <a:pt x="106645" y="134335"/>
                  </a:lnTo>
                  <a:lnTo>
                    <a:pt x="121880" y="153526"/>
                  </a:lnTo>
                  <a:lnTo>
                    <a:pt x="137115" y="172716"/>
                  </a:lnTo>
                  <a:lnTo>
                    <a:pt x="152350" y="191907"/>
                  </a:lnTo>
                  <a:lnTo>
                    <a:pt x="167585" y="211098"/>
                  </a:lnTo>
                  <a:lnTo>
                    <a:pt x="182820" y="230289"/>
                  </a:lnTo>
                  <a:lnTo>
                    <a:pt x="198055" y="249479"/>
                  </a:lnTo>
                  <a:lnTo>
                    <a:pt x="213290" y="268670"/>
                  </a:lnTo>
                  <a:lnTo>
                    <a:pt x="228525" y="287861"/>
                  </a:lnTo>
                  <a:lnTo>
                    <a:pt x="243760" y="307052"/>
                  </a:lnTo>
                  <a:lnTo>
                    <a:pt x="258995" y="326243"/>
                  </a:lnTo>
                  <a:lnTo>
                    <a:pt x="274230" y="345433"/>
                  </a:lnTo>
                  <a:lnTo>
                    <a:pt x="289465" y="364624"/>
                  </a:lnTo>
                  <a:lnTo>
                    <a:pt x="304701" y="383815"/>
                  </a:lnTo>
                  <a:lnTo>
                    <a:pt x="319936" y="403006"/>
                  </a:lnTo>
                  <a:lnTo>
                    <a:pt x="335171" y="422196"/>
                  </a:lnTo>
                  <a:lnTo>
                    <a:pt x="350406" y="441387"/>
                  </a:lnTo>
                  <a:lnTo>
                    <a:pt x="365641" y="460578"/>
                  </a:lnTo>
                  <a:lnTo>
                    <a:pt x="380876" y="479769"/>
                  </a:lnTo>
                  <a:lnTo>
                    <a:pt x="396111" y="498959"/>
                  </a:lnTo>
                  <a:lnTo>
                    <a:pt x="411346" y="518150"/>
                  </a:lnTo>
                  <a:lnTo>
                    <a:pt x="426581" y="537341"/>
                  </a:lnTo>
                  <a:lnTo>
                    <a:pt x="441816" y="556532"/>
                  </a:lnTo>
                  <a:lnTo>
                    <a:pt x="457051" y="575722"/>
                  </a:lnTo>
                  <a:lnTo>
                    <a:pt x="472286" y="594913"/>
                  </a:lnTo>
                  <a:lnTo>
                    <a:pt x="487521" y="614104"/>
                  </a:lnTo>
                  <a:lnTo>
                    <a:pt x="502756" y="633295"/>
                  </a:lnTo>
                  <a:lnTo>
                    <a:pt x="517991" y="652486"/>
                  </a:lnTo>
                  <a:lnTo>
                    <a:pt x="533226" y="671676"/>
                  </a:lnTo>
                  <a:lnTo>
                    <a:pt x="548461" y="690867"/>
                  </a:lnTo>
                  <a:lnTo>
                    <a:pt x="563696" y="710058"/>
                  </a:lnTo>
                  <a:lnTo>
                    <a:pt x="578931" y="729249"/>
                  </a:lnTo>
                  <a:lnTo>
                    <a:pt x="594167" y="748439"/>
                  </a:lnTo>
                  <a:lnTo>
                    <a:pt x="609402" y="767630"/>
                  </a:lnTo>
                  <a:lnTo>
                    <a:pt x="624637" y="786821"/>
                  </a:lnTo>
                  <a:lnTo>
                    <a:pt x="639872" y="806012"/>
                  </a:lnTo>
                  <a:lnTo>
                    <a:pt x="655107" y="825202"/>
                  </a:lnTo>
                  <a:lnTo>
                    <a:pt x="670342" y="844393"/>
                  </a:lnTo>
                  <a:lnTo>
                    <a:pt x="685577" y="863584"/>
                  </a:lnTo>
                  <a:lnTo>
                    <a:pt x="700812" y="882775"/>
                  </a:lnTo>
                  <a:lnTo>
                    <a:pt x="716047" y="901966"/>
                  </a:lnTo>
                  <a:lnTo>
                    <a:pt x="731282" y="921156"/>
                  </a:lnTo>
                  <a:lnTo>
                    <a:pt x="746517" y="940347"/>
                  </a:lnTo>
                  <a:lnTo>
                    <a:pt x="761752" y="959538"/>
                  </a:lnTo>
                  <a:lnTo>
                    <a:pt x="776987" y="978729"/>
                  </a:lnTo>
                  <a:lnTo>
                    <a:pt x="792222" y="997919"/>
                  </a:lnTo>
                  <a:lnTo>
                    <a:pt x="807457" y="1017110"/>
                  </a:lnTo>
                  <a:lnTo>
                    <a:pt x="822692" y="1036301"/>
                  </a:lnTo>
                  <a:lnTo>
                    <a:pt x="837927" y="1055492"/>
                  </a:lnTo>
                  <a:lnTo>
                    <a:pt x="853162" y="1074682"/>
                  </a:lnTo>
                  <a:lnTo>
                    <a:pt x="868397" y="1093873"/>
                  </a:lnTo>
                  <a:lnTo>
                    <a:pt x="883633" y="1113064"/>
                  </a:lnTo>
                  <a:lnTo>
                    <a:pt x="898868" y="1132255"/>
                  </a:lnTo>
                  <a:lnTo>
                    <a:pt x="914103" y="1151445"/>
                  </a:lnTo>
                  <a:lnTo>
                    <a:pt x="929338" y="1170636"/>
                  </a:lnTo>
                  <a:lnTo>
                    <a:pt x="944573" y="1189827"/>
                  </a:lnTo>
                  <a:lnTo>
                    <a:pt x="959808" y="1209018"/>
                  </a:lnTo>
                  <a:lnTo>
                    <a:pt x="975043" y="1228209"/>
                  </a:lnTo>
                  <a:lnTo>
                    <a:pt x="990278" y="1247399"/>
                  </a:lnTo>
                  <a:lnTo>
                    <a:pt x="1005513" y="1266590"/>
                  </a:lnTo>
                  <a:lnTo>
                    <a:pt x="1020748" y="1285781"/>
                  </a:lnTo>
                  <a:lnTo>
                    <a:pt x="1035983" y="1304972"/>
                  </a:lnTo>
                  <a:lnTo>
                    <a:pt x="1051218" y="1324162"/>
                  </a:lnTo>
                  <a:lnTo>
                    <a:pt x="1066453" y="1343353"/>
                  </a:lnTo>
                  <a:lnTo>
                    <a:pt x="1081688" y="1362544"/>
                  </a:lnTo>
                  <a:lnTo>
                    <a:pt x="1096923" y="1381735"/>
                  </a:lnTo>
                  <a:lnTo>
                    <a:pt x="1112158" y="1400925"/>
                  </a:lnTo>
                  <a:lnTo>
                    <a:pt x="1127393" y="1420116"/>
                  </a:lnTo>
                  <a:lnTo>
                    <a:pt x="1142628" y="1439307"/>
                  </a:lnTo>
                  <a:lnTo>
                    <a:pt x="1157863" y="1458498"/>
                  </a:lnTo>
                  <a:lnTo>
                    <a:pt x="1173098" y="1477688"/>
                  </a:lnTo>
                  <a:lnTo>
                    <a:pt x="1188334" y="1496879"/>
                  </a:lnTo>
                  <a:lnTo>
                    <a:pt x="1203569" y="1516070"/>
                  </a:lnTo>
                  <a:lnTo>
                    <a:pt x="1218804" y="1535261"/>
                  </a:lnTo>
                  <a:lnTo>
                    <a:pt x="1234039" y="1554452"/>
                  </a:lnTo>
                  <a:lnTo>
                    <a:pt x="1249274" y="1573642"/>
                  </a:lnTo>
                  <a:lnTo>
                    <a:pt x="1264509" y="1592833"/>
                  </a:lnTo>
                  <a:lnTo>
                    <a:pt x="1279744" y="1612024"/>
                  </a:lnTo>
                  <a:lnTo>
                    <a:pt x="1294979" y="1631215"/>
                  </a:lnTo>
                  <a:lnTo>
                    <a:pt x="1310214" y="1650405"/>
                  </a:lnTo>
                  <a:lnTo>
                    <a:pt x="1325449" y="1669596"/>
                  </a:lnTo>
                  <a:lnTo>
                    <a:pt x="1340684" y="1688787"/>
                  </a:lnTo>
                  <a:lnTo>
                    <a:pt x="1355919" y="1707978"/>
                  </a:lnTo>
                  <a:lnTo>
                    <a:pt x="1371154" y="1727168"/>
                  </a:lnTo>
                  <a:lnTo>
                    <a:pt x="1386389" y="1746359"/>
                  </a:lnTo>
                  <a:lnTo>
                    <a:pt x="1401624" y="1765550"/>
                  </a:lnTo>
                  <a:lnTo>
                    <a:pt x="1416859" y="1784741"/>
                  </a:lnTo>
                  <a:lnTo>
                    <a:pt x="1432094" y="1803932"/>
                  </a:lnTo>
                  <a:lnTo>
                    <a:pt x="1441119" y="18152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5396202" y="5074348"/>
              <a:ext cx="133929" cy="142438"/>
            </a:xfrm>
            <a:custGeom>
              <a:avLst/>
              <a:pathLst>
                <a:path w="133929" h="142438">
                  <a:moveTo>
                    <a:pt x="0" y="89534"/>
                  </a:moveTo>
                  <a:lnTo>
                    <a:pt x="133929" y="142438"/>
                  </a:lnTo>
                  <a:lnTo>
                    <a:pt x="1127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089012" y="2786060"/>
              <a:ext cx="225670" cy="615427"/>
            </a:xfrm>
            <a:custGeom>
              <a:avLst/>
              <a:pathLst>
                <a:path w="225670" h="615427">
                  <a:moveTo>
                    <a:pt x="0" y="615427"/>
                  </a:moveTo>
                  <a:lnTo>
                    <a:pt x="2655" y="608186"/>
                  </a:lnTo>
                  <a:lnTo>
                    <a:pt x="5310" y="600946"/>
                  </a:lnTo>
                  <a:lnTo>
                    <a:pt x="7965" y="593705"/>
                  </a:lnTo>
                  <a:lnTo>
                    <a:pt x="10620" y="586464"/>
                  </a:lnTo>
                  <a:lnTo>
                    <a:pt x="13275" y="579224"/>
                  </a:lnTo>
                  <a:lnTo>
                    <a:pt x="15930" y="571983"/>
                  </a:lnTo>
                  <a:lnTo>
                    <a:pt x="18585" y="564742"/>
                  </a:lnTo>
                  <a:lnTo>
                    <a:pt x="21240" y="557502"/>
                  </a:lnTo>
                  <a:lnTo>
                    <a:pt x="23895" y="550261"/>
                  </a:lnTo>
                  <a:lnTo>
                    <a:pt x="26550" y="543020"/>
                  </a:lnTo>
                  <a:lnTo>
                    <a:pt x="29205" y="535780"/>
                  </a:lnTo>
                  <a:lnTo>
                    <a:pt x="31860" y="528539"/>
                  </a:lnTo>
                  <a:lnTo>
                    <a:pt x="34515" y="521298"/>
                  </a:lnTo>
                  <a:lnTo>
                    <a:pt x="37170" y="514058"/>
                  </a:lnTo>
                  <a:lnTo>
                    <a:pt x="39826" y="506817"/>
                  </a:lnTo>
                  <a:lnTo>
                    <a:pt x="42481" y="499576"/>
                  </a:lnTo>
                  <a:lnTo>
                    <a:pt x="45136" y="492336"/>
                  </a:lnTo>
                  <a:lnTo>
                    <a:pt x="47791" y="485095"/>
                  </a:lnTo>
                  <a:lnTo>
                    <a:pt x="50446" y="477855"/>
                  </a:lnTo>
                  <a:lnTo>
                    <a:pt x="53101" y="470614"/>
                  </a:lnTo>
                  <a:lnTo>
                    <a:pt x="55756" y="463373"/>
                  </a:lnTo>
                  <a:lnTo>
                    <a:pt x="58411" y="456133"/>
                  </a:lnTo>
                  <a:lnTo>
                    <a:pt x="61066" y="448892"/>
                  </a:lnTo>
                  <a:lnTo>
                    <a:pt x="63721" y="441651"/>
                  </a:lnTo>
                  <a:lnTo>
                    <a:pt x="66376" y="434411"/>
                  </a:lnTo>
                  <a:lnTo>
                    <a:pt x="69031" y="427170"/>
                  </a:lnTo>
                  <a:lnTo>
                    <a:pt x="71686" y="419929"/>
                  </a:lnTo>
                  <a:lnTo>
                    <a:pt x="74341" y="412689"/>
                  </a:lnTo>
                  <a:lnTo>
                    <a:pt x="76996" y="405448"/>
                  </a:lnTo>
                  <a:lnTo>
                    <a:pt x="79652" y="398207"/>
                  </a:lnTo>
                  <a:lnTo>
                    <a:pt x="82307" y="390967"/>
                  </a:lnTo>
                  <a:lnTo>
                    <a:pt x="84962" y="383726"/>
                  </a:lnTo>
                  <a:lnTo>
                    <a:pt x="87617" y="376485"/>
                  </a:lnTo>
                  <a:lnTo>
                    <a:pt x="90272" y="369245"/>
                  </a:lnTo>
                  <a:lnTo>
                    <a:pt x="92927" y="362004"/>
                  </a:lnTo>
                  <a:lnTo>
                    <a:pt x="95582" y="354763"/>
                  </a:lnTo>
                  <a:lnTo>
                    <a:pt x="98237" y="347523"/>
                  </a:lnTo>
                  <a:lnTo>
                    <a:pt x="100892" y="340282"/>
                  </a:lnTo>
                  <a:lnTo>
                    <a:pt x="103547" y="333041"/>
                  </a:lnTo>
                  <a:lnTo>
                    <a:pt x="106202" y="325801"/>
                  </a:lnTo>
                  <a:lnTo>
                    <a:pt x="108857" y="318560"/>
                  </a:lnTo>
                  <a:lnTo>
                    <a:pt x="111512" y="311319"/>
                  </a:lnTo>
                  <a:lnTo>
                    <a:pt x="114167" y="304079"/>
                  </a:lnTo>
                  <a:lnTo>
                    <a:pt x="116823" y="296838"/>
                  </a:lnTo>
                  <a:lnTo>
                    <a:pt x="119478" y="289597"/>
                  </a:lnTo>
                  <a:lnTo>
                    <a:pt x="122133" y="282357"/>
                  </a:lnTo>
                  <a:lnTo>
                    <a:pt x="124788" y="275116"/>
                  </a:lnTo>
                  <a:lnTo>
                    <a:pt x="127443" y="267875"/>
                  </a:lnTo>
                  <a:lnTo>
                    <a:pt x="130098" y="260635"/>
                  </a:lnTo>
                  <a:lnTo>
                    <a:pt x="132753" y="253394"/>
                  </a:lnTo>
                  <a:lnTo>
                    <a:pt x="135408" y="246153"/>
                  </a:lnTo>
                  <a:lnTo>
                    <a:pt x="138063" y="238913"/>
                  </a:lnTo>
                  <a:lnTo>
                    <a:pt x="140718" y="231672"/>
                  </a:lnTo>
                  <a:lnTo>
                    <a:pt x="143373" y="224431"/>
                  </a:lnTo>
                  <a:lnTo>
                    <a:pt x="146028" y="217191"/>
                  </a:lnTo>
                  <a:lnTo>
                    <a:pt x="148683" y="209950"/>
                  </a:lnTo>
                  <a:lnTo>
                    <a:pt x="151338" y="202709"/>
                  </a:lnTo>
                  <a:lnTo>
                    <a:pt x="153993" y="195469"/>
                  </a:lnTo>
                  <a:lnTo>
                    <a:pt x="156649" y="188228"/>
                  </a:lnTo>
                  <a:lnTo>
                    <a:pt x="159304" y="180987"/>
                  </a:lnTo>
                  <a:lnTo>
                    <a:pt x="161959" y="173747"/>
                  </a:lnTo>
                  <a:lnTo>
                    <a:pt x="164614" y="166506"/>
                  </a:lnTo>
                  <a:lnTo>
                    <a:pt x="167269" y="159265"/>
                  </a:lnTo>
                  <a:lnTo>
                    <a:pt x="169924" y="152025"/>
                  </a:lnTo>
                  <a:lnTo>
                    <a:pt x="172579" y="144784"/>
                  </a:lnTo>
                  <a:lnTo>
                    <a:pt x="175234" y="137543"/>
                  </a:lnTo>
                  <a:lnTo>
                    <a:pt x="177889" y="130303"/>
                  </a:lnTo>
                  <a:lnTo>
                    <a:pt x="180544" y="123062"/>
                  </a:lnTo>
                  <a:lnTo>
                    <a:pt x="183199" y="115821"/>
                  </a:lnTo>
                  <a:lnTo>
                    <a:pt x="185854" y="108581"/>
                  </a:lnTo>
                  <a:lnTo>
                    <a:pt x="188509" y="101340"/>
                  </a:lnTo>
                  <a:lnTo>
                    <a:pt x="191164" y="94099"/>
                  </a:lnTo>
                  <a:lnTo>
                    <a:pt x="193820" y="86859"/>
                  </a:lnTo>
                  <a:lnTo>
                    <a:pt x="196475" y="79618"/>
                  </a:lnTo>
                  <a:lnTo>
                    <a:pt x="199130" y="72377"/>
                  </a:lnTo>
                  <a:lnTo>
                    <a:pt x="201785" y="65137"/>
                  </a:lnTo>
                  <a:lnTo>
                    <a:pt x="204440" y="57896"/>
                  </a:lnTo>
                  <a:lnTo>
                    <a:pt x="207095" y="50655"/>
                  </a:lnTo>
                  <a:lnTo>
                    <a:pt x="209750" y="43415"/>
                  </a:lnTo>
                  <a:lnTo>
                    <a:pt x="212405" y="36174"/>
                  </a:lnTo>
                  <a:lnTo>
                    <a:pt x="215060" y="28933"/>
                  </a:lnTo>
                  <a:lnTo>
                    <a:pt x="217715" y="21693"/>
                  </a:lnTo>
                  <a:lnTo>
                    <a:pt x="220370" y="14452"/>
                  </a:lnTo>
                  <a:lnTo>
                    <a:pt x="223025" y="7212"/>
                  </a:lnTo>
                  <a:lnTo>
                    <a:pt x="2256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204150" y="2786060"/>
              <a:ext cx="135197" cy="141871"/>
            </a:xfrm>
            <a:custGeom>
              <a:avLst/>
              <a:pathLst>
                <a:path w="135197" h="141871">
                  <a:moveTo>
                    <a:pt x="135197" y="141871"/>
                  </a:moveTo>
                  <a:lnTo>
                    <a:pt x="110532" y="0"/>
                  </a:lnTo>
                  <a:lnTo>
                    <a:pt x="0" y="922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874984" y="3401487"/>
              <a:ext cx="1214027" cy="760935"/>
            </a:xfrm>
            <a:custGeom>
              <a:avLst/>
              <a:pathLst>
                <a:path w="1214027" h="760935">
                  <a:moveTo>
                    <a:pt x="1214027" y="0"/>
                  </a:moveTo>
                  <a:lnTo>
                    <a:pt x="1200840" y="8265"/>
                  </a:lnTo>
                  <a:lnTo>
                    <a:pt x="1187653" y="16531"/>
                  </a:lnTo>
                  <a:lnTo>
                    <a:pt x="1174466" y="24796"/>
                  </a:lnTo>
                  <a:lnTo>
                    <a:pt x="1161278" y="33062"/>
                  </a:lnTo>
                  <a:lnTo>
                    <a:pt x="1148091" y="41327"/>
                  </a:lnTo>
                  <a:lnTo>
                    <a:pt x="1134904" y="49593"/>
                  </a:lnTo>
                  <a:lnTo>
                    <a:pt x="1121717" y="57859"/>
                  </a:lnTo>
                  <a:lnTo>
                    <a:pt x="1108529" y="66124"/>
                  </a:lnTo>
                  <a:lnTo>
                    <a:pt x="1095342" y="74390"/>
                  </a:lnTo>
                  <a:lnTo>
                    <a:pt x="1082155" y="82655"/>
                  </a:lnTo>
                  <a:lnTo>
                    <a:pt x="1068968" y="90921"/>
                  </a:lnTo>
                  <a:lnTo>
                    <a:pt x="1055780" y="99187"/>
                  </a:lnTo>
                  <a:lnTo>
                    <a:pt x="1042593" y="107452"/>
                  </a:lnTo>
                  <a:lnTo>
                    <a:pt x="1029406" y="115718"/>
                  </a:lnTo>
                  <a:lnTo>
                    <a:pt x="1016219" y="123983"/>
                  </a:lnTo>
                  <a:lnTo>
                    <a:pt x="1003031" y="132249"/>
                  </a:lnTo>
                  <a:lnTo>
                    <a:pt x="989844" y="140514"/>
                  </a:lnTo>
                  <a:lnTo>
                    <a:pt x="976657" y="148780"/>
                  </a:lnTo>
                  <a:lnTo>
                    <a:pt x="963470" y="157046"/>
                  </a:lnTo>
                  <a:lnTo>
                    <a:pt x="950282" y="165311"/>
                  </a:lnTo>
                  <a:lnTo>
                    <a:pt x="937095" y="173577"/>
                  </a:lnTo>
                  <a:lnTo>
                    <a:pt x="923908" y="181842"/>
                  </a:lnTo>
                  <a:lnTo>
                    <a:pt x="910721" y="190108"/>
                  </a:lnTo>
                  <a:lnTo>
                    <a:pt x="897533" y="198374"/>
                  </a:lnTo>
                  <a:lnTo>
                    <a:pt x="884346" y="206639"/>
                  </a:lnTo>
                  <a:lnTo>
                    <a:pt x="871159" y="214905"/>
                  </a:lnTo>
                  <a:lnTo>
                    <a:pt x="857972" y="223170"/>
                  </a:lnTo>
                  <a:lnTo>
                    <a:pt x="844784" y="231436"/>
                  </a:lnTo>
                  <a:lnTo>
                    <a:pt x="831597" y="239702"/>
                  </a:lnTo>
                  <a:lnTo>
                    <a:pt x="818410" y="247967"/>
                  </a:lnTo>
                  <a:lnTo>
                    <a:pt x="805223" y="256233"/>
                  </a:lnTo>
                  <a:lnTo>
                    <a:pt x="792035" y="264498"/>
                  </a:lnTo>
                  <a:lnTo>
                    <a:pt x="778848" y="272764"/>
                  </a:lnTo>
                  <a:lnTo>
                    <a:pt x="765661" y="281029"/>
                  </a:lnTo>
                  <a:lnTo>
                    <a:pt x="752473" y="289295"/>
                  </a:lnTo>
                  <a:lnTo>
                    <a:pt x="739286" y="297561"/>
                  </a:lnTo>
                  <a:lnTo>
                    <a:pt x="726099" y="305826"/>
                  </a:lnTo>
                  <a:lnTo>
                    <a:pt x="712912" y="314092"/>
                  </a:lnTo>
                  <a:lnTo>
                    <a:pt x="699724" y="322357"/>
                  </a:lnTo>
                  <a:lnTo>
                    <a:pt x="686537" y="330623"/>
                  </a:lnTo>
                  <a:lnTo>
                    <a:pt x="673350" y="338889"/>
                  </a:lnTo>
                  <a:lnTo>
                    <a:pt x="660163" y="347154"/>
                  </a:lnTo>
                  <a:lnTo>
                    <a:pt x="646975" y="355420"/>
                  </a:lnTo>
                  <a:lnTo>
                    <a:pt x="633788" y="363685"/>
                  </a:lnTo>
                  <a:lnTo>
                    <a:pt x="620601" y="371951"/>
                  </a:lnTo>
                  <a:lnTo>
                    <a:pt x="607414" y="380217"/>
                  </a:lnTo>
                  <a:lnTo>
                    <a:pt x="594226" y="388482"/>
                  </a:lnTo>
                  <a:lnTo>
                    <a:pt x="581039" y="396748"/>
                  </a:lnTo>
                  <a:lnTo>
                    <a:pt x="567852" y="405013"/>
                  </a:lnTo>
                  <a:lnTo>
                    <a:pt x="554665" y="413279"/>
                  </a:lnTo>
                  <a:lnTo>
                    <a:pt x="541477" y="421544"/>
                  </a:lnTo>
                  <a:lnTo>
                    <a:pt x="528290" y="429810"/>
                  </a:lnTo>
                  <a:lnTo>
                    <a:pt x="515103" y="438076"/>
                  </a:lnTo>
                  <a:lnTo>
                    <a:pt x="501916" y="446341"/>
                  </a:lnTo>
                  <a:lnTo>
                    <a:pt x="488728" y="454607"/>
                  </a:lnTo>
                  <a:lnTo>
                    <a:pt x="475541" y="462872"/>
                  </a:lnTo>
                  <a:lnTo>
                    <a:pt x="462354" y="471138"/>
                  </a:lnTo>
                  <a:lnTo>
                    <a:pt x="449167" y="479404"/>
                  </a:lnTo>
                  <a:lnTo>
                    <a:pt x="435979" y="487669"/>
                  </a:lnTo>
                  <a:lnTo>
                    <a:pt x="422792" y="495935"/>
                  </a:lnTo>
                  <a:lnTo>
                    <a:pt x="409605" y="504200"/>
                  </a:lnTo>
                  <a:lnTo>
                    <a:pt x="396418" y="512466"/>
                  </a:lnTo>
                  <a:lnTo>
                    <a:pt x="383230" y="520732"/>
                  </a:lnTo>
                  <a:lnTo>
                    <a:pt x="370043" y="528997"/>
                  </a:lnTo>
                  <a:lnTo>
                    <a:pt x="356856" y="537263"/>
                  </a:lnTo>
                  <a:lnTo>
                    <a:pt x="343669" y="545528"/>
                  </a:lnTo>
                  <a:lnTo>
                    <a:pt x="330481" y="553794"/>
                  </a:lnTo>
                  <a:lnTo>
                    <a:pt x="317294" y="562059"/>
                  </a:lnTo>
                  <a:lnTo>
                    <a:pt x="304107" y="570325"/>
                  </a:lnTo>
                  <a:lnTo>
                    <a:pt x="290920" y="578591"/>
                  </a:lnTo>
                  <a:lnTo>
                    <a:pt x="277732" y="586856"/>
                  </a:lnTo>
                  <a:lnTo>
                    <a:pt x="264545" y="595122"/>
                  </a:lnTo>
                  <a:lnTo>
                    <a:pt x="251358" y="603387"/>
                  </a:lnTo>
                  <a:lnTo>
                    <a:pt x="238171" y="611653"/>
                  </a:lnTo>
                  <a:lnTo>
                    <a:pt x="224983" y="619919"/>
                  </a:lnTo>
                  <a:lnTo>
                    <a:pt x="211796" y="628184"/>
                  </a:lnTo>
                  <a:lnTo>
                    <a:pt x="198609" y="636450"/>
                  </a:lnTo>
                  <a:lnTo>
                    <a:pt x="185422" y="644715"/>
                  </a:lnTo>
                  <a:lnTo>
                    <a:pt x="172234" y="652981"/>
                  </a:lnTo>
                  <a:lnTo>
                    <a:pt x="159047" y="661246"/>
                  </a:lnTo>
                  <a:lnTo>
                    <a:pt x="145860" y="669512"/>
                  </a:lnTo>
                  <a:lnTo>
                    <a:pt x="132673" y="677778"/>
                  </a:lnTo>
                  <a:lnTo>
                    <a:pt x="119485" y="686043"/>
                  </a:lnTo>
                  <a:lnTo>
                    <a:pt x="106298" y="694309"/>
                  </a:lnTo>
                  <a:lnTo>
                    <a:pt x="93111" y="702574"/>
                  </a:lnTo>
                  <a:lnTo>
                    <a:pt x="79924" y="710840"/>
                  </a:lnTo>
                  <a:lnTo>
                    <a:pt x="66736" y="719106"/>
                  </a:lnTo>
                  <a:lnTo>
                    <a:pt x="53549" y="727371"/>
                  </a:lnTo>
                  <a:lnTo>
                    <a:pt x="40362" y="735637"/>
                  </a:lnTo>
                  <a:lnTo>
                    <a:pt x="27175" y="743902"/>
                  </a:lnTo>
                  <a:lnTo>
                    <a:pt x="13987" y="752168"/>
                  </a:lnTo>
                  <a:lnTo>
                    <a:pt x="800" y="760434"/>
                  </a:lnTo>
                  <a:lnTo>
                    <a:pt x="0" y="7609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874984" y="4035186"/>
              <a:ext cx="143905" cy="127237"/>
            </a:xfrm>
            <a:custGeom>
              <a:avLst/>
              <a:pathLst>
                <a:path w="143905" h="127237">
                  <a:moveTo>
                    <a:pt x="67428" y="0"/>
                  </a:moveTo>
                  <a:lnTo>
                    <a:pt x="0" y="127237"/>
                  </a:lnTo>
                  <a:lnTo>
                    <a:pt x="143905" y="1220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587818" y="3401487"/>
              <a:ext cx="501193" cy="636196"/>
            </a:xfrm>
            <a:custGeom>
              <a:avLst/>
              <a:pathLst>
                <a:path w="501193" h="636196">
                  <a:moveTo>
                    <a:pt x="501193" y="0"/>
                  </a:moveTo>
                  <a:lnTo>
                    <a:pt x="495455" y="7283"/>
                  </a:lnTo>
                  <a:lnTo>
                    <a:pt x="489718" y="14566"/>
                  </a:lnTo>
                  <a:lnTo>
                    <a:pt x="483980" y="21849"/>
                  </a:lnTo>
                  <a:lnTo>
                    <a:pt x="478242" y="29132"/>
                  </a:lnTo>
                  <a:lnTo>
                    <a:pt x="472505" y="36415"/>
                  </a:lnTo>
                  <a:lnTo>
                    <a:pt x="466767" y="43698"/>
                  </a:lnTo>
                  <a:lnTo>
                    <a:pt x="461029" y="50982"/>
                  </a:lnTo>
                  <a:lnTo>
                    <a:pt x="455292" y="58265"/>
                  </a:lnTo>
                  <a:lnTo>
                    <a:pt x="449554" y="65548"/>
                  </a:lnTo>
                  <a:lnTo>
                    <a:pt x="443816" y="72831"/>
                  </a:lnTo>
                  <a:lnTo>
                    <a:pt x="438079" y="80114"/>
                  </a:lnTo>
                  <a:lnTo>
                    <a:pt x="432341" y="87397"/>
                  </a:lnTo>
                  <a:lnTo>
                    <a:pt x="426604" y="94681"/>
                  </a:lnTo>
                  <a:lnTo>
                    <a:pt x="420866" y="101964"/>
                  </a:lnTo>
                  <a:lnTo>
                    <a:pt x="415128" y="109247"/>
                  </a:lnTo>
                  <a:lnTo>
                    <a:pt x="409391" y="116530"/>
                  </a:lnTo>
                  <a:lnTo>
                    <a:pt x="403653" y="123813"/>
                  </a:lnTo>
                  <a:lnTo>
                    <a:pt x="397915" y="131096"/>
                  </a:lnTo>
                  <a:lnTo>
                    <a:pt x="392178" y="138380"/>
                  </a:lnTo>
                  <a:lnTo>
                    <a:pt x="386440" y="145663"/>
                  </a:lnTo>
                  <a:lnTo>
                    <a:pt x="380702" y="152946"/>
                  </a:lnTo>
                  <a:lnTo>
                    <a:pt x="374965" y="160229"/>
                  </a:lnTo>
                  <a:lnTo>
                    <a:pt x="369227" y="167512"/>
                  </a:lnTo>
                  <a:lnTo>
                    <a:pt x="363489" y="174795"/>
                  </a:lnTo>
                  <a:lnTo>
                    <a:pt x="357752" y="182078"/>
                  </a:lnTo>
                  <a:lnTo>
                    <a:pt x="352014" y="189362"/>
                  </a:lnTo>
                  <a:lnTo>
                    <a:pt x="346276" y="196645"/>
                  </a:lnTo>
                  <a:lnTo>
                    <a:pt x="340539" y="203928"/>
                  </a:lnTo>
                  <a:lnTo>
                    <a:pt x="334801" y="211211"/>
                  </a:lnTo>
                  <a:lnTo>
                    <a:pt x="329063" y="218494"/>
                  </a:lnTo>
                  <a:lnTo>
                    <a:pt x="323326" y="225777"/>
                  </a:lnTo>
                  <a:lnTo>
                    <a:pt x="317588" y="233061"/>
                  </a:lnTo>
                  <a:lnTo>
                    <a:pt x="311851" y="240344"/>
                  </a:lnTo>
                  <a:lnTo>
                    <a:pt x="306113" y="247627"/>
                  </a:lnTo>
                  <a:lnTo>
                    <a:pt x="300375" y="254910"/>
                  </a:lnTo>
                  <a:lnTo>
                    <a:pt x="294638" y="262193"/>
                  </a:lnTo>
                  <a:lnTo>
                    <a:pt x="288900" y="269476"/>
                  </a:lnTo>
                  <a:lnTo>
                    <a:pt x="283162" y="276760"/>
                  </a:lnTo>
                  <a:lnTo>
                    <a:pt x="277425" y="284043"/>
                  </a:lnTo>
                  <a:lnTo>
                    <a:pt x="271687" y="291326"/>
                  </a:lnTo>
                  <a:lnTo>
                    <a:pt x="265949" y="298609"/>
                  </a:lnTo>
                  <a:lnTo>
                    <a:pt x="260212" y="305892"/>
                  </a:lnTo>
                  <a:lnTo>
                    <a:pt x="254474" y="313175"/>
                  </a:lnTo>
                  <a:lnTo>
                    <a:pt x="248736" y="320459"/>
                  </a:lnTo>
                  <a:lnTo>
                    <a:pt x="242999" y="327742"/>
                  </a:lnTo>
                  <a:lnTo>
                    <a:pt x="237261" y="335025"/>
                  </a:lnTo>
                  <a:lnTo>
                    <a:pt x="231523" y="342308"/>
                  </a:lnTo>
                  <a:lnTo>
                    <a:pt x="225786" y="349591"/>
                  </a:lnTo>
                  <a:lnTo>
                    <a:pt x="220048" y="356874"/>
                  </a:lnTo>
                  <a:lnTo>
                    <a:pt x="214310" y="364157"/>
                  </a:lnTo>
                  <a:lnTo>
                    <a:pt x="208573" y="371441"/>
                  </a:lnTo>
                  <a:lnTo>
                    <a:pt x="202835" y="378724"/>
                  </a:lnTo>
                  <a:lnTo>
                    <a:pt x="197098" y="386007"/>
                  </a:lnTo>
                  <a:lnTo>
                    <a:pt x="191360" y="393290"/>
                  </a:lnTo>
                  <a:lnTo>
                    <a:pt x="185622" y="400573"/>
                  </a:lnTo>
                  <a:lnTo>
                    <a:pt x="179885" y="407856"/>
                  </a:lnTo>
                  <a:lnTo>
                    <a:pt x="174147" y="415140"/>
                  </a:lnTo>
                  <a:lnTo>
                    <a:pt x="168409" y="422423"/>
                  </a:lnTo>
                  <a:lnTo>
                    <a:pt x="162672" y="429706"/>
                  </a:lnTo>
                  <a:lnTo>
                    <a:pt x="156934" y="436989"/>
                  </a:lnTo>
                  <a:lnTo>
                    <a:pt x="151196" y="444272"/>
                  </a:lnTo>
                  <a:lnTo>
                    <a:pt x="145459" y="451555"/>
                  </a:lnTo>
                  <a:lnTo>
                    <a:pt x="139721" y="458839"/>
                  </a:lnTo>
                  <a:lnTo>
                    <a:pt x="133983" y="466122"/>
                  </a:lnTo>
                  <a:lnTo>
                    <a:pt x="128246" y="473405"/>
                  </a:lnTo>
                  <a:lnTo>
                    <a:pt x="122508" y="480688"/>
                  </a:lnTo>
                  <a:lnTo>
                    <a:pt x="116770" y="487971"/>
                  </a:lnTo>
                  <a:lnTo>
                    <a:pt x="111033" y="495254"/>
                  </a:lnTo>
                  <a:lnTo>
                    <a:pt x="105295" y="502537"/>
                  </a:lnTo>
                  <a:lnTo>
                    <a:pt x="99557" y="509821"/>
                  </a:lnTo>
                  <a:lnTo>
                    <a:pt x="93820" y="517104"/>
                  </a:lnTo>
                  <a:lnTo>
                    <a:pt x="88082" y="524387"/>
                  </a:lnTo>
                  <a:lnTo>
                    <a:pt x="82344" y="531670"/>
                  </a:lnTo>
                  <a:lnTo>
                    <a:pt x="76607" y="538953"/>
                  </a:lnTo>
                  <a:lnTo>
                    <a:pt x="70869" y="546236"/>
                  </a:lnTo>
                  <a:lnTo>
                    <a:pt x="65132" y="553520"/>
                  </a:lnTo>
                  <a:lnTo>
                    <a:pt x="59394" y="560803"/>
                  </a:lnTo>
                  <a:lnTo>
                    <a:pt x="53656" y="568086"/>
                  </a:lnTo>
                  <a:lnTo>
                    <a:pt x="47919" y="575369"/>
                  </a:lnTo>
                  <a:lnTo>
                    <a:pt x="42181" y="582652"/>
                  </a:lnTo>
                  <a:lnTo>
                    <a:pt x="36443" y="589935"/>
                  </a:lnTo>
                  <a:lnTo>
                    <a:pt x="30706" y="597219"/>
                  </a:lnTo>
                  <a:lnTo>
                    <a:pt x="24968" y="604502"/>
                  </a:lnTo>
                  <a:lnTo>
                    <a:pt x="19230" y="611785"/>
                  </a:lnTo>
                  <a:lnTo>
                    <a:pt x="13493" y="619068"/>
                  </a:lnTo>
                  <a:lnTo>
                    <a:pt x="7755" y="626351"/>
                  </a:lnTo>
                  <a:lnTo>
                    <a:pt x="2017" y="633634"/>
                  </a:lnTo>
                  <a:lnTo>
                    <a:pt x="0" y="6361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587818" y="3895167"/>
              <a:ext cx="133730" cy="142516"/>
            </a:xfrm>
            <a:custGeom>
              <a:avLst/>
              <a:pathLst>
                <a:path w="133730" h="142516">
                  <a:moveTo>
                    <a:pt x="20615" y="0"/>
                  </a:moveTo>
                  <a:lnTo>
                    <a:pt x="0" y="142516"/>
                  </a:lnTo>
                  <a:lnTo>
                    <a:pt x="133730" y="891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089012" y="1989532"/>
              <a:ext cx="267591" cy="1411955"/>
            </a:xfrm>
            <a:custGeom>
              <a:avLst/>
              <a:pathLst>
                <a:path w="267591" h="1411955">
                  <a:moveTo>
                    <a:pt x="0" y="1411955"/>
                  </a:moveTo>
                  <a:lnTo>
                    <a:pt x="2906" y="1396621"/>
                  </a:lnTo>
                  <a:lnTo>
                    <a:pt x="5812" y="1381287"/>
                  </a:lnTo>
                  <a:lnTo>
                    <a:pt x="8718" y="1365953"/>
                  </a:lnTo>
                  <a:lnTo>
                    <a:pt x="11624" y="1350619"/>
                  </a:lnTo>
                  <a:lnTo>
                    <a:pt x="14530" y="1335285"/>
                  </a:lnTo>
                  <a:lnTo>
                    <a:pt x="17436" y="1319951"/>
                  </a:lnTo>
                  <a:lnTo>
                    <a:pt x="20342" y="1304617"/>
                  </a:lnTo>
                  <a:lnTo>
                    <a:pt x="23248" y="1289283"/>
                  </a:lnTo>
                  <a:lnTo>
                    <a:pt x="26154" y="1273949"/>
                  </a:lnTo>
                  <a:lnTo>
                    <a:pt x="29060" y="1258615"/>
                  </a:lnTo>
                  <a:lnTo>
                    <a:pt x="31966" y="1243281"/>
                  </a:lnTo>
                  <a:lnTo>
                    <a:pt x="34872" y="1227947"/>
                  </a:lnTo>
                  <a:lnTo>
                    <a:pt x="37779" y="1212613"/>
                  </a:lnTo>
                  <a:lnTo>
                    <a:pt x="40685" y="1197279"/>
                  </a:lnTo>
                  <a:lnTo>
                    <a:pt x="43591" y="1181945"/>
                  </a:lnTo>
                  <a:lnTo>
                    <a:pt x="46497" y="1166611"/>
                  </a:lnTo>
                  <a:lnTo>
                    <a:pt x="49403" y="1151277"/>
                  </a:lnTo>
                  <a:lnTo>
                    <a:pt x="52309" y="1135943"/>
                  </a:lnTo>
                  <a:lnTo>
                    <a:pt x="55215" y="1120609"/>
                  </a:lnTo>
                  <a:lnTo>
                    <a:pt x="58121" y="1105275"/>
                  </a:lnTo>
                  <a:lnTo>
                    <a:pt x="61027" y="1089941"/>
                  </a:lnTo>
                  <a:lnTo>
                    <a:pt x="63933" y="1074607"/>
                  </a:lnTo>
                  <a:lnTo>
                    <a:pt x="66839" y="1059273"/>
                  </a:lnTo>
                  <a:lnTo>
                    <a:pt x="69745" y="1043939"/>
                  </a:lnTo>
                  <a:lnTo>
                    <a:pt x="72652" y="1028605"/>
                  </a:lnTo>
                  <a:lnTo>
                    <a:pt x="75558" y="1013271"/>
                  </a:lnTo>
                  <a:lnTo>
                    <a:pt x="78464" y="997937"/>
                  </a:lnTo>
                  <a:lnTo>
                    <a:pt x="81370" y="982603"/>
                  </a:lnTo>
                  <a:lnTo>
                    <a:pt x="84276" y="967269"/>
                  </a:lnTo>
                  <a:lnTo>
                    <a:pt x="87182" y="951935"/>
                  </a:lnTo>
                  <a:lnTo>
                    <a:pt x="90088" y="936601"/>
                  </a:lnTo>
                  <a:lnTo>
                    <a:pt x="92994" y="921267"/>
                  </a:lnTo>
                  <a:lnTo>
                    <a:pt x="95900" y="905933"/>
                  </a:lnTo>
                  <a:lnTo>
                    <a:pt x="98806" y="890598"/>
                  </a:lnTo>
                  <a:lnTo>
                    <a:pt x="101712" y="875264"/>
                  </a:lnTo>
                  <a:lnTo>
                    <a:pt x="104618" y="859930"/>
                  </a:lnTo>
                  <a:lnTo>
                    <a:pt x="107525" y="844596"/>
                  </a:lnTo>
                  <a:lnTo>
                    <a:pt x="110431" y="829262"/>
                  </a:lnTo>
                  <a:lnTo>
                    <a:pt x="113337" y="813928"/>
                  </a:lnTo>
                  <a:lnTo>
                    <a:pt x="116243" y="798594"/>
                  </a:lnTo>
                  <a:lnTo>
                    <a:pt x="119149" y="783260"/>
                  </a:lnTo>
                  <a:lnTo>
                    <a:pt x="122055" y="767926"/>
                  </a:lnTo>
                  <a:lnTo>
                    <a:pt x="124961" y="752592"/>
                  </a:lnTo>
                  <a:lnTo>
                    <a:pt x="127867" y="737258"/>
                  </a:lnTo>
                  <a:lnTo>
                    <a:pt x="130773" y="721924"/>
                  </a:lnTo>
                  <a:lnTo>
                    <a:pt x="133679" y="706590"/>
                  </a:lnTo>
                  <a:lnTo>
                    <a:pt x="136585" y="691256"/>
                  </a:lnTo>
                  <a:lnTo>
                    <a:pt x="139491" y="675922"/>
                  </a:lnTo>
                  <a:lnTo>
                    <a:pt x="142397" y="660588"/>
                  </a:lnTo>
                  <a:lnTo>
                    <a:pt x="145304" y="645254"/>
                  </a:lnTo>
                  <a:lnTo>
                    <a:pt x="148210" y="629920"/>
                  </a:lnTo>
                  <a:lnTo>
                    <a:pt x="151116" y="614586"/>
                  </a:lnTo>
                  <a:lnTo>
                    <a:pt x="154022" y="599252"/>
                  </a:lnTo>
                  <a:lnTo>
                    <a:pt x="156928" y="583918"/>
                  </a:lnTo>
                  <a:lnTo>
                    <a:pt x="159834" y="568584"/>
                  </a:lnTo>
                  <a:lnTo>
                    <a:pt x="162740" y="553250"/>
                  </a:lnTo>
                  <a:lnTo>
                    <a:pt x="165646" y="537916"/>
                  </a:lnTo>
                  <a:lnTo>
                    <a:pt x="168552" y="522582"/>
                  </a:lnTo>
                  <a:lnTo>
                    <a:pt x="171458" y="507248"/>
                  </a:lnTo>
                  <a:lnTo>
                    <a:pt x="174364" y="491914"/>
                  </a:lnTo>
                  <a:lnTo>
                    <a:pt x="177270" y="476580"/>
                  </a:lnTo>
                  <a:lnTo>
                    <a:pt x="180177" y="461246"/>
                  </a:lnTo>
                  <a:lnTo>
                    <a:pt x="183083" y="445912"/>
                  </a:lnTo>
                  <a:lnTo>
                    <a:pt x="185989" y="430578"/>
                  </a:lnTo>
                  <a:lnTo>
                    <a:pt x="188895" y="415244"/>
                  </a:lnTo>
                  <a:lnTo>
                    <a:pt x="191801" y="399910"/>
                  </a:lnTo>
                  <a:lnTo>
                    <a:pt x="194707" y="384576"/>
                  </a:lnTo>
                  <a:lnTo>
                    <a:pt x="197613" y="369242"/>
                  </a:lnTo>
                  <a:lnTo>
                    <a:pt x="200519" y="353908"/>
                  </a:lnTo>
                  <a:lnTo>
                    <a:pt x="203425" y="338574"/>
                  </a:lnTo>
                  <a:lnTo>
                    <a:pt x="206331" y="323240"/>
                  </a:lnTo>
                  <a:lnTo>
                    <a:pt x="209237" y="307906"/>
                  </a:lnTo>
                  <a:lnTo>
                    <a:pt x="212143" y="292572"/>
                  </a:lnTo>
                  <a:lnTo>
                    <a:pt x="215050" y="277238"/>
                  </a:lnTo>
                  <a:lnTo>
                    <a:pt x="217956" y="261904"/>
                  </a:lnTo>
                  <a:lnTo>
                    <a:pt x="220862" y="246570"/>
                  </a:lnTo>
                  <a:lnTo>
                    <a:pt x="223768" y="231236"/>
                  </a:lnTo>
                  <a:lnTo>
                    <a:pt x="226674" y="215902"/>
                  </a:lnTo>
                  <a:lnTo>
                    <a:pt x="229580" y="200568"/>
                  </a:lnTo>
                  <a:lnTo>
                    <a:pt x="232486" y="185234"/>
                  </a:lnTo>
                  <a:lnTo>
                    <a:pt x="235392" y="169900"/>
                  </a:lnTo>
                  <a:lnTo>
                    <a:pt x="238298" y="154566"/>
                  </a:lnTo>
                  <a:lnTo>
                    <a:pt x="241204" y="139232"/>
                  </a:lnTo>
                  <a:lnTo>
                    <a:pt x="244110" y="123898"/>
                  </a:lnTo>
                  <a:lnTo>
                    <a:pt x="247016" y="108564"/>
                  </a:lnTo>
                  <a:lnTo>
                    <a:pt x="249923" y="93230"/>
                  </a:lnTo>
                  <a:lnTo>
                    <a:pt x="252829" y="77896"/>
                  </a:lnTo>
                  <a:lnTo>
                    <a:pt x="255735" y="62562"/>
                  </a:lnTo>
                  <a:lnTo>
                    <a:pt x="258641" y="47228"/>
                  </a:lnTo>
                  <a:lnTo>
                    <a:pt x="261547" y="31894"/>
                  </a:lnTo>
                  <a:lnTo>
                    <a:pt x="264453" y="16560"/>
                  </a:lnTo>
                  <a:lnTo>
                    <a:pt x="267359" y="1226"/>
                  </a:lnTo>
                  <a:lnTo>
                    <a:pt x="26759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262642" y="1989532"/>
              <a:ext cx="141481" cy="135933"/>
            </a:xfrm>
            <a:custGeom>
              <a:avLst/>
              <a:pathLst>
                <a:path w="141481" h="135933">
                  <a:moveTo>
                    <a:pt x="141481" y="135933"/>
                  </a:moveTo>
                  <a:lnTo>
                    <a:pt x="93961" y="0"/>
                  </a:lnTo>
                  <a:lnTo>
                    <a:pt x="0" y="1091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801244" y="4863202"/>
              <a:ext cx="701424" cy="386092"/>
            </a:xfrm>
            <a:custGeom>
              <a:avLst/>
              <a:pathLst>
                <a:path w="701424" h="386092">
                  <a:moveTo>
                    <a:pt x="0" y="0"/>
                  </a:moveTo>
                  <a:lnTo>
                    <a:pt x="8040" y="4425"/>
                  </a:lnTo>
                  <a:lnTo>
                    <a:pt x="16081" y="8851"/>
                  </a:lnTo>
                  <a:lnTo>
                    <a:pt x="24122" y="13277"/>
                  </a:lnTo>
                  <a:lnTo>
                    <a:pt x="32163" y="17703"/>
                  </a:lnTo>
                  <a:lnTo>
                    <a:pt x="40203" y="22129"/>
                  </a:lnTo>
                  <a:lnTo>
                    <a:pt x="48244" y="26555"/>
                  </a:lnTo>
                  <a:lnTo>
                    <a:pt x="56285" y="30981"/>
                  </a:lnTo>
                  <a:lnTo>
                    <a:pt x="64326" y="35407"/>
                  </a:lnTo>
                  <a:lnTo>
                    <a:pt x="72367" y="39833"/>
                  </a:lnTo>
                  <a:lnTo>
                    <a:pt x="80407" y="44259"/>
                  </a:lnTo>
                  <a:lnTo>
                    <a:pt x="88448" y="48685"/>
                  </a:lnTo>
                  <a:lnTo>
                    <a:pt x="96489" y="53111"/>
                  </a:lnTo>
                  <a:lnTo>
                    <a:pt x="104530" y="57537"/>
                  </a:lnTo>
                  <a:lnTo>
                    <a:pt x="112571" y="61963"/>
                  </a:lnTo>
                  <a:lnTo>
                    <a:pt x="120611" y="66389"/>
                  </a:lnTo>
                  <a:lnTo>
                    <a:pt x="128652" y="70815"/>
                  </a:lnTo>
                  <a:lnTo>
                    <a:pt x="136693" y="75241"/>
                  </a:lnTo>
                  <a:lnTo>
                    <a:pt x="144734" y="79667"/>
                  </a:lnTo>
                  <a:lnTo>
                    <a:pt x="152774" y="84093"/>
                  </a:lnTo>
                  <a:lnTo>
                    <a:pt x="160815" y="88519"/>
                  </a:lnTo>
                  <a:lnTo>
                    <a:pt x="168856" y="92945"/>
                  </a:lnTo>
                  <a:lnTo>
                    <a:pt x="176897" y="97371"/>
                  </a:lnTo>
                  <a:lnTo>
                    <a:pt x="184938" y="101797"/>
                  </a:lnTo>
                  <a:lnTo>
                    <a:pt x="192978" y="106223"/>
                  </a:lnTo>
                  <a:lnTo>
                    <a:pt x="201019" y="110649"/>
                  </a:lnTo>
                  <a:lnTo>
                    <a:pt x="209060" y="115075"/>
                  </a:lnTo>
                  <a:lnTo>
                    <a:pt x="217101" y="119501"/>
                  </a:lnTo>
                  <a:lnTo>
                    <a:pt x="225142" y="123927"/>
                  </a:lnTo>
                  <a:lnTo>
                    <a:pt x="233182" y="128353"/>
                  </a:lnTo>
                  <a:lnTo>
                    <a:pt x="241223" y="132779"/>
                  </a:lnTo>
                  <a:lnTo>
                    <a:pt x="249264" y="137205"/>
                  </a:lnTo>
                  <a:lnTo>
                    <a:pt x="257305" y="141631"/>
                  </a:lnTo>
                  <a:lnTo>
                    <a:pt x="265345" y="146057"/>
                  </a:lnTo>
                  <a:lnTo>
                    <a:pt x="273386" y="150483"/>
                  </a:lnTo>
                  <a:lnTo>
                    <a:pt x="281427" y="154909"/>
                  </a:lnTo>
                  <a:lnTo>
                    <a:pt x="289468" y="159335"/>
                  </a:lnTo>
                  <a:lnTo>
                    <a:pt x="297509" y="163761"/>
                  </a:lnTo>
                  <a:lnTo>
                    <a:pt x="305549" y="168187"/>
                  </a:lnTo>
                  <a:lnTo>
                    <a:pt x="313590" y="172612"/>
                  </a:lnTo>
                  <a:lnTo>
                    <a:pt x="321631" y="177038"/>
                  </a:lnTo>
                  <a:lnTo>
                    <a:pt x="329672" y="181464"/>
                  </a:lnTo>
                  <a:lnTo>
                    <a:pt x="337713" y="185890"/>
                  </a:lnTo>
                  <a:lnTo>
                    <a:pt x="345753" y="190316"/>
                  </a:lnTo>
                  <a:lnTo>
                    <a:pt x="353794" y="194742"/>
                  </a:lnTo>
                  <a:lnTo>
                    <a:pt x="361835" y="199168"/>
                  </a:lnTo>
                  <a:lnTo>
                    <a:pt x="369876" y="203594"/>
                  </a:lnTo>
                  <a:lnTo>
                    <a:pt x="377917" y="208020"/>
                  </a:lnTo>
                  <a:lnTo>
                    <a:pt x="385957" y="212446"/>
                  </a:lnTo>
                  <a:lnTo>
                    <a:pt x="393998" y="216872"/>
                  </a:lnTo>
                  <a:lnTo>
                    <a:pt x="402039" y="221298"/>
                  </a:lnTo>
                  <a:lnTo>
                    <a:pt x="410080" y="225724"/>
                  </a:lnTo>
                  <a:lnTo>
                    <a:pt x="418120" y="230150"/>
                  </a:lnTo>
                  <a:lnTo>
                    <a:pt x="426161" y="234576"/>
                  </a:lnTo>
                  <a:lnTo>
                    <a:pt x="434202" y="239002"/>
                  </a:lnTo>
                  <a:lnTo>
                    <a:pt x="442243" y="243428"/>
                  </a:lnTo>
                  <a:lnTo>
                    <a:pt x="450284" y="247854"/>
                  </a:lnTo>
                  <a:lnTo>
                    <a:pt x="458324" y="252280"/>
                  </a:lnTo>
                  <a:lnTo>
                    <a:pt x="466365" y="256706"/>
                  </a:lnTo>
                  <a:lnTo>
                    <a:pt x="474406" y="261132"/>
                  </a:lnTo>
                  <a:lnTo>
                    <a:pt x="482447" y="265558"/>
                  </a:lnTo>
                  <a:lnTo>
                    <a:pt x="490488" y="269984"/>
                  </a:lnTo>
                  <a:lnTo>
                    <a:pt x="498528" y="274410"/>
                  </a:lnTo>
                  <a:lnTo>
                    <a:pt x="506569" y="278836"/>
                  </a:lnTo>
                  <a:lnTo>
                    <a:pt x="514610" y="283262"/>
                  </a:lnTo>
                  <a:lnTo>
                    <a:pt x="522651" y="287688"/>
                  </a:lnTo>
                  <a:lnTo>
                    <a:pt x="530691" y="292114"/>
                  </a:lnTo>
                  <a:lnTo>
                    <a:pt x="538732" y="296540"/>
                  </a:lnTo>
                  <a:lnTo>
                    <a:pt x="546773" y="300966"/>
                  </a:lnTo>
                  <a:lnTo>
                    <a:pt x="554814" y="305392"/>
                  </a:lnTo>
                  <a:lnTo>
                    <a:pt x="562855" y="309818"/>
                  </a:lnTo>
                  <a:lnTo>
                    <a:pt x="570895" y="314244"/>
                  </a:lnTo>
                  <a:lnTo>
                    <a:pt x="578936" y="318670"/>
                  </a:lnTo>
                  <a:lnTo>
                    <a:pt x="586977" y="323096"/>
                  </a:lnTo>
                  <a:lnTo>
                    <a:pt x="595018" y="327522"/>
                  </a:lnTo>
                  <a:lnTo>
                    <a:pt x="603059" y="331948"/>
                  </a:lnTo>
                  <a:lnTo>
                    <a:pt x="611099" y="336374"/>
                  </a:lnTo>
                  <a:lnTo>
                    <a:pt x="619140" y="340800"/>
                  </a:lnTo>
                  <a:lnTo>
                    <a:pt x="627181" y="345225"/>
                  </a:lnTo>
                  <a:lnTo>
                    <a:pt x="635222" y="349651"/>
                  </a:lnTo>
                  <a:lnTo>
                    <a:pt x="643262" y="354077"/>
                  </a:lnTo>
                  <a:lnTo>
                    <a:pt x="651303" y="358503"/>
                  </a:lnTo>
                  <a:lnTo>
                    <a:pt x="659344" y="362929"/>
                  </a:lnTo>
                  <a:lnTo>
                    <a:pt x="667385" y="367355"/>
                  </a:lnTo>
                  <a:lnTo>
                    <a:pt x="675426" y="371781"/>
                  </a:lnTo>
                  <a:lnTo>
                    <a:pt x="683466" y="376207"/>
                  </a:lnTo>
                  <a:lnTo>
                    <a:pt x="691507" y="380633"/>
                  </a:lnTo>
                  <a:lnTo>
                    <a:pt x="699548" y="385059"/>
                  </a:lnTo>
                  <a:lnTo>
                    <a:pt x="701424" y="38609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358698" y="5126082"/>
              <a:ext cx="143969" cy="126151"/>
            </a:xfrm>
            <a:custGeom>
              <a:avLst/>
              <a:pathLst>
                <a:path w="143969" h="126151">
                  <a:moveTo>
                    <a:pt x="0" y="126151"/>
                  </a:moveTo>
                  <a:lnTo>
                    <a:pt x="143969" y="123211"/>
                  </a:lnTo>
                  <a:lnTo>
                    <a:pt x="6943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4801244" y="4213208"/>
              <a:ext cx="865851" cy="649993"/>
            </a:xfrm>
            <a:custGeom>
              <a:avLst/>
              <a:pathLst>
                <a:path w="865851" h="649993">
                  <a:moveTo>
                    <a:pt x="0" y="649993"/>
                  </a:moveTo>
                  <a:lnTo>
                    <a:pt x="9618" y="642772"/>
                  </a:lnTo>
                  <a:lnTo>
                    <a:pt x="19236" y="635552"/>
                  </a:lnTo>
                  <a:lnTo>
                    <a:pt x="28855" y="628331"/>
                  </a:lnTo>
                  <a:lnTo>
                    <a:pt x="38473" y="621111"/>
                  </a:lnTo>
                  <a:lnTo>
                    <a:pt x="48092" y="613890"/>
                  </a:lnTo>
                  <a:lnTo>
                    <a:pt x="57710" y="606670"/>
                  </a:lnTo>
                  <a:lnTo>
                    <a:pt x="67328" y="599449"/>
                  </a:lnTo>
                  <a:lnTo>
                    <a:pt x="76947" y="592229"/>
                  </a:lnTo>
                  <a:lnTo>
                    <a:pt x="86565" y="585008"/>
                  </a:lnTo>
                  <a:lnTo>
                    <a:pt x="96184" y="577788"/>
                  </a:lnTo>
                  <a:lnTo>
                    <a:pt x="105802" y="570567"/>
                  </a:lnTo>
                  <a:lnTo>
                    <a:pt x="115420" y="563347"/>
                  </a:lnTo>
                  <a:lnTo>
                    <a:pt x="125039" y="556126"/>
                  </a:lnTo>
                  <a:lnTo>
                    <a:pt x="134657" y="548906"/>
                  </a:lnTo>
                  <a:lnTo>
                    <a:pt x="144276" y="541685"/>
                  </a:lnTo>
                  <a:lnTo>
                    <a:pt x="153894" y="534464"/>
                  </a:lnTo>
                  <a:lnTo>
                    <a:pt x="163512" y="527244"/>
                  </a:lnTo>
                  <a:lnTo>
                    <a:pt x="173131" y="520023"/>
                  </a:lnTo>
                  <a:lnTo>
                    <a:pt x="182749" y="512803"/>
                  </a:lnTo>
                  <a:lnTo>
                    <a:pt x="192368" y="505582"/>
                  </a:lnTo>
                  <a:lnTo>
                    <a:pt x="201986" y="498362"/>
                  </a:lnTo>
                  <a:lnTo>
                    <a:pt x="211605" y="491141"/>
                  </a:lnTo>
                  <a:lnTo>
                    <a:pt x="221223" y="483921"/>
                  </a:lnTo>
                  <a:lnTo>
                    <a:pt x="230841" y="476700"/>
                  </a:lnTo>
                  <a:lnTo>
                    <a:pt x="240460" y="469480"/>
                  </a:lnTo>
                  <a:lnTo>
                    <a:pt x="250078" y="462259"/>
                  </a:lnTo>
                  <a:lnTo>
                    <a:pt x="259697" y="455039"/>
                  </a:lnTo>
                  <a:lnTo>
                    <a:pt x="269315" y="447818"/>
                  </a:lnTo>
                  <a:lnTo>
                    <a:pt x="278933" y="440598"/>
                  </a:lnTo>
                  <a:lnTo>
                    <a:pt x="288552" y="433377"/>
                  </a:lnTo>
                  <a:lnTo>
                    <a:pt x="298170" y="426157"/>
                  </a:lnTo>
                  <a:lnTo>
                    <a:pt x="307789" y="418936"/>
                  </a:lnTo>
                  <a:lnTo>
                    <a:pt x="317407" y="411716"/>
                  </a:lnTo>
                  <a:lnTo>
                    <a:pt x="327025" y="404495"/>
                  </a:lnTo>
                  <a:lnTo>
                    <a:pt x="336644" y="397275"/>
                  </a:lnTo>
                  <a:lnTo>
                    <a:pt x="346262" y="390054"/>
                  </a:lnTo>
                  <a:lnTo>
                    <a:pt x="355881" y="382833"/>
                  </a:lnTo>
                  <a:lnTo>
                    <a:pt x="365499" y="375613"/>
                  </a:lnTo>
                  <a:lnTo>
                    <a:pt x="375117" y="368392"/>
                  </a:lnTo>
                  <a:lnTo>
                    <a:pt x="384736" y="361172"/>
                  </a:lnTo>
                  <a:lnTo>
                    <a:pt x="394354" y="353951"/>
                  </a:lnTo>
                  <a:lnTo>
                    <a:pt x="403973" y="346731"/>
                  </a:lnTo>
                  <a:lnTo>
                    <a:pt x="413591" y="339510"/>
                  </a:lnTo>
                  <a:lnTo>
                    <a:pt x="423210" y="332290"/>
                  </a:lnTo>
                  <a:lnTo>
                    <a:pt x="432828" y="325069"/>
                  </a:lnTo>
                  <a:lnTo>
                    <a:pt x="442446" y="317849"/>
                  </a:lnTo>
                  <a:lnTo>
                    <a:pt x="452065" y="310628"/>
                  </a:lnTo>
                  <a:lnTo>
                    <a:pt x="461683" y="303408"/>
                  </a:lnTo>
                  <a:lnTo>
                    <a:pt x="471302" y="296187"/>
                  </a:lnTo>
                  <a:lnTo>
                    <a:pt x="480920" y="288967"/>
                  </a:lnTo>
                  <a:lnTo>
                    <a:pt x="490538" y="281746"/>
                  </a:lnTo>
                  <a:lnTo>
                    <a:pt x="500157" y="274526"/>
                  </a:lnTo>
                  <a:lnTo>
                    <a:pt x="509775" y="267305"/>
                  </a:lnTo>
                  <a:lnTo>
                    <a:pt x="519394" y="260085"/>
                  </a:lnTo>
                  <a:lnTo>
                    <a:pt x="529012" y="252864"/>
                  </a:lnTo>
                  <a:lnTo>
                    <a:pt x="538630" y="245643"/>
                  </a:lnTo>
                  <a:lnTo>
                    <a:pt x="548249" y="238423"/>
                  </a:lnTo>
                  <a:lnTo>
                    <a:pt x="557867" y="231202"/>
                  </a:lnTo>
                  <a:lnTo>
                    <a:pt x="567486" y="223982"/>
                  </a:lnTo>
                  <a:lnTo>
                    <a:pt x="577104" y="216761"/>
                  </a:lnTo>
                  <a:lnTo>
                    <a:pt x="586723" y="209541"/>
                  </a:lnTo>
                  <a:lnTo>
                    <a:pt x="596341" y="202320"/>
                  </a:lnTo>
                  <a:lnTo>
                    <a:pt x="605959" y="195100"/>
                  </a:lnTo>
                  <a:lnTo>
                    <a:pt x="615578" y="187879"/>
                  </a:lnTo>
                  <a:lnTo>
                    <a:pt x="625196" y="180659"/>
                  </a:lnTo>
                  <a:lnTo>
                    <a:pt x="634815" y="173438"/>
                  </a:lnTo>
                  <a:lnTo>
                    <a:pt x="644433" y="166218"/>
                  </a:lnTo>
                  <a:lnTo>
                    <a:pt x="654051" y="158997"/>
                  </a:lnTo>
                  <a:lnTo>
                    <a:pt x="663670" y="151777"/>
                  </a:lnTo>
                  <a:lnTo>
                    <a:pt x="673288" y="144556"/>
                  </a:lnTo>
                  <a:lnTo>
                    <a:pt x="682907" y="137336"/>
                  </a:lnTo>
                  <a:lnTo>
                    <a:pt x="692525" y="130115"/>
                  </a:lnTo>
                  <a:lnTo>
                    <a:pt x="702143" y="122895"/>
                  </a:lnTo>
                  <a:lnTo>
                    <a:pt x="711762" y="115674"/>
                  </a:lnTo>
                  <a:lnTo>
                    <a:pt x="721380" y="108454"/>
                  </a:lnTo>
                  <a:lnTo>
                    <a:pt x="730999" y="101233"/>
                  </a:lnTo>
                  <a:lnTo>
                    <a:pt x="740617" y="94012"/>
                  </a:lnTo>
                  <a:lnTo>
                    <a:pt x="750235" y="86792"/>
                  </a:lnTo>
                  <a:lnTo>
                    <a:pt x="759854" y="79571"/>
                  </a:lnTo>
                  <a:lnTo>
                    <a:pt x="769472" y="72351"/>
                  </a:lnTo>
                  <a:lnTo>
                    <a:pt x="779091" y="65130"/>
                  </a:lnTo>
                  <a:lnTo>
                    <a:pt x="788709" y="57910"/>
                  </a:lnTo>
                  <a:lnTo>
                    <a:pt x="798328" y="50689"/>
                  </a:lnTo>
                  <a:lnTo>
                    <a:pt x="807946" y="43469"/>
                  </a:lnTo>
                  <a:lnTo>
                    <a:pt x="817564" y="36248"/>
                  </a:lnTo>
                  <a:lnTo>
                    <a:pt x="827183" y="29028"/>
                  </a:lnTo>
                  <a:lnTo>
                    <a:pt x="836801" y="21807"/>
                  </a:lnTo>
                  <a:lnTo>
                    <a:pt x="846420" y="14587"/>
                  </a:lnTo>
                  <a:lnTo>
                    <a:pt x="856038" y="7366"/>
                  </a:lnTo>
                  <a:lnTo>
                    <a:pt x="865656" y="146"/>
                  </a:lnTo>
                  <a:lnTo>
                    <a:pt x="86585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5524137" y="4213208"/>
              <a:ext cx="142958" cy="132449"/>
            </a:xfrm>
            <a:custGeom>
              <a:avLst/>
              <a:pathLst>
                <a:path w="142958" h="132449">
                  <a:moveTo>
                    <a:pt x="86451" y="132449"/>
                  </a:moveTo>
                  <a:lnTo>
                    <a:pt x="142958" y="0"/>
                  </a:lnTo>
                  <a:lnTo>
                    <a:pt x="0" y="172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801244" y="4047266"/>
              <a:ext cx="134411" cy="815935"/>
            </a:xfrm>
            <a:custGeom>
              <a:avLst/>
              <a:pathLst>
                <a:path w="134411" h="815935">
                  <a:moveTo>
                    <a:pt x="0" y="815935"/>
                  </a:moveTo>
                  <a:lnTo>
                    <a:pt x="1535" y="806616"/>
                  </a:lnTo>
                  <a:lnTo>
                    <a:pt x="3070" y="797298"/>
                  </a:lnTo>
                  <a:lnTo>
                    <a:pt x="4605" y="787980"/>
                  </a:lnTo>
                  <a:lnTo>
                    <a:pt x="6140" y="778662"/>
                  </a:lnTo>
                  <a:lnTo>
                    <a:pt x="7675" y="769344"/>
                  </a:lnTo>
                  <a:lnTo>
                    <a:pt x="9210" y="760026"/>
                  </a:lnTo>
                  <a:lnTo>
                    <a:pt x="10745" y="750707"/>
                  </a:lnTo>
                  <a:lnTo>
                    <a:pt x="12280" y="741389"/>
                  </a:lnTo>
                  <a:lnTo>
                    <a:pt x="13815" y="732071"/>
                  </a:lnTo>
                  <a:lnTo>
                    <a:pt x="15350" y="722753"/>
                  </a:lnTo>
                  <a:lnTo>
                    <a:pt x="16885" y="713435"/>
                  </a:lnTo>
                  <a:lnTo>
                    <a:pt x="18420" y="704117"/>
                  </a:lnTo>
                  <a:lnTo>
                    <a:pt x="19955" y="694798"/>
                  </a:lnTo>
                  <a:lnTo>
                    <a:pt x="21490" y="685480"/>
                  </a:lnTo>
                  <a:lnTo>
                    <a:pt x="23025" y="676162"/>
                  </a:lnTo>
                  <a:lnTo>
                    <a:pt x="24560" y="666844"/>
                  </a:lnTo>
                  <a:lnTo>
                    <a:pt x="26095" y="657526"/>
                  </a:lnTo>
                  <a:lnTo>
                    <a:pt x="27630" y="648208"/>
                  </a:lnTo>
                  <a:lnTo>
                    <a:pt x="29165" y="638889"/>
                  </a:lnTo>
                  <a:lnTo>
                    <a:pt x="30700" y="629571"/>
                  </a:lnTo>
                  <a:lnTo>
                    <a:pt x="32235" y="620253"/>
                  </a:lnTo>
                  <a:lnTo>
                    <a:pt x="33770" y="610935"/>
                  </a:lnTo>
                  <a:lnTo>
                    <a:pt x="35305" y="601617"/>
                  </a:lnTo>
                  <a:lnTo>
                    <a:pt x="36840" y="592299"/>
                  </a:lnTo>
                  <a:lnTo>
                    <a:pt x="38375" y="582980"/>
                  </a:lnTo>
                  <a:lnTo>
                    <a:pt x="39910" y="573662"/>
                  </a:lnTo>
                  <a:lnTo>
                    <a:pt x="41445" y="564344"/>
                  </a:lnTo>
                  <a:lnTo>
                    <a:pt x="42980" y="555026"/>
                  </a:lnTo>
                  <a:lnTo>
                    <a:pt x="44515" y="545708"/>
                  </a:lnTo>
                  <a:lnTo>
                    <a:pt x="46050" y="536390"/>
                  </a:lnTo>
                  <a:lnTo>
                    <a:pt x="47585" y="527071"/>
                  </a:lnTo>
                  <a:lnTo>
                    <a:pt x="49120" y="517753"/>
                  </a:lnTo>
                  <a:lnTo>
                    <a:pt x="50655" y="508435"/>
                  </a:lnTo>
                  <a:lnTo>
                    <a:pt x="52190" y="499117"/>
                  </a:lnTo>
                  <a:lnTo>
                    <a:pt x="53725" y="489799"/>
                  </a:lnTo>
                  <a:lnTo>
                    <a:pt x="55260" y="480481"/>
                  </a:lnTo>
                  <a:lnTo>
                    <a:pt x="56795" y="471162"/>
                  </a:lnTo>
                  <a:lnTo>
                    <a:pt x="58330" y="461844"/>
                  </a:lnTo>
                  <a:lnTo>
                    <a:pt x="59865" y="452526"/>
                  </a:lnTo>
                  <a:lnTo>
                    <a:pt x="61400" y="443208"/>
                  </a:lnTo>
                  <a:lnTo>
                    <a:pt x="62935" y="433890"/>
                  </a:lnTo>
                  <a:lnTo>
                    <a:pt x="64470" y="424571"/>
                  </a:lnTo>
                  <a:lnTo>
                    <a:pt x="66005" y="415253"/>
                  </a:lnTo>
                  <a:lnTo>
                    <a:pt x="67540" y="405935"/>
                  </a:lnTo>
                  <a:lnTo>
                    <a:pt x="69075" y="396617"/>
                  </a:lnTo>
                  <a:lnTo>
                    <a:pt x="70610" y="387299"/>
                  </a:lnTo>
                  <a:lnTo>
                    <a:pt x="72145" y="377981"/>
                  </a:lnTo>
                  <a:lnTo>
                    <a:pt x="73680" y="368662"/>
                  </a:lnTo>
                  <a:lnTo>
                    <a:pt x="75215" y="359344"/>
                  </a:lnTo>
                  <a:lnTo>
                    <a:pt x="76750" y="350026"/>
                  </a:lnTo>
                  <a:lnTo>
                    <a:pt x="78285" y="340708"/>
                  </a:lnTo>
                  <a:lnTo>
                    <a:pt x="79820" y="331390"/>
                  </a:lnTo>
                  <a:lnTo>
                    <a:pt x="81355" y="322072"/>
                  </a:lnTo>
                  <a:lnTo>
                    <a:pt x="82890" y="312753"/>
                  </a:lnTo>
                  <a:lnTo>
                    <a:pt x="84425" y="303435"/>
                  </a:lnTo>
                  <a:lnTo>
                    <a:pt x="85960" y="294117"/>
                  </a:lnTo>
                  <a:lnTo>
                    <a:pt x="87495" y="284799"/>
                  </a:lnTo>
                  <a:lnTo>
                    <a:pt x="89030" y="275481"/>
                  </a:lnTo>
                  <a:lnTo>
                    <a:pt x="90565" y="266163"/>
                  </a:lnTo>
                  <a:lnTo>
                    <a:pt x="92100" y="256844"/>
                  </a:lnTo>
                  <a:lnTo>
                    <a:pt x="93635" y="247526"/>
                  </a:lnTo>
                  <a:lnTo>
                    <a:pt x="95170" y="238208"/>
                  </a:lnTo>
                  <a:lnTo>
                    <a:pt x="96705" y="228890"/>
                  </a:lnTo>
                  <a:lnTo>
                    <a:pt x="98240" y="219572"/>
                  </a:lnTo>
                  <a:lnTo>
                    <a:pt x="99775" y="210254"/>
                  </a:lnTo>
                  <a:lnTo>
                    <a:pt x="101310" y="200935"/>
                  </a:lnTo>
                  <a:lnTo>
                    <a:pt x="102845" y="191617"/>
                  </a:lnTo>
                  <a:lnTo>
                    <a:pt x="104380" y="182299"/>
                  </a:lnTo>
                  <a:lnTo>
                    <a:pt x="105915" y="172981"/>
                  </a:lnTo>
                  <a:lnTo>
                    <a:pt x="107450" y="163663"/>
                  </a:lnTo>
                  <a:lnTo>
                    <a:pt x="108985" y="154345"/>
                  </a:lnTo>
                  <a:lnTo>
                    <a:pt x="110520" y="145026"/>
                  </a:lnTo>
                  <a:lnTo>
                    <a:pt x="112055" y="135708"/>
                  </a:lnTo>
                  <a:lnTo>
                    <a:pt x="113590" y="126390"/>
                  </a:lnTo>
                  <a:lnTo>
                    <a:pt x="115125" y="117072"/>
                  </a:lnTo>
                  <a:lnTo>
                    <a:pt x="116660" y="107754"/>
                  </a:lnTo>
                  <a:lnTo>
                    <a:pt x="118195" y="98435"/>
                  </a:lnTo>
                  <a:lnTo>
                    <a:pt x="119730" y="89117"/>
                  </a:lnTo>
                  <a:lnTo>
                    <a:pt x="121265" y="79799"/>
                  </a:lnTo>
                  <a:lnTo>
                    <a:pt x="122800" y="70481"/>
                  </a:lnTo>
                  <a:lnTo>
                    <a:pt x="124335" y="61163"/>
                  </a:lnTo>
                  <a:lnTo>
                    <a:pt x="125870" y="51845"/>
                  </a:lnTo>
                  <a:lnTo>
                    <a:pt x="127405" y="42526"/>
                  </a:lnTo>
                  <a:lnTo>
                    <a:pt x="128940" y="33208"/>
                  </a:lnTo>
                  <a:lnTo>
                    <a:pt x="130475" y="23890"/>
                  </a:lnTo>
                  <a:lnTo>
                    <a:pt x="132010" y="14572"/>
                  </a:lnTo>
                  <a:lnTo>
                    <a:pt x="133545" y="5254"/>
                  </a:lnTo>
                  <a:lnTo>
                    <a:pt x="134411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844343" y="4047266"/>
              <a:ext cx="142085" cy="134752"/>
            </a:xfrm>
            <a:custGeom>
              <a:avLst/>
              <a:pathLst>
                <a:path w="142085" h="134752">
                  <a:moveTo>
                    <a:pt x="142085" y="134752"/>
                  </a:moveTo>
                  <a:lnTo>
                    <a:pt x="91312" y="0"/>
                  </a:lnTo>
                  <a:lnTo>
                    <a:pt x="0" y="1113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3407225" y="4863202"/>
              <a:ext cx="1394019" cy="725958"/>
            </a:xfrm>
            <a:custGeom>
              <a:avLst/>
              <a:pathLst>
                <a:path w="1394019" h="725958">
                  <a:moveTo>
                    <a:pt x="1394019" y="0"/>
                  </a:moveTo>
                  <a:lnTo>
                    <a:pt x="1378970" y="7836"/>
                  </a:lnTo>
                  <a:lnTo>
                    <a:pt x="1363921" y="15673"/>
                  </a:lnTo>
                  <a:lnTo>
                    <a:pt x="1348873" y="23510"/>
                  </a:lnTo>
                  <a:lnTo>
                    <a:pt x="1333824" y="31347"/>
                  </a:lnTo>
                  <a:lnTo>
                    <a:pt x="1318776" y="39183"/>
                  </a:lnTo>
                  <a:lnTo>
                    <a:pt x="1303727" y="47020"/>
                  </a:lnTo>
                  <a:lnTo>
                    <a:pt x="1288679" y="54857"/>
                  </a:lnTo>
                  <a:lnTo>
                    <a:pt x="1273630" y="62694"/>
                  </a:lnTo>
                  <a:lnTo>
                    <a:pt x="1258581" y="70531"/>
                  </a:lnTo>
                  <a:lnTo>
                    <a:pt x="1243533" y="78367"/>
                  </a:lnTo>
                  <a:lnTo>
                    <a:pt x="1228484" y="86204"/>
                  </a:lnTo>
                  <a:lnTo>
                    <a:pt x="1213436" y="94041"/>
                  </a:lnTo>
                  <a:lnTo>
                    <a:pt x="1198387" y="101878"/>
                  </a:lnTo>
                  <a:lnTo>
                    <a:pt x="1183339" y="109715"/>
                  </a:lnTo>
                  <a:lnTo>
                    <a:pt x="1168290" y="117551"/>
                  </a:lnTo>
                  <a:lnTo>
                    <a:pt x="1153241" y="125388"/>
                  </a:lnTo>
                  <a:lnTo>
                    <a:pt x="1138193" y="133225"/>
                  </a:lnTo>
                  <a:lnTo>
                    <a:pt x="1123144" y="141062"/>
                  </a:lnTo>
                  <a:lnTo>
                    <a:pt x="1108096" y="148898"/>
                  </a:lnTo>
                  <a:lnTo>
                    <a:pt x="1093047" y="156735"/>
                  </a:lnTo>
                  <a:lnTo>
                    <a:pt x="1077999" y="164572"/>
                  </a:lnTo>
                  <a:lnTo>
                    <a:pt x="1062950" y="172409"/>
                  </a:lnTo>
                  <a:lnTo>
                    <a:pt x="1047902" y="180246"/>
                  </a:lnTo>
                  <a:lnTo>
                    <a:pt x="1032853" y="188082"/>
                  </a:lnTo>
                  <a:lnTo>
                    <a:pt x="1017804" y="195919"/>
                  </a:lnTo>
                  <a:lnTo>
                    <a:pt x="1002756" y="203756"/>
                  </a:lnTo>
                  <a:lnTo>
                    <a:pt x="987707" y="211593"/>
                  </a:lnTo>
                  <a:lnTo>
                    <a:pt x="972659" y="219430"/>
                  </a:lnTo>
                  <a:lnTo>
                    <a:pt x="957610" y="227266"/>
                  </a:lnTo>
                  <a:lnTo>
                    <a:pt x="942562" y="235103"/>
                  </a:lnTo>
                  <a:lnTo>
                    <a:pt x="927513" y="242940"/>
                  </a:lnTo>
                  <a:lnTo>
                    <a:pt x="912464" y="250777"/>
                  </a:lnTo>
                  <a:lnTo>
                    <a:pt x="897416" y="258614"/>
                  </a:lnTo>
                  <a:lnTo>
                    <a:pt x="882367" y="266450"/>
                  </a:lnTo>
                  <a:lnTo>
                    <a:pt x="867319" y="274287"/>
                  </a:lnTo>
                  <a:lnTo>
                    <a:pt x="852270" y="282124"/>
                  </a:lnTo>
                  <a:lnTo>
                    <a:pt x="837222" y="289961"/>
                  </a:lnTo>
                  <a:lnTo>
                    <a:pt x="822173" y="297797"/>
                  </a:lnTo>
                  <a:lnTo>
                    <a:pt x="807124" y="305634"/>
                  </a:lnTo>
                  <a:lnTo>
                    <a:pt x="792076" y="313471"/>
                  </a:lnTo>
                  <a:lnTo>
                    <a:pt x="777027" y="321308"/>
                  </a:lnTo>
                  <a:lnTo>
                    <a:pt x="761979" y="329145"/>
                  </a:lnTo>
                  <a:lnTo>
                    <a:pt x="746930" y="336981"/>
                  </a:lnTo>
                  <a:lnTo>
                    <a:pt x="731882" y="344818"/>
                  </a:lnTo>
                  <a:lnTo>
                    <a:pt x="716833" y="352655"/>
                  </a:lnTo>
                  <a:lnTo>
                    <a:pt x="701784" y="360492"/>
                  </a:lnTo>
                  <a:lnTo>
                    <a:pt x="686736" y="368329"/>
                  </a:lnTo>
                  <a:lnTo>
                    <a:pt x="671687" y="376165"/>
                  </a:lnTo>
                  <a:lnTo>
                    <a:pt x="656639" y="384002"/>
                  </a:lnTo>
                  <a:lnTo>
                    <a:pt x="641590" y="391839"/>
                  </a:lnTo>
                  <a:lnTo>
                    <a:pt x="626542" y="399676"/>
                  </a:lnTo>
                  <a:lnTo>
                    <a:pt x="611493" y="407512"/>
                  </a:lnTo>
                  <a:lnTo>
                    <a:pt x="596444" y="415349"/>
                  </a:lnTo>
                  <a:lnTo>
                    <a:pt x="581396" y="423186"/>
                  </a:lnTo>
                  <a:lnTo>
                    <a:pt x="566347" y="431023"/>
                  </a:lnTo>
                  <a:lnTo>
                    <a:pt x="551299" y="438860"/>
                  </a:lnTo>
                  <a:lnTo>
                    <a:pt x="536250" y="446696"/>
                  </a:lnTo>
                  <a:lnTo>
                    <a:pt x="521202" y="454533"/>
                  </a:lnTo>
                  <a:lnTo>
                    <a:pt x="506153" y="462370"/>
                  </a:lnTo>
                  <a:lnTo>
                    <a:pt x="491104" y="470207"/>
                  </a:lnTo>
                  <a:lnTo>
                    <a:pt x="476056" y="478044"/>
                  </a:lnTo>
                  <a:lnTo>
                    <a:pt x="461007" y="485880"/>
                  </a:lnTo>
                  <a:lnTo>
                    <a:pt x="445959" y="493717"/>
                  </a:lnTo>
                  <a:lnTo>
                    <a:pt x="430910" y="501554"/>
                  </a:lnTo>
                  <a:lnTo>
                    <a:pt x="415862" y="509391"/>
                  </a:lnTo>
                  <a:lnTo>
                    <a:pt x="400813" y="517228"/>
                  </a:lnTo>
                  <a:lnTo>
                    <a:pt x="385764" y="525064"/>
                  </a:lnTo>
                  <a:lnTo>
                    <a:pt x="370716" y="532901"/>
                  </a:lnTo>
                  <a:lnTo>
                    <a:pt x="355667" y="540738"/>
                  </a:lnTo>
                  <a:lnTo>
                    <a:pt x="340619" y="548575"/>
                  </a:lnTo>
                  <a:lnTo>
                    <a:pt x="325570" y="556411"/>
                  </a:lnTo>
                  <a:lnTo>
                    <a:pt x="310522" y="564248"/>
                  </a:lnTo>
                  <a:lnTo>
                    <a:pt x="295473" y="572085"/>
                  </a:lnTo>
                  <a:lnTo>
                    <a:pt x="280424" y="579922"/>
                  </a:lnTo>
                  <a:lnTo>
                    <a:pt x="265376" y="587759"/>
                  </a:lnTo>
                  <a:lnTo>
                    <a:pt x="250327" y="595595"/>
                  </a:lnTo>
                  <a:lnTo>
                    <a:pt x="235279" y="603432"/>
                  </a:lnTo>
                  <a:lnTo>
                    <a:pt x="220230" y="611269"/>
                  </a:lnTo>
                  <a:lnTo>
                    <a:pt x="205182" y="619106"/>
                  </a:lnTo>
                  <a:lnTo>
                    <a:pt x="190133" y="626943"/>
                  </a:lnTo>
                  <a:lnTo>
                    <a:pt x="175084" y="634779"/>
                  </a:lnTo>
                  <a:lnTo>
                    <a:pt x="160036" y="642616"/>
                  </a:lnTo>
                  <a:lnTo>
                    <a:pt x="144987" y="650453"/>
                  </a:lnTo>
                  <a:lnTo>
                    <a:pt x="129939" y="658290"/>
                  </a:lnTo>
                  <a:lnTo>
                    <a:pt x="114890" y="666126"/>
                  </a:lnTo>
                  <a:lnTo>
                    <a:pt x="99842" y="673963"/>
                  </a:lnTo>
                  <a:lnTo>
                    <a:pt x="84793" y="681800"/>
                  </a:lnTo>
                  <a:lnTo>
                    <a:pt x="69744" y="689637"/>
                  </a:lnTo>
                  <a:lnTo>
                    <a:pt x="54696" y="697474"/>
                  </a:lnTo>
                  <a:lnTo>
                    <a:pt x="39647" y="705310"/>
                  </a:lnTo>
                  <a:lnTo>
                    <a:pt x="24599" y="713147"/>
                  </a:lnTo>
                  <a:lnTo>
                    <a:pt x="9550" y="720984"/>
                  </a:lnTo>
                  <a:lnTo>
                    <a:pt x="0" y="72595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3407225" y="5467699"/>
              <a:ext cx="143863" cy="127719"/>
            </a:xfrm>
            <a:custGeom>
              <a:avLst/>
              <a:pathLst>
                <a:path w="143863" h="127719">
                  <a:moveTo>
                    <a:pt x="77352" y="0"/>
                  </a:moveTo>
                  <a:lnTo>
                    <a:pt x="0" y="121460"/>
                  </a:lnTo>
                  <a:lnTo>
                    <a:pt x="143863" y="12771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801244" y="3242158"/>
              <a:ext cx="693093" cy="1621043"/>
            </a:xfrm>
            <a:custGeom>
              <a:avLst/>
              <a:pathLst>
                <a:path w="693093" h="1621043">
                  <a:moveTo>
                    <a:pt x="0" y="1621043"/>
                  </a:moveTo>
                  <a:lnTo>
                    <a:pt x="7429" y="1603666"/>
                  </a:lnTo>
                  <a:lnTo>
                    <a:pt x="14859" y="1586289"/>
                  </a:lnTo>
                  <a:lnTo>
                    <a:pt x="22289" y="1568912"/>
                  </a:lnTo>
                  <a:lnTo>
                    <a:pt x="29719" y="1551534"/>
                  </a:lnTo>
                  <a:lnTo>
                    <a:pt x="37149" y="1534157"/>
                  </a:lnTo>
                  <a:lnTo>
                    <a:pt x="44578" y="1516780"/>
                  </a:lnTo>
                  <a:lnTo>
                    <a:pt x="52008" y="1499403"/>
                  </a:lnTo>
                  <a:lnTo>
                    <a:pt x="59438" y="1482025"/>
                  </a:lnTo>
                  <a:lnTo>
                    <a:pt x="66868" y="1464648"/>
                  </a:lnTo>
                  <a:lnTo>
                    <a:pt x="74298" y="1447271"/>
                  </a:lnTo>
                  <a:lnTo>
                    <a:pt x="81728" y="1429894"/>
                  </a:lnTo>
                  <a:lnTo>
                    <a:pt x="89157" y="1412516"/>
                  </a:lnTo>
                  <a:lnTo>
                    <a:pt x="96587" y="1395139"/>
                  </a:lnTo>
                  <a:lnTo>
                    <a:pt x="104017" y="1377762"/>
                  </a:lnTo>
                  <a:lnTo>
                    <a:pt x="111447" y="1360385"/>
                  </a:lnTo>
                  <a:lnTo>
                    <a:pt x="118877" y="1343007"/>
                  </a:lnTo>
                  <a:lnTo>
                    <a:pt x="126306" y="1325630"/>
                  </a:lnTo>
                  <a:lnTo>
                    <a:pt x="133736" y="1308253"/>
                  </a:lnTo>
                  <a:lnTo>
                    <a:pt x="141166" y="1290876"/>
                  </a:lnTo>
                  <a:lnTo>
                    <a:pt x="148596" y="1273498"/>
                  </a:lnTo>
                  <a:lnTo>
                    <a:pt x="156026" y="1256121"/>
                  </a:lnTo>
                  <a:lnTo>
                    <a:pt x="163456" y="1238744"/>
                  </a:lnTo>
                  <a:lnTo>
                    <a:pt x="170885" y="1221367"/>
                  </a:lnTo>
                  <a:lnTo>
                    <a:pt x="178315" y="1203989"/>
                  </a:lnTo>
                  <a:lnTo>
                    <a:pt x="185745" y="1186612"/>
                  </a:lnTo>
                  <a:lnTo>
                    <a:pt x="193175" y="1169235"/>
                  </a:lnTo>
                  <a:lnTo>
                    <a:pt x="200605" y="1151858"/>
                  </a:lnTo>
                  <a:lnTo>
                    <a:pt x="208034" y="1134480"/>
                  </a:lnTo>
                  <a:lnTo>
                    <a:pt x="215464" y="1117103"/>
                  </a:lnTo>
                  <a:lnTo>
                    <a:pt x="222894" y="1099726"/>
                  </a:lnTo>
                  <a:lnTo>
                    <a:pt x="230324" y="1082349"/>
                  </a:lnTo>
                  <a:lnTo>
                    <a:pt x="237754" y="1064971"/>
                  </a:lnTo>
                  <a:lnTo>
                    <a:pt x="245184" y="1047594"/>
                  </a:lnTo>
                  <a:lnTo>
                    <a:pt x="252613" y="1030217"/>
                  </a:lnTo>
                  <a:lnTo>
                    <a:pt x="260043" y="1012840"/>
                  </a:lnTo>
                  <a:lnTo>
                    <a:pt x="267473" y="995462"/>
                  </a:lnTo>
                  <a:lnTo>
                    <a:pt x="274903" y="978085"/>
                  </a:lnTo>
                  <a:lnTo>
                    <a:pt x="282333" y="960708"/>
                  </a:lnTo>
                  <a:lnTo>
                    <a:pt x="289762" y="943331"/>
                  </a:lnTo>
                  <a:lnTo>
                    <a:pt x="297192" y="925953"/>
                  </a:lnTo>
                  <a:lnTo>
                    <a:pt x="304622" y="908576"/>
                  </a:lnTo>
                  <a:lnTo>
                    <a:pt x="312052" y="891199"/>
                  </a:lnTo>
                  <a:lnTo>
                    <a:pt x="319482" y="873822"/>
                  </a:lnTo>
                  <a:lnTo>
                    <a:pt x="326912" y="856444"/>
                  </a:lnTo>
                  <a:lnTo>
                    <a:pt x="334341" y="839067"/>
                  </a:lnTo>
                  <a:lnTo>
                    <a:pt x="341771" y="821690"/>
                  </a:lnTo>
                  <a:lnTo>
                    <a:pt x="349201" y="804313"/>
                  </a:lnTo>
                  <a:lnTo>
                    <a:pt x="356631" y="786935"/>
                  </a:lnTo>
                  <a:lnTo>
                    <a:pt x="364061" y="769558"/>
                  </a:lnTo>
                  <a:lnTo>
                    <a:pt x="371490" y="752181"/>
                  </a:lnTo>
                  <a:lnTo>
                    <a:pt x="378920" y="734804"/>
                  </a:lnTo>
                  <a:lnTo>
                    <a:pt x="386350" y="717426"/>
                  </a:lnTo>
                  <a:lnTo>
                    <a:pt x="393780" y="700049"/>
                  </a:lnTo>
                  <a:lnTo>
                    <a:pt x="401210" y="682672"/>
                  </a:lnTo>
                  <a:lnTo>
                    <a:pt x="408640" y="665295"/>
                  </a:lnTo>
                  <a:lnTo>
                    <a:pt x="416069" y="647917"/>
                  </a:lnTo>
                  <a:lnTo>
                    <a:pt x="423499" y="630540"/>
                  </a:lnTo>
                  <a:lnTo>
                    <a:pt x="430929" y="613163"/>
                  </a:lnTo>
                  <a:lnTo>
                    <a:pt x="438359" y="595786"/>
                  </a:lnTo>
                  <a:lnTo>
                    <a:pt x="445789" y="578408"/>
                  </a:lnTo>
                  <a:lnTo>
                    <a:pt x="453218" y="561031"/>
                  </a:lnTo>
                  <a:lnTo>
                    <a:pt x="460648" y="543654"/>
                  </a:lnTo>
                  <a:lnTo>
                    <a:pt x="468078" y="526277"/>
                  </a:lnTo>
                  <a:lnTo>
                    <a:pt x="475508" y="508899"/>
                  </a:lnTo>
                  <a:lnTo>
                    <a:pt x="482938" y="491522"/>
                  </a:lnTo>
                  <a:lnTo>
                    <a:pt x="490368" y="474145"/>
                  </a:lnTo>
                  <a:lnTo>
                    <a:pt x="497797" y="456768"/>
                  </a:lnTo>
                  <a:lnTo>
                    <a:pt x="505227" y="439390"/>
                  </a:lnTo>
                  <a:lnTo>
                    <a:pt x="512657" y="422013"/>
                  </a:lnTo>
                  <a:lnTo>
                    <a:pt x="520087" y="404636"/>
                  </a:lnTo>
                  <a:lnTo>
                    <a:pt x="527517" y="387259"/>
                  </a:lnTo>
                  <a:lnTo>
                    <a:pt x="534946" y="369881"/>
                  </a:lnTo>
                  <a:lnTo>
                    <a:pt x="542376" y="352504"/>
                  </a:lnTo>
                  <a:lnTo>
                    <a:pt x="549806" y="335127"/>
                  </a:lnTo>
                  <a:lnTo>
                    <a:pt x="557236" y="317750"/>
                  </a:lnTo>
                  <a:lnTo>
                    <a:pt x="564666" y="300372"/>
                  </a:lnTo>
                  <a:lnTo>
                    <a:pt x="572096" y="282995"/>
                  </a:lnTo>
                  <a:lnTo>
                    <a:pt x="579525" y="265618"/>
                  </a:lnTo>
                  <a:lnTo>
                    <a:pt x="586955" y="248241"/>
                  </a:lnTo>
                  <a:lnTo>
                    <a:pt x="594385" y="230863"/>
                  </a:lnTo>
                  <a:lnTo>
                    <a:pt x="601815" y="213486"/>
                  </a:lnTo>
                  <a:lnTo>
                    <a:pt x="609245" y="196109"/>
                  </a:lnTo>
                  <a:lnTo>
                    <a:pt x="616674" y="178732"/>
                  </a:lnTo>
                  <a:lnTo>
                    <a:pt x="624104" y="161354"/>
                  </a:lnTo>
                  <a:lnTo>
                    <a:pt x="631534" y="143977"/>
                  </a:lnTo>
                  <a:lnTo>
                    <a:pt x="638964" y="126600"/>
                  </a:lnTo>
                  <a:lnTo>
                    <a:pt x="646394" y="109223"/>
                  </a:lnTo>
                  <a:lnTo>
                    <a:pt x="653824" y="91845"/>
                  </a:lnTo>
                  <a:lnTo>
                    <a:pt x="661253" y="74468"/>
                  </a:lnTo>
                  <a:lnTo>
                    <a:pt x="668683" y="57091"/>
                  </a:lnTo>
                  <a:lnTo>
                    <a:pt x="676113" y="39714"/>
                  </a:lnTo>
                  <a:lnTo>
                    <a:pt x="683543" y="22336"/>
                  </a:lnTo>
                  <a:lnTo>
                    <a:pt x="690973" y="4959"/>
                  </a:lnTo>
                  <a:lnTo>
                    <a:pt x="69309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5379108" y="3242158"/>
              <a:ext cx="132405" cy="142971"/>
            </a:xfrm>
            <a:custGeom>
              <a:avLst/>
              <a:pathLst>
                <a:path w="132405" h="142971">
                  <a:moveTo>
                    <a:pt x="132405" y="142971"/>
                  </a:moveTo>
                  <a:lnTo>
                    <a:pt x="115229" y="0"/>
                  </a:lnTo>
                  <a:lnTo>
                    <a:pt x="0" y="8636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953210" y="3940703"/>
              <a:ext cx="695719" cy="180539"/>
            </a:xfrm>
            <a:custGeom>
              <a:avLst/>
              <a:pathLst>
                <a:path w="695719" h="180539">
                  <a:moveTo>
                    <a:pt x="0" y="0"/>
                  </a:moveTo>
                  <a:lnTo>
                    <a:pt x="8083" y="2097"/>
                  </a:lnTo>
                  <a:lnTo>
                    <a:pt x="16166" y="4195"/>
                  </a:lnTo>
                  <a:lnTo>
                    <a:pt x="24250" y="6292"/>
                  </a:lnTo>
                  <a:lnTo>
                    <a:pt x="32333" y="8390"/>
                  </a:lnTo>
                  <a:lnTo>
                    <a:pt x="40417" y="10488"/>
                  </a:lnTo>
                  <a:lnTo>
                    <a:pt x="48500" y="12585"/>
                  </a:lnTo>
                  <a:lnTo>
                    <a:pt x="56583" y="14683"/>
                  </a:lnTo>
                  <a:lnTo>
                    <a:pt x="64667" y="16781"/>
                  </a:lnTo>
                  <a:lnTo>
                    <a:pt x="72750" y="18878"/>
                  </a:lnTo>
                  <a:lnTo>
                    <a:pt x="80834" y="20976"/>
                  </a:lnTo>
                  <a:lnTo>
                    <a:pt x="88917" y="23074"/>
                  </a:lnTo>
                  <a:lnTo>
                    <a:pt x="97000" y="25171"/>
                  </a:lnTo>
                  <a:lnTo>
                    <a:pt x="105084" y="27269"/>
                  </a:lnTo>
                  <a:lnTo>
                    <a:pt x="113167" y="29367"/>
                  </a:lnTo>
                  <a:lnTo>
                    <a:pt x="121251" y="31464"/>
                  </a:lnTo>
                  <a:lnTo>
                    <a:pt x="129334" y="33562"/>
                  </a:lnTo>
                  <a:lnTo>
                    <a:pt x="137417" y="35659"/>
                  </a:lnTo>
                  <a:lnTo>
                    <a:pt x="145501" y="37757"/>
                  </a:lnTo>
                  <a:lnTo>
                    <a:pt x="153584" y="39855"/>
                  </a:lnTo>
                  <a:lnTo>
                    <a:pt x="161668" y="41952"/>
                  </a:lnTo>
                  <a:lnTo>
                    <a:pt x="169751" y="44050"/>
                  </a:lnTo>
                  <a:lnTo>
                    <a:pt x="177834" y="46148"/>
                  </a:lnTo>
                  <a:lnTo>
                    <a:pt x="185918" y="48245"/>
                  </a:lnTo>
                  <a:lnTo>
                    <a:pt x="194001" y="50343"/>
                  </a:lnTo>
                  <a:lnTo>
                    <a:pt x="202085" y="52441"/>
                  </a:lnTo>
                  <a:lnTo>
                    <a:pt x="210168" y="54538"/>
                  </a:lnTo>
                  <a:lnTo>
                    <a:pt x="218251" y="56636"/>
                  </a:lnTo>
                  <a:lnTo>
                    <a:pt x="226335" y="58734"/>
                  </a:lnTo>
                  <a:lnTo>
                    <a:pt x="234418" y="60831"/>
                  </a:lnTo>
                  <a:lnTo>
                    <a:pt x="242502" y="62929"/>
                  </a:lnTo>
                  <a:lnTo>
                    <a:pt x="250585" y="65027"/>
                  </a:lnTo>
                  <a:lnTo>
                    <a:pt x="258668" y="67124"/>
                  </a:lnTo>
                  <a:lnTo>
                    <a:pt x="266752" y="69222"/>
                  </a:lnTo>
                  <a:lnTo>
                    <a:pt x="274835" y="71319"/>
                  </a:lnTo>
                  <a:lnTo>
                    <a:pt x="282919" y="73417"/>
                  </a:lnTo>
                  <a:lnTo>
                    <a:pt x="291002" y="75515"/>
                  </a:lnTo>
                  <a:lnTo>
                    <a:pt x="299085" y="77612"/>
                  </a:lnTo>
                  <a:lnTo>
                    <a:pt x="307169" y="79710"/>
                  </a:lnTo>
                  <a:lnTo>
                    <a:pt x="315252" y="81808"/>
                  </a:lnTo>
                  <a:lnTo>
                    <a:pt x="323336" y="83905"/>
                  </a:lnTo>
                  <a:lnTo>
                    <a:pt x="331419" y="86003"/>
                  </a:lnTo>
                  <a:lnTo>
                    <a:pt x="339502" y="88101"/>
                  </a:lnTo>
                  <a:lnTo>
                    <a:pt x="347586" y="90198"/>
                  </a:lnTo>
                  <a:lnTo>
                    <a:pt x="355669" y="92296"/>
                  </a:lnTo>
                  <a:lnTo>
                    <a:pt x="363753" y="94394"/>
                  </a:lnTo>
                  <a:lnTo>
                    <a:pt x="371836" y="96491"/>
                  </a:lnTo>
                  <a:lnTo>
                    <a:pt x="379919" y="98589"/>
                  </a:lnTo>
                  <a:lnTo>
                    <a:pt x="388003" y="100686"/>
                  </a:lnTo>
                  <a:lnTo>
                    <a:pt x="396086" y="102784"/>
                  </a:lnTo>
                  <a:lnTo>
                    <a:pt x="404170" y="104882"/>
                  </a:lnTo>
                  <a:lnTo>
                    <a:pt x="412253" y="106979"/>
                  </a:lnTo>
                  <a:lnTo>
                    <a:pt x="420336" y="109077"/>
                  </a:lnTo>
                  <a:lnTo>
                    <a:pt x="428420" y="111175"/>
                  </a:lnTo>
                  <a:lnTo>
                    <a:pt x="436503" y="113272"/>
                  </a:lnTo>
                  <a:lnTo>
                    <a:pt x="444587" y="115370"/>
                  </a:lnTo>
                  <a:lnTo>
                    <a:pt x="452670" y="117468"/>
                  </a:lnTo>
                  <a:lnTo>
                    <a:pt x="460753" y="119565"/>
                  </a:lnTo>
                  <a:lnTo>
                    <a:pt x="468837" y="121663"/>
                  </a:lnTo>
                  <a:lnTo>
                    <a:pt x="476920" y="123761"/>
                  </a:lnTo>
                  <a:lnTo>
                    <a:pt x="485004" y="125858"/>
                  </a:lnTo>
                  <a:lnTo>
                    <a:pt x="493087" y="127956"/>
                  </a:lnTo>
                  <a:lnTo>
                    <a:pt x="501170" y="130054"/>
                  </a:lnTo>
                  <a:lnTo>
                    <a:pt x="509254" y="132151"/>
                  </a:lnTo>
                  <a:lnTo>
                    <a:pt x="517337" y="134249"/>
                  </a:lnTo>
                  <a:lnTo>
                    <a:pt x="525421" y="136346"/>
                  </a:lnTo>
                  <a:lnTo>
                    <a:pt x="533504" y="138444"/>
                  </a:lnTo>
                  <a:lnTo>
                    <a:pt x="541587" y="140542"/>
                  </a:lnTo>
                  <a:lnTo>
                    <a:pt x="549671" y="142639"/>
                  </a:lnTo>
                  <a:lnTo>
                    <a:pt x="557754" y="144737"/>
                  </a:lnTo>
                  <a:lnTo>
                    <a:pt x="565838" y="146835"/>
                  </a:lnTo>
                  <a:lnTo>
                    <a:pt x="573921" y="148932"/>
                  </a:lnTo>
                  <a:lnTo>
                    <a:pt x="582004" y="151030"/>
                  </a:lnTo>
                  <a:lnTo>
                    <a:pt x="590088" y="153128"/>
                  </a:lnTo>
                  <a:lnTo>
                    <a:pt x="598171" y="155225"/>
                  </a:lnTo>
                  <a:lnTo>
                    <a:pt x="606255" y="157323"/>
                  </a:lnTo>
                  <a:lnTo>
                    <a:pt x="614338" y="159421"/>
                  </a:lnTo>
                  <a:lnTo>
                    <a:pt x="622421" y="161518"/>
                  </a:lnTo>
                  <a:lnTo>
                    <a:pt x="630505" y="163616"/>
                  </a:lnTo>
                  <a:lnTo>
                    <a:pt x="638588" y="165714"/>
                  </a:lnTo>
                  <a:lnTo>
                    <a:pt x="646672" y="167811"/>
                  </a:lnTo>
                  <a:lnTo>
                    <a:pt x="654755" y="169909"/>
                  </a:lnTo>
                  <a:lnTo>
                    <a:pt x="662838" y="172006"/>
                  </a:lnTo>
                  <a:lnTo>
                    <a:pt x="670922" y="174104"/>
                  </a:lnTo>
                  <a:lnTo>
                    <a:pt x="679005" y="176202"/>
                  </a:lnTo>
                  <a:lnTo>
                    <a:pt x="687089" y="178299"/>
                  </a:lnTo>
                  <a:lnTo>
                    <a:pt x="695172" y="180397"/>
                  </a:lnTo>
                  <a:lnTo>
                    <a:pt x="695719" y="18053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5510135" y="4020226"/>
              <a:ext cx="138794" cy="139383"/>
            </a:xfrm>
            <a:custGeom>
              <a:avLst/>
              <a:pathLst>
                <a:path w="138794" h="139383">
                  <a:moveTo>
                    <a:pt x="0" y="139383"/>
                  </a:moveTo>
                  <a:lnTo>
                    <a:pt x="138794" y="101015"/>
                  </a:lnTo>
                  <a:lnTo>
                    <a:pt x="3617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3743989" y="4863202"/>
              <a:ext cx="1057255" cy="1005732"/>
            </a:xfrm>
            <a:custGeom>
              <a:avLst/>
              <a:pathLst>
                <a:path w="1057255" h="1005732">
                  <a:moveTo>
                    <a:pt x="1057255" y="0"/>
                  </a:moveTo>
                  <a:lnTo>
                    <a:pt x="1045785" y="10910"/>
                  </a:lnTo>
                  <a:lnTo>
                    <a:pt x="1034315" y="21821"/>
                  </a:lnTo>
                  <a:lnTo>
                    <a:pt x="1022846" y="32732"/>
                  </a:lnTo>
                  <a:lnTo>
                    <a:pt x="1011376" y="43643"/>
                  </a:lnTo>
                  <a:lnTo>
                    <a:pt x="999906" y="54554"/>
                  </a:lnTo>
                  <a:lnTo>
                    <a:pt x="988436" y="65464"/>
                  </a:lnTo>
                  <a:lnTo>
                    <a:pt x="976967" y="76375"/>
                  </a:lnTo>
                  <a:lnTo>
                    <a:pt x="965497" y="87286"/>
                  </a:lnTo>
                  <a:lnTo>
                    <a:pt x="954027" y="98197"/>
                  </a:lnTo>
                  <a:lnTo>
                    <a:pt x="942557" y="109108"/>
                  </a:lnTo>
                  <a:lnTo>
                    <a:pt x="931088" y="120018"/>
                  </a:lnTo>
                  <a:lnTo>
                    <a:pt x="919618" y="130929"/>
                  </a:lnTo>
                  <a:lnTo>
                    <a:pt x="908148" y="141840"/>
                  </a:lnTo>
                  <a:lnTo>
                    <a:pt x="896678" y="152751"/>
                  </a:lnTo>
                  <a:lnTo>
                    <a:pt x="885209" y="163662"/>
                  </a:lnTo>
                  <a:lnTo>
                    <a:pt x="873739" y="174572"/>
                  </a:lnTo>
                  <a:lnTo>
                    <a:pt x="862269" y="185483"/>
                  </a:lnTo>
                  <a:lnTo>
                    <a:pt x="850799" y="196394"/>
                  </a:lnTo>
                  <a:lnTo>
                    <a:pt x="839330" y="207305"/>
                  </a:lnTo>
                  <a:lnTo>
                    <a:pt x="827860" y="218216"/>
                  </a:lnTo>
                  <a:lnTo>
                    <a:pt x="816390" y="229126"/>
                  </a:lnTo>
                  <a:lnTo>
                    <a:pt x="804920" y="240037"/>
                  </a:lnTo>
                  <a:lnTo>
                    <a:pt x="793451" y="250948"/>
                  </a:lnTo>
                  <a:lnTo>
                    <a:pt x="781981" y="261859"/>
                  </a:lnTo>
                  <a:lnTo>
                    <a:pt x="770511" y="272770"/>
                  </a:lnTo>
                  <a:lnTo>
                    <a:pt x="759041" y="283680"/>
                  </a:lnTo>
                  <a:lnTo>
                    <a:pt x="747572" y="294591"/>
                  </a:lnTo>
                  <a:lnTo>
                    <a:pt x="736102" y="305502"/>
                  </a:lnTo>
                  <a:lnTo>
                    <a:pt x="724632" y="316413"/>
                  </a:lnTo>
                  <a:lnTo>
                    <a:pt x="713162" y="327324"/>
                  </a:lnTo>
                  <a:lnTo>
                    <a:pt x="701692" y="338234"/>
                  </a:lnTo>
                  <a:lnTo>
                    <a:pt x="690223" y="349145"/>
                  </a:lnTo>
                  <a:lnTo>
                    <a:pt x="678753" y="360056"/>
                  </a:lnTo>
                  <a:lnTo>
                    <a:pt x="667283" y="370967"/>
                  </a:lnTo>
                  <a:lnTo>
                    <a:pt x="655813" y="381878"/>
                  </a:lnTo>
                  <a:lnTo>
                    <a:pt x="644344" y="392789"/>
                  </a:lnTo>
                  <a:lnTo>
                    <a:pt x="632874" y="403699"/>
                  </a:lnTo>
                  <a:lnTo>
                    <a:pt x="621404" y="414610"/>
                  </a:lnTo>
                  <a:lnTo>
                    <a:pt x="609934" y="425521"/>
                  </a:lnTo>
                  <a:lnTo>
                    <a:pt x="598465" y="436432"/>
                  </a:lnTo>
                  <a:lnTo>
                    <a:pt x="586995" y="447343"/>
                  </a:lnTo>
                  <a:lnTo>
                    <a:pt x="575525" y="458253"/>
                  </a:lnTo>
                  <a:lnTo>
                    <a:pt x="564055" y="469164"/>
                  </a:lnTo>
                  <a:lnTo>
                    <a:pt x="552586" y="480075"/>
                  </a:lnTo>
                  <a:lnTo>
                    <a:pt x="541116" y="490986"/>
                  </a:lnTo>
                  <a:lnTo>
                    <a:pt x="529646" y="501897"/>
                  </a:lnTo>
                  <a:lnTo>
                    <a:pt x="518176" y="512807"/>
                  </a:lnTo>
                  <a:lnTo>
                    <a:pt x="506707" y="523718"/>
                  </a:lnTo>
                  <a:lnTo>
                    <a:pt x="495237" y="534629"/>
                  </a:lnTo>
                  <a:lnTo>
                    <a:pt x="483767" y="545540"/>
                  </a:lnTo>
                  <a:lnTo>
                    <a:pt x="472297" y="556451"/>
                  </a:lnTo>
                  <a:lnTo>
                    <a:pt x="460828" y="567361"/>
                  </a:lnTo>
                  <a:lnTo>
                    <a:pt x="449358" y="578272"/>
                  </a:lnTo>
                  <a:lnTo>
                    <a:pt x="437888" y="589183"/>
                  </a:lnTo>
                  <a:lnTo>
                    <a:pt x="426418" y="600094"/>
                  </a:lnTo>
                  <a:lnTo>
                    <a:pt x="414949" y="611005"/>
                  </a:lnTo>
                  <a:lnTo>
                    <a:pt x="403479" y="621915"/>
                  </a:lnTo>
                  <a:lnTo>
                    <a:pt x="392009" y="632826"/>
                  </a:lnTo>
                  <a:lnTo>
                    <a:pt x="380539" y="643737"/>
                  </a:lnTo>
                  <a:lnTo>
                    <a:pt x="369070" y="654648"/>
                  </a:lnTo>
                  <a:lnTo>
                    <a:pt x="357600" y="665559"/>
                  </a:lnTo>
                  <a:lnTo>
                    <a:pt x="346130" y="676469"/>
                  </a:lnTo>
                  <a:lnTo>
                    <a:pt x="334660" y="687380"/>
                  </a:lnTo>
                  <a:lnTo>
                    <a:pt x="323191" y="698291"/>
                  </a:lnTo>
                  <a:lnTo>
                    <a:pt x="311721" y="709202"/>
                  </a:lnTo>
                  <a:lnTo>
                    <a:pt x="300251" y="720113"/>
                  </a:lnTo>
                  <a:lnTo>
                    <a:pt x="288781" y="731024"/>
                  </a:lnTo>
                  <a:lnTo>
                    <a:pt x="277312" y="741934"/>
                  </a:lnTo>
                  <a:lnTo>
                    <a:pt x="265842" y="752845"/>
                  </a:lnTo>
                  <a:lnTo>
                    <a:pt x="254372" y="763756"/>
                  </a:lnTo>
                  <a:lnTo>
                    <a:pt x="242902" y="774667"/>
                  </a:lnTo>
                  <a:lnTo>
                    <a:pt x="231433" y="785578"/>
                  </a:lnTo>
                  <a:lnTo>
                    <a:pt x="219963" y="796488"/>
                  </a:lnTo>
                  <a:lnTo>
                    <a:pt x="208493" y="807399"/>
                  </a:lnTo>
                  <a:lnTo>
                    <a:pt x="197023" y="818310"/>
                  </a:lnTo>
                  <a:lnTo>
                    <a:pt x="185553" y="829221"/>
                  </a:lnTo>
                  <a:lnTo>
                    <a:pt x="174084" y="840132"/>
                  </a:lnTo>
                  <a:lnTo>
                    <a:pt x="162614" y="851042"/>
                  </a:lnTo>
                  <a:lnTo>
                    <a:pt x="151144" y="861953"/>
                  </a:lnTo>
                  <a:lnTo>
                    <a:pt x="139674" y="872864"/>
                  </a:lnTo>
                  <a:lnTo>
                    <a:pt x="128205" y="883775"/>
                  </a:lnTo>
                  <a:lnTo>
                    <a:pt x="116735" y="894686"/>
                  </a:lnTo>
                  <a:lnTo>
                    <a:pt x="105265" y="905596"/>
                  </a:lnTo>
                  <a:lnTo>
                    <a:pt x="93795" y="916507"/>
                  </a:lnTo>
                  <a:lnTo>
                    <a:pt x="82326" y="927418"/>
                  </a:lnTo>
                  <a:lnTo>
                    <a:pt x="70856" y="938329"/>
                  </a:lnTo>
                  <a:lnTo>
                    <a:pt x="59386" y="949240"/>
                  </a:lnTo>
                  <a:lnTo>
                    <a:pt x="47916" y="960150"/>
                  </a:lnTo>
                  <a:lnTo>
                    <a:pt x="36447" y="971061"/>
                  </a:lnTo>
                  <a:lnTo>
                    <a:pt x="24977" y="981972"/>
                  </a:lnTo>
                  <a:lnTo>
                    <a:pt x="13507" y="992883"/>
                  </a:lnTo>
                  <a:lnTo>
                    <a:pt x="2037" y="1003794"/>
                  </a:lnTo>
                  <a:lnTo>
                    <a:pt x="0" y="100573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743989" y="5730815"/>
              <a:ext cx="139980" cy="138119"/>
            </a:xfrm>
            <a:custGeom>
              <a:avLst/>
              <a:pathLst>
                <a:path w="139980" h="138119">
                  <a:moveTo>
                    <a:pt x="40731" y="0"/>
                  </a:moveTo>
                  <a:lnTo>
                    <a:pt x="0" y="138119"/>
                  </a:lnTo>
                  <a:lnTo>
                    <a:pt x="139980" y="10433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801244" y="4863202"/>
              <a:ext cx="139026" cy="1293126"/>
            </a:xfrm>
            <a:custGeom>
              <a:avLst/>
              <a:pathLst>
                <a:path w="139026" h="1293126">
                  <a:moveTo>
                    <a:pt x="0" y="0"/>
                  </a:moveTo>
                  <a:lnTo>
                    <a:pt x="1520" y="14146"/>
                  </a:lnTo>
                  <a:lnTo>
                    <a:pt x="3041" y="28293"/>
                  </a:lnTo>
                  <a:lnTo>
                    <a:pt x="4562" y="42439"/>
                  </a:lnTo>
                  <a:lnTo>
                    <a:pt x="6083" y="56586"/>
                  </a:lnTo>
                  <a:lnTo>
                    <a:pt x="7604" y="70732"/>
                  </a:lnTo>
                  <a:lnTo>
                    <a:pt x="9125" y="84879"/>
                  </a:lnTo>
                  <a:lnTo>
                    <a:pt x="10646" y="99025"/>
                  </a:lnTo>
                  <a:lnTo>
                    <a:pt x="12167" y="113172"/>
                  </a:lnTo>
                  <a:lnTo>
                    <a:pt x="13688" y="127318"/>
                  </a:lnTo>
                  <a:lnTo>
                    <a:pt x="15209" y="141465"/>
                  </a:lnTo>
                  <a:lnTo>
                    <a:pt x="16730" y="155611"/>
                  </a:lnTo>
                  <a:lnTo>
                    <a:pt x="18251" y="169758"/>
                  </a:lnTo>
                  <a:lnTo>
                    <a:pt x="19771" y="183905"/>
                  </a:lnTo>
                  <a:lnTo>
                    <a:pt x="21292" y="198051"/>
                  </a:lnTo>
                  <a:lnTo>
                    <a:pt x="22813" y="212198"/>
                  </a:lnTo>
                  <a:lnTo>
                    <a:pt x="24334" y="226344"/>
                  </a:lnTo>
                  <a:lnTo>
                    <a:pt x="25855" y="240491"/>
                  </a:lnTo>
                  <a:lnTo>
                    <a:pt x="27376" y="254637"/>
                  </a:lnTo>
                  <a:lnTo>
                    <a:pt x="28897" y="268784"/>
                  </a:lnTo>
                  <a:lnTo>
                    <a:pt x="30418" y="282930"/>
                  </a:lnTo>
                  <a:lnTo>
                    <a:pt x="31939" y="297077"/>
                  </a:lnTo>
                  <a:lnTo>
                    <a:pt x="33460" y="311223"/>
                  </a:lnTo>
                  <a:lnTo>
                    <a:pt x="34981" y="325370"/>
                  </a:lnTo>
                  <a:lnTo>
                    <a:pt x="36502" y="339517"/>
                  </a:lnTo>
                  <a:lnTo>
                    <a:pt x="38023" y="353663"/>
                  </a:lnTo>
                  <a:lnTo>
                    <a:pt x="39543" y="367810"/>
                  </a:lnTo>
                  <a:lnTo>
                    <a:pt x="41064" y="381956"/>
                  </a:lnTo>
                  <a:lnTo>
                    <a:pt x="42585" y="396103"/>
                  </a:lnTo>
                  <a:lnTo>
                    <a:pt x="44106" y="410249"/>
                  </a:lnTo>
                  <a:lnTo>
                    <a:pt x="45627" y="424396"/>
                  </a:lnTo>
                  <a:lnTo>
                    <a:pt x="47148" y="438542"/>
                  </a:lnTo>
                  <a:lnTo>
                    <a:pt x="48669" y="452689"/>
                  </a:lnTo>
                  <a:lnTo>
                    <a:pt x="50190" y="466835"/>
                  </a:lnTo>
                  <a:lnTo>
                    <a:pt x="51711" y="480982"/>
                  </a:lnTo>
                  <a:lnTo>
                    <a:pt x="53232" y="495129"/>
                  </a:lnTo>
                  <a:lnTo>
                    <a:pt x="54753" y="509275"/>
                  </a:lnTo>
                  <a:lnTo>
                    <a:pt x="56274" y="523422"/>
                  </a:lnTo>
                  <a:lnTo>
                    <a:pt x="57795" y="537568"/>
                  </a:lnTo>
                  <a:lnTo>
                    <a:pt x="59315" y="551715"/>
                  </a:lnTo>
                  <a:lnTo>
                    <a:pt x="60836" y="565861"/>
                  </a:lnTo>
                  <a:lnTo>
                    <a:pt x="62357" y="580008"/>
                  </a:lnTo>
                  <a:lnTo>
                    <a:pt x="63878" y="594154"/>
                  </a:lnTo>
                  <a:lnTo>
                    <a:pt x="65399" y="608301"/>
                  </a:lnTo>
                  <a:lnTo>
                    <a:pt x="66920" y="622447"/>
                  </a:lnTo>
                  <a:lnTo>
                    <a:pt x="68441" y="636594"/>
                  </a:lnTo>
                  <a:lnTo>
                    <a:pt x="69962" y="650741"/>
                  </a:lnTo>
                  <a:lnTo>
                    <a:pt x="71483" y="664887"/>
                  </a:lnTo>
                  <a:lnTo>
                    <a:pt x="73004" y="679034"/>
                  </a:lnTo>
                  <a:lnTo>
                    <a:pt x="74525" y="693180"/>
                  </a:lnTo>
                  <a:lnTo>
                    <a:pt x="76046" y="707327"/>
                  </a:lnTo>
                  <a:lnTo>
                    <a:pt x="77567" y="721473"/>
                  </a:lnTo>
                  <a:lnTo>
                    <a:pt x="79087" y="735620"/>
                  </a:lnTo>
                  <a:lnTo>
                    <a:pt x="80608" y="749766"/>
                  </a:lnTo>
                  <a:lnTo>
                    <a:pt x="82129" y="763913"/>
                  </a:lnTo>
                  <a:lnTo>
                    <a:pt x="83650" y="778059"/>
                  </a:lnTo>
                  <a:lnTo>
                    <a:pt x="85171" y="792206"/>
                  </a:lnTo>
                  <a:lnTo>
                    <a:pt x="86692" y="806353"/>
                  </a:lnTo>
                  <a:lnTo>
                    <a:pt x="88213" y="820499"/>
                  </a:lnTo>
                  <a:lnTo>
                    <a:pt x="89734" y="834646"/>
                  </a:lnTo>
                  <a:lnTo>
                    <a:pt x="91255" y="848792"/>
                  </a:lnTo>
                  <a:lnTo>
                    <a:pt x="92776" y="862939"/>
                  </a:lnTo>
                  <a:lnTo>
                    <a:pt x="94297" y="877085"/>
                  </a:lnTo>
                  <a:lnTo>
                    <a:pt x="95818" y="891232"/>
                  </a:lnTo>
                  <a:lnTo>
                    <a:pt x="97339" y="905378"/>
                  </a:lnTo>
                  <a:lnTo>
                    <a:pt x="98859" y="919525"/>
                  </a:lnTo>
                  <a:lnTo>
                    <a:pt x="100380" y="933671"/>
                  </a:lnTo>
                  <a:lnTo>
                    <a:pt x="101901" y="947818"/>
                  </a:lnTo>
                  <a:lnTo>
                    <a:pt x="103422" y="961965"/>
                  </a:lnTo>
                  <a:lnTo>
                    <a:pt x="104943" y="976111"/>
                  </a:lnTo>
                  <a:lnTo>
                    <a:pt x="106464" y="990258"/>
                  </a:lnTo>
                  <a:lnTo>
                    <a:pt x="107985" y="1004404"/>
                  </a:lnTo>
                  <a:lnTo>
                    <a:pt x="109506" y="1018551"/>
                  </a:lnTo>
                  <a:lnTo>
                    <a:pt x="111027" y="1032697"/>
                  </a:lnTo>
                  <a:lnTo>
                    <a:pt x="112548" y="1046844"/>
                  </a:lnTo>
                  <a:lnTo>
                    <a:pt x="114069" y="1060990"/>
                  </a:lnTo>
                  <a:lnTo>
                    <a:pt x="115590" y="1075137"/>
                  </a:lnTo>
                  <a:lnTo>
                    <a:pt x="117111" y="1089283"/>
                  </a:lnTo>
                  <a:lnTo>
                    <a:pt x="118631" y="1103430"/>
                  </a:lnTo>
                  <a:lnTo>
                    <a:pt x="120152" y="1117577"/>
                  </a:lnTo>
                  <a:lnTo>
                    <a:pt x="121673" y="1131723"/>
                  </a:lnTo>
                  <a:lnTo>
                    <a:pt x="123194" y="1145870"/>
                  </a:lnTo>
                  <a:lnTo>
                    <a:pt x="124715" y="1160016"/>
                  </a:lnTo>
                  <a:lnTo>
                    <a:pt x="126236" y="1174163"/>
                  </a:lnTo>
                  <a:lnTo>
                    <a:pt x="127757" y="1188309"/>
                  </a:lnTo>
                  <a:lnTo>
                    <a:pt x="129278" y="1202456"/>
                  </a:lnTo>
                  <a:lnTo>
                    <a:pt x="130799" y="1216602"/>
                  </a:lnTo>
                  <a:lnTo>
                    <a:pt x="132320" y="1230749"/>
                  </a:lnTo>
                  <a:lnTo>
                    <a:pt x="133841" y="1244895"/>
                  </a:lnTo>
                  <a:lnTo>
                    <a:pt x="135362" y="1259042"/>
                  </a:lnTo>
                  <a:lnTo>
                    <a:pt x="136883" y="1273189"/>
                  </a:lnTo>
                  <a:lnTo>
                    <a:pt x="138403" y="1287335"/>
                  </a:lnTo>
                  <a:lnTo>
                    <a:pt x="139026" y="129312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855352" y="6024639"/>
              <a:ext cx="143174" cy="131689"/>
            </a:xfrm>
            <a:custGeom>
              <a:avLst/>
              <a:pathLst>
                <a:path w="143174" h="131689">
                  <a:moveTo>
                    <a:pt x="0" y="15393"/>
                  </a:moveTo>
                  <a:lnTo>
                    <a:pt x="84918" y="131689"/>
                  </a:lnTo>
                  <a:lnTo>
                    <a:pt x="143174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1492993" y="4863202"/>
              <a:ext cx="3308251" cy="768930"/>
            </a:xfrm>
            <a:custGeom>
              <a:avLst/>
              <a:pathLst>
                <a:path w="3308251" h="768930">
                  <a:moveTo>
                    <a:pt x="3308251" y="0"/>
                  </a:moveTo>
                  <a:lnTo>
                    <a:pt x="3273772" y="8013"/>
                  </a:lnTo>
                  <a:lnTo>
                    <a:pt x="3239292" y="16027"/>
                  </a:lnTo>
                  <a:lnTo>
                    <a:pt x="3204813" y="24041"/>
                  </a:lnTo>
                  <a:lnTo>
                    <a:pt x="3170334" y="32055"/>
                  </a:lnTo>
                  <a:lnTo>
                    <a:pt x="3135855" y="40069"/>
                  </a:lnTo>
                  <a:lnTo>
                    <a:pt x="3101375" y="48083"/>
                  </a:lnTo>
                  <a:lnTo>
                    <a:pt x="3066896" y="56097"/>
                  </a:lnTo>
                  <a:lnTo>
                    <a:pt x="3032417" y="64111"/>
                  </a:lnTo>
                  <a:lnTo>
                    <a:pt x="2997938" y="72125"/>
                  </a:lnTo>
                  <a:lnTo>
                    <a:pt x="2963458" y="80139"/>
                  </a:lnTo>
                  <a:lnTo>
                    <a:pt x="2928979" y="88153"/>
                  </a:lnTo>
                  <a:lnTo>
                    <a:pt x="2894500" y="96167"/>
                  </a:lnTo>
                  <a:lnTo>
                    <a:pt x="2860020" y="104181"/>
                  </a:lnTo>
                  <a:lnTo>
                    <a:pt x="2825541" y="112195"/>
                  </a:lnTo>
                  <a:lnTo>
                    <a:pt x="2791062" y="120209"/>
                  </a:lnTo>
                  <a:lnTo>
                    <a:pt x="2756583" y="128223"/>
                  </a:lnTo>
                  <a:lnTo>
                    <a:pt x="2722103" y="136237"/>
                  </a:lnTo>
                  <a:lnTo>
                    <a:pt x="2687624" y="144251"/>
                  </a:lnTo>
                  <a:lnTo>
                    <a:pt x="2653145" y="152265"/>
                  </a:lnTo>
                  <a:lnTo>
                    <a:pt x="2618666" y="160279"/>
                  </a:lnTo>
                  <a:lnTo>
                    <a:pt x="2584186" y="168292"/>
                  </a:lnTo>
                  <a:lnTo>
                    <a:pt x="2549707" y="176306"/>
                  </a:lnTo>
                  <a:lnTo>
                    <a:pt x="2515228" y="184320"/>
                  </a:lnTo>
                  <a:lnTo>
                    <a:pt x="2480749" y="192334"/>
                  </a:lnTo>
                  <a:lnTo>
                    <a:pt x="2446269" y="200348"/>
                  </a:lnTo>
                  <a:lnTo>
                    <a:pt x="2411790" y="208362"/>
                  </a:lnTo>
                  <a:lnTo>
                    <a:pt x="2377311" y="216376"/>
                  </a:lnTo>
                  <a:lnTo>
                    <a:pt x="2342831" y="224390"/>
                  </a:lnTo>
                  <a:lnTo>
                    <a:pt x="2308352" y="232404"/>
                  </a:lnTo>
                  <a:lnTo>
                    <a:pt x="2273873" y="240418"/>
                  </a:lnTo>
                  <a:lnTo>
                    <a:pt x="2239394" y="248432"/>
                  </a:lnTo>
                  <a:lnTo>
                    <a:pt x="2204914" y="256446"/>
                  </a:lnTo>
                  <a:lnTo>
                    <a:pt x="2170435" y="264460"/>
                  </a:lnTo>
                  <a:lnTo>
                    <a:pt x="2135956" y="272474"/>
                  </a:lnTo>
                  <a:lnTo>
                    <a:pt x="2101477" y="280488"/>
                  </a:lnTo>
                  <a:lnTo>
                    <a:pt x="2066997" y="288502"/>
                  </a:lnTo>
                  <a:lnTo>
                    <a:pt x="2032518" y="296516"/>
                  </a:lnTo>
                  <a:lnTo>
                    <a:pt x="1998039" y="304530"/>
                  </a:lnTo>
                  <a:lnTo>
                    <a:pt x="1963560" y="312544"/>
                  </a:lnTo>
                  <a:lnTo>
                    <a:pt x="1929080" y="320558"/>
                  </a:lnTo>
                  <a:lnTo>
                    <a:pt x="1894601" y="328572"/>
                  </a:lnTo>
                  <a:lnTo>
                    <a:pt x="1860122" y="336585"/>
                  </a:lnTo>
                  <a:lnTo>
                    <a:pt x="1825643" y="344599"/>
                  </a:lnTo>
                  <a:lnTo>
                    <a:pt x="1791163" y="352613"/>
                  </a:lnTo>
                  <a:lnTo>
                    <a:pt x="1756684" y="360627"/>
                  </a:lnTo>
                  <a:lnTo>
                    <a:pt x="1722205" y="368641"/>
                  </a:lnTo>
                  <a:lnTo>
                    <a:pt x="1687725" y="376655"/>
                  </a:lnTo>
                  <a:lnTo>
                    <a:pt x="1653246" y="384669"/>
                  </a:lnTo>
                  <a:lnTo>
                    <a:pt x="1618767" y="392683"/>
                  </a:lnTo>
                  <a:lnTo>
                    <a:pt x="1584288" y="400697"/>
                  </a:lnTo>
                  <a:lnTo>
                    <a:pt x="1549808" y="408711"/>
                  </a:lnTo>
                  <a:lnTo>
                    <a:pt x="1515329" y="416725"/>
                  </a:lnTo>
                  <a:lnTo>
                    <a:pt x="1480850" y="424739"/>
                  </a:lnTo>
                  <a:lnTo>
                    <a:pt x="1446371" y="432753"/>
                  </a:lnTo>
                  <a:lnTo>
                    <a:pt x="1411891" y="440767"/>
                  </a:lnTo>
                  <a:lnTo>
                    <a:pt x="1377412" y="448781"/>
                  </a:lnTo>
                  <a:lnTo>
                    <a:pt x="1342933" y="456795"/>
                  </a:lnTo>
                  <a:lnTo>
                    <a:pt x="1308454" y="464809"/>
                  </a:lnTo>
                  <a:lnTo>
                    <a:pt x="1273974" y="472823"/>
                  </a:lnTo>
                  <a:lnTo>
                    <a:pt x="1239495" y="480837"/>
                  </a:lnTo>
                  <a:lnTo>
                    <a:pt x="1205016" y="488851"/>
                  </a:lnTo>
                  <a:lnTo>
                    <a:pt x="1170536" y="496865"/>
                  </a:lnTo>
                  <a:lnTo>
                    <a:pt x="1136057" y="504878"/>
                  </a:lnTo>
                  <a:lnTo>
                    <a:pt x="1101578" y="512892"/>
                  </a:lnTo>
                  <a:lnTo>
                    <a:pt x="1067099" y="520906"/>
                  </a:lnTo>
                  <a:lnTo>
                    <a:pt x="1032619" y="528920"/>
                  </a:lnTo>
                  <a:lnTo>
                    <a:pt x="998140" y="536934"/>
                  </a:lnTo>
                  <a:lnTo>
                    <a:pt x="963661" y="544948"/>
                  </a:lnTo>
                  <a:lnTo>
                    <a:pt x="929182" y="552962"/>
                  </a:lnTo>
                  <a:lnTo>
                    <a:pt x="894702" y="560976"/>
                  </a:lnTo>
                  <a:lnTo>
                    <a:pt x="860223" y="568990"/>
                  </a:lnTo>
                  <a:lnTo>
                    <a:pt x="825744" y="577004"/>
                  </a:lnTo>
                  <a:lnTo>
                    <a:pt x="791265" y="585018"/>
                  </a:lnTo>
                  <a:lnTo>
                    <a:pt x="756785" y="593032"/>
                  </a:lnTo>
                  <a:lnTo>
                    <a:pt x="722306" y="601046"/>
                  </a:lnTo>
                  <a:lnTo>
                    <a:pt x="687827" y="609060"/>
                  </a:lnTo>
                  <a:lnTo>
                    <a:pt x="653347" y="617074"/>
                  </a:lnTo>
                  <a:lnTo>
                    <a:pt x="618868" y="625088"/>
                  </a:lnTo>
                  <a:lnTo>
                    <a:pt x="584389" y="633102"/>
                  </a:lnTo>
                  <a:lnTo>
                    <a:pt x="549910" y="641116"/>
                  </a:lnTo>
                  <a:lnTo>
                    <a:pt x="515430" y="649130"/>
                  </a:lnTo>
                  <a:lnTo>
                    <a:pt x="480951" y="657144"/>
                  </a:lnTo>
                  <a:lnTo>
                    <a:pt x="446472" y="665158"/>
                  </a:lnTo>
                  <a:lnTo>
                    <a:pt x="411993" y="673171"/>
                  </a:lnTo>
                  <a:lnTo>
                    <a:pt x="377513" y="681185"/>
                  </a:lnTo>
                  <a:lnTo>
                    <a:pt x="343034" y="689199"/>
                  </a:lnTo>
                  <a:lnTo>
                    <a:pt x="308555" y="697213"/>
                  </a:lnTo>
                  <a:lnTo>
                    <a:pt x="274076" y="705227"/>
                  </a:lnTo>
                  <a:lnTo>
                    <a:pt x="239596" y="713241"/>
                  </a:lnTo>
                  <a:lnTo>
                    <a:pt x="205117" y="721255"/>
                  </a:lnTo>
                  <a:lnTo>
                    <a:pt x="170638" y="729269"/>
                  </a:lnTo>
                  <a:lnTo>
                    <a:pt x="136158" y="737283"/>
                  </a:lnTo>
                  <a:lnTo>
                    <a:pt x="101679" y="745297"/>
                  </a:lnTo>
                  <a:lnTo>
                    <a:pt x="67200" y="753311"/>
                  </a:lnTo>
                  <a:lnTo>
                    <a:pt x="32721" y="761325"/>
                  </a:lnTo>
                  <a:lnTo>
                    <a:pt x="0" y="76893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1492993" y="5533769"/>
              <a:ext cx="137770" cy="140261"/>
            </a:xfrm>
            <a:custGeom>
              <a:avLst/>
              <a:pathLst>
                <a:path w="137770" h="140261">
                  <a:moveTo>
                    <a:pt x="105169" y="0"/>
                  </a:moveTo>
                  <a:lnTo>
                    <a:pt x="0" y="98363"/>
                  </a:lnTo>
                  <a:lnTo>
                    <a:pt x="137770" y="14026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5704309" y="5077872"/>
              <a:ext cx="1546869" cy="209038"/>
            </a:xfrm>
            <a:custGeom>
              <a:avLst/>
              <a:pathLst>
                <a:path w="1546869" h="209038">
                  <a:moveTo>
                    <a:pt x="1546869" y="0"/>
                  </a:moveTo>
                  <a:lnTo>
                    <a:pt x="1530163" y="2257"/>
                  </a:lnTo>
                  <a:lnTo>
                    <a:pt x="1513457" y="4515"/>
                  </a:lnTo>
                  <a:lnTo>
                    <a:pt x="1496751" y="6772"/>
                  </a:lnTo>
                  <a:lnTo>
                    <a:pt x="1480045" y="9030"/>
                  </a:lnTo>
                  <a:lnTo>
                    <a:pt x="1463339" y="11287"/>
                  </a:lnTo>
                  <a:lnTo>
                    <a:pt x="1446633" y="13545"/>
                  </a:lnTo>
                  <a:lnTo>
                    <a:pt x="1429927" y="15803"/>
                  </a:lnTo>
                  <a:lnTo>
                    <a:pt x="1413221" y="18060"/>
                  </a:lnTo>
                  <a:lnTo>
                    <a:pt x="1396515" y="20318"/>
                  </a:lnTo>
                  <a:lnTo>
                    <a:pt x="1379809" y="22575"/>
                  </a:lnTo>
                  <a:lnTo>
                    <a:pt x="1363103" y="24833"/>
                  </a:lnTo>
                  <a:lnTo>
                    <a:pt x="1346397" y="27091"/>
                  </a:lnTo>
                  <a:lnTo>
                    <a:pt x="1329691" y="29348"/>
                  </a:lnTo>
                  <a:lnTo>
                    <a:pt x="1312984" y="31606"/>
                  </a:lnTo>
                  <a:lnTo>
                    <a:pt x="1296278" y="33863"/>
                  </a:lnTo>
                  <a:lnTo>
                    <a:pt x="1279572" y="36121"/>
                  </a:lnTo>
                  <a:lnTo>
                    <a:pt x="1262866" y="38379"/>
                  </a:lnTo>
                  <a:lnTo>
                    <a:pt x="1246160" y="40636"/>
                  </a:lnTo>
                  <a:lnTo>
                    <a:pt x="1229454" y="42894"/>
                  </a:lnTo>
                  <a:lnTo>
                    <a:pt x="1212748" y="45151"/>
                  </a:lnTo>
                  <a:lnTo>
                    <a:pt x="1196042" y="47409"/>
                  </a:lnTo>
                  <a:lnTo>
                    <a:pt x="1179336" y="49666"/>
                  </a:lnTo>
                  <a:lnTo>
                    <a:pt x="1162630" y="51924"/>
                  </a:lnTo>
                  <a:lnTo>
                    <a:pt x="1145924" y="54182"/>
                  </a:lnTo>
                  <a:lnTo>
                    <a:pt x="1129218" y="56439"/>
                  </a:lnTo>
                  <a:lnTo>
                    <a:pt x="1112512" y="58697"/>
                  </a:lnTo>
                  <a:lnTo>
                    <a:pt x="1095806" y="60954"/>
                  </a:lnTo>
                  <a:lnTo>
                    <a:pt x="1079100" y="63212"/>
                  </a:lnTo>
                  <a:lnTo>
                    <a:pt x="1062394" y="65470"/>
                  </a:lnTo>
                  <a:lnTo>
                    <a:pt x="1045688" y="67727"/>
                  </a:lnTo>
                  <a:lnTo>
                    <a:pt x="1028982" y="69985"/>
                  </a:lnTo>
                  <a:lnTo>
                    <a:pt x="1012276" y="72242"/>
                  </a:lnTo>
                  <a:lnTo>
                    <a:pt x="995570" y="74500"/>
                  </a:lnTo>
                  <a:lnTo>
                    <a:pt x="978864" y="76758"/>
                  </a:lnTo>
                  <a:lnTo>
                    <a:pt x="962158" y="79015"/>
                  </a:lnTo>
                  <a:lnTo>
                    <a:pt x="945452" y="81273"/>
                  </a:lnTo>
                  <a:lnTo>
                    <a:pt x="928746" y="83530"/>
                  </a:lnTo>
                  <a:lnTo>
                    <a:pt x="912040" y="85788"/>
                  </a:lnTo>
                  <a:lnTo>
                    <a:pt x="895334" y="88046"/>
                  </a:lnTo>
                  <a:lnTo>
                    <a:pt x="878628" y="90303"/>
                  </a:lnTo>
                  <a:lnTo>
                    <a:pt x="861922" y="92561"/>
                  </a:lnTo>
                  <a:lnTo>
                    <a:pt x="845216" y="94818"/>
                  </a:lnTo>
                  <a:lnTo>
                    <a:pt x="828510" y="97076"/>
                  </a:lnTo>
                  <a:lnTo>
                    <a:pt x="811804" y="99333"/>
                  </a:lnTo>
                  <a:lnTo>
                    <a:pt x="795098" y="101591"/>
                  </a:lnTo>
                  <a:lnTo>
                    <a:pt x="778392" y="103849"/>
                  </a:lnTo>
                  <a:lnTo>
                    <a:pt x="761686" y="106106"/>
                  </a:lnTo>
                  <a:lnTo>
                    <a:pt x="744980" y="108364"/>
                  </a:lnTo>
                  <a:lnTo>
                    <a:pt x="728274" y="110621"/>
                  </a:lnTo>
                  <a:lnTo>
                    <a:pt x="711568" y="112879"/>
                  </a:lnTo>
                  <a:lnTo>
                    <a:pt x="694862" y="115137"/>
                  </a:lnTo>
                  <a:lnTo>
                    <a:pt x="678156" y="117394"/>
                  </a:lnTo>
                  <a:lnTo>
                    <a:pt x="661449" y="119652"/>
                  </a:lnTo>
                  <a:lnTo>
                    <a:pt x="644743" y="121909"/>
                  </a:lnTo>
                  <a:lnTo>
                    <a:pt x="628037" y="124167"/>
                  </a:lnTo>
                  <a:lnTo>
                    <a:pt x="611331" y="126425"/>
                  </a:lnTo>
                  <a:lnTo>
                    <a:pt x="594625" y="128682"/>
                  </a:lnTo>
                  <a:lnTo>
                    <a:pt x="577919" y="130940"/>
                  </a:lnTo>
                  <a:lnTo>
                    <a:pt x="561213" y="133197"/>
                  </a:lnTo>
                  <a:lnTo>
                    <a:pt x="544507" y="135455"/>
                  </a:lnTo>
                  <a:lnTo>
                    <a:pt x="527801" y="137713"/>
                  </a:lnTo>
                  <a:lnTo>
                    <a:pt x="511095" y="139970"/>
                  </a:lnTo>
                  <a:lnTo>
                    <a:pt x="494389" y="142228"/>
                  </a:lnTo>
                  <a:lnTo>
                    <a:pt x="477683" y="144485"/>
                  </a:lnTo>
                  <a:lnTo>
                    <a:pt x="460977" y="146743"/>
                  </a:lnTo>
                  <a:lnTo>
                    <a:pt x="444271" y="149000"/>
                  </a:lnTo>
                  <a:lnTo>
                    <a:pt x="427565" y="151258"/>
                  </a:lnTo>
                  <a:lnTo>
                    <a:pt x="410859" y="153516"/>
                  </a:lnTo>
                  <a:lnTo>
                    <a:pt x="394153" y="155773"/>
                  </a:lnTo>
                  <a:lnTo>
                    <a:pt x="377447" y="158031"/>
                  </a:lnTo>
                  <a:lnTo>
                    <a:pt x="360741" y="160288"/>
                  </a:lnTo>
                  <a:lnTo>
                    <a:pt x="344035" y="162546"/>
                  </a:lnTo>
                  <a:lnTo>
                    <a:pt x="327329" y="164804"/>
                  </a:lnTo>
                  <a:lnTo>
                    <a:pt x="310623" y="167061"/>
                  </a:lnTo>
                  <a:lnTo>
                    <a:pt x="293917" y="169319"/>
                  </a:lnTo>
                  <a:lnTo>
                    <a:pt x="277211" y="171576"/>
                  </a:lnTo>
                  <a:lnTo>
                    <a:pt x="260505" y="173834"/>
                  </a:lnTo>
                  <a:lnTo>
                    <a:pt x="243799" y="176092"/>
                  </a:lnTo>
                  <a:lnTo>
                    <a:pt x="227093" y="178349"/>
                  </a:lnTo>
                  <a:lnTo>
                    <a:pt x="210387" y="180607"/>
                  </a:lnTo>
                  <a:lnTo>
                    <a:pt x="193681" y="182864"/>
                  </a:lnTo>
                  <a:lnTo>
                    <a:pt x="176975" y="185122"/>
                  </a:lnTo>
                  <a:lnTo>
                    <a:pt x="160269" y="187380"/>
                  </a:lnTo>
                  <a:lnTo>
                    <a:pt x="143563" y="189637"/>
                  </a:lnTo>
                  <a:lnTo>
                    <a:pt x="126857" y="191895"/>
                  </a:lnTo>
                  <a:lnTo>
                    <a:pt x="110151" y="194152"/>
                  </a:lnTo>
                  <a:lnTo>
                    <a:pt x="93445" y="196410"/>
                  </a:lnTo>
                  <a:lnTo>
                    <a:pt x="76739" y="198667"/>
                  </a:lnTo>
                  <a:lnTo>
                    <a:pt x="60033" y="200925"/>
                  </a:lnTo>
                  <a:lnTo>
                    <a:pt x="43327" y="203183"/>
                  </a:lnTo>
                  <a:lnTo>
                    <a:pt x="26621" y="205440"/>
                  </a:lnTo>
                  <a:lnTo>
                    <a:pt x="9915" y="207698"/>
                  </a:lnTo>
                  <a:lnTo>
                    <a:pt x="0" y="2090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5704309" y="5198858"/>
              <a:ext cx="133226" cy="142702"/>
            </a:xfrm>
            <a:custGeom>
              <a:avLst/>
              <a:pathLst>
                <a:path w="133226" h="142702">
                  <a:moveTo>
                    <a:pt x="113942" y="0"/>
                  </a:moveTo>
                  <a:lnTo>
                    <a:pt x="0" y="88052"/>
                  </a:lnTo>
                  <a:lnTo>
                    <a:pt x="133226" y="1427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6090794" y="5077872"/>
              <a:ext cx="1160384" cy="527824"/>
            </a:xfrm>
            <a:custGeom>
              <a:avLst/>
              <a:pathLst>
                <a:path w="1160384" h="527824">
                  <a:moveTo>
                    <a:pt x="1160384" y="0"/>
                  </a:moveTo>
                  <a:lnTo>
                    <a:pt x="1147670" y="5783"/>
                  </a:lnTo>
                  <a:lnTo>
                    <a:pt x="1134956" y="11566"/>
                  </a:lnTo>
                  <a:lnTo>
                    <a:pt x="1122242" y="17349"/>
                  </a:lnTo>
                  <a:lnTo>
                    <a:pt x="1109528" y="23133"/>
                  </a:lnTo>
                  <a:lnTo>
                    <a:pt x="1096814" y="28916"/>
                  </a:lnTo>
                  <a:lnTo>
                    <a:pt x="1084100" y="34699"/>
                  </a:lnTo>
                  <a:lnTo>
                    <a:pt x="1071385" y="40482"/>
                  </a:lnTo>
                  <a:lnTo>
                    <a:pt x="1058671" y="46266"/>
                  </a:lnTo>
                  <a:lnTo>
                    <a:pt x="1045957" y="52049"/>
                  </a:lnTo>
                  <a:lnTo>
                    <a:pt x="1033243" y="57832"/>
                  </a:lnTo>
                  <a:lnTo>
                    <a:pt x="1020529" y="63615"/>
                  </a:lnTo>
                  <a:lnTo>
                    <a:pt x="1007815" y="69399"/>
                  </a:lnTo>
                  <a:lnTo>
                    <a:pt x="995101" y="75182"/>
                  </a:lnTo>
                  <a:lnTo>
                    <a:pt x="982387" y="80965"/>
                  </a:lnTo>
                  <a:lnTo>
                    <a:pt x="969673" y="86748"/>
                  </a:lnTo>
                  <a:lnTo>
                    <a:pt x="956959" y="92532"/>
                  </a:lnTo>
                  <a:lnTo>
                    <a:pt x="944245" y="98315"/>
                  </a:lnTo>
                  <a:lnTo>
                    <a:pt x="931531" y="104098"/>
                  </a:lnTo>
                  <a:lnTo>
                    <a:pt x="918817" y="109881"/>
                  </a:lnTo>
                  <a:lnTo>
                    <a:pt x="906103" y="115665"/>
                  </a:lnTo>
                  <a:lnTo>
                    <a:pt x="893389" y="121448"/>
                  </a:lnTo>
                  <a:lnTo>
                    <a:pt x="880675" y="127231"/>
                  </a:lnTo>
                  <a:lnTo>
                    <a:pt x="867961" y="133014"/>
                  </a:lnTo>
                  <a:lnTo>
                    <a:pt x="855246" y="138798"/>
                  </a:lnTo>
                  <a:lnTo>
                    <a:pt x="842532" y="144581"/>
                  </a:lnTo>
                  <a:lnTo>
                    <a:pt x="829818" y="150364"/>
                  </a:lnTo>
                  <a:lnTo>
                    <a:pt x="817104" y="156147"/>
                  </a:lnTo>
                  <a:lnTo>
                    <a:pt x="804390" y="161931"/>
                  </a:lnTo>
                  <a:lnTo>
                    <a:pt x="791676" y="167714"/>
                  </a:lnTo>
                  <a:lnTo>
                    <a:pt x="778962" y="173497"/>
                  </a:lnTo>
                  <a:lnTo>
                    <a:pt x="766248" y="179280"/>
                  </a:lnTo>
                  <a:lnTo>
                    <a:pt x="753534" y="185064"/>
                  </a:lnTo>
                  <a:lnTo>
                    <a:pt x="740820" y="190847"/>
                  </a:lnTo>
                  <a:lnTo>
                    <a:pt x="728106" y="196630"/>
                  </a:lnTo>
                  <a:lnTo>
                    <a:pt x="715392" y="202413"/>
                  </a:lnTo>
                  <a:lnTo>
                    <a:pt x="702678" y="208197"/>
                  </a:lnTo>
                  <a:lnTo>
                    <a:pt x="689964" y="213980"/>
                  </a:lnTo>
                  <a:lnTo>
                    <a:pt x="677250" y="219763"/>
                  </a:lnTo>
                  <a:lnTo>
                    <a:pt x="664536" y="225546"/>
                  </a:lnTo>
                  <a:lnTo>
                    <a:pt x="651821" y="231330"/>
                  </a:lnTo>
                  <a:lnTo>
                    <a:pt x="639107" y="237113"/>
                  </a:lnTo>
                  <a:lnTo>
                    <a:pt x="626393" y="242896"/>
                  </a:lnTo>
                  <a:lnTo>
                    <a:pt x="613679" y="248679"/>
                  </a:lnTo>
                  <a:lnTo>
                    <a:pt x="600965" y="254463"/>
                  </a:lnTo>
                  <a:lnTo>
                    <a:pt x="588251" y="260246"/>
                  </a:lnTo>
                  <a:lnTo>
                    <a:pt x="575537" y="266029"/>
                  </a:lnTo>
                  <a:lnTo>
                    <a:pt x="562823" y="271812"/>
                  </a:lnTo>
                  <a:lnTo>
                    <a:pt x="550109" y="277596"/>
                  </a:lnTo>
                  <a:lnTo>
                    <a:pt x="537395" y="283379"/>
                  </a:lnTo>
                  <a:lnTo>
                    <a:pt x="524681" y="289162"/>
                  </a:lnTo>
                  <a:lnTo>
                    <a:pt x="511967" y="294945"/>
                  </a:lnTo>
                  <a:lnTo>
                    <a:pt x="499253" y="300729"/>
                  </a:lnTo>
                  <a:lnTo>
                    <a:pt x="486539" y="306512"/>
                  </a:lnTo>
                  <a:lnTo>
                    <a:pt x="473825" y="312295"/>
                  </a:lnTo>
                  <a:lnTo>
                    <a:pt x="461111" y="318078"/>
                  </a:lnTo>
                  <a:lnTo>
                    <a:pt x="448397" y="323862"/>
                  </a:lnTo>
                  <a:lnTo>
                    <a:pt x="435682" y="329645"/>
                  </a:lnTo>
                  <a:lnTo>
                    <a:pt x="422968" y="335428"/>
                  </a:lnTo>
                  <a:lnTo>
                    <a:pt x="410254" y="341212"/>
                  </a:lnTo>
                  <a:lnTo>
                    <a:pt x="397540" y="346995"/>
                  </a:lnTo>
                  <a:lnTo>
                    <a:pt x="384826" y="352778"/>
                  </a:lnTo>
                  <a:lnTo>
                    <a:pt x="372112" y="358561"/>
                  </a:lnTo>
                  <a:lnTo>
                    <a:pt x="359398" y="364345"/>
                  </a:lnTo>
                  <a:lnTo>
                    <a:pt x="346684" y="370128"/>
                  </a:lnTo>
                  <a:lnTo>
                    <a:pt x="333970" y="375911"/>
                  </a:lnTo>
                  <a:lnTo>
                    <a:pt x="321256" y="381694"/>
                  </a:lnTo>
                  <a:lnTo>
                    <a:pt x="308542" y="387478"/>
                  </a:lnTo>
                  <a:lnTo>
                    <a:pt x="295828" y="393261"/>
                  </a:lnTo>
                  <a:lnTo>
                    <a:pt x="283114" y="399044"/>
                  </a:lnTo>
                  <a:lnTo>
                    <a:pt x="270400" y="404827"/>
                  </a:lnTo>
                  <a:lnTo>
                    <a:pt x="257686" y="410611"/>
                  </a:lnTo>
                  <a:lnTo>
                    <a:pt x="244972" y="416394"/>
                  </a:lnTo>
                  <a:lnTo>
                    <a:pt x="232258" y="422177"/>
                  </a:lnTo>
                  <a:lnTo>
                    <a:pt x="219543" y="427960"/>
                  </a:lnTo>
                  <a:lnTo>
                    <a:pt x="206829" y="433744"/>
                  </a:lnTo>
                  <a:lnTo>
                    <a:pt x="194115" y="439527"/>
                  </a:lnTo>
                  <a:lnTo>
                    <a:pt x="181401" y="445310"/>
                  </a:lnTo>
                  <a:lnTo>
                    <a:pt x="168687" y="451093"/>
                  </a:lnTo>
                  <a:lnTo>
                    <a:pt x="155973" y="456877"/>
                  </a:lnTo>
                  <a:lnTo>
                    <a:pt x="143259" y="462660"/>
                  </a:lnTo>
                  <a:lnTo>
                    <a:pt x="130545" y="468443"/>
                  </a:lnTo>
                  <a:lnTo>
                    <a:pt x="117831" y="474226"/>
                  </a:lnTo>
                  <a:lnTo>
                    <a:pt x="105117" y="480010"/>
                  </a:lnTo>
                  <a:lnTo>
                    <a:pt x="92403" y="485793"/>
                  </a:lnTo>
                  <a:lnTo>
                    <a:pt x="79689" y="491576"/>
                  </a:lnTo>
                  <a:lnTo>
                    <a:pt x="66975" y="497359"/>
                  </a:lnTo>
                  <a:lnTo>
                    <a:pt x="54261" y="503143"/>
                  </a:lnTo>
                  <a:lnTo>
                    <a:pt x="41547" y="508926"/>
                  </a:lnTo>
                  <a:lnTo>
                    <a:pt x="28833" y="514709"/>
                  </a:lnTo>
                  <a:lnTo>
                    <a:pt x="16119" y="520492"/>
                  </a:lnTo>
                  <a:lnTo>
                    <a:pt x="3404" y="526276"/>
                  </a:lnTo>
                  <a:lnTo>
                    <a:pt x="0" y="52782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6090794" y="5488523"/>
              <a:ext cx="143327" cy="131076"/>
            </a:xfrm>
            <a:custGeom>
              <a:avLst/>
              <a:pathLst>
                <a:path w="143327" h="131076">
                  <a:moveTo>
                    <a:pt x="83704" y="0"/>
                  </a:moveTo>
                  <a:lnTo>
                    <a:pt x="0" y="117173"/>
                  </a:lnTo>
                  <a:lnTo>
                    <a:pt x="143327" y="13107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3915701" y="4749381"/>
              <a:ext cx="3335477" cy="328490"/>
            </a:xfrm>
            <a:custGeom>
              <a:avLst/>
              <a:pathLst>
                <a:path w="3335477" h="328490">
                  <a:moveTo>
                    <a:pt x="3335477" y="328490"/>
                  </a:moveTo>
                  <a:lnTo>
                    <a:pt x="3300700" y="325065"/>
                  </a:lnTo>
                  <a:lnTo>
                    <a:pt x="3265923" y="321640"/>
                  </a:lnTo>
                  <a:lnTo>
                    <a:pt x="3231145" y="318215"/>
                  </a:lnTo>
                  <a:lnTo>
                    <a:pt x="3196368" y="314790"/>
                  </a:lnTo>
                  <a:lnTo>
                    <a:pt x="3161590" y="311365"/>
                  </a:lnTo>
                  <a:lnTo>
                    <a:pt x="3126813" y="307940"/>
                  </a:lnTo>
                  <a:lnTo>
                    <a:pt x="3092036" y="304515"/>
                  </a:lnTo>
                  <a:lnTo>
                    <a:pt x="3057258" y="301090"/>
                  </a:lnTo>
                  <a:lnTo>
                    <a:pt x="3022481" y="297665"/>
                  </a:lnTo>
                  <a:lnTo>
                    <a:pt x="2987704" y="294240"/>
                  </a:lnTo>
                  <a:lnTo>
                    <a:pt x="2952926" y="290815"/>
                  </a:lnTo>
                  <a:lnTo>
                    <a:pt x="2918149" y="287390"/>
                  </a:lnTo>
                  <a:lnTo>
                    <a:pt x="2883372" y="283965"/>
                  </a:lnTo>
                  <a:lnTo>
                    <a:pt x="2848594" y="280540"/>
                  </a:lnTo>
                  <a:lnTo>
                    <a:pt x="2813817" y="277115"/>
                  </a:lnTo>
                  <a:lnTo>
                    <a:pt x="2779040" y="273690"/>
                  </a:lnTo>
                  <a:lnTo>
                    <a:pt x="2744262" y="270265"/>
                  </a:lnTo>
                  <a:lnTo>
                    <a:pt x="2709485" y="266840"/>
                  </a:lnTo>
                  <a:lnTo>
                    <a:pt x="2674708" y="263415"/>
                  </a:lnTo>
                  <a:lnTo>
                    <a:pt x="2639930" y="259990"/>
                  </a:lnTo>
                  <a:lnTo>
                    <a:pt x="2605153" y="256565"/>
                  </a:lnTo>
                  <a:lnTo>
                    <a:pt x="2570376" y="253140"/>
                  </a:lnTo>
                  <a:lnTo>
                    <a:pt x="2535598" y="249715"/>
                  </a:lnTo>
                  <a:lnTo>
                    <a:pt x="2500821" y="246290"/>
                  </a:lnTo>
                  <a:lnTo>
                    <a:pt x="2466043" y="242865"/>
                  </a:lnTo>
                  <a:lnTo>
                    <a:pt x="2431266" y="239440"/>
                  </a:lnTo>
                  <a:lnTo>
                    <a:pt x="2396489" y="236015"/>
                  </a:lnTo>
                  <a:lnTo>
                    <a:pt x="2361711" y="232590"/>
                  </a:lnTo>
                  <a:lnTo>
                    <a:pt x="2326934" y="229165"/>
                  </a:lnTo>
                  <a:lnTo>
                    <a:pt x="2292157" y="225740"/>
                  </a:lnTo>
                  <a:lnTo>
                    <a:pt x="2257379" y="222315"/>
                  </a:lnTo>
                  <a:lnTo>
                    <a:pt x="2222602" y="218890"/>
                  </a:lnTo>
                  <a:lnTo>
                    <a:pt x="2187825" y="215465"/>
                  </a:lnTo>
                  <a:lnTo>
                    <a:pt x="2153047" y="212040"/>
                  </a:lnTo>
                  <a:lnTo>
                    <a:pt x="2118270" y="208615"/>
                  </a:lnTo>
                  <a:lnTo>
                    <a:pt x="2083493" y="205190"/>
                  </a:lnTo>
                  <a:lnTo>
                    <a:pt x="2048715" y="201765"/>
                  </a:lnTo>
                  <a:lnTo>
                    <a:pt x="2013938" y="198340"/>
                  </a:lnTo>
                  <a:lnTo>
                    <a:pt x="1979161" y="194915"/>
                  </a:lnTo>
                  <a:lnTo>
                    <a:pt x="1944383" y="191490"/>
                  </a:lnTo>
                  <a:lnTo>
                    <a:pt x="1909606" y="188065"/>
                  </a:lnTo>
                  <a:lnTo>
                    <a:pt x="1874828" y="184640"/>
                  </a:lnTo>
                  <a:lnTo>
                    <a:pt x="1840051" y="181215"/>
                  </a:lnTo>
                  <a:lnTo>
                    <a:pt x="1805274" y="177790"/>
                  </a:lnTo>
                  <a:lnTo>
                    <a:pt x="1770496" y="174365"/>
                  </a:lnTo>
                  <a:lnTo>
                    <a:pt x="1735719" y="170940"/>
                  </a:lnTo>
                  <a:lnTo>
                    <a:pt x="1700942" y="167515"/>
                  </a:lnTo>
                  <a:lnTo>
                    <a:pt x="1666164" y="164090"/>
                  </a:lnTo>
                  <a:lnTo>
                    <a:pt x="1631387" y="160665"/>
                  </a:lnTo>
                  <a:lnTo>
                    <a:pt x="1596610" y="157240"/>
                  </a:lnTo>
                  <a:lnTo>
                    <a:pt x="1561832" y="153815"/>
                  </a:lnTo>
                  <a:lnTo>
                    <a:pt x="1527055" y="150390"/>
                  </a:lnTo>
                  <a:lnTo>
                    <a:pt x="1492278" y="146965"/>
                  </a:lnTo>
                  <a:lnTo>
                    <a:pt x="1457500" y="143540"/>
                  </a:lnTo>
                  <a:lnTo>
                    <a:pt x="1422723" y="140115"/>
                  </a:lnTo>
                  <a:lnTo>
                    <a:pt x="1387946" y="136690"/>
                  </a:lnTo>
                  <a:lnTo>
                    <a:pt x="1353168" y="133265"/>
                  </a:lnTo>
                  <a:lnTo>
                    <a:pt x="1318391" y="129840"/>
                  </a:lnTo>
                  <a:lnTo>
                    <a:pt x="1283614" y="126415"/>
                  </a:lnTo>
                  <a:lnTo>
                    <a:pt x="1248836" y="122990"/>
                  </a:lnTo>
                  <a:lnTo>
                    <a:pt x="1214059" y="119565"/>
                  </a:lnTo>
                  <a:lnTo>
                    <a:pt x="1179281" y="116140"/>
                  </a:lnTo>
                  <a:lnTo>
                    <a:pt x="1144504" y="112715"/>
                  </a:lnTo>
                  <a:lnTo>
                    <a:pt x="1109727" y="109290"/>
                  </a:lnTo>
                  <a:lnTo>
                    <a:pt x="1074949" y="105865"/>
                  </a:lnTo>
                  <a:lnTo>
                    <a:pt x="1040172" y="102440"/>
                  </a:lnTo>
                  <a:lnTo>
                    <a:pt x="1005395" y="99015"/>
                  </a:lnTo>
                  <a:lnTo>
                    <a:pt x="970617" y="95590"/>
                  </a:lnTo>
                  <a:lnTo>
                    <a:pt x="935840" y="92165"/>
                  </a:lnTo>
                  <a:lnTo>
                    <a:pt x="901063" y="88740"/>
                  </a:lnTo>
                  <a:lnTo>
                    <a:pt x="866285" y="85315"/>
                  </a:lnTo>
                  <a:lnTo>
                    <a:pt x="831508" y="81890"/>
                  </a:lnTo>
                  <a:lnTo>
                    <a:pt x="796731" y="78465"/>
                  </a:lnTo>
                  <a:lnTo>
                    <a:pt x="761953" y="75040"/>
                  </a:lnTo>
                  <a:lnTo>
                    <a:pt x="727176" y="71615"/>
                  </a:lnTo>
                  <a:lnTo>
                    <a:pt x="692399" y="68190"/>
                  </a:lnTo>
                  <a:lnTo>
                    <a:pt x="657621" y="64765"/>
                  </a:lnTo>
                  <a:lnTo>
                    <a:pt x="622844" y="61340"/>
                  </a:lnTo>
                  <a:lnTo>
                    <a:pt x="588066" y="57915"/>
                  </a:lnTo>
                  <a:lnTo>
                    <a:pt x="553289" y="54490"/>
                  </a:lnTo>
                  <a:lnTo>
                    <a:pt x="518512" y="51065"/>
                  </a:lnTo>
                  <a:lnTo>
                    <a:pt x="483734" y="47640"/>
                  </a:lnTo>
                  <a:lnTo>
                    <a:pt x="448957" y="44215"/>
                  </a:lnTo>
                  <a:lnTo>
                    <a:pt x="414180" y="40790"/>
                  </a:lnTo>
                  <a:lnTo>
                    <a:pt x="379402" y="37365"/>
                  </a:lnTo>
                  <a:lnTo>
                    <a:pt x="344625" y="33940"/>
                  </a:lnTo>
                  <a:lnTo>
                    <a:pt x="309848" y="30515"/>
                  </a:lnTo>
                  <a:lnTo>
                    <a:pt x="275070" y="27090"/>
                  </a:lnTo>
                  <a:lnTo>
                    <a:pt x="240293" y="23665"/>
                  </a:lnTo>
                  <a:lnTo>
                    <a:pt x="205516" y="20239"/>
                  </a:lnTo>
                  <a:lnTo>
                    <a:pt x="170738" y="16814"/>
                  </a:lnTo>
                  <a:lnTo>
                    <a:pt x="135961" y="13389"/>
                  </a:lnTo>
                  <a:lnTo>
                    <a:pt x="101184" y="9964"/>
                  </a:lnTo>
                  <a:lnTo>
                    <a:pt x="66406" y="6539"/>
                  </a:lnTo>
                  <a:lnTo>
                    <a:pt x="31629" y="311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915701" y="4689950"/>
              <a:ext cx="131163" cy="143306"/>
            </a:xfrm>
            <a:custGeom>
              <a:avLst/>
              <a:pathLst>
                <a:path w="131163" h="143306">
                  <a:moveTo>
                    <a:pt x="131163" y="0"/>
                  </a:moveTo>
                  <a:lnTo>
                    <a:pt x="0" y="59430"/>
                  </a:lnTo>
                  <a:lnTo>
                    <a:pt x="117050" y="1433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000550" y="3385856"/>
              <a:ext cx="705375" cy="923883"/>
            </a:xfrm>
            <a:custGeom>
              <a:avLst/>
              <a:pathLst>
                <a:path w="705375" h="923883">
                  <a:moveTo>
                    <a:pt x="0" y="923883"/>
                  </a:moveTo>
                  <a:lnTo>
                    <a:pt x="7787" y="913684"/>
                  </a:lnTo>
                  <a:lnTo>
                    <a:pt x="15574" y="903485"/>
                  </a:lnTo>
                  <a:lnTo>
                    <a:pt x="23361" y="893286"/>
                  </a:lnTo>
                  <a:lnTo>
                    <a:pt x="31148" y="883086"/>
                  </a:lnTo>
                  <a:lnTo>
                    <a:pt x="38935" y="872887"/>
                  </a:lnTo>
                  <a:lnTo>
                    <a:pt x="46722" y="862688"/>
                  </a:lnTo>
                  <a:lnTo>
                    <a:pt x="54509" y="852489"/>
                  </a:lnTo>
                  <a:lnTo>
                    <a:pt x="62296" y="842289"/>
                  </a:lnTo>
                  <a:lnTo>
                    <a:pt x="70083" y="832090"/>
                  </a:lnTo>
                  <a:lnTo>
                    <a:pt x="77870" y="821891"/>
                  </a:lnTo>
                  <a:lnTo>
                    <a:pt x="85657" y="811692"/>
                  </a:lnTo>
                  <a:lnTo>
                    <a:pt x="93444" y="801492"/>
                  </a:lnTo>
                  <a:lnTo>
                    <a:pt x="101231" y="791293"/>
                  </a:lnTo>
                  <a:lnTo>
                    <a:pt x="109018" y="781094"/>
                  </a:lnTo>
                  <a:lnTo>
                    <a:pt x="116805" y="770895"/>
                  </a:lnTo>
                  <a:lnTo>
                    <a:pt x="124592" y="760695"/>
                  </a:lnTo>
                  <a:lnTo>
                    <a:pt x="132379" y="750496"/>
                  </a:lnTo>
                  <a:lnTo>
                    <a:pt x="140166" y="740297"/>
                  </a:lnTo>
                  <a:lnTo>
                    <a:pt x="147953" y="730098"/>
                  </a:lnTo>
                  <a:lnTo>
                    <a:pt x="155740" y="719898"/>
                  </a:lnTo>
                  <a:lnTo>
                    <a:pt x="163527" y="709699"/>
                  </a:lnTo>
                  <a:lnTo>
                    <a:pt x="171314" y="699500"/>
                  </a:lnTo>
                  <a:lnTo>
                    <a:pt x="179101" y="689301"/>
                  </a:lnTo>
                  <a:lnTo>
                    <a:pt x="186888" y="679101"/>
                  </a:lnTo>
                  <a:lnTo>
                    <a:pt x="194675" y="668902"/>
                  </a:lnTo>
                  <a:lnTo>
                    <a:pt x="202462" y="658703"/>
                  </a:lnTo>
                  <a:lnTo>
                    <a:pt x="210249" y="648504"/>
                  </a:lnTo>
                  <a:lnTo>
                    <a:pt x="218036" y="638305"/>
                  </a:lnTo>
                  <a:lnTo>
                    <a:pt x="225823" y="628105"/>
                  </a:lnTo>
                  <a:lnTo>
                    <a:pt x="233610" y="617906"/>
                  </a:lnTo>
                  <a:lnTo>
                    <a:pt x="241397" y="607707"/>
                  </a:lnTo>
                  <a:lnTo>
                    <a:pt x="249184" y="597508"/>
                  </a:lnTo>
                  <a:lnTo>
                    <a:pt x="256971" y="587308"/>
                  </a:lnTo>
                  <a:lnTo>
                    <a:pt x="264758" y="577109"/>
                  </a:lnTo>
                  <a:lnTo>
                    <a:pt x="272545" y="566910"/>
                  </a:lnTo>
                  <a:lnTo>
                    <a:pt x="280332" y="556711"/>
                  </a:lnTo>
                  <a:lnTo>
                    <a:pt x="288119" y="546511"/>
                  </a:lnTo>
                  <a:lnTo>
                    <a:pt x="295906" y="536312"/>
                  </a:lnTo>
                  <a:lnTo>
                    <a:pt x="303693" y="526113"/>
                  </a:lnTo>
                  <a:lnTo>
                    <a:pt x="311480" y="515914"/>
                  </a:lnTo>
                  <a:lnTo>
                    <a:pt x="319267" y="505714"/>
                  </a:lnTo>
                  <a:lnTo>
                    <a:pt x="327054" y="495515"/>
                  </a:lnTo>
                  <a:lnTo>
                    <a:pt x="334841" y="485316"/>
                  </a:lnTo>
                  <a:lnTo>
                    <a:pt x="342628" y="475117"/>
                  </a:lnTo>
                  <a:lnTo>
                    <a:pt x="350415" y="464917"/>
                  </a:lnTo>
                  <a:lnTo>
                    <a:pt x="358202" y="454718"/>
                  </a:lnTo>
                  <a:lnTo>
                    <a:pt x="365989" y="444519"/>
                  </a:lnTo>
                  <a:lnTo>
                    <a:pt x="373776" y="434320"/>
                  </a:lnTo>
                  <a:lnTo>
                    <a:pt x="381563" y="424120"/>
                  </a:lnTo>
                  <a:lnTo>
                    <a:pt x="389350" y="413921"/>
                  </a:lnTo>
                  <a:lnTo>
                    <a:pt x="397137" y="403722"/>
                  </a:lnTo>
                  <a:lnTo>
                    <a:pt x="404924" y="393523"/>
                  </a:lnTo>
                  <a:lnTo>
                    <a:pt x="412711" y="383324"/>
                  </a:lnTo>
                  <a:lnTo>
                    <a:pt x="420498" y="373124"/>
                  </a:lnTo>
                  <a:lnTo>
                    <a:pt x="428285" y="362925"/>
                  </a:lnTo>
                  <a:lnTo>
                    <a:pt x="436072" y="352726"/>
                  </a:lnTo>
                  <a:lnTo>
                    <a:pt x="443859" y="342527"/>
                  </a:lnTo>
                  <a:lnTo>
                    <a:pt x="451646" y="332327"/>
                  </a:lnTo>
                  <a:lnTo>
                    <a:pt x="459433" y="322128"/>
                  </a:lnTo>
                  <a:lnTo>
                    <a:pt x="467220" y="311929"/>
                  </a:lnTo>
                  <a:lnTo>
                    <a:pt x="475007" y="301730"/>
                  </a:lnTo>
                  <a:lnTo>
                    <a:pt x="482794" y="291530"/>
                  </a:lnTo>
                  <a:lnTo>
                    <a:pt x="490581" y="281331"/>
                  </a:lnTo>
                  <a:lnTo>
                    <a:pt x="498368" y="271132"/>
                  </a:lnTo>
                  <a:lnTo>
                    <a:pt x="506155" y="260933"/>
                  </a:lnTo>
                  <a:lnTo>
                    <a:pt x="513942" y="250733"/>
                  </a:lnTo>
                  <a:lnTo>
                    <a:pt x="521729" y="240534"/>
                  </a:lnTo>
                  <a:lnTo>
                    <a:pt x="529516" y="230335"/>
                  </a:lnTo>
                  <a:lnTo>
                    <a:pt x="537303" y="220136"/>
                  </a:lnTo>
                  <a:lnTo>
                    <a:pt x="545090" y="209936"/>
                  </a:lnTo>
                  <a:lnTo>
                    <a:pt x="552877" y="199737"/>
                  </a:lnTo>
                  <a:lnTo>
                    <a:pt x="560664" y="189538"/>
                  </a:lnTo>
                  <a:lnTo>
                    <a:pt x="568451" y="179339"/>
                  </a:lnTo>
                  <a:lnTo>
                    <a:pt x="576238" y="169139"/>
                  </a:lnTo>
                  <a:lnTo>
                    <a:pt x="584025" y="158940"/>
                  </a:lnTo>
                  <a:lnTo>
                    <a:pt x="591812" y="148741"/>
                  </a:lnTo>
                  <a:lnTo>
                    <a:pt x="599599" y="138542"/>
                  </a:lnTo>
                  <a:lnTo>
                    <a:pt x="607386" y="128343"/>
                  </a:lnTo>
                  <a:lnTo>
                    <a:pt x="615173" y="118143"/>
                  </a:lnTo>
                  <a:lnTo>
                    <a:pt x="622960" y="107944"/>
                  </a:lnTo>
                  <a:lnTo>
                    <a:pt x="630747" y="97745"/>
                  </a:lnTo>
                  <a:lnTo>
                    <a:pt x="638534" y="87546"/>
                  </a:lnTo>
                  <a:lnTo>
                    <a:pt x="646321" y="77346"/>
                  </a:lnTo>
                  <a:lnTo>
                    <a:pt x="654108" y="67147"/>
                  </a:lnTo>
                  <a:lnTo>
                    <a:pt x="661895" y="56948"/>
                  </a:lnTo>
                  <a:lnTo>
                    <a:pt x="669682" y="46749"/>
                  </a:lnTo>
                  <a:lnTo>
                    <a:pt x="677469" y="36549"/>
                  </a:lnTo>
                  <a:lnTo>
                    <a:pt x="685256" y="26350"/>
                  </a:lnTo>
                  <a:lnTo>
                    <a:pt x="693044" y="16151"/>
                  </a:lnTo>
                  <a:lnTo>
                    <a:pt x="700831" y="5952"/>
                  </a:lnTo>
                  <a:lnTo>
                    <a:pt x="7053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573020" y="3385856"/>
              <a:ext cx="132904" cy="142813"/>
            </a:xfrm>
            <a:custGeom>
              <a:avLst/>
              <a:pathLst>
                <a:path w="132904" h="142813">
                  <a:moveTo>
                    <a:pt x="114454" y="142813"/>
                  </a:moveTo>
                  <a:lnTo>
                    <a:pt x="132904" y="0"/>
                  </a:lnTo>
                  <a:lnTo>
                    <a:pt x="0" y="554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3192068" y="4309739"/>
              <a:ext cx="808481" cy="538523"/>
            </a:xfrm>
            <a:custGeom>
              <a:avLst/>
              <a:pathLst>
                <a:path w="808481" h="538523">
                  <a:moveTo>
                    <a:pt x="808481" y="0"/>
                  </a:moveTo>
                  <a:lnTo>
                    <a:pt x="799406" y="6044"/>
                  </a:lnTo>
                  <a:lnTo>
                    <a:pt x="790332" y="12088"/>
                  </a:lnTo>
                  <a:lnTo>
                    <a:pt x="781258" y="18133"/>
                  </a:lnTo>
                  <a:lnTo>
                    <a:pt x="772183" y="24177"/>
                  </a:lnTo>
                  <a:lnTo>
                    <a:pt x="763109" y="30221"/>
                  </a:lnTo>
                  <a:lnTo>
                    <a:pt x="754034" y="36266"/>
                  </a:lnTo>
                  <a:lnTo>
                    <a:pt x="744960" y="42310"/>
                  </a:lnTo>
                  <a:lnTo>
                    <a:pt x="735885" y="48355"/>
                  </a:lnTo>
                  <a:lnTo>
                    <a:pt x="726811" y="54399"/>
                  </a:lnTo>
                  <a:lnTo>
                    <a:pt x="717737" y="60443"/>
                  </a:lnTo>
                  <a:lnTo>
                    <a:pt x="708662" y="66488"/>
                  </a:lnTo>
                  <a:lnTo>
                    <a:pt x="699588" y="72532"/>
                  </a:lnTo>
                  <a:lnTo>
                    <a:pt x="690513" y="78577"/>
                  </a:lnTo>
                  <a:lnTo>
                    <a:pt x="681439" y="84621"/>
                  </a:lnTo>
                  <a:lnTo>
                    <a:pt x="672365" y="90665"/>
                  </a:lnTo>
                  <a:lnTo>
                    <a:pt x="663290" y="96710"/>
                  </a:lnTo>
                  <a:lnTo>
                    <a:pt x="654216" y="102754"/>
                  </a:lnTo>
                  <a:lnTo>
                    <a:pt x="645141" y="108799"/>
                  </a:lnTo>
                  <a:lnTo>
                    <a:pt x="636067" y="114843"/>
                  </a:lnTo>
                  <a:lnTo>
                    <a:pt x="626993" y="120887"/>
                  </a:lnTo>
                  <a:lnTo>
                    <a:pt x="617918" y="126932"/>
                  </a:lnTo>
                  <a:lnTo>
                    <a:pt x="608844" y="132976"/>
                  </a:lnTo>
                  <a:lnTo>
                    <a:pt x="599769" y="139021"/>
                  </a:lnTo>
                  <a:lnTo>
                    <a:pt x="590695" y="145065"/>
                  </a:lnTo>
                  <a:lnTo>
                    <a:pt x="581621" y="151109"/>
                  </a:lnTo>
                  <a:lnTo>
                    <a:pt x="572546" y="157154"/>
                  </a:lnTo>
                  <a:lnTo>
                    <a:pt x="563472" y="163198"/>
                  </a:lnTo>
                  <a:lnTo>
                    <a:pt x="554397" y="169243"/>
                  </a:lnTo>
                  <a:lnTo>
                    <a:pt x="545323" y="175287"/>
                  </a:lnTo>
                  <a:lnTo>
                    <a:pt x="536248" y="181331"/>
                  </a:lnTo>
                  <a:lnTo>
                    <a:pt x="527174" y="187376"/>
                  </a:lnTo>
                  <a:lnTo>
                    <a:pt x="518100" y="193420"/>
                  </a:lnTo>
                  <a:lnTo>
                    <a:pt x="509025" y="199465"/>
                  </a:lnTo>
                  <a:lnTo>
                    <a:pt x="499951" y="205509"/>
                  </a:lnTo>
                  <a:lnTo>
                    <a:pt x="490876" y="211553"/>
                  </a:lnTo>
                  <a:lnTo>
                    <a:pt x="481802" y="217598"/>
                  </a:lnTo>
                  <a:lnTo>
                    <a:pt x="472728" y="223642"/>
                  </a:lnTo>
                  <a:lnTo>
                    <a:pt x="463653" y="229687"/>
                  </a:lnTo>
                  <a:lnTo>
                    <a:pt x="454579" y="235731"/>
                  </a:lnTo>
                  <a:lnTo>
                    <a:pt x="445504" y="241775"/>
                  </a:lnTo>
                  <a:lnTo>
                    <a:pt x="436430" y="247820"/>
                  </a:lnTo>
                  <a:lnTo>
                    <a:pt x="427356" y="253864"/>
                  </a:lnTo>
                  <a:lnTo>
                    <a:pt x="418281" y="259909"/>
                  </a:lnTo>
                  <a:lnTo>
                    <a:pt x="409207" y="265953"/>
                  </a:lnTo>
                  <a:lnTo>
                    <a:pt x="400132" y="271997"/>
                  </a:lnTo>
                  <a:lnTo>
                    <a:pt x="391058" y="278042"/>
                  </a:lnTo>
                  <a:lnTo>
                    <a:pt x="381984" y="284086"/>
                  </a:lnTo>
                  <a:lnTo>
                    <a:pt x="372909" y="290131"/>
                  </a:lnTo>
                  <a:lnTo>
                    <a:pt x="363835" y="296175"/>
                  </a:lnTo>
                  <a:lnTo>
                    <a:pt x="354760" y="302219"/>
                  </a:lnTo>
                  <a:lnTo>
                    <a:pt x="345686" y="308264"/>
                  </a:lnTo>
                  <a:lnTo>
                    <a:pt x="336611" y="314308"/>
                  </a:lnTo>
                  <a:lnTo>
                    <a:pt x="327537" y="320353"/>
                  </a:lnTo>
                  <a:lnTo>
                    <a:pt x="318463" y="326397"/>
                  </a:lnTo>
                  <a:lnTo>
                    <a:pt x="309388" y="332441"/>
                  </a:lnTo>
                  <a:lnTo>
                    <a:pt x="300314" y="338486"/>
                  </a:lnTo>
                  <a:lnTo>
                    <a:pt x="291239" y="344530"/>
                  </a:lnTo>
                  <a:lnTo>
                    <a:pt x="282165" y="350575"/>
                  </a:lnTo>
                  <a:lnTo>
                    <a:pt x="273091" y="356619"/>
                  </a:lnTo>
                  <a:lnTo>
                    <a:pt x="264016" y="362663"/>
                  </a:lnTo>
                  <a:lnTo>
                    <a:pt x="254942" y="368708"/>
                  </a:lnTo>
                  <a:lnTo>
                    <a:pt x="245867" y="374752"/>
                  </a:lnTo>
                  <a:lnTo>
                    <a:pt x="236793" y="380797"/>
                  </a:lnTo>
                  <a:lnTo>
                    <a:pt x="227719" y="386841"/>
                  </a:lnTo>
                  <a:lnTo>
                    <a:pt x="218644" y="392885"/>
                  </a:lnTo>
                  <a:lnTo>
                    <a:pt x="209570" y="398930"/>
                  </a:lnTo>
                  <a:lnTo>
                    <a:pt x="200495" y="404974"/>
                  </a:lnTo>
                  <a:lnTo>
                    <a:pt x="191421" y="411018"/>
                  </a:lnTo>
                  <a:lnTo>
                    <a:pt x="182347" y="417063"/>
                  </a:lnTo>
                  <a:lnTo>
                    <a:pt x="173272" y="423107"/>
                  </a:lnTo>
                  <a:lnTo>
                    <a:pt x="164198" y="429152"/>
                  </a:lnTo>
                  <a:lnTo>
                    <a:pt x="155123" y="435196"/>
                  </a:lnTo>
                  <a:lnTo>
                    <a:pt x="146049" y="441240"/>
                  </a:lnTo>
                  <a:lnTo>
                    <a:pt x="136974" y="447285"/>
                  </a:lnTo>
                  <a:lnTo>
                    <a:pt x="127900" y="453329"/>
                  </a:lnTo>
                  <a:lnTo>
                    <a:pt x="118826" y="459374"/>
                  </a:lnTo>
                  <a:lnTo>
                    <a:pt x="109751" y="465418"/>
                  </a:lnTo>
                  <a:lnTo>
                    <a:pt x="100677" y="471462"/>
                  </a:lnTo>
                  <a:lnTo>
                    <a:pt x="91602" y="477507"/>
                  </a:lnTo>
                  <a:lnTo>
                    <a:pt x="82528" y="483551"/>
                  </a:lnTo>
                  <a:lnTo>
                    <a:pt x="73454" y="489596"/>
                  </a:lnTo>
                  <a:lnTo>
                    <a:pt x="64379" y="495640"/>
                  </a:lnTo>
                  <a:lnTo>
                    <a:pt x="55305" y="501684"/>
                  </a:lnTo>
                  <a:lnTo>
                    <a:pt x="46230" y="507729"/>
                  </a:lnTo>
                  <a:lnTo>
                    <a:pt x="37156" y="513773"/>
                  </a:lnTo>
                  <a:lnTo>
                    <a:pt x="28082" y="519818"/>
                  </a:lnTo>
                  <a:lnTo>
                    <a:pt x="19007" y="525862"/>
                  </a:lnTo>
                  <a:lnTo>
                    <a:pt x="9933" y="531906"/>
                  </a:lnTo>
                  <a:lnTo>
                    <a:pt x="858" y="537951"/>
                  </a:lnTo>
                  <a:lnTo>
                    <a:pt x="0" y="53852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3192068" y="4719205"/>
              <a:ext cx="143705" cy="129057"/>
            </a:xfrm>
            <a:custGeom>
              <a:avLst/>
              <a:pathLst>
                <a:path w="143705" h="129057">
                  <a:moveTo>
                    <a:pt x="63875" y="0"/>
                  </a:moveTo>
                  <a:lnTo>
                    <a:pt x="0" y="129057"/>
                  </a:lnTo>
                  <a:lnTo>
                    <a:pt x="143705" y="1198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000550" y="4309739"/>
              <a:ext cx="2543329" cy="955994"/>
            </a:xfrm>
            <a:custGeom>
              <a:avLst/>
              <a:pathLst>
                <a:path w="2543329" h="955994">
                  <a:moveTo>
                    <a:pt x="0" y="0"/>
                  </a:moveTo>
                  <a:lnTo>
                    <a:pt x="26711" y="10040"/>
                  </a:lnTo>
                  <a:lnTo>
                    <a:pt x="53422" y="20080"/>
                  </a:lnTo>
                  <a:lnTo>
                    <a:pt x="80134" y="30121"/>
                  </a:lnTo>
                  <a:lnTo>
                    <a:pt x="106845" y="40161"/>
                  </a:lnTo>
                  <a:lnTo>
                    <a:pt x="133556" y="50201"/>
                  </a:lnTo>
                  <a:lnTo>
                    <a:pt x="160268" y="60242"/>
                  </a:lnTo>
                  <a:lnTo>
                    <a:pt x="186979" y="70282"/>
                  </a:lnTo>
                  <a:lnTo>
                    <a:pt x="213690" y="80322"/>
                  </a:lnTo>
                  <a:lnTo>
                    <a:pt x="240402" y="90363"/>
                  </a:lnTo>
                  <a:lnTo>
                    <a:pt x="267113" y="100403"/>
                  </a:lnTo>
                  <a:lnTo>
                    <a:pt x="293824" y="110443"/>
                  </a:lnTo>
                  <a:lnTo>
                    <a:pt x="320536" y="120484"/>
                  </a:lnTo>
                  <a:lnTo>
                    <a:pt x="347247" y="130524"/>
                  </a:lnTo>
                  <a:lnTo>
                    <a:pt x="373958" y="140564"/>
                  </a:lnTo>
                  <a:lnTo>
                    <a:pt x="400670" y="150605"/>
                  </a:lnTo>
                  <a:lnTo>
                    <a:pt x="427381" y="160645"/>
                  </a:lnTo>
                  <a:lnTo>
                    <a:pt x="454092" y="170685"/>
                  </a:lnTo>
                  <a:lnTo>
                    <a:pt x="480804" y="180726"/>
                  </a:lnTo>
                  <a:lnTo>
                    <a:pt x="507515" y="190766"/>
                  </a:lnTo>
                  <a:lnTo>
                    <a:pt x="534227" y="200806"/>
                  </a:lnTo>
                  <a:lnTo>
                    <a:pt x="560938" y="210847"/>
                  </a:lnTo>
                  <a:lnTo>
                    <a:pt x="587649" y="220887"/>
                  </a:lnTo>
                  <a:lnTo>
                    <a:pt x="614361" y="230927"/>
                  </a:lnTo>
                  <a:lnTo>
                    <a:pt x="641072" y="240968"/>
                  </a:lnTo>
                  <a:lnTo>
                    <a:pt x="667783" y="251008"/>
                  </a:lnTo>
                  <a:lnTo>
                    <a:pt x="694495" y="261048"/>
                  </a:lnTo>
                  <a:lnTo>
                    <a:pt x="721206" y="271089"/>
                  </a:lnTo>
                  <a:lnTo>
                    <a:pt x="747917" y="281129"/>
                  </a:lnTo>
                  <a:lnTo>
                    <a:pt x="774629" y="291169"/>
                  </a:lnTo>
                  <a:lnTo>
                    <a:pt x="801340" y="301210"/>
                  </a:lnTo>
                  <a:lnTo>
                    <a:pt x="828051" y="311250"/>
                  </a:lnTo>
                  <a:lnTo>
                    <a:pt x="854763" y="321290"/>
                  </a:lnTo>
                  <a:lnTo>
                    <a:pt x="881474" y="331331"/>
                  </a:lnTo>
                  <a:lnTo>
                    <a:pt x="908185" y="341371"/>
                  </a:lnTo>
                  <a:lnTo>
                    <a:pt x="934897" y="351411"/>
                  </a:lnTo>
                  <a:lnTo>
                    <a:pt x="961608" y="361452"/>
                  </a:lnTo>
                  <a:lnTo>
                    <a:pt x="988319" y="371492"/>
                  </a:lnTo>
                  <a:lnTo>
                    <a:pt x="1015031" y="381532"/>
                  </a:lnTo>
                  <a:lnTo>
                    <a:pt x="1041742" y="391573"/>
                  </a:lnTo>
                  <a:lnTo>
                    <a:pt x="1068454" y="401613"/>
                  </a:lnTo>
                  <a:lnTo>
                    <a:pt x="1095165" y="411653"/>
                  </a:lnTo>
                  <a:lnTo>
                    <a:pt x="1121876" y="421694"/>
                  </a:lnTo>
                  <a:lnTo>
                    <a:pt x="1148588" y="431734"/>
                  </a:lnTo>
                  <a:lnTo>
                    <a:pt x="1175299" y="441774"/>
                  </a:lnTo>
                  <a:lnTo>
                    <a:pt x="1202010" y="451815"/>
                  </a:lnTo>
                  <a:lnTo>
                    <a:pt x="1228722" y="461855"/>
                  </a:lnTo>
                  <a:lnTo>
                    <a:pt x="1255433" y="471895"/>
                  </a:lnTo>
                  <a:lnTo>
                    <a:pt x="1282144" y="481936"/>
                  </a:lnTo>
                  <a:lnTo>
                    <a:pt x="1308856" y="491976"/>
                  </a:lnTo>
                  <a:lnTo>
                    <a:pt x="1335567" y="502016"/>
                  </a:lnTo>
                  <a:lnTo>
                    <a:pt x="1362278" y="512057"/>
                  </a:lnTo>
                  <a:lnTo>
                    <a:pt x="1388990" y="522097"/>
                  </a:lnTo>
                  <a:lnTo>
                    <a:pt x="1415701" y="532138"/>
                  </a:lnTo>
                  <a:lnTo>
                    <a:pt x="1442412" y="542178"/>
                  </a:lnTo>
                  <a:lnTo>
                    <a:pt x="1469124" y="552218"/>
                  </a:lnTo>
                  <a:lnTo>
                    <a:pt x="1495835" y="562259"/>
                  </a:lnTo>
                  <a:lnTo>
                    <a:pt x="1522546" y="572299"/>
                  </a:lnTo>
                  <a:lnTo>
                    <a:pt x="1549258" y="582339"/>
                  </a:lnTo>
                  <a:lnTo>
                    <a:pt x="1575969" y="592380"/>
                  </a:lnTo>
                  <a:lnTo>
                    <a:pt x="1602681" y="602420"/>
                  </a:lnTo>
                  <a:lnTo>
                    <a:pt x="1629392" y="612460"/>
                  </a:lnTo>
                  <a:lnTo>
                    <a:pt x="1656103" y="622501"/>
                  </a:lnTo>
                  <a:lnTo>
                    <a:pt x="1682815" y="632541"/>
                  </a:lnTo>
                  <a:lnTo>
                    <a:pt x="1709526" y="642581"/>
                  </a:lnTo>
                  <a:lnTo>
                    <a:pt x="1736237" y="652622"/>
                  </a:lnTo>
                  <a:lnTo>
                    <a:pt x="1762949" y="662662"/>
                  </a:lnTo>
                  <a:lnTo>
                    <a:pt x="1789660" y="672702"/>
                  </a:lnTo>
                  <a:lnTo>
                    <a:pt x="1816371" y="682743"/>
                  </a:lnTo>
                  <a:lnTo>
                    <a:pt x="1843083" y="692783"/>
                  </a:lnTo>
                  <a:lnTo>
                    <a:pt x="1869794" y="702823"/>
                  </a:lnTo>
                  <a:lnTo>
                    <a:pt x="1896505" y="712864"/>
                  </a:lnTo>
                  <a:lnTo>
                    <a:pt x="1923217" y="722904"/>
                  </a:lnTo>
                  <a:lnTo>
                    <a:pt x="1949928" y="732944"/>
                  </a:lnTo>
                  <a:lnTo>
                    <a:pt x="1976639" y="742985"/>
                  </a:lnTo>
                  <a:lnTo>
                    <a:pt x="2003351" y="753025"/>
                  </a:lnTo>
                  <a:lnTo>
                    <a:pt x="2030062" y="763065"/>
                  </a:lnTo>
                  <a:lnTo>
                    <a:pt x="2056773" y="773106"/>
                  </a:lnTo>
                  <a:lnTo>
                    <a:pt x="2083485" y="783146"/>
                  </a:lnTo>
                  <a:lnTo>
                    <a:pt x="2110196" y="793186"/>
                  </a:lnTo>
                  <a:lnTo>
                    <a:pt x="2136908" y="803227"/>
                  </a:lnTo>
                  <a:lnTo>
                    <a:pt x="2163619" y="813267"/>
                  </a:lnTo>
                  <a:lnTo>
                    <a:pt x="2190330" y="823307"/>
                  </a:lnTo>
                  <a:lnTo>
                    <a:pt x="2217042" y="833348"/>
                  </a:lnTo>
                  <a:lnTo>
                    <a:pt x="2243753" y="843388"/>
                  </a:lnTo>
                  <a:lnTo>
                    <a:pt x="2270464" y="853428"/>
                  </a:lnTo>
                  <a:lnTo>
                    <a:pt x="2297176" y="863469"/>
                  </a:lnTo>
                  <a:lnTo>
                    <a:pt x="2323887" y="873509"/>
                  </a:lnTo>
                  <a:lnTo>
                    <a:pt x="2350598" y="883549"/>
                  </a:lnTo>
                  <a:lnTo>
                    <a:pt x="2377310" y="893590"/>
                  </a:lnTo>
                  <a:lnTo>
                    <a:pt x="2404021" y="903630"/>
                  </a:lnTo>
                  <a:lnTo>
                    <a:pt x="2430732" y="913670"/>
                  </a:lnTo>
                  <a:lnTo>
                    <a:pt x="2457444" y="923711"/>
                  </a:lnTo>
                  <a:lnTo>
                    <a:pt x="2484155" y="933751"/>
                  </a:lnTo>
                  <a:lnTo>
                    <a:pt x="2510866" y="943791"/>
                  </a:lnTo>
                  <a:lnTo>
                    <a:pt x="2537578" y="953832"/>
                  </a:lnTo>
                  <a:lnTo>
                    <a:pt x="2543329" y="955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6401813" y="5154459"/>
              <a:ext cx="142066" cy="134792"/>
            </a:xfrm>
            <a:custGeom>
              <a:avLst/>
              <a:pathLst>
                <a:path w="142066" h="134792">
                  <a:moveTo>
                    <a:pt x="0" y="134792"/>
                  </a:moveTo>
                  <a:lnTo>
                    <a:pt x="142066" y="111274"/>
                  </a:lnTo>
                  <a:lnTo>
                    <a:pt x="506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409650" y="4309739"/>
              <a:ext cx="1590899" cy="524951"/>
            </a:xfrm>
            <a:custGeom>
              <a:avLst/>
              <a:pathLst>
                <a:path w="1590899" h="524951">
                  <a:moveTo>
                    <a:pt x="1590899" y="0"/>
                  </a:moveTo>
                  <a:lnTo>
                    <a:pt x="1573793" y="5644"/>
                  </a:lnTo>
                  <a:lnTo>
                    <a:pt x="1556688" y="11288"/>
                  </a:lnTo>
                  <a:lnTo>
                    <a:pt x="1539582" y="16933"/>
                  </a:lnTo>
                  <a:lnTo>
                    <a:pt x="1522476" y="22577"/>
                  </a:lnTo>
                  <a:lnTo>
                    <a:pt x="1505371" y="28221"/>
                  </a:lnTo>
                  <a:lnTo>
                    <a:pt x="1488265" y="33866"/>
                  </a:lnTo>
                  <a:lnTo>
                    <a:pt x="1471159" y="39510"/>
                  </a:lnTo>
                  <a:lnTo>
                    <a:pt x="1454054" y="45154"/>
                  </a:lnTo>
                  <a:lnTo>
                    <a:pt x="1436948" y="50799"/>
                  </a:lnTo>
                  <a:lnTo>
                    <a:pt x="1419842" y="56443"/>
                  </a:lnTo>
                  <a:lnTo>
                    <a:pt x="1402737" y="62088"/>
                  </a:lnTo>
                  <a:lnTo>
                    <a:pt x="1385631" y="67732"/>
                  </a:lnTo>
                  <a:lnTo>
                    <a:pt x="1368525" y="73376"/>
                  </a:lnTo>
                  <a:lnTo>
                    <a:pt x="1351420" y="79021"/>
                  </a:lnTo>
                  <a:lnTo>
                    <a:pt x="1334314" y="84665"/>
                  </a:lnTo>
                  <a:lnTo>
                    <a:pt x="1317208" y="90309"/>
                  </a:lnTo>
                  <a:lnTo>
                    <a:pt x="1300103" y="95954"/>
                  </a:lnTo>
                  <a:lnTo>
                    <a:pt x="1282997" y="101598"/>
                  </a:lnTo>
                  <a:lnTo>
                    <a:pt x="1265891" y="107243"/>
                  </a:lnTo>
                  <a:lnTo>
                    <a:pt x="1248786" y="112887"/>
                  </a:lnTo>
                  <a:lnTo>
                    <a:pt x="1231680" y="118531"/>
                  </a:lnTo>
                  <a:lnTo>
                    <a:pt x="1214575" y="124176"/>
                  </a:lnTo>
                  <a:lnTo>
                    <a:pt x="1197469" y="129820"/>
                  </a:lnTo>
                  <a:lnTo>
                    <a:pt x="1180363" y="135464"/>
                  </a:lnTo>
                  <a:lnTo>
                    <a:pt x="1163258" y="141109"/>
                  </a:lnTo>
                  <a:lnTo>
                    <a:pt x="1146152" y="146753"/>
                  </a:lnTo>
                  <a:lnTo>
                    <a:pt x="1129046" y="152398"/>
                  </a:lnTo>
                  <a:lnTo>
                    <a:pt x="1111941" y="158042"/>
                  </a:lnTo>
                  <a:lnTo>
                    <a:pt x="1094835" y="163686"/>
                  </a:lnTo>
                  <a:lnTo>
                    <a:pt x="1077729" y="169331"/>
                  </a:lnTo>
                  <a:lnTo>
                    <a:pt x="1060624" y="174975"/>
                  </a:lnTo>
                  <a:lnTo>
                    <a:pt x="1043518" y="180619"/>
                  </a:lnTo>
                  <a:lnTo>
                    <a:pt x="1026412" y="186264"/>
                  </a:lnTo>
                  <a:lnTo>
                    <a:pt x="1009307" y="191908"/>
                  </a:lnTo>
                  <a:lnTo>
                    <a:pt x="992201" y="197553"/>
                  </a:lnTo>
                  <a:lnTo>
                    <a:pt x="975095" y="203197"/>
                  </a:lnTo>
                  <a:lnTo>
                    <a:pt x="957990" y="208841"/>
                  </a:lnTo>
                  <a:lnTo>
                    <a:pt x="940884" y="214486"/>
                  </a:lnTo>
                  <a:lnTo>
                    <a:pt x="923778" y="220130"/>
                  </a:lnTo>
                  <a:lnTo>
                    <a:pt x="906673" y="225774"/>
                  </a:lnTo>
                  <a:lnTo>
                    <a:pt x="889567" y="231419"/>
                  </a:lnTo>
                  <a:lnTo>
                    <a:pt x="872461" y="237063"/>
                  </a:lnTo>
                  <a:lnTo>
                    <a:pt x="855356" y="242708"/>
                  </a:lnTo>
                  <a:lnTo>
                    <a:pt x="838250" y="248352"/>
                  </a:lnTo>
                  <a:lnTo>
                    <a:pt x="821144" y="253996"/>
                  </a:lnTo>
                  <a:lnTo>
                    <a:pt x="804039" y="259641"/>
                  </a:lnTo>
                  <a:lnTo>
                    <a:pt x="786933" y="265285"/>
                  </a:lnTo>
                  <a:lnTo>
                    <a:pt x="769827" y="270929"/>
                  </a:lnTo>
                  <a:lnTo>
                    <a:pt x="752722" y="276574"/>
                  </a:lnTo>
                  <a:lnTo>
                    <a:pt x="735616" y="282218"/>
                  </a:lnTo>
                  <a:lnTo>
                    <a:pt x="718510" y="287863"/>
                  </a:lnTo>
                  <a:lnTo>
                    <a:pt x="701405" y="293507"/>
                  </a:lnTo>
                  <a:lnTo>
                    <a:pt x="684299" y="299151"/>
                  </a:lnTo>
                  <a:lnTo>
                    <a:pt x="667193" y="304796"/>
                  </a:lnTo>
                  <a:lnTo>
                    <a:pt x="650088" y="310440"/>
                  </a:lnTo>
                  <a:lnTo>
                    <a:pt x="632982" y="316084"/>
                  </a:lnTo>
                  <a:lnTo>
                    <a:pt x="615876" y="321729"/>
                  </a:lnTo>
                  <a:lnTo>
                    <a:pt x="598771" y="327373"/>
                  </a:lnTo>
                  <a:lnTo>
                    <a:pt x="581665" y="333018"/>
                  </a:lnTo>
                  <a:lnTo>
                    <a:pt x="564559" y="338662"/>
                  </a:lnTo>
                  <a:lnTo>
                    <a:pt x="547454" y="344306"/>
                  </a:lnTo>
                  <a:lnTo>
                    <a:pt x="530348" y="349951"/>
                  </a:lnTo>
                  <a:lnTo>
                    <a:pt x="513242" y="355595"/>
                  </a:lnTo>
                  <a:lnTo>
                    <a:pt x="496137" y="361239"/>
                  </a:lnTo>
                  <a:lnTo>
                    <a:pt x="479031" y="366884"/>
                  </a:lnTo>
                  <a:lnTo>
                    <a:pt x="461925" y="372528"/>
                  </a:lnTo>
                  <a:lnTo>
                    <a:pt x="444820" y="378173"/>
                  </a:lnTo>
                  <a:lnTo>
                    <a:pt x="427714" y="383817"/>
                  </a:lnTo>
                  <a:lnTo>
                    <a:pt x="410609" y="389461"/>
                  </a:lnTo>
                  <a:lnTo>
                    <a:pt x="393503" y="395106"/>
                  </a:lnTo>
                  <a:lnTo>
                    <a:pt x="376397" y="400750"/>
                  </a:lnTo>
                  <a:lnTo>
                    <a:pt x="359292" y="406394"/>
                  </a:lnTo>
                  <a:lnTo>
                    <a:pt x="342186" y="412039"/>
                  </a:lnTo>
                  <a:lnTo>
                    <a:pt x="325080" y="417683"/>
                  </a:lnTo>
                  <a:lnTo>
                    <a:pt x="307975" y="423328"/>
                  </a:lnTo>
                  <a:lnTo>
                    <a:pt x="290869" y="428972"/>
                  </a:lnTo>
                  <a:lnTo>
                    <a:pt x="273763" y="434616"/>
                  </a:lnTo>
                  <a:lnTo>
                    <a:pt x="256658" y="440261"/>
                  </a:lnTo>
                  <a:lnTo>
                    <a:pt x="239552" y="445905"/>
                  </a:lnTo>
                  <a:lnTo>
                    <a:pt x="222446" y="451549"/>
                  </a:lnTo>
                  <a:lnTo>
                    <a:pt x="205341" y="457194"/>
                  </a:lnTo>
                  <a:lnTo>
                    <a:pt x="188235" y="462838"/>
                  </a:lnTo>
                  <a:lnTo>
                    <a:pt x="171129" y="468483"/>
                  </a:lnTo>
                  <a:lnTo>
                    <a:pt x="154024" y="474127"/>
                  </a:lnTo>
                  <a:lnTo>
                    <a:pt x="136918" y="479771"/>
                  </a:lnTo>
                  <a:lnTo>
                    <a:pt x="119812" y="485416"/>
                  </a:lnTo>
                  <a:lnTo>
                    <a:pt x="102707" y="491060"/>
                  </a:lnTo>
                  <a:lnTo>
                    <a:pt x="85601" y="496704"/>
                  </a:lnTo>
                  <a:lnTo>
                    <a:pt x="68495" y="502349"/>
                  </a:lnTo>
                  <a:lnTo>
                    <a:pt x="51390" y="507993"/>
                  </a:lnTo>
                  <a:lnTo>
                    <a:pt x="34284" y="513638"/>
                  </a:lnTo>
                  <a:lnTo>
                    <a:pt x="17178" y="519282"/>
                  </a:lnTo>
                  <a:lnTo>
                    <a:pt x="73" y="524926"/>
                  </a:lnTo>
                  <a:lnTo>
                    <a:pt x="0" y="524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409650" y="4727239"/>
              <a:ext cx="140988" cy="136747"/>
            </a:xfrm>
            <a:custGeom>
              <a:avLst/>
              <a:pathLst>
                <a:path w="140988" h="136747">
                  <a:moveTo>
                    <a:pt x="95865" y="0"/>
                  </a:moveTo>
                  <a:lnTo>
                    <a:pt x="0" y="107451"/>
                  </a:lnTo>
                  <a:lnTo>
                    <a:pt x="140988" y="1367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000550" y="4309739"/>
              <a:ext cx="75313" cy="1184660"/>
            </a:xfrm>
            <a:custGeom>
              <a:avLst/>
              <a:pathLst>
                <a:path w="75313" h="1184660">
                  <a:moveTo>
                    <a:pt x="0" y="0"/>
                  </a:moveTo>
                  <a:lnTo>
                    <a:pt x="829" y="13054"/>
                  </a:lnTo>
                  <a:lnTo>
                    <a:pt x="1659" y="26109"/>
                  </a:lnTo>
                  <a:lnTo>
                    <a:pt x="2489" y="39164"/>
                  </a:lnTo>
                  <a:lnTo>
                    <a:pt x="3319" y="52219"/>
                  </a:lnTo>
                  <a:lnTo>
                    <a:pt x="4149" y="65274"/>
                  </a:lnTo>
                  <a:lnTo>
                    <a:pt x="4979" y="78329"/>
                  </a:lnTo>
                  <a:lnTo>
                    <a:pt x="5809" y="91384"/>
                  </a:lnTo>
                  <a:lnTo>
                    <a:pt x="6639" y="104439"/>
                  </a:lnTo>
                  <a:lnTo>
                    <a:pt x="7469" y="117494"/>
                  </a:lnTo>
                  <a:lnTo>
                    <a:pt x="8299" y="130549"/>
                  </a:lnTo>
                  <a:lnTo>
                    <a:pt x="9129" y="143604"/>
                  </a:lnTo>
                  <a:lnTo>
                    <a:pt x="9959" y="156659"/>
                  </a:lnTo>
                  <a:lnTo>
                    <a:pt x="10789" y="169714"/>
                  </a:lnTo>
                  <a:lnTo>
                    <a:pt x="11619" y="182769"/>
                  </a:lnTo>
                  <a:lnTo>
                    <a:pt x="12449" y="195824"/>
                  </a:lnTo>
                  <a:lnTo>
                    <a:pt x="13279" y="208879"/>
                  </a:lnTo>
                  <a:lnTo>
                    <a:pt x="14109" y="221934"/>
                  </a:lnTo>
                  <a:lnTo>
                    <a:pt x="14939" y="234989"/>
                  </a:lnTo>
                  <a:lnTo>
                    <a:pt x="15769" y="248044"/>
                  </a:lnTo>
                  <a:lnTo>
                    <a:pt x="16599" y="261099"/>
                  </a:lnTo>
                  <a:lnTo>
                    <a:pt x="17428" y="274154"/>
                  </a:lnTo>
                  <a:lnTo>
                    <a:pt x="18258" y="287209"/>
                  </a:lnTo>
                  <a:lnTo>
                    <a:pt x="19088" y="300264"/>
                  </a:lnTo>
                  <a:lnTo>
                    <a:pt x="19918" y="313319"/>
                  </a:lnTo>
                  <a:lnTo>
                    <a:pt x="20748" y="326374"/>
                  </a:lnTo>
                  <a:lnTo>
                    <a:pt x="21578" y="339429"/>
                  </a:lnTo>
                  <a:lnTo>
                    <a:pt x="22408" y="352484"/>
                  </a:lnTo>
                  <a:lnTo>
                    <a:pt x="23238" y="365539"/>
                  </a:lnTo>
                  <a:lnTo>
                    <a:pt x="24068" y="378594"/>
                  </a:lnTo>
                  <a:lnTo>
                    <a:pt x="24898" y="391649"/>
                  </a:lnTo>
                  <a:lnTo>
                    <a:pt x="25728" y="404704"/>
                  </a:lnTo>
                  <a:lnTo>
                    <a:pt x="26558" y="417759"/>
                  </a:lnTo>
                  <a:lnTo>
                    <a:pt x="27388" y="430814"/>
                  </a:lnTo>
                  <a:lnTo>
                    <a:pt x="28218" y="443869"/>
                  </a:lnTo>
                  <a:lnTo>
                    <a:pt x="29048" y="456924"/>
                  </a:lnTo>
                  <a:lnTo>
                    <a:pt x="29878" y="469979"/>
                  </a:lnTo>
                  <a:lnTo>
                    <a:pt x="30708" y="483034"/>
                  </a:lnTo>
                  <a:lnTo>
                    <a:pt x="31538" y="496089"/>
                  </a:lnTo>
                  <a:lnTo>
                    <a:pt x="32368" y="509144"/>
                  </a:lnTo>
                  <a:lnTo>
                    <a:pt x="33198" y="522199"/>
                  </a:lnTo>
                  <a:lnTo>
                    <a:pt x="34027" y="535254"/>
                  </a:lnTo>
                  <a:lnTo>
                    <a:pt x="34857" y="548309"/>
                  </a:lnTo>
                  <a:lnTo>
                    <a:pt x="35687" y="561364"/>
                  </a:lnTo>
                  <a:lnTo>
                    <a:pt x="36517" y="574419"/>
                  </a:lnTo>
                  <a:lnTo>
                    <a:pt x="37347" y="587474"/>
                  </a:lnTo>
                  <a:lnTo>
                    <a:pt x="38177" y="600529"/>
                  </a:lnTo>
                  <a:lnTo>
                    <a:pt x="39007" y="613584"/>
                  </a:lnTo>
                  <a:lnTo>
                    <a:pt x="39837" y="626639"/>
                  </a:lnTo>
                  <a:lnTo>
                    <a:pt x="40667" y="639694"/>
                  </a:lnTo>
                  <a:lnTo>
                    <a:pt x="41497" y="652749"/>
                  </a:lnTo>
                  <a:lnTo>
                    <a:pt x="42327" y="665804"/>
                  </a:lnTo>
                  <a:lnTo>
                    <a:pt x="43157" y="678859"/>
                  </a:lnTo>
                  <a:lnTo>
                    <a:pt x="43987" y="691913"/>
                  </a:lnTo>
                  <a:lnTo>
                    <a:pt x="44817" y="704968"/>
                  </a:lnTo>
                  <a:lnTo>
                    <a:pt x="45647" y="718023"/>
                  </a:lnTo>
                  <a:lnTo>
                    <a:pt x="46477" y="731078"/>
                  </a:lnTo>
                  <a:lnTo>
                    <a:pt x="47307" y="744133"/>
                  </a:lnTo>
                  <a:lnTo>
                    <a:pt x="48137" y="757188"/>
                  </a:lnTo>
                  <a:lnTo>
                    <a:pt x="48967" y="770243"/>
                  </a:lnTo>
                  <a:lnTo>
                    <a:pt x="49797" y="783298"/>
                  </a:lnTo>
                  <a:lnTo>
                    <a:pt x="50627" y="796353"/>
                  </a:lnTo>
                  <a:lnTo>
                    <a:pt x="51456" y="809408"/>
                  </a:lnTo>
                  <a:lnTo>
                    <a:pt x="52286" y="822463"/>
                  </a:lnTo>
                  <a:lnTo>
                    <a:pt x="53116" y="835518"/>
                  </a:lnTo>
                  <a:lnTo>
                    <a:pt x="53946" y="848573"/>
                  </a:lnTo>
                  <a:lnTo>
                    <a:pt x="54776" y="861628"/>
                  </a:lnTo>
                  <a:lnTo>
                    <a:pt x="55606" y="874683"/>
                  </a:lnTo>
                  <a:lnTo>
                    <a:pt x="56436" y="887738"/>
                  </a:lnTo>
                  <a:lnTo>
                    <a:pt x="57266" y="900793"/>
                  </a:lnTo>
                  <a:lnTo>
                    <a:pt x="58096" y="913848"/>
                  </a:lnTo>
                  <a:lnTo>
                    <a:pt x="58926" y="926903"/>
                  </a:lnTo>
                  <a:lnTo>
                    <a:pt x="59756" y="939958"/>
                  </a:lnTo>
                  <a:lnTo>
                    <a:pt x="60586" y="953013"/>
                  </a:lnTo>
                  <a:lnTo>
                    <a:pt x="61416" y="966068"/>
                  </a:lnTo>
                  <a:lnTo>
                    <a:pt x="62246" y="979123"/>
                  </a:lnTo>
                  <a:lnTo>
                    <a:pt x="63076" y="992178"/>
                  </a:lnTo>
                  <a:lnTo>
                    <a:pt x="63906" y="1005233"/>
                  </a:lnTo>
                  <a:lnTo>
                    <a:pt x="64736" y="1018288"/>
                  </a:lnTo>
                  <a:lnTo>
                    <a:pt x="65566" y="1031343"/>
                  </a:lnTo>
                  <a:lnTo>
                    <a:pt x="66396" y="1044398"/>
                  </a:lnTo>
                  <a:lnTo>
                    <a:pt x="67226" y="1057453"/>
                  </a:lnTo>
                  <a:lnTo>
                    <a:pt x="68055" y="1070508"/>
                  </a:lnTo>
                  <a:lnTo>
                    <a:pt x="68885" y="1083563"/>
                  </a:lnTo>
                  <a:lnTo>
                    <a:pt x="69715" y="1096618"/>
                  </a:lnTo>
                  <a:lnTo>
                    <a:pt x="70545" y="1109673"/>
                  </a:lnTo>
                  <a:lnTo>
                    <a:pt x="71375" y="1122728"/>
                  </a:lnTo>
                  <a:lnTo>
                    <a:pt x="72205" y="1135783"/>
                  </a:lnTo>
                  <a:lnTo>
                    <a:pt x="73035" y="1148838"/>
                  </a:lnTo>
                  <a:lnTo>
                    <a:pt x="73865" y="1161893"/>
                  </a:lnTo>
                  <a:lnTo>
                    <a:pt x="74695" y="1174948"/>
                  </a:lnTo>
                  <a:lnTo>
                    <a:pt x="75313" y="11846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3996096" y="5365375"/>
              <a:ext cx="143709" cy="129024"/>
            </a:xfrm>
            <a:custGeom>
              <a:avLst/>
              <a:pathLst>
                <a:path w="143709" h="129024">
                  <a:moveTo>
                    <a:pt x="0" y="9136"/>
                  </a:moveTo>
                  <a:lnTo>
                    <a:pt x="79767" y="129024"/>
                  </a:lnTo>
                  <a:lnTo>
                    <a:pt x="14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000550" y="4041503"/>
              <a:ext cx="174804" cy="268236"/>
            </a:xfrm>
            <a:custGeom>
              <a:avLst/>
              <a:pathLst>
                <a:path w="174804" h="268236">
                  <a:moveTo>
                    <a:pt x="0" y="268236"/>
                  </a:moveTo>
                  <a:lnTo>
                    <a:pt x="2361" y="264613"/>
                  </a:lnTo>
                  <a:lnTo>
                    <a:pt x="4722" y="260989"/>
                  </a:lnTo>
                  <a:lnTo>
                    <a:pt x="7083" y="257366"/>
                  </a:lnTo>
                  <a:lnTo>
                    <a:pt x="9445" y="253742"/>
                  </a:lnTo>
                  <a:lnTo>
                    <a:pt x="11806" y="250119"/>
                  </a:lnTo>
                  <a:lnTo>
                    <a:pt x="14167" y="246496"/>
                  </a:lnTo>
                  <a:lnTo>
                    <a:pt x="16529" y="242872"/>
                  </a:lnTo>
                  <a:lnTo>
                    <a:pt x="18890" y="239249"/>
                  </a:lnTo>
                  <a:lnTo>
                    <a:pt x="21251" y="235625"/>
                  </a:lnTo>
                  <a:lnTo>
                    <a:pt x="23613" y="232002"/>
                  </a:lnTo>
                  <a:lnTo>
                    <a:pt x="25974" y="228378"/>
                  </a:lnTo>
                  <a:lnTo>
                    <a:pt x="28335" y="224755"/>
                  </a:lnTo>
                  <a:lnTo>
                    <a:pt x="30697" y="221132"/>
                  </a:lnTo>
                  <a:lnTo>
                    <a:pt x="33058" y="217508"/>
                  </a:lnTo>
                  <a:lnTo>
                    <a:pt x="35419" y="213885"/>
                  </a:lnTo>
                  <a:lnTo>
                    <a:pt x="37780" y="210261"/>
                  </a:lnTo>
                  <a:lnTo>
                    <a:pt x="40142" y="206638"/>
                  </a:lnTo>
                  <a:lnTo>
                    <a:pt x="42503" y="203014"/>
                  </a:lnTo>
                  <a:lnTo>
                    <a:pt x="44864" y="199391"/>
                  </a:lnTo>
                  <a:lnTo>
                    <a:pt x="47226" y="195768"/>
                  </a:lnTo>
                  <a:lnTo>
                    <a:pt x="49587" y="192144"/>
                  </a:lnTo>
                  <a:lnTo>
                    <a:pt x="51948" y="188521"/>
                  </a:lnTo>
                  <a:lnTo>
                    <a:pt x="54310" y="184897"/>
                  </a:lnTo>
                  <a:lnTo>
                    <a:pt x="56671" y="181274"/>
                  </a:lnTo>
                  <a:lnTo>
                    <a:pt x="59032" y="177651"/>
                  </a:lnTo>
                  <a:lnTo>
                    <a:pt x="61394" y="174027"/>
                  </a:lnTo>
                  <a:lnTo>
                    <a:pt x="63755" y="170404"/>
                  </a:lnTo>
                  <a:lnTo>
                    <a:pt x="66116" y="166780"/>
                  </a:lnTo>
                  <a:lnTo>
                    <a:pt x="68477" y="163157"/>
                  </a:lnTo>
                  <a:lnTo>
                    <a:pt x="70839" y="159533"/>
                  </a:lnTo>
                  <a:lnTo>
                    <a:pt x="73200" y="155910"/>
                  </a:lnTo>
                  <a:lnTo>
                    <a:pt x="75561" y="152287"/>
                  </a:lnTo>
                  <a:lnTo>
                    <a:pt x="77923" y="148663"/>
                  </a:lnTo>
                  <a:lnTo>
                    <a:pt x="80284" y="145040"/>
                  </a:lnTo>
                  <a:lnTo>
                    <a:pt x="82645" y="141416"/>
                  </a:lnTo>
                  <a:lnTo>
                    <a:pt x="85007" y="137793"/>
                  </a:lnTo>
                  <a:lnTo>
                    <a:pt x="87368" y="134169"/>
                  </a:lnTo>
                  <a:lnTo>
                    <a:pt x="89729" y="130546"/>
                  </a:lnTo>
                  <a:lnTo>
                    <a:pt x="92091" y="126923"/>
                  </a:lnTo>
                  <a:lnTo>
                    <a:pt x="94452" y="123299"/>
                  </a:lnTo>
                  <a:lnTo>
                    <a:pt x="96813" y="119676"/>
                  </a:lnTo>
                  <a:lnTo>
                    <a:pt x="99174" y="116052"/>
                  </a:lnTo>
                  <a:lnTo>
                    <a:pt x="101536" y="112429"/>
                  </a:lnTo>
                  <a:lnTo>
                    <a:pt x="103897" y="108805"/>
                  </a:lnTo>
                  <a:lnTo>
                    <a:pt x="106258" y="105182"/>
                  </a:lnTo>
                  <a:lnTo>
                    <a:pt x="108620" y="101559"/>
                  </a:lnTo>
                  <a:lnTo>
                    <a:pt x="110981" y="97935"/>
                  </a:lnTo>
                  <a:lnTo>
                    <a:pt x="113342" y="94312"/>
                  </a:lnTo>
                  <a:lnTo>
                    <a:pt x="115704" y="90688"/>
                  </a:lnTo>
                  <a:lnTo>
                    <a:pt x="118065" y="87065"/>
                  </a:lnTo>
                  <a:lnTo>
                    <a:pt x="120426" y="83441"/>
                  </a:lnTo>
                  <a:lnTo>
                    <a:pt x="122788" y="79818"/>
                  </a:lnTo>
                  <a:lnTo>
                    <a:pt x="125149" y="76195"/>
                  </a:lnTo>
                  <a:lnTo>
                    <a:pt x="127510" y="72571"/>
                  </a:lnTo>
                  <a:lnTo>
                    <a:pt x="129871" y="68948"/>
                  </a:lnTo>
                  <a:lnTo>
                    <a:pt x="132233" y="65324"/>
                  </a:lnTo>
                  <a:lnTo>
                    <a:pt x="134594" y="61701"/>
                  </a:lnTo>
                  <a:lnTo>
                    <a:pt x="136955" y="58077"/>
                  </a:lnTo>
                  <a:lnTo>
                    <a:pt x="139317" y="54454"/>
                  </a:lnTo>
                  <a:lnTo>
                    <a:pt x="141678" y="50831"/>
                  </a:lnTo>
                  <a:lnTo>
                    <a:pt x="144039" y="47207"/>
                  </a:lnTo>
                  <a:lnTo>
                    <a:pt x="146401" y="43584"/>
                  </a:lnTo>
                  <a:lnTo>
                    <a:pt x="148762" y="39960"/>
                  </a:lnTo>
                  <a:lnTo>
                    <a:pt x="151123" y="36337"/>
                  </a:lnTo>
                  <a:lnTo>
                    <a:pt x="153485" y="32714"/>
                  </a:lnTo>
                  <a:lnTo>
                    <a:pt x="155846" y="29090"/>
                  </a:lnTo>
                  <a:lnTo>
                    <a:pt x="158207" y="25467"/>
                  </a:lnTo>
                  <a:lnTo>
                    <a:pt x="160569" y="21843"/>
                  </a:lnTo>
                  <a:lnTo>
                    <a:pt x="162930" y="18220"/>
                  </a:lnTo>
                  <a:lnTo>
                    <a:pt x="165291" y="14596"/>
                  </a:lnTo>
                  <a:lnTo>
                    <a:pt x="167652" y="10973"/>
                  </a:lnTo>
                  <a:lnTo>
                    <a:pt x="170014" y="7350"/>
                  </a:lnTo>
                  <a:lnTo>
                    <a:pt x="172375" y="3726"/>
                  </a:lnTo>
                  <a:lnTo>
                    <a:pt x="174736" y="103"/>
                  </a:lnTo>
                  <a:lnTo>
                    <a:pt x="17480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046945" y="4041503"/>
              <a:ext cx="128409" cy="143790"/>
            </a:xfrm>
            <a:custGeom>
              <a:avLst/>
              <a:pathLst>
                <a:path w="128409" h="143790">
                  <a:moveTo>
                    <a:pt x="120643" y="143790"/>
                  </a:moveTo>
                  <a:lnTo>
                    <a:pt x="128409" y="0"/>
                  </a:lnTo>
                  <a:lnTo>
                    <a:pt x="0" y="651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4000550" y="4309739"/>
              <a:ext cx="504568" cy="116217"/>
            </a:xfrm>
            <a:custGeom>
              <a:avLst/>
              <a:pathLst>
                <a:path w="504568" h="116217">
                  <a:moveTo>
                    <a:pt x="0" y="0"/>
                  </a:moveTo>
                  <a:lnTo>
                    <a:pt x="6159" y="1418"/>
                  </a:lnTo>
                  <a:lnTo>
                    <a:pt x="12319" y="2837"/>
                  </a:lnTo>
                  <a:lnTo>
                    <a:pt x="18479" y="4256"/>
                  </a:lnTo>
                  <a:lnTo>
                    <a:pt x="24638" y="5675"/>
                  </a:lnTo>
                  <a:lnTo>
                    <a:pt x="30798" y="7093"/>
                  </a:lnTo>
                  <a:lnTo>
                    <a:pt x="36958" y="8512"/>
                  </a:lnTo>
                  <a:lnTo>
                    <a:pt x="43118" y="9931"/>
                  </a:lnTo>
                  <a:lnTo>
                    <a:pt x="49277" y="11350"/>
                  </a:lnTo>
                  <a:lnTo>
                    <a:pt x="55437" y="12768"/>
                  </a:lnTo>
                  <a:lnTo>
                    <a:pt x="61597" y="14187"/>
                  </a:lnTo>
                  <a:lnTo>
                    <a:pt x="67756" y="15606"/>
                  </a:lnTo>
                  <a:lnTo>
                    <a:pt x="73916" y="17025"/>
                  </a:lnTo>
                  <a:lnTo>
                    <a:pt x="80076" y="18443"/>
                  </a:lnTo>
                  <a:lnTo>
                    <a:pt x="86236" y="19862"/>
                  </a:lnTo>
                  <a:lnTo>
                    <a:pt x="92395" y="21281"/>
                  </a:lnTo>
                  <a:lnTo>
                    <a:pt x="98555" y="22700"/>
                  </a:lnTo>
                  <a:lnTo>
                    <a:pt x="104715" y="24119"/>
                  </a:lnTo>
                  <a:lnTo>
                    <a:pt x="110875" y="25537"/>
                  </a:lnTo>
                  <a:lnTo>
                    <a:pt x="117034" y="26956"/>
                  </a:lnTo>
                  <a:lnTo>
                    <a:pt x="123194" y="28375"/>
                  </a:lnTo>
                  <a:lnTo>
                    <a:pt x="129354" y="29794"/>
                  </a:lnTo>
                  <a:lnTo>
                    <a:pt x="135513" y="31212"/>
                  </a:lnTo>
                  <a:lnTo>
                    <a:pt x="141673" y="32631"/>
                  </a:lnTo>
                  <a:lnTo>
                    <a:pt x="147833" y="34050"/>
                  </a:lnTo>
                  <a:lnTo>
                    <a:pt x="153993" y="35469"/>
                  </a:lnTo>
                  <a:lnTo>
                    <a:pt x="160152" y="36887"/>
                  </a:lnTo>
                  <a:lnTo>
                    <a:pt x="166312" y="38306"/>
                  </a:lnTo>
                  <a:lnTo>
                    <a:pt x="172472" y="39725"/>
                  </a:lnTo>
                  <a:lnTo>
                    <a:pt x="178632" y="41144"/>
                  </a:lnTo>
                  <a:lnTo>
                    <a:pt x="184791" y="42563"/>
                  </a:lnTo>
                  <a:lnTo>
                    <a:pt x="190951" y="43981"/>
                  </a:lnTo>
                  <a:lnTo>
                    <a:pt x="197111" y="45400"/>
                  </a:lnTo>
                  <a:lnTo>
                    <a:pt x="203270" y="46819"/>
                  </a:lnTo>
                  <a:lnTo>
                    <a:pt x="209430" y="48238"/>
                  </a:lnTo>
                  <a:lnTo>
                    <a:pt x="215590" y="49656"/>
                  </a:lnTo>
                  <a:lnTo>
                    <a:pt x="221750" y="51075"/>
                  </a:lnTo>
                  <a:lnTo>
                    <a:pt x="227909" y="52494"/>
                  </a:lnTo>
                  <a:lnTo>
                    <a:pt x="234069" y="53913"/>
                  </a:lnTo>
                  <a:lnTo>
                    <a:pt x="240229" y="55331"/>
                  </a:lnTo>
                  <a:lnTo>
                    <a:pt x="246388" y="56750"/>
                  </a:lnTo>
                  <a:lnTo>
                    <a:pt x="252548" y="58169"/>
                  </a:lnTo>
                  <a:lnTo>
                    <a:pt x="258708" y="59588"/>
                  </a:lnTo>
                  <a:lnTo>
                    <a:pt x="264868" y="61006"/>
                  </a:lnTo>
                  <a:lnTo>
                    <a:pt x="271027" y="62425"/>
                  </a:lnTo>
                  <a:lnTo>
                    <a:pt x="277187" y="63844"/>
                  </a:lnTo>
                  <a:lnTo>
                    <a:pt x="283347" y="65263"/>
                  </a:lnTo>
                  <a:lnTo>
                    <a:pt x="289507" y="66682"/>
                  </a:lnTo>
                  <a:lnTo>
                    <a:pt x="295666" y="68100"/>
                  </a:lnTo>
                  <a:lnTo>
                    <a:pt x="301826" y="69519"/>
                  </a:lnTo>
                  <a:lnTo>
                    <a:pt x="307986" y="70938"/>
                  </a:lnTo>
                  <a:lnTo>
                    <a:pt x="314145" y="72357"/>
                  </a:lnTo>
                  <a:lnTo>
                    <a:pt x="320305" y="73775"/>
                  </a:lnTo>
                  <a:lnTo>
                    <a:pt x="326465" y="75194"/>
                  </a:lnTo>
                  <a:lnTo>
                    <a:pt x="332625" y="76613"/>
                  </a:lnTo>
                  <a:lnTo>
                    <a:pt x="338784" y="78032"/>
                  </a:lnTo>
                  <a:lnTo>
                    <a:pt x="344944" y="79450"/>
                  </a:lnTo>
                  <a:lnTo>
                    <a:pt x="351104" y="80869"/>
                  </a:lnTo>
                  <a:lnTo>
                    <a:pt x="357264" y="82288"/>
                  </a:lnTo>
                  <a:lnTo>
                    <a:pt x="363423" y="83707"/>
                  </a:lnTo>
                  <a:lnTo>
                    <a:pt x="369583" y="85126"/>
                  </a:lnTo>
                  <a:lnTo>
                    <a:pt x="375743" y="86544"/>
                  </a:lnTo>
                  <a:lnTo>
                    <a:pt x="381902" y="87963"/>
                  </a:lnTo>
                  <a:lnTo>
                    <a:pt x="388062" y="89382"/>
                  </a:lnTo>
                  <a:lnTo>
                    <a:pt x="394222" y="90801"/>
                  </a:lnTo>
                  <a:lnTo>
                    <a:pt x="400382" y="92219"/>
                  </a:lnTo>
                  <a:lnTo>
                    <a:pt x="406541" y="93638"/>
                  </a:lnTo>
                  <a:lnTo>
                    <a:pt x="412701" y="95057"/>
                  </a:lnTo>
                  <a:lnTo>
                    <a:pt x="418861" y="96476"/>
                  </a:lnTo>
                  <a:lnTo>
                    <a:pt x="425021" y="97894"/>
                  </a:lnTo>
                  <a:lnTo>
                    <a:pt x="431180" y="99313"/>
                  </a:lnTo>
                  <a:lnTo>
                    <a:pt x="437340" y="100732"/>
                  </a:lnTo>
                  <a:lnTo>
                    <a:pt x="443500" y="102151"/>
                  </a:lnTo>
                  <a:lnTo>
                    <a:pt x="449659" y="103569"/>
                  </a:lnTo>
                  <a:lnTo>
                    <a:pt x="455819" y="104988"/>
                  </a:lnTo>
                  <a:lnTo>
                    <a:pt x="461979" y="106407"/>
                  </a:lnTo>
                  <a:lnTo>
                    <a:pt x="468139" y="107826"/>
                  </a:lnTo>
                  <a:lnTo>
                    <a:pt x="474298" y="109245"/>
                  </a:lnTo>
                  <a:lnTo>
                    <a:pt x="480458" y="110663"/>
                  </a:lnTo>
                  <a:lnTo>
                    <a:pt x="486618" y="112082"/>
                  </a:lnTo>
                  <a:lnTo>
                    <a:pt x="492777" y="113501"/>
                  </a:lnTo>
                  <a:lnTo>
                    <a:pt x="498937" y="114920"/>
                  </a:lnTo>
                  <a:lnTo>
                    <a:pt x="504568" y="1162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4367432" y="4327802"/>
              <a:ext cx="137686" cy="140325"/>
            </a:xfrm>
            <a:custGeom>
              <a:avLst/>
              <a:pathLst>
                <a:path w="137686" h="140325">
                  <a:moveTo>
                    <a:pt x="0" y="140325"/>
                  </a:moveTo>
                  <a:lnTo>
                    <a:pt x="137686" y="98153"/>
                  </a:lnTo>
                  <a:lnTo>
                    <a:pt x="323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852398" y="4309739"/>
              <a:ext cx="148152" cy="330505"/>
            </a:xfrm>
            <a:custGeom>
              <a:avLst/>
              <a:pathLst>
                <a:path w="148152" h="330505">
                  <a:moveTo>
                    <a:pt x="148152" y="0"/>
                  </a:moveTo>
                  <a:lnTo>
                    <a:pt x="146209" y="4333"/>
                  </a:lnTo>
                  <a:lnTo>
                    <a:pt x="144266" y="8667"/>
                  </a:lnTo>
                  <a:lnTo>
                    <a:pt x="142323" y="13001"/>
                  </a:lnTo>
                  <a:lnTo>
                    <a:pt x="140381" y="17335"/>
                  </a:lnTo>
                  <a:lnTo>
                    <a:pt x="138438" y="21669"/>
                  </a:lnTo>
                  <a:lnTo>
                    <a:pt x="136495" y="26003"/>
                  </a:lnTo>
                  <a:lnTo>
                    <a:pt x="134553" y="30337"/>
                  </a:lnTo>
                  <a:lnTo>
                    <a:pt x="132610" y="34671"/>
                  </a:lnTo>
                  <a:lnTo>
                    <a:pt x="130667" y="39005"/>
                  </a:lnTo>
                  <a:lnTo>
                    <a:pt x="128724" y="43339"/>
                  </a:lnTo>
                  <a:lnTo>
                    <a:pt x="126782" y="47672"/>
                  </a:lnTo>
                  <a:lnTo>
                    <a:pt x="124839" y="52006"/>
                  </a:lnTo>
                  <a:lnTo>
                    <a:pt x="122896" y="56340"/>
                  </a:lnTo>
                  <a:lnTo>
                    <a:pt x="120954" y="60674"/>
                  </a:lnTo>
                  <a:lnTo>
                    <a:pt x="119011" y="65008"/>
                  </a:lnTo>
                  <a:lnTo>
                    <a:pt x="117068" y="69342"/>
                  </a:lnTo>
                  <a:lnTo>
                    <a:pt x="115125" y="73676"/>
                  </a:lnTo>
                  <a:lnTo>
                    <a:pt x="113183" y="78010"/>
                  </a:lnTo>
                  <a:lnTo>
                    <a:pt x="111240" y="82344"/>
                  </a:lnTo>
                  <a:lnTo>
                    <a:pt x="109297" y="86678"/>
                  </a:lnTo>
                  <a:lnTo>
                    <a:pt x="107355" y="91012"/>
                  </a:lnTo>
                  <a:lnTo>
                    <a:pt x="105412" y="95345"/>
                  </a:lnTo>
                  <a:lnTo>
                    <a:pt x="103469" y="99679"/>
                  </a:lnTo>
                  <a:lnTo>
                    <a:pt x="101526" y="104013"/>
                  </a:lnTo>
                  <a:lnTo>
                    <a:pt x="99584" y="108347"/>
                  </a:lnTo>
                  <a:lnTo>
                    <a:pt x="97641" y="112681"/>
                  </a:lnTo>
                  <a:lnTo>
                    <a:pt x="95698" y="117015"/>
                  </a:lnTo>
                  <a:lnTo>
                    <a:pt x="93756" y="121349"/>
                  </a:lnTo>
                  <a:lnTo>
                    <a:pt x="91813" y="125683"/>
                  </a:lnTo>
                  <a:lnTo>
                    <a:pt x="89870" y="130017"/>
                  </a:lnTo>
                  <a:lnTo>
                    <a:pt x="87927" y="134351"/>
                  </a:lnTo>
                  <a:lnTo>
                    <a:pt x="85985" y="138685"/>
                  </a:lnTo>
                  <a:lnTo>
                    <a:pt x="84042" y="143018"/>
                  </a:lnTo>
                  <a:lnTo>
                    <a:pt x="82099" y="147352"/>
                  </a:lnTo>
                  <a:lnTo>
                    <a:pt x="80157" y="151686"/>
                  </a:lnTo>
                  <a:lnTo>
                    <a:pt x="78214" y="156020"/>
                  </a:lnTo>
                  <a:lnTo>
                    <a:pt x="76271" y="160354"/>
                  </a:lnTo>
                  <a:lnTo>
                    <a:pt x="74328" y="164688"/>
                  </a:lnTo>
                  <a:lnTo>
                    <a:pt x="72386" y="169022"/>
                  </a:lnTo>
                  <a:lnTo>
                    <a:pt x="70443" y="173356"/>
                  </a:lnTo>
                  <a:lnTo>
                    <a:pt x="68500" y="177690"/>
                  </a:lnTo>
                  <a:lnTo>
                    <a:pt x="66558" y="182024"/>
                  </a:lnTo>
                  <a:lnTo>
                    <a:pt x="64615" y="186358"/>
                  </a:lnTo>
                  <a:lnTo>
                    <a:pt x="62672" y="190691"/>
                  </a:lnTo>
                  <a:lnTo>
                    <a:pt x="60729" y="195025"/>
                  </a:lnTo>
                  <a:lnTo>
                    <a:pt x="58787" y="199359"/>
                  </a:lnTo>
                  <a:lnTo>
                    <a:pt x="56844" y="203693"/>
                  </a:lnTo>
                  <a:lnTo>
                    <a:pt x="54901" y="208027"/>
                  </a:lnTo>
                  <a:lnTo>
                    <a:pt x="52959" y="212361"/>
                  </a:lnTo>
                  <a:lnTo>
                    <a:pt x="51016" y="216695"/>
                  </a:lnTo>
                  <a:lnTo>
                    <a:pt x="49073" y="221029"/>
                  </a:lnTo>
                  <a:lnTo>
                    <a:pt x="47130" y="225363"/>
                  </a:lnTo>
                  <a:lnTo>
                    <a:pt x="45188" y="229697"/>
                  </a:lnTo>
                  <a:lnTo>
                    <a:pt x="43245" y="234031"/>
                  </a:lnTo>
                  <a:lnTo>
                    <a:pt x="41302" y="238364"/>
                  </a:lnTo>
                  <a:lnTo>
                    <a:pt x="39360" y="242698"/>
                  </a:lnTo>
                  <a:lnTo>
                    <a:pt x="37417" y="247032"/>
                  </a:lnTo>
                  <a:lnTo>
                    <a:pt x="35474" y="251366"/>
                  </a:lnTo>
                  <a:lnTo>
                    <a:pt x="33531" y="255700"/>
                  </a:lnTo>
                  <a:lnTo>
                    <a:pt x="31589" y="260034"/>
                  </a:lnTo>
                  <a:lnTo>
                    <a:pt x="29646" y="264368"/>
                  </a:lnTo>
                  <a:lnTo>
                    <a:pt x="27703" y="268702"/>
                  </a:lnTo>
                  <a:lnTo>
                    <a:pt x="25761" y="273036"/>
                  </a:lnTo>
                  <a:lnTo>
                    <a:pt x="23818" y="277370"/>
                  </a:lnTo>
                  <a:lnTo>
                    <a:pt x="21875" y="281704"/>
                  </a:lnTo>
                  <a:lnTo>
                    <a:pt x="19932" y="286037"/>
                  </a:lnTo>
                  <a:lnTo>
                    <a:pt x="17990" y="290371"/>
                  </a:lnTo>
                  <a:lnTo>
                    <a:pt x="16047" y="294705"/>
                  </a:lnTo>
                  <a:lnTo>
                    <a:pt x="14104" y="299039"/>
                  </a:lnTo>
                  <a:lnTo>
                    <a:pt x="12162" y="303373"/>
                  </a:lnTo>
                  <a:lnTo>
                    <a:pt x="10219" y="307707"/>
                  </a:lnTo>
                  <a:lnTo>
                    <a:pt x="8276" y="312041"/>
                  </a:lnTo>
                  <a:lnTo>
                    <a:pt x="6333" y="316375"/>
                  </a:lnTo>
                  <a:lnTo>
                    <a:pt x="4391" y="320709"/>
                  </a:lnTo>
                  <a:lnTo>
                    <a:pt x="2448" y="325043"/>
                  </a:lnTo>
                  <a:lnTo>
                    <a:pt x="505" y="329377"/>
                  </a:lnTo>
                  <a:lnTo>
                    <a:pt x="0" y="3305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837707" y="4496996"/>
              <a:ext cx="131402" cy="143248"/>
            </a:xfrm>
            <a:custGeom>
              <a:avLst/>
              <a:pathLst>
                <a:path w="131402" h="143248">
                  <a:moveTo>
                    <a:pt x="0" y="0"/>
                  </a:moveTo>
                  <a:lnTo>
                    <a:pt x="14690" y="143248"/>
                  </a:lnTo>
                  <a:lnTo>
                    <a:pt x="131402" y="589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000550" y="4309739"/>
              <a:ext cx="200027" cy="541720"/>
            </a:xfrm>
            <a:custGeom>
              <a:avLst/>
              <a:pathLst>
                <a:path w="200027" h="541720">
                  <a:moveTo>
                    <a:pt x="0" y="0"/>
                  </a:moveTo>
                  <a:lnTo>
                    <a:pt x="2398" y="6495"/>
                  </a:lnTo>
                  <a:lnTo>
                    <a:pt x="4796" y="12990"/>
                  </a:lnTo>
                  <a:lnTo>
                    <a:pt x="7195" y="19485"/>
                  </a:lnTo>
                  <a:lnTo>
                    <a:pt x="9593" y="25981"/>
                  </a:lnTo>
                  <a:lnTo>
                    <a:pt x="11991" y="32476"/>
                  </a:lnTo>
                  <a:lnTo>
                    <a:pt x="14390" y="38971"/>
                  </a:lnTo>
                  <a:lnTo>
                    <a:pt x="16788" y="45467"/>
                  </a:lnTo>
                  <a:lnTo>
                    <a:pt x="19186" y="51962"/>
                  </a:lnTo>
                  <a:lnTo>
                    <a:pt x="21585" y="58457"/>
                  </a:lnTo>
                  <a:lnTo>
                    <a:pt x="23983" y="64952"/>
                  </a:lnTo>
                  <a:lnTo>
                    <a:pt x="26381" y="71448"/>
                  </a:lnTo>
                  <a:lnTo>
                    <a:pt x="28780" y="77943"/>
                  </a:lnTo>
                  <a:lnTo>
                    <a:pt x="31178" y="84438"/>
                  </a:lnTo>
                  <a:lnTo>
                    <a:pt x="33576" y="90934"/>
                  </a:lnTo>
                  <a:lnTo>
                    <a:pt x="35975" y="97429"/>
                  </a:lnTo>
                  <a:lnTo>
                    <a:pt x="38373" y="103924"/>
                  </a:lnTo>
                  <a:lnTo>
                    <a:pt x="40772" y="110420"/>
                  </a:lnTo>
                  <a:lnTo>
                    <a:pt x="43170" y="116915"/>
                  </a:lnTo>
                  <a:lnTo>
                    <a:pt x="45568" y="123410"/>
                  </a:lnTo>
                  <a:lnTo>
                    <a:pt x="47967" y="129905"/>
                  </a:lnTo>
                  <a:lnTo>
                    <a:pt x="50365" y="136401"/>
                  </a:lnTo>
                  <a:lnTo>
                    <a:pt x="52763" y="142896"/>
                  </a:lnTo>
                  <a:lnTo>
                    <a:pt x="55162" y="149391"/>
                  </a:lnTo>
                  <a:lnTo>
                    <a:pt x="57560" y="155887"/>
                  </a:lnTo>
                  <a:lnTo>
                    <a:pt x="59958" y="162382"/>
                  </a:lnTo>
                  <a:lnTo>
                    <a:pt x="62357" y="168877"/>
                  </a:lnTo>
                  <a:lnTo>
                    <a:pt x="64755" y="175372"/>
                  </a:lnTo>
                  <a:lnTo>
                    <a:pt x="67153" y="181868"/>
                  </a:lnTo>
                  <a:lnTo>
                    <a:pt x="69552" y="188363"/>
                  </a:lnTo>
                  <a:lnTo>
                    <a:pt x="71950" y="194858"/>
                  </a:lnTo>
                  <a:lnTo>
                    <a:pt x="74349" y="201354"/>
                  </a:lnTo>
                  <a:lnTo>
                    <a:pt x="76747" y="207849"/>
                  </a:lnTo>
                  <a:lnTo>
                    <a:pt x="79145" y="214344"/>
                  </a:lnTo>
                  <a:lnTo>
                    <a:pt x="81544" y="220840"/>
                  </a:lnTo>
                  <a:lnTo>
                    <a:pt x="83942" y="227335"/>
                  </a:lnTo>
                  <a:lnTo>
                    <a:pt x="86340" y="233830"/>
                  </a:lnTo>
                  <a:lnTo>
                    <a:pt x="88739" y="240325"/>
                  </a:lnTo>
                  <a:lnTo>
                    <a:pt x="91137" y="246821"/>
                  </a:lnTo>
                  <a:lnTo>
                    <a:pt x="93535" y="253316"/>
                  </a:lnTo>
                  <a:lnTo>
                    <a:pt x="95934" y="259811"/>
                  </a:lnTo>
                  <a:lnTo>
                    <a:pt x="98332" y="266307"/>
                  </a:lnTo>
                  <a:lnTo>
                    <a:pt x="100730" y="272802"/>
                  </a:lnTo>
                  <a:lnTo>
                    <a:pt x="103129" y="279297"/>
                  </a:lnTo>
                  <a:lnTo>
                    <a:pt x="105527" y="285793"/>
                  </a:lnTo>
                  <a:lnTo>
                    <a:pt x="107926" y="292288"/>
                  </a:lnTo>
                  <a:lnTo>
                    <a:pt x="110324" y="298783"/>
                  </a:lnTo>
                  <a:lnTo>
                    <a:pt x="112722" y="305278"/>
                  </a:lnTo>
                  <a:lnTo>
                    <a:pt x="115121" y="311774"/>
                  </a:lnTo>
                  <a:lnTo>
                    <a:pt x="117519" y="318269"/>
                  </a:lnTo>
                  <a:lnTo>
                    <a:pt x="119917" y="324764"/>
                  </a:lnTo>
                  <a:lnTo>
                    <a:pt x="122316" y="331260"/>
                  </a:lnTo>
                  <a:lnTo>
                    <a:pt x="124714" y="337755"/>
                  </a:lnTo>
                  <a:lnTo>
                    <a:pt x="127112" y="344250"/>
                  </a:lnTo>
                  <a:lnTo>
                    <a:pt x="129511" y="350745"/>
                  </a:lnTo>
                  <a:lnTo>
                    <a:pt x="131909" y="357241"/>
                  </a:lnTo>
                  <a:lnTo>
                    <a:pt x="134307" y="363736"/>
                  </a:lnTo>
                  <a:lnTo>
                    <a:pt x="136706" y="370231"/>
                  </a:lnTo>
                  <a:lnTo>
                    <a:pt x="139104" y="376727"/>
                  </a:lnTo>
                  <a:lnTo>
                    <a:pt x="141503" y="383222"/>
                  </a:lnTo>
                  <a:lnTo>
                    <a:pt x="143901" y="389717"/>
                  </a:lnTo>
                  <a:lnTo>
                    <a:pt x="146299" y="396213"/>
                  </a:lnTo>
                  <a:lnTo>
                    <a:pt x="148698" y="402708"/>
                  </a:lnTo>
                  <a:lnTo>
                    <a:pt x="151096" y="409203"/>
                  </a:lnTo>
                  <a:lnTo>
                    <a:pt x="153494" y="415698"/>
                  </a:lnTo>
                  <a:lnTo>
                    <a:pt x="155893" y="422194"/>
                  </a:lnTo>
                  <a:lnTo>
                    <a:pt x="158291" y="428689"/>
                  </a:lnTo>
                  <a:lnTo>
                    <a:pt x="160689" y="435184"/>
                  </a:lnTo>
                  <a:lnTo>
                    <a:pt x="163088" y="441680"/>
                  </a:lnTo>
                  <a:lnTo>
                    <a:pt x="165486" y="448175"/>
                  </a:lnTo>
                  <a:lnTo>
                    <a:pt x="167884" y="454670"/>
                  </a:lnTo>
                  <a:lnTo>
                    <a:pt x="170283" y="461166"/>
                  </a:lnTo>
                  <a:lnTo>
                    <a:pt x="172681" y="467661"/>
                  </a:lnTo>
                  <a:lnTo>
                    <a:pt x="175080" y="474156"/>
                  </a:lnTo>
                  <a:lnTo>
                    <a:pt x="177478" y="480651"/>
                  </a:lnTo>
                  <a:lnTo>
                    <a:pt x="179876" y="487147"/>
                  </a:lnTo>
                  <a:lnTo>
                    <a:pt x="182275" y="493642"/>
                  </a:lnTo>
                  <a:lnTo>
                    <a:pt x="184673" y="500137"/>
                  </a:lnTo>
                  <a:lnTo>
                    <a:pt x="187071" y="506633"/>
                  </a:lnTo>
                  <a:lnTo>
                    <a:pt x="189470" y="513128"/>
                  </a:lnTo>
                  <a:lnTo>
                    <a:pt x="191868" y="519623"/>
                  </a:lnTo>
                  <a:lnTo>
                    <a:pt x="194266" y="526118"/>
                  </a:lnTo>
                  <a:lnTo>
                    <a:pt x="196665" y="532614"/>
                  </a:lnTo>
                  <a:lnTo>
                    <a:pt x="199063" y="539109"/>
                  </a:lnTo>
                  <a:lnTo>
                    <a:pt x="200027" y="5417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089838" y="4709533"/>
              <a:ext cx="135085" cy="141927"/>
            </a:xfrm>
            <a:custGeom>
              <a:avLst/>
              <a:pathLst>
                <a:path w="135085" h="141927">
                  <a:moveTo>
                    <a:pt x="0" y="49879"/>
                  </a:moveTo>
                  <a:lnTo>
                    <a:pt x="110739" y="141927"/>
                  </a:lnTo>
                  <a:lnTo>
                    <a:pt x="1350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3663298" y="4309739"/>
              <a:ext cx="337251" cy="856601"/>
            </a:xfrm>
            <a:custGeom>
              <a:avLst/>
              <a:pathLst>
                <a:path w="337251" h="856601">
                  <a:moveTo>
                    <a:pt x="337251" y="0"/>
                  </a:moveTo>
                  <a:lnTo>
                    <a:pt x="333445" y="9667"/>
                  </a:lnTo>
                  <a:lnTo>
                    <a:pt x="329638" y="19335"/>
                  </a:lnTo>
                  <a:lnTo>
                    <a:pt x="325832" y="29002"/>
                  </a:lnTo>
                  <a:lnTo>
                    <a:pt x="322026" y="38670"/>
                  </a:lnTo>
                  <a:lnTo>
                    <a:pt x="318220" y="48338"/>
                  </a:lnTo>
                  <a:lnTo>
                    <a:pt x="314414" y="58005"/>
                  </a:lnTo>
                  <a:lnTo>
                    <a:pt x="310607" y="67673"/>
                  </a:lnTo>
                  <a:lnTo>
                    <a:pt x="306801" y="77340"/>
                  </a:lnTo>
                  <a:lnTo>
                    <a:pt x="302995" y="87008"/>
                  </a:lnTo>
                  <a:lnTo>
                    <a:pt x="299189" y="96676"/>
                  </a:lnTo>
                  <a:lnTo>
                    <a:pt x="295382" y="106343"/>
                  </a:lnTo>
                  <a:lnTo>
                    <a:pt x="291576" y="116011"/>
                  </a:lnTo>
                  <a:lnTo>
                    <a:pt x="287770" y="125678"/>
                  </a:lnTo>
                  <a:lnTo>
                    <a:pt x="283964" y="135346"/>
                  </a:lnTo>
                  <a:lnTo>
                    <a:pt x="280158" y="145014"/>
                  </a:lnTo>
                  <a:lnTo>
                    <a:pt x="276351" y="154681"/>
                  </a:lnTo>
                  <a:lnTo>
                    <a:pt x="272545" y="164349"/>
                  </a:lnTo>
                  <a:lnTo>
                    <a:pt x="268739" y="174016"/>
                  </a:lnTo>
                  <a:lnTo>
                    <a:pt x="264933" y="183684"/>
                  </a:lnTo>
                  <a:lnTo>
                    <a:pt x="261126" y="193352"/>
                  </a:lnTo>
                  <a:lnTo>
                    <a:pt x="257320" y="203019"/>
                  </a:lnTo>
                  <a:lnTo>
                    <a:pt x="253514" y="212687"/>
                  </a:lnTo>
                  <a:lnTo>
                    <a:pt x="249708" y="222355"/>
                  </a:lnTo>
                  <a:lnTo>
                    <a:pt x="245902" y="232022"/>
                  </a:lnTo>
                  <a:lnTo>
                    <a:pt x="242095" y="241690"/>
                  </a:lnTo>
                  <a:lnTo>
                    <a:pt x="238289" y="251357"/>
                  </a:lnTo>
                  <a:lnTo>
                    <a:pt x="234483" y="261025"/>
                  </a:lnTo>
                  <a:lnTo>
                    <a:pt x="230677" y="270693"/>
                  </a:lnTo>
                  <a:lnTo>
                    <a:pt x="226870" y="280360"/>
                  </a:lnTo>
                  <a:lnTo>
                    <a:pt x="223064" y="290028"/>
                  </a:lnTo>
                  <a:lnTo>
                    <a:pt x="219258" y="299695"/>
                  </a:lnTo>
                  <a:lnTo>
                    <a:pt x="215452" y="309363"/>
                  </a:lnTo>
                  <a:lnTo>
                    <a:pt x="211646" y="319031"/>
                  </a:lnTo>
                  <a:lnTo>
                    <a:pt x="207839" y="328698"/>
                  </a:lnTo>
                  <a:lnTo>
                    <a:pt x="204033" y="338366"/>
                  </a:lnTo>
                  <a:lnTo>
                    <a:pt x="200227" y="348033"/>
                  </a:lnTo>
                  <a:lnTo>
                    <a:pt x="196421" y="357701"/>
                  </a:lnTo>
                  <a:lnTo>
                    <a:pt x="192614" y="367369"/>
                  </a:lnTo>
                  <a:lnTo>
                    <a:pt x="188808" y="377036"/>
                  </a:lnTo>
                  <a:lnTo>
                    <a:pt x="185002" y="386704"/>
                  </a:lnTo>
                  <a:lnTo>
                    <a:pt x="181196" y="396372"/>
                  </a:lnTo>
                  <a:lnTo>
                    <a:pt x="177390" y="406039"/>
                  </a:lnTo>
                  <a:lnTo>
                    <a:pt x="173583" y="415707"/>
                  </a:lnTo>
                  <a:lnTo>
                    <a:pt x="169777" y="425374"/>
                  </a:lnTo>
                  <a:lnTo>
                    <a:pt x="165971" y="435042"/>
                  </a:lnTo>
                  <a:lnTo>
                    <a:pt x="162165" y="444710"/>
                  </a:lnTo>
                  <a:lnTo>
                    <a:pt x="158358" y="454377"/>
                  </a:lnTo>
                  <a:lnTo>
                    <a:pt x="154552" y="464045"/>
                  </a:lnTo>
                  <a:lnTo>
                    <a:pt x="150746" y="473712"/>
                  </a:lnTo>
                  <a:lnTo>
                    <a:pt x="146940" y="483380"/>
                  </a:lnTo>
                  <a:lnTo>
                    <a:pt x="143134" y="493048"/>
                  </a:lnTo>
                  <a:lnTo>
                    <a:pt x="139327" y="502715"/>
                  </a:lnTo>
                  <a:lnTo>
                    <a:pt x="135521" y="512383"/>
                  </a:lnTo>
                  <a:lnTo>
                    <a:pt x="131715" y="522050"/>
                  </a:lnTo>
                  <a:lnTo>
                    <a:pt x="127909" y="531718"/>
                  </a:lnTo>
                  <a:lnTo>
                    <a:pt x="124102" y="541386"/>
                  </a:lnTo>
                  <a:lnTo>
                    <a:pt x="120296" y="551053"/>
                  </a:lnTo>
                  <a:lnTo>
                    <a:pt x="116490" y="560721"/>
                  </a:lnTo>
                  <a:lnTo>
                    <a:pt x="112684" y="570389"/>
                  </a:lnTo>
                  <a:lnTo>
                    <a:pt x="108878" y="580056"/>
                  </a:lnTo>
                  <a:lnTo>
                    <a:pt x="105071" y="589724"/>
                  </a:lnTo>
                  <a:lnTo>
                    <a:pt x="101265" y="599391"/>
                  </a:lnTo>
                  <a:lnTo>
                    <a:pt x="97459" y="609059"/>
                  </a:lnTo>
                  <a:lnTo>
                    <a:pt x="93653" y="618727"/>
                  </a:lnTo>
                  <a:lnTo>
                    <a:pt x="89846" y="628394"/>
                  </a:lnTo>
                  <a:lnTo>
                    <a:pt x="86040" y="638062"/>
                  </a:lnTo>
                  <a:lnTo>
                    <a:pt x="82234" y="647729"/>
                  </a:lnTo>
                  <a:lnTo>
                    <a:pt x="78428" y="657397"/>
                  </a:lnTo>
                  <a:lnTo>
                    <a:pt x="74622" y="667065"/>
                  </a:lnTo>
                  <a:lnTo>
                    <a:pt x="70815" y="676732"/>
                  </a:lnTo>
                  <a:lnTo>
                    <a:pt x="67009" y="686400"/>
                  </a:lnTo>
                  <a:lnTo>
                    <a:pt x="63203" y="696067"/>
                  </a:lnTo>
                  <a:lnTo>
                    <a:pt x="59397" y="705735"/>
                  </a:lnTo>
                  <a:lnTo>
                    <a:pt x="55590" y="715403"/>
                  </a:lnTo>
                  <a:lnTo>
                    <a:pt x="51784" y="725070"/>
                  </a:lnTo>
                  <a:lnTo>
                    <a:pt x="47978" y="734738"/>
                  </a:lnTo>
                  <a:lnTo>
                    <a:pt x="44172" y="744406"/>
                  </a:lnTo>
                  <a:lnTo>
                    <a:pt x="40366" y="754073"/>
                  </a:lnTo>
                  <a:lnTo>
                    <a:pt x="36559" y="763741"/>
                  </a:lnTo>
                  <a:lnTo>
                    <a:pt x="32753" y="773408"/>
                  </a:lnTo>
                  <a:lnTo>
                    <a:pt x="28947" y="783076"/>
                  </a:lnTo>
                  <a:lnTo>
                    <a:pt x="25141" y="792744"/>
                  </a:lnTo>
                  <a:lnTo>
                    <a:pt x="21334" y="802411"/>
                  </a:lnTo>
                  <a:lnTo>
                    <a:pt x="17528" y="812079"/>
                  </a:lnTo>
                  <a:lnTo>
                    <a:pt x="13722" y="821746"/>
                  </a:lnTo>
                  <a:lnTo>
                    <a:pt x="9916" y="831414"/>
                  </a:lnTo>
                  <a:lnTo>
                    <a:pt x="6110" y="841082"/>
                  </a:lnTo>
                  <a:lnTo>
                    <a:pt x="2303" y="850749"/>
                  </a:lnTo>
                  <a:lnTo>
                    <a:pt x="0" y="8566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3641989" y="5023926"/>
              <a:ext cx="133989" cy="142414"/>
            </a:xfrm>
            <a:custGeom>
              <a:avLst/>
              <a:pathLst>
                <a:path w="133989" h="142414">
                  <a:moveTo>
                    <a:pt x="0" y="0"/>
                  </a:moveTo>
                  <a:lnTo>
                    <a:pt x="21309" y="142414"/>
                  </a:lnTo>
                  <a:lnTo>
                    <a:pt x="133989" y="527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4000550" y="2448904"/>
              <a:ext cx="1401151" cy="1860835"/>
            </a:xfrm>
            <a:custGeom>
              <a:avLst/>
              <a:pathLst>
                <a:path w="1401151" h="1860835">
                  <a:moveTo>
                    <a:pt x="0" y="1860835"/>
                  </a:moveTo>
                  <a:lnTo>
                    <a:pt x="14809" y="1841167"/>
                  </a:lnTo>
                  <a:lnTo>
                    <a:pt x="29618" y="1821499"/>
                  </a:lnTo>
                  <a:lnTo>
                    <a:pt x="44427" y="1801831"/>
                  </a:lnTo>
                  <a:lnTo>
                    <a:pt x="59236" y="1782164"/>
                  </a:lnTo>
                  <a:lnTo>
                    <a:pt x="74046" y="1762496"/>
                  </a:lnTo>
                  <a:lnTo>
                    <a:pt x="88855" y="1742828"/>
                  </a:lnTo>
                  <a:lnTo>
                    <a:pt x="103664" y="1723160"/>
                  </a:lnTo>
                  <a:lnTo>
                    <a:pt x="118473" y="1703492"/>
                  </a:lnTo>
                  <a:lnTo>
                    <a:pt x="133283" y="1683825"/>
                  </a:lnTo>
                  <a:lnTo>
                    <a:pt x="148092" y="1664157"/>
                  </a:lnTo>
                  <a:lnTo>
                    <a:pt x="162901" y="1644489"/>
                  </a:lnTo>
                  <a:lnTo>
                    <a:pt x="177710" y="1624821"/>
                  </a:lnTo>
                  <a:lnTo>
                    <a:pt x="192520" y="1605153"/>
                  </a:lnTo>
                  <a:lnTo>
                    <a:pt x="207329" y="1585486"/>
                  </a:lnTo>
                  <a:lnTo>
                    <a:pt x="222138" y="1565818"/>
                  </a:lnTo>
                  <a:lnTo>
                    <a:pt x="236947" y="1546150"/>
                  </a:lnTo>
                  <a:lnTo>
                    <a:pt x="251757" y="1526482"/>
                  </a:lnTo>
                  <a:lnTo>
                    <a:pt x="266566" y="1506814"/>
                  </a:lnTo>
                  <a:lnTo>
                    <a:pt x="281375" y="1487147"/>
                  </a:lnTo>
                  <a:lnTo>
                    <a:pt x="296184" y="1467479"/>
                  </a:lnTo>
                  <a:lnTo>
                    <a:pt x="310994" y="1447811"/>
                  </a:lnTo>
                  <a:lnTo>
                    <a:pt x="325803" y="1428143"/>
                  </a:lnTo>
                  <a:lnTo>
                    <a:pt x="340612" y="1408475"/>
                  </a:lnTo>
                  <a:lnTo>
                    <a:pt x="355421" y="1388808"/>
                  </a:lnTo>
                  <a:lnTo>
                    <a:pt x="370231" y="1369140"/>
                  </a:lnTo>
                  <a:lnTo>
                    <a:pt x="385040" y="1349472"/>
                  </a:lnTo>
                  <a:lnTo>
                    <a:pt x="399849" y="1329804"/>
                  </a:lnTo>
                  <a:lnTo>
                    <a:pt x="414658" y="1310136"/>
                  </a:lnTo>
                  <a:lnTo>
                    <a:pt x="429468" y="1290469"/>
                  </a:lnTo>
                  <a:lnTo>
                    <a:pt x="444277" y="1270801"/>
                  </a:lnTo>
                  <a:lnTo>
                    <a:pt x="459086" y="1251133"/>
                  </a:lnTo>
                  <a:lnTo>
                    <a:pt x="473895" y="1231465"/>
                  </a:lnTo>
                  <a:lnTo>
                    <a:pt x="488705" y="1211797"/>
                  </a:lnTo>
                  <a:lnTo>
                    <a:pt x="503514" y="1192130"/>
                  </a:lnTo>
                  <a:lnTo>
                    <a:pt x="518323" y="1172462"/>
                  </a:lnTo>
                  <a:lnTo>
                    <a:pt x="533132" y="1152794"/>
                  </a:lnTo>
                  <a:lnTo>
                    <a:pt x="547942" y="1133126"/>
                  </a:lnTo>
                  <a:lnTo>
                    <a:pt x="562751" y="1113458"/>
                  </a:lnTo>
                  <a:lnTo>
                    <a:pt x="577560" y="1093791"/>
                  </a:lnTo>
                  <a:lnTo>
                    <a:pt x="592369" y="1074123"/>
                  </a:lnTo>
                  <a:lnTo>
                    <a:pt x="607179" y="1054455"/>
                  </a:lnTo>
                  <a:lnTo>
                    <a:pt x="621988" y="1034787"/>
                  </a:lnTo>
                  <a:lnTo>
                    <a:pt x="636797" y="1015119"/>
                  </a:lnTo>
                  <a:lnTo>
                    <a:pt x="651606" y="995452"/>
                  </a:lnTo>
                  <a:lnTo>
                    <a:pt x="666416" y="975784"/>
                  </a:lnTo>
                  <a:lnTo>
                    <a:pt x="681225" y="956116"/>
                  </a:lnTo>
                  <a:lnTo>
                    <a:pt x="696034" y="936448"/>
                  </a:lnTo>
                  <a:lnTo>
                    <a:pt x="710843" y="916780"/>
                  </a:lnTo>
                  <a:lnTo>
                    <a:pt x="725653" y="897113"/>
                  </a:lnTo>
                  <a:lnTo>
                    <a:pt x="740462" y="877445"/>
                  </a:lnTo>
                  <a:lnTo>
                    <a:pt x="755271" y="857777"/>
                  </a:lnTo>
                  <a:lnTo>
                    <a:pt x="770080" y="838109"/>
                  </a:lnTo>
                  <a:lnTo>
                    <a:pt x="784890" y="818441"/>
                  </a:lnTo>
                  <a:lnTo>
                    <a:pt x="799699" y="798774"/>
                  </a:lnTo>
                  <a:lnTo>
                    <a:pt x="814508" y="779106"/>
                  </a:lnTo>
                  <a:lnTo>
                    <a:pt x="829317" y="759438"/>
                  </a:lnTo>
                  <a:lnTo>
                    <a:pt x="844127" y="739770"/>
                  </a:lnTo>
                  <a:lnTo>
                    <a:pt x="858936" y="720102"/>
                  </a:lnTo>
                  <a:lnTo>
                    <a:pt x="873745" y="700435"/>
                  </a:lnTo>
                  <a:lnTo>
                    <a:pt x="888554" y="680767"/>
                  </a:lnTo>
                  <a:lnTo>
                    <a:pt x="903364" y="661099"/>
                  </a:lnTo>
                  <a:lnTo>
                    <a:pt x="918173" y="641431"/>
                  </a:lnTo>
                  <a:lnTo>
                    <a:pt x="932982" y="621763"/>
                  </a:lnTo>
                  <a:lnTo>
                    <a:pt x="947791" y="602096"/>
                  </a:lnTo>
                  <a:lnTo>
                    <a:pt x="962601" y="582428"/>
                  </a:lnTo>
                  <a:lnTo>
                    <a:pt x="977410" y="562760"/>
                  </a:lnTo>
                  <a:lnTo>
                    <a:pt x="992219" y="543092"/>
                  </a:lnTo>
                  <a:lnTo>
                    <a:pt x="1007028" y="523424"/>
                  </a:lnTo>
                  <a:lnTo>
                    <a:pt x="1021838" y="503757"/>
                  </a:lnTo>
                  <a:lnTo>
                    <a:pt x="1036647" y="484089"/>
                  </a:lnTo>
                  <a:lnTo>
                    <a:pt x="1051456" y="464421"/>
                  </a:lnTo>
                  <a:lnTo>
                    <a:pt x="1066265" y="444753"/>
                  </a:lnTo>
                  <a:lnTo>
                    <a:pt x="1081075" y="425085"/>
                  </a:lnTo>
                  <a:lnTo>
                    <a:pt x="1095884" y="405418"/>
                  </a:lnTo>
                  <a:lnTo>
                    <a:pt x="1110693" y="385750"/>
                  </a:lnTo>
                  <a:lnTo>
                    <a:pt x="1125502" y="366082"/>
                  </a:lnTo>
                  <a:lnTo>
                    <a:pt x="1140311" y="346414"/>
                  </a:lnTo>
                  <a:lnTo>
                    <a:pt x="1155121" y="326746"/>
                  </a:lnTo>
                  <a:lnTo>
                    <a:pt x="1169930" y="307079"/>
                  </a:lnTo>
                  <a:lnTo>
                    <a:pt x="1184739" y="287411"/>
                  </a:lnTo>
                  <a:lnTo>
                    <a:pt x="1199548" y="267743"/>
                  </a:lnTo>
                  <a:lnTo>
                    <a:pt x="1214358" y="248075"/>
                  </a:lnTo>
                  <a:lnTo>
                    <a:pt x="1229167" y="228407"/>
                  </a:lnTo>
                  <a:lnTo>
                    <a:pt x="1243976" y="208740"/>
                  </a:lnTo>
                  <a:lnTo>
                    <a:pt x="1258785" y="189072"/>
                  </a:lnTo>
                  <a:lnTo>
                    <a:pt x="1273595" y="169404"/>
                  </a:lnTo>
                  <a:lnTo>
                    <a:pt x="1288404" y="149736"/>
                  </a:lnTo>
                  <a:lnTo>
                    <a:pt x="1303213" y="130068"/>
                  </a:lnTo>
                  <a:lnTo>
                    <a:pt x="1318022" y="110401"/>
                  </a:lnTo>
                  <a:lnTo>
                    <a:pt x="1332832" y="90733"/>
                  </a:lnTo>
                  <a:lnTo>
                    <a:pt x="1347641" y="71065"/>
                  </a:lnTo>
                  <a:lnTo>
                    <a:pt x="1362450" y="51397"/>
                  </a:lnTo>
                  <a:lnTo>
                    <a:pt x="1377259" y="31729"/>
                  </a:lnTo>
                  <a:lnTo>
                    <a:pt x="1392069" y="12062"/>
                  </a:lnTo>
                  <a:lnTo>
                    <a:pt x="14011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269170" y="2448904"/>
              <a:ext cx="132531" cy="142933"/>
            </a:xfrm>
            <a:custGeom>
              <a:avLst/>
              <a:pathLst>
                <a:path w="132531" h="142933">
                  <a:moveTo>
                    <a:pt x="115035" y="142933"/>
                  </a:moveTo>
                  <a:lnTo>
                    <a:pt x="132531" y="0"/>
                  </a:lnTo>
                  <a:lnTo>
                    <a:pt x="0" y="563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1477690" y="4283576"/>
              <a:ext cx="2522859" cy="26163"/>
            </a:xfrm>
            <a:custGeom>
              <a:avLst/>
              <a:pathLst>
                <a:path w="2522859" h="26163">
                  <a:moveTo>
                    <a:pt x="2522859" y="26163"/>
                  </a:moveTo>
                  <a:lnTo>
                    <a:pt x="2496285" y="25888"/>
                  </a:lnTo>
                  <a:lnTo>
                    <a:pt x="2469711" y="25612"/>
                  </a:lnTo>
                  <a:lnTo>
                    <a:pt x="2443136" y="25336"/>
                  </a:lnTo>
                  <a:lnTo>
                    <a:pt x="2416562" y="25061"/>
                  </a:lnTo>
                  <a:lnTo>
                    <a:pt x="2389988" y="24785"/>
                  </a:lnTo>
                  <a:lnTo>
                    <a:pt x="2363413" y="24510"/>
                  </a:lnTo>
                  <a:lnTo>
                    <a:pt x="2336839" y="24234"/>
                  </a:lnTo>
                  <a:lnTo>
                    <a:pt x="2310265" y="23958"/>
                  </a:lnTo>
                  <a:lnTo>
                    <a:pt x="2283691" y="23683"/>
                  </a:lnTo>
                  <a:lnTo>
                    <a:pt x="2257116" y="23407"/>
                  </a:lnTo>
                  <a:lnTo>
                    <a:pt x="2230542" y="23132"/>
                  </a:lnTo>
                  <a:lnTo>
                    <a:pt x="2203968" y="22856"/>
                  </a:lnTo>
                  <a:lnTo>
                    <a:pt x="2177393" y="22581"/>
                  </a:lnTo>
                  <a:lnTo>
                    <a:pt x="2150819" y="22305"/>
                  </a:lnTo>
                  <a:lnTo>
                    <a:pt x="2124245" y="22029"/>
                  </a:lnTo>
                  <a:lnTo>
                    <a:pt x="2097671" y="21754"/>
                  </a:lnTo>
                  <a:lnTo>
                    <a:pt x="2071096" y="21478"/>
                  </a:lnTo>
                  <a:lnTo>
                    <a:pt x="2044522" y="21203"/>
                  </a:lnTo>
                  <a:lnTo>
                    <a:pt x="2017948" y="20927"/>
                  </a:lnTo>
                  <a:lnTo>
                    <a:pt x="1991373" y="20651"/>
                  </a:lnTo>
                  <a:lnTo>
                    <a:pt x="1964799" y="20376"/>
                  </a:lnTo>
                  <a:lnTo>
                    <a:pt x="1938225" y="20100"/>
                  </a:lnTo>
                  <a:lnTo>
                    <a:pt x="1911651" y="19825"/>
                  </a:lnTo>
                  <a:lnTo>
                    <a:pt x="1885076" y="19549"/>
                  </a:lnTo>
                  <a:lnTo>
                    <a:pt x="1858502" y="19273"/>
                  </a:lnTo>
                  <a:lnTo>
                    <a:pt x="1831928" y="18998"/>
                  </a:lnTo>
                  <a:lnTo>
                    <a:pt x="1805354" y="18722"/>
                  </a:lnTo>
                  <a:lnTo>
                    <a:pt x="1778779" y="18447"/>
                  </a:lnTo>
                  <a:lnTo>
                    <a:pt x="1752205" y="18171"/>
                  </a:lnTo>
                  <a:lnTo>
                    <a:pt x="1725631" y="17895"/>
                  </a:lnTo>
                  <a:lnTo>
                    <a:pt x="1699056" y="17620"/>
                  </a:lnTo>
                  <a:lnTo>
                    <a:pt x="1672482" y="17344"/>
                  </a:lnTo>
                  <a:lnTo>
                    <a:pt x="1645908" y="17069"/>
                  </a:lnTo>
                  <a:lnTo>
                    <a:pt x="1619334" y="16793"/>
                  </a:lnTo>
                  <a:lnTo>
                    <a:pt x="1592759" y="16517"/>
                  </a:lnTo>
                  <a:lnTo>
                    <a:pt x="1566185" y="16242"/>
                  </a:lnTo>
                  <a:lnTo>
                    <a:pt x="1539611" y="15966"/>
                  </a:lnTo>
                  <a:lnTo>
                    <a:pt x="1513036" y="15691"/>
                  </a:lnTo>
                  <a:lnTo>
                    <a:pt x="1486462" y="15415"/>
                  </a:lnTo>
                  <a:lnTo>
                    <a:pt x="1459888" y="15140"/>
                  </a:lnTo>
                  <a:lnTo>
                    <a:pt x="1433314" y="14864"/>
                  </a:lnTo>
                  <a:lnTo>
                    <a:pt x="1406739" y="14588"/>
                  </a:lnTo>
                  <a:lnTo>
                    <a:pt x="1380165" y="14313"/>
                  </a:lnTo>
                  <a:lnTo>
                    <a:pt x="1353591" y="14037"/>
                  </a:lnTo>
                  <a:lnTo>
                    <a:pt x="1327016" y="13762"/>
                  </a:lnTo>
                  <a:lnTo>
                    <a:pt x="1300442" y="13486"/>
                  </a:lnTo>
                  <a:lnTo>
                    <a:pt x="1273868" y="13210"/>
                  </a:lnTo>
                  <a:lnTo>
                    <a:pt x="1247294" y="12935"/>
                  </a:lnTo>
                  <a:lnTo>
                    <a:pt x="1220719" y="12659"/>
                  </a:lnTo>
                  <a:lnTo>
                    <a:pt x="1194145" y="12384"/>
                  </a:lnTo>
                  <a:lnTo>
                    <a:pt x="1167571" y="12108"/>
                  </a:lnTo>
                  <a:lnTo>
                    <a:pt x="1140996" y="11832"/>
                  </a:lnTo>
                  <a:lnTo>
                    <a:pt x="1114422" y="11557"/>
                  </a:lnTo>
                  <a:lnTo>
                    <a:pt x="1087848" y="11281"/>
                  </a:lnTo>
                  <a:lnTo>
                    <a:pt x="1061274" y="11006"/>
                  </a:lnTo>
                  <a:lnTo>
                    <a:pt x="1034699" y="10730"/>
                  </a:lnTo>
                  <a:lnTo>
                    <a:pt x="1008125" y="10454"/>
                  </a:lnTo>
                  <a:lnTo>
                    <a:pt x="981551" y="10179"/>
                  </a:lnTo>
                  <a:lnTo>
                    <a:pt x="954977" y="9903"/>
                  </a:lnTo>
                  <a:lnTo>
                    <a:pt x="928402" y="9628"/>
                  </a:lnTo>
                  <a:lnTo>
                    <a:pt x="901828" y="9352"/>
                  </a:lnTo>
                  <a:lnTo>
                    <a:pt x="875254" y="9076"/>
                  </a:lnTo>
                  <a:lnTo>
                    <a:pt x="848679" y="8801"/>
                  </a:lnTo>
                  <a:lnTo>
                    <a:pt x="822105" y="8525"/>
                  </a:lnTo>
                  <a:lnTo>
                    <a:pt x="795531" y="8250"/>
                  </a:lnTo>
                  <a:lnTo>
                    <a:pt x="768957" y="7974"/>
                  </a:lnTo>
                  <a:lnTo>
                    <a:pt x="742382" y="7699"/>
                  </a:lnTo>
                  <a:lnTo>
                    <a:pt x="715808" y="7423"/>
                  </a:lnTo>
                  <a:lnTo>
                    <a:pt x="689234" y="7147"/>
                  </a:lnTo>
                  <a:lnTo>
                    <a:pt x="662659" y="6872"/>
                  </a:lnTo>
                  <a:lnTo>
                    <a:pt x="636085" y="6596"/>
                  </a:lnTo>
                  <a:lnTo>
                    <a:pt x="609511" y="6321"/>
                  </a:lnTo>
                  <a:lnTo>
                    <a:pt x="582937" y="6045"/>
                  </a:lnTo>
                  <a:lnTo>
                    <a:pt x="556362" y="5769"/>
                  </a:lnTo>
                  <a:lnTo>
                    <a:pt x="529788" y="5494"/>
                  </a:lnTo>
                  <a:lnTo>
                    <a:pt x="503214" y="5218"/>
                  </a:lnTo>
                  <a:lnTo>
                    <a:pt x="476639" y="4943"/>
                  </a:lnTo>
                  <a:lnTo>
                    <a:pt x="450065" y="4667"/>
                  </a:lnTo>
                  <a:lnTo>
                    <a:pt x="423491" y="4391"/>
                  </a:lnTo>
                  <a:lnTo>
                    <a:pt x="396917" y="4116"/>
                  </a:lnTo>
                  <a:lnTo>
                    <a:pt x="370342" y="3840"/>
                  </a:lnTo>
                  <a:lnTo>
                    <a:pt x="343768" y="3565"/>
                  </a:lnTo>
                  <a:lnTo>
                    <a:pt x="317194" y="3289"/>
                  </a:lnTo>
                  <a:lnTo>
                    <a:pt x="290620" y="3013"/>
                  </a:lnTo>
                  <a:lnTo>
                    <a:pt x="264045" y="2738"/>
                  </a:lnTo>
                  <a:lnTo>
                    <a:pt x="237471" y="2462"/>
                  </a:lnTo>
                  <a:lnTo>
                    <a:pt x="210897" y="2187"/>
                  </a:lnTo>
                  <a:lnTo>
                    <a:pt x="184322" y="1911"/>
                  </a:lnTo>
                  <a:lnTo>
                    <a:pt x="157748" y="1635"/>
                  </a:lnTo>
                  <a:lnTo>
                    <a:pt x="131174" y="1360"/>
                  </a:lnTo>
                  <a:lnTo>
                    <a:pt x="104600" y="1084"/>
                  </a:lnTo>
                  <a:lnTo>
                    <a:pt x="78025" y="809"/>
                  </a:lnTo>
                  <a:lnTo>
                    <a:pt x="51451" y="533"/>
                  </a:lnTo>
                  <a:lnTo>
                    <a:pt x="24877" y="25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1477690" y="4212873"/>
              <a:ext cx="125447" cy="143992"/>
            </a:xfrm>
            <a:custGeom>
              <a:avLst/>
              <a:pathLst>
                <a:path w="125447" h="143992">
                  <a:moveTo>
                    <a:pt x="125447" y="0"/>
                  </a:moveTo>
                  <a:lnTo>
                    <a:pt x="0" y="70702"/>
                  </a:lnTo>
                  <a:lnTo>
                    <a:pt x="123954" y="1439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4000550" y="4276872"/>
              <a:ext cx="2245402" cy="32867"/>
            </a:xfrm>
            <a:custGeom>
              <a:avLst/>
              <a:pathLst>
                <a:path w="2245402" h="32867">
                  <a:moveTo>
                    <a:pt x="0" y="32867"/>
                  </a:moveTo>
                  <a:lnTo>
                    <a:pt x="23771" y="32519"/>
                  </a:lnTo>
                  <a:lnTo>
                    <a:pt x="47543" y="32171"/>
                  </a:lnTo>
                  <a:lnTo>
                    <a:pt x="71314" y="31823"/>
                  </a:lnTo>
                  <a:lnTo>
                    <a:pt x="95086" y="31475"/>
                  </a:lnTo>
                  <a:lnTo>
                    <a:pt x="118858" y="31127"/>
                  </a:lnTo>
                  <a:lnTo>
                    <a:pt x="142629" y="30779"/>
                  </a:lnTo>
                  <a:lnTo>
                    <a:pt x="166401" y="30431"/>
                  </a:lnTo>
                  <a:lnTo>
                    <a:pt x="190172" y="30083"/>
                  </a:lnTo>
                  <a:lnTo>
                    <a:pt x="213944" y="29735"/>
                  </a:lnTo>
                  <a:lnTo>
                    <a:pt x="237716" y="29387"/>
                  </a:lnTo>
                  <a:lnTo>
                    <a:pt x="261487" y="29039"/>
                  </a:lnTo>
                  <a:lnTo>
                    <a:pt x="285259" y="28691"/>
                  </a:lnTo>
                  <a:lnTo>
                    <a:pt x="309031" y="28343"/>
                  </a:lnTo>
                  <a:lnTo>
                    <a:pt x="332802" y="27996"/>
                  </a:lnTo>
                  <a:lnTo>
                    <a:pt x="356574" y="27648"/>
                  </a:lnTo>
                  <a:lnTo>
                    <a:pt x="380345" y="27300"/>
                  </a:lnTo>
                  <a:lnTo>
                    <a:pt x="404117" y="26952"/>
                  </a:lnTo>
                  <a:lnTo>
                    <a:pt x="427889" y="26604"/>
                  </a:lnTo>
                  <a:lnTo>
                    <a:pt x="451660" y="26256"/>
                  </a:lnTo>
                  <a:lnTo>
                    <a:pt x="475432" y="25908"/>
                  </a:lnTo>
                  <a:lnTo>
                    <a:pt x="499204" y="25560"/>
                  </a:lnTo>
                  <a:lnTo>
                    <a:pt x="522975" y="25212"/>
                  </a:lnTo>
                  <a:lnTo>
                    <a:pt x="546747" y="24864"/>
                  </a:lnTo>
                  <a:lnTo>
                    <a:pt x="570518" y="24516"/>
                  </a:lnTo>
                  <a:lnTo>
                    <a:pt x="594290" y="24168"/>
                  </a:lnTo>
                  <a:lnTo>
                    <a:pt x="618062" y="23820"/>
                  </a:lnTo>
                  <a:lnTo>
                    <a:pt x="641833" y="23472"/>
                  </a:lnTo>
                  <a:lnTo>
                    <a:pt x="665605" y="23124"/>
                  </a:lnTo>
                  <a:lnTo>
                    <a:pt x="689377" y="22776"/>
                  </a:lnTo>
                  <a:lnTo>
                    <a:pt x="713148" y="22428"/>
                  </a:lnTo>
                  <a:lnTo>
                    <a:pt x="736920" y="22080"/>
                  </a:lnTo>
                  <a:lnTo>
                    <a:pt x="760691" y="21732"/>
                  </a:lnTo>
                  <a:lnTo>
                    <a:pt x="784463" y="21384"/>
                  </a:lnTo>
                  <a:lnTo>
                    <a:pt x="808235" y="21036"/>
                  </a:lnTo>
                  <a:lnTo>
                    <a:pt x="832006" y="20688"/>
                  </a:lnTo>
                  <a:lnTo>
                    <a:pt x="855778" y="20340"/>
                  </a:lnTo>
                  <a:lnTo>
                    <a:pt x="879550" y="19992"/>
                  </a:lnTo>
                  <a:lnTo>
                    <a:pt x="903321" y="19644"/>
                  </a:lnTo>
                  <a:lnTo>
                    <a:pt x="927093" y="19296"/>
                  </a:lnTo>
                  <a:lnTo>
                    <a:pt x="950864" y="18949"/>
                  </a:lnTo>
                  <a:lnTo>
                    <a:pt x="974636" y="18601"/>
                  </a:lnTo>
                  <a:lnTo>
                    <a:pt x="998408" y="18253"/>
                  </a:lnTo>
                  <a:lnTo>
                    <a:pt x="1022179" y="17905"/>
                  </a:lnTo>
                  <a:lnTo>
                    <a:pt x="1045951" y="17557"/>
                  </a:lnTo>
                  <a:lnTo>
                    <a:pt x="1069723" y="17209"/>
                  </a:lnTo>
                  <a:lnTo>
                    <a:pt x="1093494" y="16861"/>
                  </a:lnTo>
                  <a:lnTo>
                    <a:pt x="1117266" y="16513"/>
                  </a:lnTo>
                  <a:lnTo>
                    <a:pt x="1141037" y="16165"/>
                  </a:lnTo>
                  <a:lnTo>
                    <a:pt x="1164809" y="15817"/>
                  </a:lnTo>
                  <a:lnTo>
                    <a:pt x="1188581" y="15469"/>
                  </a:lnTo>
                  <a:lnTo>
                    <a:pt x="1212352" y="15121"/>
                  </a:lnTo>
                  <a:lnTo>
                    <a:pt x="1236124" y="14773"/>
                  </a:lnTo>
                  <a:lnTo>
                    <a:pt x="1259896" y="14425"/>
                  </a:lnTo>
                  <a:lnTo>
                    <a:pt x="1283667" y="14077"/>
                  </a:lnTo>
                  <a:lnTo>
                    <a:pt x="1307439" y="13729"/>
                  </a:lnTo>
                  <a:lnTo>
                    <a:pt x="1331210" y="13381"/>
                  </a:lnTo>
                  <a:lnTo>
                    <a:pt x="1354982" y="13033"/>
                  </a:lnTo>
                  <a:lnTo>
                    <a:pt x="1378754" y="12685"/>
                  </a:lnTo>
                  <a:lnTo>
                    <a:pt x="1402525" y="12337"/>
                  </a:lnTo>
                  <a:lnTo>
                    <a:pt x="1426297" y="11989"/>
                  </a:lnTo>
                  <a:lnTo>
                    <a:pt x="1450069" y="11641"/>
                  </a:lnTo>
                  <a:lnTo>
                    <a:pt x="1473840" y="11293"/>
                  </a:lnTo>
                  <a:lnTo>
                    <a:pt x="1497612" y="10945"/>
                  </a:lnTo>
                  <a:lnTo>
                    <a:pt x="1521383" y="10597"/>
                  </a:lnTo>
                  <a:lnTo>
                    <a:pt x="1545155" y="10249"/>
                  </a:lnTo>
                  <a:lnTo>
                    <a:pt x="1568927" y="9902"/>
                  </a:lnTo>
                  <a:lnTo>
                    <a:pt x="1592698" y="9554"/>
                  </a:lnTo>
                  <a:lnTo>
                    <a:pt x="1616470" y="9206"/>
                  </a:lnTo>
                  <a:lnTo>
                    <a:pt x="1640242" y="8858"/>
                  </a:lnTo>
                  <a:lnTo>
                    <a:pt x="1664013" y="8510"/>
                  </a:lnTo>
                  <a:lnTo>
                    <a:pt x="1687785" y="8162"/>
                  </a:lnTo>
                  <a:lnTo>
                    <a:pt x="1711556" y="7814"/>
                  </a:lnTo>
                  <a:lnTo>
                    <a:pt x="1735328" y="7466"/>
                  </a:lnTo>
                  <a:lnTo>
                    <a:pt x="1759100" y="7118"/>
                  </a:lnTo>
                  <a:lnTo>
                    <a:pt x="1782871" y="6770"/>
                  </a:lnTo>
                  <a:lnTo>
                    <a:pt x="1806643" y="6422"/>
                  </a:lnTo>
                  <a:lnTo>
                    <a:pt x="1830415" y="6074"/>
                  </a:lnTo>
                  <a:lnTo>
                    <a:pt x="1854186" y="5726"/>
                  </a:lnTo>
                  <a:lnTo>
                    <a:pt x="1877958" y="5378"/>
                  </a:lnTo>
                  <a:lnTo>
                    <a:pt x="1901729" y="5030"/>
                  </a:lnTo>
                  <a:lnTo>
                    <a:pt x="1925501" y="4682"/>
                  </a:lnTo>
                  <a:lnTo>
                    <a:pt x="1949273" y="4334"/>
                  </a:lnTo>
                  <a:lnTo>
                    <a:pt x="1973044" y="3986"/>
                  </a:lnTo>
                  <a:lnTo>
                    <a:pt x="1996816" y="3638"/>
                  </a:lnTo>
                  <a:lnTo>
                    <a:pt x="2020588" y="3290"/>
                  </a:lnTo>
                  <a:lnTo>
                    <a:pt x="2044359" y="2942"/>
                  </a:lnTo>
                  <a:lnTo>
                    <a:pt x="2068131" y="2594"/>
                  </a:lnTo>
                  <a:lnTo>
                    <a:pt x="2091902" y="2246"/>
                  </a:lnTo>
                  <a:lnTo>
                    <a:pt x="2115674" y="1898"/>
                  </a:lnTo>
                  <a:lnTo>
                    <a:pt x="2139446" y="1550"/>
                  </a:lnTo>
                  <a:lnTo>
                    <a:pt x="2163217" y="1202"/>
                  </a:lnTo>
                  <a:lnTo>
                    <a:pt x="2186989" y="855"/>
                  </a:lnTo>
                  <a:lnTo>
                    <a:pt x="2210761" y="507"/>
                  </a:lnTo>
                  <a:lnTo>
                    <a:pt x="2234532" y="159"/>
                  </a:lnTo>
                  <a:lnTo>
                    <a:pt x="2245402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6120204" y="4206705"/>
              <a:ext cx="125748" cy="143984"/>
            </a:xfrm>
            <a:custGeom>
              <a:avLst/>
              <a:pathLst>
                <a:path w="125748" h="143984">
                  <a:moveTo>
                    <a:pt x="2107" y="143984"/>
                  </a:moveTo>
                  <a:lnTo>
                    <a:pt x="125748" y="7016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953210" y="3940703"/>
              <a:ext cx="129311" cy="1269183"/>
            </a:xfrm>
            <a:custGeom>
              <a:avLst/>
              <a:pathLst>
                <a:path w="129311" h="1269183">
                  <a:moveTo>
                    <a:pt x="0" y="0"/>
                  </a:moveTo>
                  <a:lnTo>
                    <a:pt x="1416" y="13905"/>
                  </a:lnTo>
                  <a:lnTo>
                    <a:pt x="2833" y="27810"/>
                  </a:lnTo>
                  <a:lnTo>
                    <a:pt x="4250" y="41715"/>
                  </a:lnTo>
                  <a:lnTo>
                    <a:pt x="5667" y="55621"/>
                  </a:lnTo>
                  <a:lnTo>
                    <a:pt x="7083" y="69526"/>
                  </a:lnTo>
                  <a:lnTo>
                    <a:pt x="8500" y="83431"/>
                  </a:lnTo>
                  <a:lnTo>
                    <a:pt x="9917" y="97337"/>
                  </a:lnTo>
                  <a:lnTo>
                    <a:pt x="11334" y="111242"/>
                  </a:lnTo>
                  <a:lnTo>
                    <a:pt x="12750" y="125147"/>
                  </a:lnTo>
                  <a:lnTo>
                    <a:pt x="14167" y="139053"/>
                  </a:lnTo>
                  <a:lnTo>
                    <a:pt x="15584" y="152958"/>
                  </a:lnTo>
                  <a:lnTo>
                    <a:pt x="17001" y="166863"/>
                  </a:lnTo>
                  <a:lnTo>
                    <a:pt x="18417" y="180769"/>
                  </a:lnTo>
                  <a:lnTo>
                    <a:pt x="19834" y="194674"/>
                  </a:lnTo>
                  <a:lnTo>
                    <a:pt x="21251" y="208579"/>
                  </a:lnTo>
                  <a:lnTo>
                    <a:pt x="22668" y="222485"/>
                  </a:lnTo>
                  <a:lnTo>
                    <a:pt x="24084" y="236390"/>
                  </a:lnTo>
                  <a:lnTo>
                    <a:pt x="25501" y="250295"/>
                  </a:lnTo>
                  <a:lnTo>
                    <a:pt x="26918" y="264201"/>
                  </a:lnTo>
                  <a:lnTo>
                    <a:pt x="28335" y="278106"/>
                  </a:lnTo>
                  <a:lnTo>
                    <a:pt x="29751" y="292011"/>
                  </a:lnTo>
                  <a:lnTo>
                    <a:pt x="31168" y="305917"/>
                  </a:lnTo>
                  <a:lnTo>
                    <a:pt x="32585" y="319822"/>
                  </a:lnTo>
                  <a:lnTo>
                    <a:pt x="34002" y="333727"/>
                  </a:lnTo>
                  <a:lnTo>
                    <a:pt x="35418" y="347633"/>
                  </a:lnTo>
                  <a:lnTo>
                    <a:pt x="36835" y="361538"/>
                  </a:lnTo>
                  <a:lnTo>
                    <a:pt x="38252" y="375443"/>
                  </a:lnTo>
                  <a:lnTo>
                    <a:pt x="39669" y="389349"/>
                  </a:lnTo>
                  <a:lnTo>
                    <a:pt x="41085" y="403254"/>
                  </a:lnTo>
                  <a:lnTo>
                    <a:pt x="42502" y="417159"/>
                  </a:lnTo>
                  <a:lnTo>
                    <a:pt x="43919" y="431065"/>
                  </a:lnTo>
                  <a:lnTo>
                    <a:pt x="45336" y="444970"/>
                  </a:lnTo>
                  <a:lnTo>
                    <a:pt x="46752" y="458875"/>
                  </a:lnTo>
                  <a:lnTo>
                    <a:pt x="48169" y="472781"/>
                  </a:lnTo>
                  <a:lnTo>
                    <a:pt x="49586" y="486686"/>
                  </a:lnTo>
                  <a:lnTo>
                    <a:pt x="51003" y="500591"/>
                  </a:lnTo>
                  <a:lnTo>
                    <a:pt x="52419" y="514497"/>
                  </a:lnTo>
                  <a:lnTo>
                    <a:pt x="53836" y="528402"/>
                  </a:lnTo>
                  <a:lnTo>
                    <a:pt x="55253" y="542307"/>
                  </a:lnTo>
                  <a:lnTo>
                    <a:pt x="56670" y="556213"/>
                  </a:lnTo>
                  <a:lnTo>
                    <a:pt x="58086" y="570118"/>
                  </a:lnTo>
                  <a:lnTo>
                    <a:pt x="59503" y="584023"/>
                  </a:lnTo>
                  <a:lnTo>
                    <a:pt x="60920" y="597929"/>
                  </a:lnTo>
                  <a:lnTo>
                    <a:pt x="62337" y="611834"/>
                  </a:lnTo>
                  <a:lnTo>
                    <a:pt x="63753" y="625739"/>
                  </a:lnTo>
                  <a:lnTo>
                    <a:pt x="65170" y="639645"/>
                  </a:lnTo>
                  <a:lnTo>
                    <a:pt x="66587" y="653550"/>
                  </a:lnTo>
                  <a:lnTo>
                    <a:pt x="68004" y="667455"/>
                  </a:lnTo>
                  <a:lnTo>
                    <a:pt x="69421" y="681361"/>
                  </a:lnTo>
                  <a:lnTo>
                    <a:pt x="70837" y="695266"/>
                  </a:lnTo>
                  <a:lnTo>
                    <a:pt x="72254" y="709171"/>
                  </a:lnTo>
                  <a:lnTo>
                    <a:pt x="73671" y="723076"/>
                  </a:lnTo>
                  <a:lnTo>
                    <a:pt x="75088" y="736982"/>
                  </a:lnTo>
                  <a:lnTo>
                    <a:pt x="76504" y="750887"/>
                  </a:lnTo>
                  <a:lnTo>
                    <a:pt x="77921" y="764792"/>
                  </a:lnTo>
                  <a:lnTo>
                    <a:pt x="79338" y="778698"/>
                  </a:lnTo>
                  <a:lnTo>
                    <a:pt x="80755" y="792603"/>
                  </a:lnTo>
                  <a:lnTo>
                    <a:pt x="82171" y="806508"/>
                  </a:lnTo>
                  <a:lnTo>
                    <a:pt x="83588" y="820414"/>
                  </a:lnTo>
                  <a:lnTo>
                    <a:pt x="85005" y="834319"/>
                  </a:lnTo>
                  <a:lnTo>
                    <a:pt x="86422" y="848224"/>
                  </a:lnTo>
                  <a:lnTo>
                    <a:pt x="87838" y="862130"/>
                  </a:lnTo>
                  <a:lnTo>
                    <a:pt x="89255" y="876035"/>
                  </a:lnTo>
                  <a:lnTo>
                    <a:pt x="90672" y="889940"/>
                  </a:lnTo>
                  <a:lnTo>
                    <a:pt x="92089" y="903846"/>
                  </a:lnTo>
                  <a:lnTo>
                    <a:pt x="93505" y="917751"/>
                  </a:lnTo>
                  <a:lnTo>
                    <a:pt x="94922" y="931656"/>
                  </a:lnTo>
                  <a:lnTo>
                    <a:pt x="96339" y="945562"/>
                  </a:lnTo>
                  <a:lnTo>
                    <a:pt x="97756" y="959467"/>
                  </a:lnTo>
                  <a:lnTo>
                    <a:pt x="99172" y="973372"/>
                  </a:lnTo>
                  <a:lnTo>
                    <a:pt x="100589" y="987278"/>
                  </a:lnTo>
                  <a:lnTo>
                    <a:pt x="102006" y="1001183"/>
                  </a:lnTo>
                  <a:lnTo>
                    <a:pt x="103423" y="1015088"/>
                  </a:lnTo>
                  <a:lnTo>
                    <a:pt x="104839" y="1028994"/>
                  </a:lnTo>
                  <a:lnTo>
                    <a:pt x="106256" y="1042899"/>
                  </a:lnTo>
                  <a:lnTo>
                    <a:pt x="107673" y="1056804"/>
                  </a:lnTo>
                  <a:lnTo>
                    <a:pt x="109090" y="1070710"/>
                  </a:lnTo>
                  <a:lnTo>
                    <a:pt x="110506" y="1084615"/>
                  </a:lnTo>
                  <a:lnTo>
                    <a:pt x="111923" y="1098520"/>
                  </a:lnTo>
                  <a:lnTo>
                    <a:pt x="113340" y="1112426"/>
                  </a:lnTo>
                  <a:lnTo>
                    <a:pt x="114757" y="1126331"/>
                  </a:lnTo>
                  <a:lnTo>
                    <a:pt x="116173" y="1140236"/>
                  </a:lnTo>
                  <a:lnTo>
                    <a:pt x="117590" y="1154142"/>
                  </a:lnTo>
                  <a:lnTo>
                    <a:pt x="119007" y="1168047"/>
                  </a:lnTo>
                  <a:lnTo>
                    <a:pt x="120424" y="1181952"/>
                  </a:lnTo>
                  <a:lnTo>
                    <a:pt x="121840" y="1195858"/>
                  </a:lnTo>
                  <a:lnTo>
                    <a:pt x="123257" y="1209763"/>
                  </a:lnTo>
                  <a:lnTo>
                    <a:pt x="124674" y="1223668"/>
                  </a:lnTo>
                  <a:lnTo>
                    <a:pt x="126091" y="1237574"/>
                  </a:lnTo>
                  <a:lnTo>
                    <a:pt x="127507" y="1251479"/>
                  </a:lnTo>
                  <a:lnTo>
                    <a:pt x="128924" y="1265384"/>
                  </a:lnTo>
                  <a:lnTo>
                    <a:pt x="129311" y="12691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998252" y="5078523"/>
              <a:ext cx="143258" cy="131363"/>
            </a:xfrm>
            <a:custGeom>
              <a:avLst/>
              <a:pathLst>
                <a:path w="143258" h="131363">
                  <a:moveTo>
                    <a:pt x="0" y="14595"/>
                  </a:moveTo>
                  <a:lnTo>
                    <a:pt x="84269" y="131363"/>
                  </a:lnTo>
                  <a:lnTo>
                    <a:pt x="1432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4000550" y="4309739"/>
              <a:ext cx="2511455" cy="384036"/>
            </a:xfrm>
            <a:custGeom>
              <a:avLst/>
              <a:pathLst>
                <a:path w="2511455" h="384036">
                  <a:moveTo>
                    <a:pt x="0" y="0"/>
                  </a:moveTo>
                  <a:lnTo>
                    <a:pt x="26446" y="4044"/>
                  </a:lnTo>
                  <a:lnTo>
                    <a:pt x="52893" y="8088"/>
                  </a:lnTo>
                  <a:lnTo>
                    <a:pt x="79339" y="12132"/>
                  </a:lnTo>
                  <a:lnTo>
                    <a:pt x="105786" y="16176"/>
                  </a:lnTo>
                  <a:lnTo>
                    <a:pt x="132233" y="20220"/>
                  </a:lnTo>
                  <a:lnTo>
                    <a:pt x="158679" y="24264"/>
                  </a:lnTo>
                  <a:lnTo>
                    <a:pt x="185126" y="28308"/>
                  </a:lnTo>
                  <a:lnTo>
                    <a:pt x="211572" y="32352"/>
                  </a:lnTo>
                  <a:lnTo>
                    <a:pt x="238019" y="36396"/>
                  </a:lnTo>
                  <a:lnTo>
                    <a:pt x="264466" y="40440"/>
                  </a:lnTo>
                  <a:lnTo>
                    <a:pt x="290912" y="44484"/>
                  </a:lnTo>
                  <a:lnTo>
                    <a:pt x="317359" y="48528"/>
                  </a:lnTo>
                  <a:lnTo>
                    <a:pt x="343805" y="52572"/>
                  </a:lnTo>
                  <a:lnTo>
                    <a:pt x="370252" y="56616"/>
                  </a:lnTo>
                  <a:lnTo>
                    <a:pt x="396699" y="60660"/>
                  </a:lnTo>
                  <a:lnTo>
                    <a:pt x="423145" y="64704"/>
                  </a:lnTo>
                  <a:lnTo>
                    <a:pt x="449592" y="68748"/>
                  </a:lnTo>
                  <a:lnTo>
                    <a:pt x="476038" y="72793"/>
                  </a:lnTo>
                  <a:lnTo>
                    <a:pt x="502485" y="76837"/>
                  </a:lnTo>
                  <a:lnTo>
                    <a:pt x="528932" y="80881"/>
                  </a:lnTo>
                  <a:lnTo>
                    <a:pt x="555378" y="84925"/>
                  </a:lnTo>
                  <a:lnTo>
                    <a:pt x="581825" y="88969"/>
                  </a:lnTo>
                  <a:lnTo>
                    <a:pt x="608272" y="93013"/>
                  </a:lnTo>
                  <a:lnTo>
                    <a:pt x="634718" y="97057"/>
                  </a:lnTo>
                  <a:lnTo>
                    <a:pt x="661165" y="101101"/>
                  </a:lnTo>
                  <a:lnTo>
                    <a:pt x="687611" y="105145"/>
                  </a:lnTo>
                  <a:lnTo>
                    <a:pt x="714058" y="109189"/>
                  </a:lnTo>
                  <a:lnTo>
                    <a:pt x="740505" y="113233"/>
                  </a:lnTo>
                  <a:lnTo>
                    <a:pt x="766951" y="117277"/>
                  </a:lnTo>
                  <a:lnTo>
                    <a:pt x="793398" y="121321"/>
                  </a:lnTo>
                  <a:lnTo>
                    <a:pt x="819844" y="125365"/>
                  </a:lnTo>
                  <a:lnTo>
                    <a:pt x="846291" y="129409"/>
                  </a:lnTo>
                  <a:lnTo>
                    <a:pt x="872738" y="133453"/>
                  </a:lnTo>
                  <a:lnTo>
                    <a:pt x="899184" y="137497"/>
                  </a:lnTo>
                  <a:lnTo>
                    <a:pt x="925631" y="141541"/>
                  </a:lnTo>
                  <a:lnTo>
                    <a:pt x="952077" y="145586"/>
                  </a:lnTo>
                  <a:lnTo>
                    <a:pt x="978524" y="149630"/>
                  </a:lnTo>
                  <a:lnTo>
                    <a:pt x="1004971" y="153674"/>
                  </a:lnTo>
                  <a:lnTo>
                    <a:pt x="1031417" y="157718"/>
                  </a:lnTo>
                  <a:lnTo>
                    <a:pt x="1057864" y="161762"/>
                  </a:lnTo>
                  <a:lnTo>
                    <a:pt x="1084310" y="165806"/>
                  </a:lnTo>
                  <a:lnTo>
                    <a:pt x="1110757" y="169850"/>
                  </a:lnTo>
                  <a:lnTo>
                    <a:pt x="1137204" y="173894"/>
                  </a:lnTo>
                  <a:lnTo>
                    <a:pt x="1163650" y="177938"/>
                  </a:lnTo>
                  <a:lnTo>
                    <a:pt x="1190097" y="181982"/>
                  </a:lnTo>
                  <a:lnTo>
                    <a:pt x="1216544" y="186026"/>
                  </a:lnTo>
                  <a:lnTo>
                    <a:pt x="1242990" y="190070"/>
                  </a:lnTo>
                  <a:lnTo>
                    <a:pt x="1269437" y="194114"/>
                  </a:lnTo>
                  <a:lnTo>
                    <a:pt x="1295883" y="198158"/>
                  </a:lnTo>
                  <a:lnTo>
                    <a:pt x="1322330" y="202202"/>
                  </a:lnTo>
                  <a:lnTo>
                    <a:pt x="1348777" y="206246"/>
                  </a:lnTo>
                  <a:lnTo>
                    <a:pt x="1375223" y="210290"/>
                  </a:lnTo>
                  <a:lnTo>
                    <a:pt x="1401670" y="214334"/>
                  </a:lnTo>
                  <a:lnTo>
                    <a:pt x="1428116" y="218379"/>
                  </a:lnTo>
                  <a:lnTo>
                    <a:pt x="1454563" y="222423"/>
                  </a:lnTo>
                  <a:lnTo>
                    <a:pt x="1481010" y="226467"/>
                  </a:lnTo>
                  <a:lnTo>
                    <a:pt x="1507456" y="230511"/>
                  </a:lnTo>
                  <a:lnTo>
                    <a:pt x="1533903" y="234555"/>
                  </a:lnTo>
                  <a:lnTo>
                    <a:pt x="1560349" y="238599"/>
                  </a:lnTo>
                  <a:lnTo>
                    <a:pt x="1586796" y="242643"/>
                  </a:lnTo>
                  <a:lnTo>
                    <a:pt x="1613243" y="246687"/>
                  </a:lnTo>
                  <a:lnTo>
                    <a:pt x="1639689" y="250731"/>
                  </a:lnTo>
                  <a:lnTo>
                    <a:pt x="1666136" y="254775"/>
                  </a:lnTo>
                  <a:lnTo>
                    <a:pt x="1692582" y="258819"/>
                  </a:lnTo>
                  <a:lnTo>
                    <a:pt x="1719029" y="262863"/>
                  </a:lnTo>
                  <a:lnTo>
                    <a:pt x="1745476" y="266907"/>
                  </a:lnTo>
                  <a:lnTo>
                    <a:pt x="1771922" y="270951"/>
                  </a:lnTo>
                  <a:lnTo>
                    <a:pt x="1798369" y="274995"/>
                  </a:lnTo>
                  <a:lnTo>
                    <a:pt x="1824816" y="279039"/>
                  </a:lnTo>
                  <a:lnTo>
                    <a:pt x="1851262" y="283083"/>
                  </a:lnTo>
                  <a:lnTo>
                    <a:pt x="1877709" y="287127"/>
                  </a:lnTo>
                  <a:lnTo>
                    <a:pt x="1904155" y="291172"/>
                  </a:lnTo>
                  <a:lnTo>
                    <a:pt x="1930602" y="295216"/>
                  </a:lnTo>
                  <a:lnTo>
                    <a:pt x="1957049" y="299260"/>
                  </a:lnTo>
                  <a:lnTo>
                    <a:pt x="1983495" y="303304"/>
                  </a:lnTo>
                  <a:lnTo>
                    <a:pt x="2009942" y="307348"/>
                  </a:lnTo>
                  <a:lnTo>
                    <a:pt x="2036388" y="311392"/>
                  </a:lnTo>
                  <a:lnTo>
                    <a:pt x="2062835" y="315436"/>
                  </a:lnTo>
                  <a:lnTo>
                    <a:pt x="2089282" y="319480"/>
                  </a:lnTo>
                  <a:lnTo>
                    <a:pt x="2115728" y="323524"/>
                  </a:lnTo>
                  <a:lnTo>
                    <a:pt x="2142175" y="327568"/>
                  </a:lnTo>
                  <a:lnTo>
                    <a:pt x="2168621" y="331612"/>
                  </a:lnTo>
                  <a:lnTo>
                    <a:pt x="2195068" y="335656"/>
                  </a:lnTo>
                  <a:lnTo>
                    <a:pt x="2221515" y="339700"/>
                  </a:lnTo>
                  <a:lnTo>
                    <a:pt x="2247961" y="343744"/>
                  </a:lnTo>
                  <a:lnTo>
                    <a:pt x="2274408" y="347788"/>
                  </a:lnTo>
                  <a:lnTo>
                    <a:pt x="2300855" y="351832"/>
                  </a:lnTo>
                  <a:lnTo>
                    <a:pt x="2327301" y="355876"/>
                  </a:lnTo>
                  <a:lnTo>
                    <a:pt x="2353748" y="359921"/>
                  </a:lnTo>
                  <a:lnTo>
                    <a:pt x="2380194" y="363965"/>
                  </a:lnTo>
                  <a:lnTo>
                    <a:pt x="2406641" y="368009"/>
                  </a:lnTo>
                  <a:lnTo>
                    <a:pt x="2433088" y="372053"/>
                  </a:lnTo>
                  <a:lnTo>
                    <a:pt x="2459534" y="376097"/>
                  </a:lnTo>
                  <a:lnTo>
                    <a:pt x="2485981" y="380141"/>
                  </a:lnTo>
                  <a:lnTo>
                    <a:pt x="2511455" y="3840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6377847" y="4603753"/>
              <a:ext cx="134158" cy="142345"/>
            </a:xfrm>
            <a:custGeom>
              <a:avLst/>
              <a:pathLst>
                <a:path w="134158" h="142345">
                  <a:moveTo>
                    <a:pt x="0" y="142345"/>
                  </a:moveTo>
                  <a:lnTo>
                    <a:pt x="134158" y="90023"/>
                  </a:lnTo>
                  <a:lnTo>
                    <a:pt x="217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3409541" y="2318216"/>
              <a:ext cx="591008" cy="1991523"/>
            </a:xfrm>
            <a:custGeom>
              <a:avLst/>
              <a:pathLst>
                <a:path w="591008" h="1991523">
                  <a:moveTo>
                    <a:pt x="591008" y="1991523"/>
                  </a:moveTo>
                  <a:lnTo>
                    <a:pt x="584728" y="1970360"/>
                  </a:lnTo>
                  <a:lnTo>
                    <a:pt x="578448" y="1949198"/>
                  </a:lnTo>
                  <a:lnTo>
                    <a:pt x="572168" y="1928036"/>
                  </a:lnTo>
                  <a:lnTo>
                    <a:pt x="565887" y="1906874"/>
                  </a:lnTo>
                  <a:lnTo>
                    <a:pt x="559607" y="1885711"/>
                  </a:lnTo>
                  <a:lnTo>
                    <a:pt x="553327" y="1864549"/>
                  </a:lnTo>
                  <a:lnTo>
                    <a:pt x="547047" y="1843387"/>
                  </a:lnTo>
                  <a:lnTo>
                    <a:pt x="540767" y="1822225"/>
                  </a:lnTo>
                  <a:lnTo>
                    <a:pt x="534487" y="1801063"/>
                  </a:lnTo>
                  <a:lnTo>
                    <a:pt x="528207" y="1779900"/>
                  </a:lnTo>
                  <a:lnTo>
                    <a:pt x="521926" y="1758738"/>
                  </a:lnTo>
                  <a:lnTo>
                    <a:pt x="515646" y="1737576"/>
                  </a:lnTo>
                  <a:lnTo>
                    <a:pt x="509366" y="1716414"/>
                  </a:lnTo>
                  <a:lnTo>
                    <a:pt x="503086" y="1695251"/>
                  </a:lnTo>
                  <a:lnTo>
                    <a:pt x="496806" y="1674089"/>
                  </a:lnTo>
                  <a:lnTo>
                    <a:pt x="490526" y="1652927"/>
                  </a:lnTo>
                  <a:lnTo>
                    <a:pt x="484246" y="1631765"/>
                  </a:lnTo>
                  <a:lnTo>
                    <a:pt x="477965" y="1610603"/>
                  </a:lnTo>
                  <a:lnTo>
                    <a:pt x="471685" y="1589440"/>
                  </a:lnTo>
                  <a:lnTo>
                    <a:pt x="465405" y="1568278"/>
                  </a:lnTo>
                  <a:lnTo>
                    <a:pt x="459125" y="1547116"/>
                  </a:lnTo>
                  <a:lnTo>
                    <a:pt x="452845" y="1525954"/>
                  </a:lnTo>
                  <a:lnTo>
                    <a:pt x="446565" y="1504791"/>
                  </a:lnTo>
                  <a:lnTo>
                    <a:pt x="440285" y="1483629"/>
                  </a:lnTo>
                  <a:lnTo>
                    <a:pt x="434004" y="1462467"/>
                  </a:lnTo>
                  <a:lnTo>
                    <a:pt x="427724" y="1441305"/>
                  </a:lnTo>
                  <a:lnTo>
                    <a:pt x="421444" y="1420143"/>
                  </a:lnTo>
                  <a:lnTo>
                    <a:pt x="415164" y="1398980"/>
                  </a:lnTo>
                  <a:lnTo>
                    <a:pt x="408884" y="1377818"/>
                  </a:lnTo>
                  <a:lnTo>
                    <a:pt x="402604" y="1356656"/>
                  </a:lnTo>
                  <a:lnTo>
                    <a:pt x="396324" y="1335494"/>
                  </a:lnTo>
                  <a:lnTo>
                    <a:pt x="390043" y="1314331"/>
                  </a:lnTo>
                  <a:lnTo>
                    <a:pt x="383763" y="1293169"/>
                  </a:lnTo>
                  <a:lnTo>
                    <a:pt x="377483" y="1272007"/>
                  </a:lnTo>
                  <a:lnTo>
                    <a:pt x="371203" y="1250845"/>
                  </a:lnTo>
                  <a:lnTo>
                    <a:pt x="364923" y="1229683"/>
                  </a:lnTo>
                  <a:lnTo>
                    <a:pt x="358643" y="1208520"/>
                  </a:lnTo>
                  <a:lnTo>
                    <a:pt x="352363" y="1187358"/>
                  </a:lnTo>
                  <a:lnTo>
                    <a:pt x="346082" y="1166196"/>
                  </a:lnTo>
                  <a:lnTo>
                    <a:pt x="339802" y="1145034"/>
                  </a:lnTo>
                  <a:lnTo>
                    <a:pt x="333522" y="1123871"/>
                  </a:lnTo>
                  <a:lnTo>
                    <a:pt x="327242" y="1102709"/>
                  </a:lnTo>
                  <a:lnTo>
                    <a:pt x="320962" y="1081547"/>
                  </a:lnTo>
                  <a:lnTo>
                    <a:pt x="314682" y="1060385"/>
                  </a:lnTo>
                  <a:lnTo>
                    <a:pt x="308402" y="1039223"/>
                  </a:lnTo>
                  <a:lnTo>
                    <a:pt x="302121" y="1018060"/>
                  </a:lnTo>
                  <a:lnTo>
                    <a:pt x="295841" y="996898"/>
                  </a:lnTo>
                  <a:lnTo>
                    <a:pt x="289561" y="975736"/>
                  </a:lnTo>
                  <a:lnTo>
                    <a:pt x="283281" y="954574"/>
                  </a:lnTo>
                  <a:lnTo>
                    <a:pt x="277001" y="933411"/>
                  </a:lnTo>
                  <a:lnTo>
                    <a:pt x="270721" y="912249"/>
                  </a:lnTo>
                  <a:lnTo>
                    <a:pt x="264440" y="891087"/>
                  </a:lnTo>
                  <a:lnTo>
                    <a:pt x="258160" y="869925"/>
                  </a:lnTo>
                  <a:lnTo>
                    <a:pt x="251880" y="848763"/>
                  </a:lnTo>
                  <a:lnTo>
                    <a:pt x="245600" y="827600"/>
                  </a:lnTo>
                  <a:lnTo>
                    <a:pt x="239320" y="806438"/>
                  </a:lnTo>
                  <a:lnTo>
                    <a:pt x="233040" y="785276"/>
                  </a:lnTo>
                  <a:lnTo>
                    <a:pt x="226760" y="764114"/>
                  </a:lnTo>
                  <a:lnTo>
                    <a:pt x="220479" y="742951"/>
                  </a:lnTo>
                  <a:lnTo>
                    <a:pt x="214199" y="721789"/>
                  </a:lnTo>
                  <a:lnTo>
                    <a:pt x="207919" y="700627"/>
                  </a:lnTo>
                  <a:lnTo>
                    <a:pt x="201639" y="679465"/>
                  </a:lnTo>
                  <a:lnTo>
                    <a:pt x="195359" y="658302"/>
                  </a:lnTo>
                  <a:lnTo>
                    <a:pt x="189079" y="637140"/>
                  </a:lnTo>
                  <a:lnTo>
                    <a:pt x="182799" y="615978"/>
                  </a:lnTo>
                  <a:lnTo>
                    <a:pt x="176518" y="594816"/>
                  </a:lnTo>
                  <a:lnTo>
                    <a:pt x="170238" y="573654"/>
                  </a:lnTo>
                  <a:lnTo>
                    <a:pt x="163958" y="552491"/>
                  </a:lnTo>
                  <a:lnTo>
                    <a:pt x="157678" y="531329"/>
                  </a:lnTo>
                  <a:lnTo>
                    <a:pt x="151398" y="510167"/>
                  </a:lnTo>
                  <a:lnTo>
                    <a:pt x="145118" y="489005"/>
                  </a:lnTo>
                  <a:lnTo>
                    <a:pt x="138838" y="467842"/>
                  </a:lnTo>
                  <a:lnTo>
                    <a:pt x="132557" y="446680"/>
                  </a:lnTo>
                  <a:lnTo>
                    <a:pt x="126277" y="425518"/>
                  </a:lnTo>
                  <a:lnTo>
                    <a:pt x="119997" y="404356"/>
                  </a:lnTo>
                  <a:lnTo>
                    <a:pt x="113717" y="383194"/>
                  </a:lnTo>
                  <a:lnTo>
                    <a:pt x="107437" y="362031"/>
                  </a:lnTo>
                  <a:lnTo>
                    <a:pt x="101157" y="340869"/>
                  </a:lnTo>
                  <a:lnTo>
                    <a:pt x="94877" y="319707"/>
                  </a:lnTo>
                  <a:lnTo>
                    <a:pt x="88596" y="298545"/>
                  </a:lnTo>
                  <a:lnTo>
                    <a:pt x="82316" y="277382"/>
                  </a:lnTo>
                  <a:lnTo>
                    <a:pt x="76036" y="256220"/>
                  </a:lnTo>
                  <a:lnTo>
                    <a:pt x="69756" y="235058"/>
                  </a:lnTo>
                  <a:lnTo>
                    <a:pt x="63476" y="213896"/>
                  </a:lnTo>
                  <a:lnTo>
                    <a:pt x="57196" y="192734"/>
                  </a:lnTo>
                  <a:lnTo>
                    <a:pt x="50916" y="171571"/>
                  </a:lnTo>
                  <a:lnTo>
                    <a:pt x="44635" y="150409"/>
                  </a:lnTo>
                  <a:lnTo>
                    <a:pt x="38355" y="129247"/>
                  </a:lnTo>
                  <a:lnTo>
                    <a:pt x="32075" y="108085"/>
                  </a:lnTo>
                  <a:lnTo>
                    <a:pt x="25795" y="86922"/>
                  </a:lnTo>
                  <a:lnTo>
                    <a:pt x="19515" y="65760"/>
                  </a:lnTo>
                  <a:lnTo>
                    <a:pt x="13235" y="44598"/>
                  </a:lnTo>
                  <a:lnTo>
                    <a:pt x="6955" y="23436"/>
                  </a:lnTo>
                  <a:lnTo>
                    <a:pt x="674" y="227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3375996" y="2318216"/>
              <a:ext cx="138049" cy="140038"/>
            </a:xfrm>
            <a:custGeom>
              <a:avLst/>
              <a:pathLst>
                <a:path w="138049" h="140038">
                  <a:moveTo>
                    <a:pt x="138049" y="99070"/>
                  </a:moveTo>
                  <a:lnTo>
                    <a:pt x="33545" y="0"/>
                  </a:lnTo>
                  <a:lnTo>
                    <a:pt x="0" y="1400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4000550" y="2790223"/>
              <a:ext cx="328493" cy="1519516"/>
            </a:xfrm>
            <a:custGeom>
              <a:avLst/>
              <a:pathLst>
                <a:path w="328493" h="1519516">
                  <a:moveTo>
                    <a:pt x="0" y="1519516"/>
                  </a:moveTo>
                  <a:lnTo>
                    <a:pt x="3548" y="1503101"/>
                  </a:lnTo>
                  <a:lnTo>
                    <a:pt x="7097" y="1486686"/>
                  </a:lnTo>
                  <a:lnTo>
                    <a:pt x="10645" y="1470271"/>
                  </a:lnTo>
                  <a:lnTo>
                    <a:pt x="14194" y="1453856"/>
                  </a:lnTo>
                  <a:lnTo>
                    <a:pt x="17743" y="1437441"/>
                  </a:lnTo>
                  <a:lnTo>
                    <a:pt x="21291" y="1421026"/>
                  </a:lnTo>
                  <a:lnTo>
                    <a:pt x="24840" y="1404611"/>
                  </a:lnTo>
                  <a:lnTo>
                    <a:pt x="28389" y="1388196"/>
                  </a:lnTo>
                  <a:lnTo>
                    <a:pt x="31937" y="1371781"/>
                  </a:lnTo>
                  <a:lnTo>
                    <a:pt x="35486" y="1355366"/>
                  </a:lnTo>
                  <a:lnTo>
                    <a:pt x="39034" y="1338951"/>
                  </a:lnTo>
                  <a:lnTo>
                    <a:pt x="42583" y="1322536"/>
                  </a:lnTo>
                  <a:lnTo>
                    <a:pt x="46132" y="1306122"/>
                  </a:lnTo>
                  <a:lnTo>
                    <a:pt x="49680" y="1289707"/>
                  </a:lnTo>
                  <a:lnTo>
                    <a:pt x="53229" y="1273292"/>
                  </a:lnTo>
                  <a:lnTo>
                    <a:pt x="56778" y="1256877"/>
                  </a:lnTo>
                  <a:lnTo>
                    <a:pt x="60326" y="1240462"/>
                  </a:lnTo>
                  <a:lnTo>
                    <a:pt x="63875" y="1224047"/>
                  </a:lnTo>
                  <a:lnTo>
                    <a:pt x="67423" y="1207632"/>
                  </a:lnTo>
                  <a:lnTo>
                    <a:pt x="70972" y="1191217"/>
                  </a:lnTo>
                  <a:lnTo>
                    <a:pt x="74521" y="1174802"/>
                  </a:lnTo>
                  <a:lnTo>
                    <a:pt x="78069" y="1158387"/>
                  </a:lnTo>
                  <a:lnTo>
                    <a:pt x="81618" y="1141972"/>
                  </a:lnTo>
                  <a:lnTo>
                    <a:pt x="85167" y="1125557"/>
                  </a:lnTo>
                  <a:lnTo>
                    <a:pt x="88715" y="1109142"/>
                  </a:lnTo>
                  <a:lnTo>
                    <a:pt x="92264" y="1092728"/>
                  </a:lnTo>
                  <a:lnTo>
                    <a:pt x="95812" y="1076313"/>
                  </a:lnTo>
                  <a:lnTo>
                    <a:pt x="99361" y="1059898"/>
                  </a:lnTo>
                  <a:lnTo>
                    <a:pt x="102910" y="1043483"/>
                  </a:lnTo>
                  <a:lnTo>
                    <a:pt x="106458" y="1027068"/>
                  </a:lnTo>
                  <a:lnTo>
                    <a:pt x="110007" y="1010653"/>
                  </a:lnTo>
                  <a:lnTo>
                    <a:pt x="113556" y="994238"/>
                  </a:lnTo>
                  <a:lnTo>
                    <a:pt x="117104" y="977823"/>
                  </a:lnTo>
                  <a:lnTo>
                    <a:pt x="120653" y="961408"/>
                  </a:lnTo>
                  <a:lnTo>
                    <a:pt x="124201" y="944993"/>
                  </a:lnTo>
                  <a:lnTo>
                    <a:pt x="127750" y="928578"/>
                  </a:lnTo>
                  <a:lnTo>
                    <a:pt x="131299" y="912163"/>
                  </a:lnTo>
                  <a:lnTo>
                    <a:pt x="134847" y="895748"/>
                  </a:lnTo>
                  <a:lnTo>
                    <a:pt x="138396" y="879334"/>
                  </a:lnTo>
                  <a:lnTo>
                    <a:pt x="141945" y="862919"/>
                  </a:lnTo>
                  <a:lnTo>
                    <a:pt x="145493" y="846504"/>
                  </a:lnTo>
                  <a:lnTo>
                    <a:pt x="149042" y="830089"/>
                  </a:lnTo>
                  <a:lnTo>
                    <a:pt x="152590" y="813674"/>
                  </a:lnTo>
                  <a:lnTo>
                    <a:pt x="156139" y="797259"/>
                  </a:lnTo>
                  <a:lnTo>
                    <a:pt x="159688" y="780844"/>
                  </a:lnTo>
                  <a:lnTo>
                    <a:pt x="163236" y="764429"/>
                  </a:lnTo>
                  <a:lnTo>
                    <a:pt x="166785" y="748014"/>
                  </a:lnTo>
                  <a:lnTo>
                    <a:pt x="170334" y="731599"/>
                  </a:lnTo>
                  <a:lnTo>
                    <a:pt x="173882" y="715184"/>
                  </a:lnTo>
                  <a:lnTo>
                    <a:pt x="177431" y="698769"/>
                  </a:lnTo>
                  <a:lnTo>
                    <a:pt x="180980" y="682354"/>
                  </a:lnTo>
                  <a:lnTo>
                    <a:pt x="184528" y="665940"/>
                  </a:lnTo>
                  <a:lnTo>
                    <a:pt x="188077" y="649525"/>
                  </a:lnTo>
                  <a:lnTo>
                    <a:pt x="191625" y="633110"/>
                  </a:lnTo>
                  <a:lnTo>
                    <a:pt x="195174" y="616695"/>
                  </a:lnTo>
                  <a:lnTo>
                    <a:pt x="198723" y="600280"/>
                  </a:lnTo>
                  <a:lnTo>
                    <a:pt x="202271" y="583865"/>
                  </a:lnTo>
                  <a:lnTo>
                    <a:pt x="205820" y="567450"/>
                  </a:lnTo>
                  <a:lnTo>
                    <a:pt x="209369" y="551035"/>
                  </a:lnTo>
                  <a:lnTo>
                    <a:pt x="212917" y="534620"/>
                  </a:lnTo>
                  <a:lnTo>
                    <a:pt x="216466" y="518205"/>
                  </a:lnTo>
                  <a:lnTo>
                    <a:pt x="220014" y="501790"/>
                  </a:lnTo>
                  <a:lnTo>
                    <a:pt x="223563" y="485375"/>
                  </a:lnTo>
                  <a:lnTo>
                    <a:pt x="227112" y="468960"/>
                  </a:lnTo>
                  <a:lnTo>
                    <a:pt x="230660" y="452545"/>
                  </a:lnTo>
                  <a:lnTo>
                    <a:pt x="234209" y="436131"/>
                  </a:lnTo>
                  <a:lnTo>
                    <a:pt x="237758" y="419716"/>
                  </a:lnTo>
                  <a:lnTo>
                    <a:pt x="241306" y="403301"/>
                  </a:lnTo>
                  <a:lnTo>
                    <a:pt x="244855" y="386886"/>
                  </a:lnTo>
                  <a:lnTo>
                    <a:pt x="248403" y="370471"/>
                  </a:lnTo>
                  <a:lnTo>
                    <a:pt x="251952" y="354056"/>
                  </a:lnTo>
                  <a:lnTo>
                    <a:pt x="255501" y="337641"/>
                  </a:lnTo>
                  <a:lnTo>
                    <a:pt x="259049" y="321226"/>
                  </a:lnTo>
                  <a:lnTo>
                    <a:pt x="262598" y="304811"/>
                  </a:lnTo>
                  <a:lnTo>
                    <a:pt x="266147" y="288396"/>
                  </a:lnTo>
                  <a:lnTo>
                    <a:pt x="269695" y="271981"/>
                  </a:lnTo>
                  <a:lnTo>
                    <a:pt x="273244" y="255566"/>
                  </a:lnTo>
                  <a:lnTo>
                    <a:pt x="276792" y="239151"/>
                  </a:lnTo>
                  <a:lnTo>
                    <a:pt x="280341" y="222737"/>
                  </a:lnTo>
                  <a:lnTo>
                    <a:pt x="283890" y="206322"/>
                  </a:lnTo>
                  <a:lnTo>
                    <a:pt x="287438" y="189907"/>
                  </a:lnTo>
                  <a:lnTo>
                    <a:pt x="290987" y="173492"/>
                  </a:lnTo>
                  <a:lnTo>
                    <a:pt x="294536" y="157077"/>
                  </a:lnTo>
                  <a:lnTo>
                    <a:pt x="298084" y="140662"/>
                  </a:lnTo>
                  <a:lnTo>
                    <a:pt x="301633" y="124247"/>
                  </a:lnTo>
                  <a:lnTo>
                    <a:pt x="305181" y="107832"/>
                  </a:lnTo>
                  <a:lnTo>
                    <a:pt x="308730" y="91417"/>
                  </a:lnTo>
                  <a:lnTo>
                    <a:pt x="312279" y="75002"/>
                  </a:lnTo>
                  <a:lnTo>
                    <a:pt x="315827" y="58587"/>
                  </a:lnTo>
                  <a:lnTo>
                    <a:pt x="319376" y="42172"/>
                  </a:lnTo>
                  <a:lnTo>
                    <a:pt x="322925" y="25757"/>
                  </a:lnTo>
                  <a:lnTo>
                    <a:pt x="326473" y="9343"/>
                  </a:lnTo>
                  <a:lnTo>
                    <a:pt x="3284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4232318" y="2790223"/>
              <a:ext cx="140748" cy="137105"/>
            </a:xfrm>
            <a:custGeom>
              <a:avLst/>
              <a:pathLst>
                <a:path w="140748" h="137105">
                  <a:moveTo>
                    <a:pt x="140748" y="137105"/>
                  </a:moveTo>
                  <a:lnTo>
                    <a:pt x="96725" y="0"/>
                  </a:lnTo>
                  <a:lnTo>
                    <a:pt x="0" y="1066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4000550" y="3208179"/>
              <a:ext cx="1450243" cy="1101560"/>
            </a:xfrm>
            <a:custGeom>
              <a:avLst/>
              <a:pathLst>
                <a:path w="1450243" h="1101560">
                  <a:moveTo>
                    <a:pt x="0" y="1101560"/>
                  </a:moveTo>
                  <a:lnTo>
                    <a:pt x="15517" y="1089773"/>
                  </a:lnTo>
                  <a:lnTo>
                    <a:pt x="31035" y="1077986"/>
                  </a:lnTo>
                  <a:lnTo>
                    <a:pt x="46552" y="1066199"/>
                  </a:lnTo>
                  <a:lnTo>
                    <a:pt x="62070" y="1054413"/>
                  </a:lnTo>
                  <a:lnTo>
                    <a:pt x="77588" y="1042626"/>
                  </a:lnTo>
                  <a:lnTo>
                    <a:pt x="93105" y="1030839"/>
                  </a:lnTo>
                  <a:lnTo>
                    <a:pt x="108623" y="1019052"/>
                  </a:lnTo>
                  <a:lnTo>
                    <a:pt x="124141" y="1007266"/>
                  </a:lnTo>
                  <a:lnTo>
                    <a:pt x="139658" y="995479"/>
                  </a:lnTo>
                  <a:lnTo>
                    <a:pt x="155176" y="983692"/>
                  </a:lnTo>
                  <a:lnTo>
                    <a:pt x="170694" y="971906"/>
                  </a:lnTo>
                  <a:lnTo>
                    <a:pt x="186211" y="960119"/>
                  </a:lnTo>
                  <a:lnTo>
                    <a:pt x="201729" y="948332"/>
                  </a:lnTo>
                  <a:lnTo>
                    <a:pt x="217246" y="936545"/>
                  </a:lnTo>
                  <a:lnTo>
                    <a:pt x="232764" y="924759"/>
                  </a:lnTo>
                  <a:lnTo>
                    <a:pt x="248282" y="912972"/>
                  </a:lnTo>
                  <a:lnTo>
                    <a:pt x="263799" y="901185"/>
                  </a:lnTo>
                  <a:lnTo>
                    <a:pt x="279317" y="889399"/>
                  </a:lnTo>
                  <a:lnTo>
                    <a:pt x="294835" y="877612"/>
                  </a:lnTo>
                  <a:lnTo>
                    <a:pt x="310352" y="865825"/>
                  </a:lnTo>
                  <a:lnTo>
                    <a:pt x="325870" y="854038"/>
                  </a:lnTo>
                  <a:lnTo>
                    <a:pt x="341388" y="842252"/>
                  </a:lnTo>
                  <a:lnTo>
                    <a:pt x="356905" y="830465"/>
                  </a:lnTo>
                  <a:lnTo>
                    <a:pt x="372423" y="818678"/>
                  </a:lnTo>
                  <a:lnTo>
                    <a:pt x="387941" y="806891"/>
                  </a:lnTo>
                  <a:lnTo>
                    <a:pt x="403458" y="795105"/>
                  </a:lnTo>
                  <a:lnTo>
                    <a:pt x="418976" y="783318"/>
                  </a:lnTo>
                  <a:lnTo>
                    <a:pt x="434493" y="771531"/>
                  </a:lnTo>
                  <a:lnTo>
                    <a:pt x="450011" y="759745"/>
                  </a:lnTo>
                  <a:lnTo>
                    <a:pt x="465529" y="747958"/>
                  </a:lnTo>
                  <a:lnTo>
                    <a:pt x="481046" y="736171"/>
                  </a:lnTo>
                  <a:lnTo>
                    <a:pt x="496564" y="724384"/>
                  </a:lnTo>
                  <a:lnTo>
                    <a:pt x="512082" y="712598"/>
                  </a:lnTo>
                  <a:lnTo>
                    <a:pt x="527599" y="700811"/>
                  </a:lnTo>
                  <a:lnTo>
                    <a:pt x="543117" y="689024"/>
                  </a:lnTo>
                  <a:lnTo>
                    <a:pt x="558635" y="677238"/>
                  </a:lnTo>
                  <a:lnTo>
                    <a:pt x="574152" y="665451"/>
                  </a:lnTo>
                  <a:lnTo>
                    <a:pt x="589670" y="653664"/>
                  </a:lnTo>
                  <a:lnTo>
                    <a:pt x="605188" y="641877"/>
                  </a:lnTo>
                  <a:lnTo>
                    <a:pt x="620705" y="630091"/>
                  </a:lnTo>
                  <a:lnTo>
                    <a:pt x="636223" y="618304"/>
                  </a:lnTo>
                  <a:lnTo>
                    <a:pt x="651740" y="606517"/>
                  </a:lnTo>
                  <a:lnTo>
                    <a:pt x="667258" y="594730"/>
                  </a:lnTo>
                  <a:lnTo>
                    <a:pt x="682776" y="582944"/>
                  </a:lnTo>
                  <a:lnTo>
                    <a:pt x="698293" y="571157"/>
                  </a:lnTo>
                  <a:lnTo>
                    <a:pt x="713811" y="559370"/>
                  </a:lnTo>
                  <a:lnTo>
                    <a:pt x="729329" y="547584"/>
                  </a:lnTo>
                  <a:lnTo>
                    <a:pt x="744846" y="535797"/>
                  </a:lnTo>
                  <a:lnTo>
                    <a:pt x="760364" y="524010"/>
                  </a:lnTo>
                  <a:lnTo>
                    <a:pt x="775882" y="512223"/>
                  </a:lnTo>
                  <a:lnTo>
                    <a:pt x="791399" y="500437"/>
                  </a:lnTo>
                  <a:lnTo>
                    <a:pt x="806917" y="488650"/>
                  </a:lnTo>
                  <a:lnTo>
                    <a:pt x="822435" y="476863"/>
                  </a:lnTo>
                  <a:lnTo>
                    <a:pt x="837952" y="465077"/>
                  </a:lnTo>
                  <a:lnTo>
                    <a:pt x="853470" y="453290"/>
                  </a:lnTo>
                  <a:lnTo>
                    <a:pt x="868987" y="441503"/>
                  </a:lnTo>
                  <a:lnTo>
                    <a:pt x="884505" y="429716"/>
                  </a:lnTo>
                  <a:lnTo>
                    <a:pt x="900023" y="417930"/>
                  </a:lnTo>
                  <a:lnTo>
                    <a:pt x="915540" y="406143"/>
                  </a:lnTo>
                  <a:lnTo>
                    <a:pt x="931058" y="394356"/>
                  </a:lnTo>
                  <a:lnTo>
                    <a:pt x="946576" y="382569"/>
                  </a:lnTo>
                  <a:lnTo>
                    <a:pt x="962093" y="370783"/>
                  </a:lnTo>
                  <a:lnTo>
                    <a:pt x="977611" y="358996"/>
                  </a:lnTo>
                  <a:lnTo>
                    <a:pt x="993129" y="347209"/>
                  </a:lnTo>
                  <a:lnTo>
                    <a:pt x="1008646" y="335423"/>
                  </a:lnTo>
                  <a:lnTo>
                    <a:pt x="1024164" y="323636"/>
                  </a:lnTo>
                  <a:lnTo>
                    <a:pt x="1039681" y="311849"/>
                  </a:lnTo>
                  <a:lnTo>
                    <a:pt x="1055199" y="300062"/>
                  </a:lnTo>
                  <a:lnTo>
                    <a:pt x="1070717" y="288276"/>
                  </a:lnTo>
                  <a:lnTo>
                    <a:pt x="1086234" y="276489"/>
                  </a:lnTo>
                  <a:lnTo>
                    <a:pt x="1101752" y="264702"/>
                  </a:lnTo>
                  <a:lnTo>
                    <a:pt x="1117270" y="252916"/>
                  </a:lnTo>
                  <a:lnTo>
                    <a:pt x="1132787" y="241129"/>
                  </a:lnTo>
                  <a:lnTo>
                    <a:pt x="1148305" y="229342"/>
                  </a:lnTo>
                  <a:lnTo>
                    <a:pt x="1163823" y="217555"/>
                  </a:lnTo>
                  <a:lnTo>
                    <a:pt x="1179340" y="205769"/>
                  </a:lnTo>
                  <a:lnTo>
                    <a:pt x="1194858" y="193982"/>
                  </a:lnTo>
                  <a:lnTo>
                    <a:pt x="1210376" y="182195"/>
                  </a:lnTo>
                  <a:lnTo>
                    <a:pt x="1225893" y="170408"/>
                  </a:lnTo>
                  <a:lnTo>
                    <a:pt x="1241411" y="158622"/>
                  </a:lnTo>
                  <a:lnTo>
                    <a:pt x="1256928" y="146835"/>
                  </a:lnTo>
                  <a:lnTo>
                    <a:pt x="1272446" y="135048"/>
                  </a:lnTo>
                  <a:lnTo>
                    <a:pt x="1287964" y="123262"/>
                  </a:lnTo>
                  <a:lnTo>
                    <a:pt x="1303481" y="111475"/>
                  </a:lnTo>
                  <a:lnTo>
                    <a:pt x="1318999" y="99688"/>
                  </a:lnTo>
                  <a:lnTo>
                    <a:pt x="1334517" y="87901"/>
                  </a:lnTo>
                  <a:lnTo>
                    <a:pt x="1350034" y="76115"/>
                  </a:lnTo>
                  <a:lnTo>
                    <a:pt x="1365552" y="64328"/>
                  </a:lnTo>
                  <a:lnTo>
                    <a:pt x="1381070" y="52541"/>
                  </a:lnTo>
                  <a:lnTo>
                    <a:pt x="1396587" y="40754"/>
                  </a:lnTo>
                  <a:lnTo>
                    <a:pt x="1412105" y="28968"/>
                  </a:lnTo>
                  <a:lnTo>
                    <a:pt x="1427623" y="17181"/>
                  </a:lnTo>
                  <a:lnTo>
                    <a:pt x="1443140" y="5394"/>
                  </a:lnTo>
                  <a:lnTo>
                    <a:pt x="14502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5307934" y="3208179"/>
              <a:ext cx="142858" cy="132766"/>
            </a:xfrm>
            <a:custGeom>
              <a:avLst/>
              <a:pathLst>
                <a:path w="142858" h="132766">
                  <a:moveTo>
                    <a:pt x="87100" y="132766"/>
                  </a:moveTo>
                  <a:lnTo>
                    <a:pt x="142858" y="0"/>
                  </a:lnTo>
                  <a:lnTo>
                    <a:pt x="0" y="180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3768070" y="4309739"/>
              <a:ext cx="232479" cy="2367430"/>
            </a:xfrm>
            <a:custGeom>
              <a:avLst/>
              <a:pathLst>
                <a:path w="232479" h="2367430">
                  <a:moveTo>
                    <a:pt x="232479" y="0"/>
                  </a:moveTo>
                  <a:lnTo>
                    <a:pt x="230025" y="24999"/>
                  </a:lnTo>
                  <a:lnTo>
                    <a:pt x="227570" y="49998"/>
                  </a:lnTo>
                  <a:lnTo>
                    <a:pt x="225115" y="74997"/>
                  </a:lnTo>
                  <a:lnTo>
                    <a:pt x="222660" y="99996"/>
                  </a:lnTo>
                  <a:lnTo>
                    <a:pt x="220205" y="124995"/>
                  </a:lnTo>
                  <a:lnTo>
                    <a:pt x="217750" y="149994"/>
                  </a:lnTo>
                  <a:lnTo>
                    <a:pt x="215295" y="174993"/>
                  </a:lnTo>
                  <a:lnTo>
                    <a:pt x="212840" y="199993"/>
                  </a:lnTo>
                  <a:lnTo>
                    <a:pt x="210385" y="224992"/>
                  </a:lnTo>
                  <a:lnTo>
                    <a:pt x="207930" y="249991"/>
                  </a:lnTo>
                  <a:lnTo>
                    <a:pt x="205476" y="274990"/>
                  </a:lnTo>
                  <a:lnTo>
                    <a:pt x="203021" y="299989"/>
                  </a:lnTo>
                  <a:lnTo>
                    <a:pt x="200566" y="324988"/>
                  </a:lnTo>
                  <a:lnTo>
                    <a:pt x="198111" y="349987"/>
                  </a:lnTo>
                  <a:lnTo>
                    <a:pt x="195656" y="374986"/>
                  </a:lnTo>
                  <a:lnTo>
                    <a:pt x="193201" y="399986"/>
                  </a:lnTo>
                  <a:lnTo>
                    <a:pt x="190746" y="424985"/>
                  </a:lnTo>
                  <a:lnTo>
                    <a:pt x="188291" y="449984"/>
                  </a:lnTo>
                  <a:lnTo>
                    <a:pt x="185836" y="474983"/>
                  </a:lnTo>
                  <a:lnTo>
                    <a:pt x="183382" y="499982"/>
                  </a:lnTo>
                  <a:lnTo>
                    <a:pt x="180927" y="524981"/>
                  </a:lnTo>
                  <a:lnTo>
                    <a:pt x="178472" y="549980"/>
                  </a:lnTo>
                  <a:lnTo>
                    <a:pt x="176017" y="574979"/>
                  </a:lnTo>
                  <a:lnTo>
                    <a:pt x="173562" y="599979"/>
                  </a:lnTo>
                  <a:lnTo>
                    <a:pt x="171107" y="624978"/>
                  </a:lnTo>
                  <a:lnTo>
                    <a:pt x="168652" y="649977"/>
                  </a:lnTo>
                  <a:lnTo>
                    <a:pt x="166197" y="674976"/>
                  </a:lnTo>
                  <a:lnTo>
                    <a:pt x="163742" y="699975"/>
                  </a:lnTo>
                  <a:lnTo>
                    <a:pt x="161287" y="724974"/>
                  </a:lnTo>
                  <a:lnTo>
                    <a:pt x="158833" y="749973"/>
                  </a:lnTo>
                  <a:lnTo>
                    <a:pt x="156378" y="774972"/>
                  </a:lnTo>
                  <a:lnTo>
                    <a:pt x="153923" y="799972"/>
                  </a:lnTo>
                  <a:lnTo>
                    <a:pt x="151468" y="824971"/>
                  </a:lnTo>
                  <a:lnTo>
                    <a:pt x="149013" y="849970"/>
                  </a:lnTo>
                  <a:lnTo>
                    <a:pt x="146558" y="874969"/>
                  </a:lnTo>
                  <a:lnTo>
                    <a:pt x="144103" y="899968"/>
                  </a:lnTo>
                  <a:lnTo>
                    <a:pt x="141648" y="924967"/>
                  </a:lnTo>
                  <a:lnTo>
                    <a:pt x="139193" y="949966"/>
                  </a:lnTo>
                  <a:lnTo>
                    <a:pt x="136738" y="974965"/>
                  </a:lnTo>
                  <a:lnTo>
                    <a:pt x="134284" y="999965"/>
                  </a:lnTo>
                  <a:lnTo>
                    <a:pt x="131829" y="1024964"/>
                  </a:lnTo>
                  <a:lnTo>
                    <a:pt x="129374" y="1049963"/>
                  </a:lnTo>
                  <a:lnTo>
                    <a:pt x="126919" y="1074962"/>
                  </a:lnTo>
                  <a:lnTo>
                    <a:pt x="124464" y="1099961"/>
                  </a:lnTo>
                  <a:lnTo>
                    <a:pt x="122009" y="1124960"/>
                  </a:lnTo>
                  <a:lnTo>
                    <a:pt x="119554" y="1149959"/>
                  </a:lnTo>
                  <a:lnTo>
                    <a:pt x="117099" y="1174959"/>
                  </a:lnTo>
                  <a:lnTo>
                    <a:pt x="114644" y="1199958"/>
                  </a:lnTo>
                  <a:lnTo>
                    <a:pt x="112190" y="1224957"/>
                  </a:lnTo>
                  <a:lnTo>
                    <a:pt x="109735" y="1249956"/>
                  </a:lnTo>
                  <a:lnTo>
                    <a:pt x="107280" y="1274955"/>
                  </a:lnTo>
                  <a:lnTo>
                    <a:pt x="104825" y="1299954"/>
                  </a:lnTo>
                  <a:lnTo>
                    <a:pt x="102370" y="1324953"/>
                  </a:lnTo>
                  <a:lnTo>
                    <a:pt x="99915" y="1349952"/>
                  </a:lnTo>
                  <a:lnTo>
                    <a:pt x="97460" y="1374952"/>
                  </a:lnTo>
                  <a:lnTo>
                    <a:pt x="95005" y="1399951"/>
                  </a:lnTo>
                  <a:lnTo>
                    <a:pt x="92550" y="1424950"/>
                  </a:lnTo>
                  <a:lnTo>
                    <a:pt x="90095" y="1449949"/>
                  </a:lnTo>
                  <a:lnTo>
                    <a:pt x="87641" y="1474948"/>
                  </a:lnTo>
                  <a:lnTo>
                    <a:pt x="85186" y="1499947"/>
                  </a:lnTo>
                  <a:lnTo>
                    <a:pt x="82731" y="1524946"/>
                  </a:lnTo>
                  <a:lnTo>
                    <a:pt x="80276" y="1549945"/>
                  </a:lnTo>
                  <a:lnTo>
                    <a:pt x="77821" y="1574945"/>
                  </a:lnTo>
                  <a:lnTo>
                    <a:pt x="75366" y="1599944"/>
                  </a:lnTo>
                  <a:lnTo>
                    <a:pt x="72911" y="1624943"/>
                  </a:lnTo>
                  <a:lnTo>
                    <a:pt x="70456" y="1649942"/>
                  </a:lnTo>
                  <a:lnTo>
                    <a:pt x="68001" y="1674941"/>
                  </a:lnTo>
                  <a:lnTo>
                    <a:pt x="65547" y="1699940"/>
                  </a:lnTo>
                  <a:lnTo>
                    <a:pt x="63092" y="1724939"/>
                  </a:lnTo>
                  <a:lnTo>
                    <a:pt x="60637" y="1749938"/>
                  </a:lnTo>
                  <a:lnTo>
                    <a:pt x="58182" y="1774938"/>
                  </a:lnTo>
                  <a:lnTo>
                    <a:pt x="55727" y="1799937"/>
                  </a:lnTo>
                  <a:lnTo>
                    <a:pt x="53272" y="1824936"/>
                  </a:lnTo>
                  <a:lnTo>
                    <a:pt x="50817" y="1849935"/>
                  </a:lnTo>
                  <a:lnTo>
                    <a:pt x="48362" y="1874934"/>
                  </a:lnTo>
                  <a:lnTo>
                    <a:pt x="45907" y="1899933"/>
                  </a:lnTo>
                  <a:lnTo>
                    <a:pt x="43452" y="1924932"/>
                  </a:lnTo>
                  <a:lnTo>
                    <a:pt x="40998" y="1949931"/>
                  </a:lnTo>
                  <a:lnTo>
                    <a:pt x="38543" y="1974931"/>
                  </a:lnTo>
                  <a:lnTo>
                    <a:pt x="36088" y="1999930"/>
                  </a:lnTo>
                  <a:lnTo>
                    <a:pt x="33633" y="2024929"/>
                  </a:lnTo>
                  <a:lnTo>
                    <a:pt x="31178" y="2049928"/>
                  </a:lnTo>
                  <a:lnTo>
                    <a:pt x="28723" y="2074927"/>
                  </a:lnTo>
                  <a:lnTo>
                    <a:pt x="26268" y="2099926"/>
                  </a:lnTo>
                  <a:lnTo>
                    <a:pt x="23813" y="2124925"/>
                  </a:lnTo>
                  <a:lnTo>
                    <a:pt x="21358" y="2149925"/>
                  </a:lnTo>
                  <a:lnTo>
                    <a:pt x="18903" y="2174924"/>
                  </a:lnTo>
                  <a:lnTo>
                    <a:pt x="16449" y="2199923"/>
                  </a:lnTo>
                  <a:lnTo>
                    <a:pt x="13994" y="2224922"/>
                  </a:lnTo>
                  <a:lnTo>
                    <a:pt x="11539" y="2249921"/>
                  </a:lnTo>
                  <a:lnTo>
                    <a:pt x="9084" y="2274920"/>
                  </a:lnTo>
                  <a:lnTo>
                    <a:pt x="6629" y="2299919"/>
                  </a:lnTo>
                  <a:lnTo>
                    <a:pt x="4174" y="2324918"/>
                  </a:lnTo>
                  <a:lnTo>
                    <a:pt x="1719" y="2349918"/>
                  </a:lnTo>
                  <a:lnTo>
                    <a:pt x="0" y="23674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3708602" y="6546023"/>
              <a:ext cx="143310" cy="131147"/>
            </a:xfrm>
            <a:custGeom>
              <a:avLst/>
              <a:pathLst>
                <a:path w="143310" h="131147">
                  <a:moveTo>
                    <a:pt x="0" y="0"/>
                  </a:moveTo>
                  <a:lnTo>
                    <a:pt x="59467" y="131147"/>
                  </a:lnTo>
                  <a:lnTo>
                    <a:pt x="143310" y="140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1778245" y="3672702"/>
              <a:ext cx="2222304" cy="637037"/>
            </a:xfrm>
            <a:custGeom>
              <a:avLst/>
              <a:pathLst>
                <a:path w="2222304" h="637037">
                  <a:moveTo>
                    <a:pt x="2222304" y="637037"/>
                  </a:moveTo>
                  <a:lnTo>
                    <a:pt x="2198808" y="630302"/>
                  </a:lnTo>
                  <a:lnTo>
                    <a:pt x="2175312" y="623567"/>
                  </a:lnTo>
                  <a:lnTo>
                    <a:pt x="2151815" y="616831"/>
                  </a:lnTo>
                  <a:lnTo>
                    <a:pt x="2128319" y="610096"/>
                  </a:lnTo>
                  <a:lnTo>
                    <a:pt x="2104823" y="603361"/>
                  </a:lnTo>
                  <a:lnTo>
                    <a:pt x="2081327" y="596625"/>
                  </a:lnTo>
                  <a:lnTo>
                    <a:pt x="2057831" y="589890"/>
                  </a:lnTo>
                  <a:lnTo>
                    <a:pt x="2034334" y="583155"/>
                  </a:lnTo>
                  <a:lnTo>
                    <a:pt x="2010838" y="576419"/>
                  </a:lnTo>
                  <a:lnTo>
                    <a:pt x="1987342" y="569684"/>
                  </a:lnTo>
                  <a:lnTo>
                    <a:pt x="1963846" y="562949"/>
                  </a:lnTo>
                  <a:lnTo>
                    <a:pt x="1940350" y="556213"/>
                  </a:lnTo>
                  <a:lnTo>
                    <a:pt x="1916854" y="549478"/>
                  </a:lnTo>
                  <a:lnTo>
                    <a:pt x="1893357" y="542743"/>
                  </a:lnTo>
                  <a:lnTo>
                    <a:pt x="1869861" y="536007"/>
                  </a:lnTo>
                  <a:lnTo>
                    <a:pt x="1846365" y="529272"/>
                  </a:lnTo>
                  <a:lnTo>
                    <a:pt x="1822869" y="522537"/>
                  </a:lnTo>
                  <a:lnTo>
                    <a:pt x="1799373" y="515801"/>
                  </a:lnTo>
                  <a:lnTo>
                    <a:pt x="1775876" y="509066"/>
                  </a:lnTo>
                  <a:lnTo>
                    <a:pt x="1752380" y="502331"/>
                  </a:lnTo>
                  <a:lnTo>
                    <a:pt x="1728884" y="495595"/>
                  </a:lnTo>
                  <a:lnTo>
                    <a:pt x="1705388" y="488860"/>
                  </a:lnTo>
                  <a:lnTo>
                    <a:pt x="1681892" y="482125"/>
                  </a:lnTo>
                  <a:lnTo>
                    <a:pt x="1658395" y="475389"/>
                  </a:lnTo>
                  <a:lnTo>
                    <a:pt x="1634899" y="468654"/>
                  </a:lnTo>
                  <a:lnTo>
                    <a:pt x="1611403" y="461919"/>
                  </a:lnTo>
                  <a:lnTo>
                    <a:pt x="1587907" y="455183"/>
                  </a:lnTo>
                  <a:lnTo>
                    <a:pt x="1564411" y="448448"/>
                  </a:lnTo>
                  <a:lnTo>
                    <a:pt x="1540914" y="441713"/>
                  </a:lnTo>
                  <a:lnTo>
                    <a:pt x="1517418" y="434977"/>
                  </a:lnTo>
                  <a:lnTo>
                    <a:pt x="1493922" y="428242"/>
                  </a:lnTo>
                  <a:lnTo>
                    <a:pt x="1470426" y="421507"/>
                  </a:lnTo>
                  <a:lnTo>
                    <a:pt x="1446930" y="414771"/>
                  </a:lnTo>
                  <a:lnTo>
                    <a:pt x="1423433" y="408036"/>
                  </a:lnTo>
                  <a:lnTo>
                    <a:pt x="1399937" y="401301"/>
                  </a:lnTo>
                  <a:lnTo>
                    <a:pt x="1376441" y="394565"/>
                  </a:lnTo>
                  <a:lnTo>
                    <a:pt x="1352945" y="387830"/>
                  </a:lnTo>
                  <a:lnTo>
                    <a:pt x="1329449" y="381095"/>
                  </a:lnTo>
                  <a:lnTo>
                    <a:pt x="1305952" y="374359"/>
                  </a:lnTo>
                  <a:lnTo>
                    <a:pt x="1282456" y="367624"/>
                  </a:lnTo>
                  <a:lnTo>
                    <a:pt x="1258960" y="360889"/>
                  </a:lnTo>
                  <a:lnTo>
                    <a:pt x="1235464" y="354153"/>
                  </a:lnTo>
                  <a:lnTo>
                    <a:pt x="1211968" y="347418"/>
                  </a:lnTo>
                  <a:lnTo>
                    <a:pt x="1188471" y="340683"/>
                  </a:lnTo>
                  <a:lnTo>
                    <a:pt x="1164975" y="333947"/>
                  </a:lnTo>
                  <a:lnTo>
                    <a:pt x="1141479" y="327212"/>
                  </a:lnTo>
                  <a:lnTo>
                    <a:pt x="1117983" y="320477"/>
                  </a:lnTo>
                  <a:lnTo>
                    <a:pt x="1094487" y="313741"/>
                  </a:lnTo>
                  <a:lnTo>
                    <a:pt x="1070991" y="307006"/>
                  </a:lnTo>
                  <a:lnTo>
                    <a:pt x="1047494" y="300271"/>
                  </a:lnTo>
                  <a:lnTo>
                    <a:pt x="1023998" y="293535"/>
                  </a:lnTo>
                  <a:lnTo>
                    <a:pt x="1000502" y="286800"/>
                  </a:lnTo>
                  <a:lnTo>
                    <a:pt x="977006" y="280065"/>
                  </a:lnTo>
                  <a:lnTo>
                    <a:pt x="953510" y="273329"/>
                  </a:lnTo>
                  <a:lnTo>
                    <a:pt x="930013" y="266594"/>
                  </a:lnTo>
                  <a:lnTo>
                    <a:pt x="906517" y="259859"/>
                  </a:lnTo>
                  <a:lnTo>
                    <a:pt x="883021" y="253123"/>
                  </a:lnTo>
                  <a:lnTo>
                    <a:pt x="859525" y="246388"/>
                  </a:lnTo>
                  <a:lnTo>
                    <a:pt x="836029" y="239653"/>
                  </a:lnTo>
                  <a:lnTo>
                    <a:pt x="812532" y="232917"/>
                  </a:lnTo>
                  <a:lnTo>
                    <a:pt x="789036" y="226182"/>
                  </a:lnTo>
                  <a:lnTo>
                    <a:pt x="765540" y="219447"/>
                  </a:lnTo>
                  <a:lnTo>
                    <a:pt x="742044" y="212711"/>
                  </a:lnTo>
                  <a:lnTo>
                    <a:pt x="718548" y="205976"/>
                  </a:lnTo>
                  <a:lnTo>
                    <a:pt x="695051" y="199241"/>
                  </a:lnTo>
                  <a:lnTo>
                    <a:pt x="671555" y="192505"/>
                  </a:lnTo>
                  <a:lnTo>
                    <a:pt x="648059" y="185770"/>
                  </a:lnTo>
                  <a:lnTo>
                    <a:pt x="624563" y="179035"/>
                  </a:lnTo>
                  <a:lnTo>
                    <a:pt x="601067" y="172299"/>
                  </a:lnTo>
                  <a:lnTo>
                    <a:pt x="577570" y="165564"/>
                  </a:lnTo>
                  <a:lnTo>
                    <a:pt x="554074" y="158829"/>
                  </a:lnTo>
                  <a:lnTo>
                    <a:pt x="530578" y="152093"/>
                  </a:lnTo>
                  <a:lnTo>
                    <a:pt x="507082" y="145358"/>
                  </a:lnTo>
                  <a:lnTo>
                    <a:pt x="483586" y="138623"/>
                  </a:lnTo>
                  <a:lnTo>
                    <a:pt x="460089" y="131887"/>
                  </a:lnTo>
                  <a:lnTo>
                    <a:pt x="436593" y="125152"/>
                  </a:lnTo>
                  <a:lnTo>
                    <a:pt x="413097" y="118417"/>
                  </a:lnTo>
                  <a:lnTo>
                    <a:pt x="389601" y="111681"/>
                  </a:lnTo>
                  <a:lnTo>
                    <a:pt x="366105" y="104946"/>
                  </a:lnTo>
                  <a:lnTo>
                    <a:pt x="342608" y="98211"/>
                  </a:lnTo>
                  <a:lnTo>
                    <a:pt x="319112" y="91475"/>
                  </a:lnTo>
                  <a:lnTo>
                    <a:pt x="295616" y="84740"/>
                  </a:lnTo>
                  <a:lnTo>
                    <a:pt x="272120" y="78005"/>
                  </a:lnTo>
                  <a:lnTo>
                    <a:pt x="248624" y="71269"/>
                  </a:lnTo>
                  <a:lnTo>
                    <a:pt x="225128" y="64534"/>
                  </a:lnTo>
                  <a:lnTo>
                    <a:pt x="201631" y="57799"/>
                  </a:lnTo>
                  <a:lnTo>
                    <a:pt x="178135" y="51063"/>
                  </a:lnTo>
                  <a:lnTo>
                    <a:pt x="154639" y="44328"/>
                  </a:lnTo>
                  <a:lnTo>
                    <a:pt x="131143" y="37593"/>
                  </a:lnTo>
                  <a:lnTo>
                    <a:pt x="107647" y="30857"/>
                  </a:lnTo>
                  <a:lnTo>
                    <a:pt x="84150" y="24122"/>
                  </a:lnTo>
                  <a:lnTo>
                    <a:pt x="60654" y="17387"/>
                  </a:lnTo>
                  <a:lnTo>
                    <a:pt x="37158" y="10651"/>
                  </a:lnTo>
                  <a:lnTo>
                    <a:pt x="13662" y="391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1778245" y="3637853"/>
              <a:ext cx="139719" cy="138424"/>
            </a:xfrm>
            <a:custGeom>
              <a:avLst/>
              <a:pathLst>
                <a:path w="139719" h="138424">
                  <a:moveTo>
                    <a:pt x="139719" y="0"/>
                  </a:moveTo>
                  <a:lnTo>
                    <a:pt x="0" y="34848"/>
                  </a:lnTo>
                  <a:lnTo>
                    <a:pt x="100039" y="1384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2891180" y="4227741"/>
              <a:ext cx="1109369" cy="81997"/>
            </a:xfrm>
            <a:custGeom>
              <a:avLst/>
              <a:pathLst>
                <a:path w="1109369" h="81997">
                  <a:moveTo>
                    <a:pt x="1109369" y="81997"/>
                  </a:moveTo>
                  <a:lnTo>
                    <a:pt x="1097075" y="81089"/>
                  </a:lnTo>
                  <a:lnTo>
                    <a:pt x="1084782" y="80180"/>
                  </a:lnTo>
                  <a:lnTo>
                    <a:pt x="1072488" y="79271"/>
                  </a:lnTo>
                  <a:lnTo>
                    <a:pt x="1060194" y="78363"/>
                  </a:lnTo>
                  <a:lnTo>
                    <a:pt x="1047901" y="77454"/>
                  </a:lnTo>
                  <a:lnTo>
                    <a:pt x="1035607" y="76545"/>
                  </a:lnTo>
                  <a:lnTo>
                    <a:pt x="1023313" y="75637"/>
                  </a:lnTo>
                  <a:lnTo>
                    <a:pt x="1011020" y="74728"/>
                  </a:lnTo>
                  <a:lnTo>
                    <a:pt x="998726" y="73819"/>
                  </a:lnTo>
                  <a:lnTo>
                    <a:pt x="986432" y="72911"/>
                  </a:lnTo>
                  <a:lnTo>
                    <a:pt x="974139" y="72002"/>
                  </a:lnTo>
                  <a:lnTo>
                    <a:pt x="961845" y="71093"/>
                  </a:lnTo>
                  <a:lnTo>
                    <a:pt x="949551" y="70185"/>
                  </a:lnTo>
                  <a:lnTo>
                    <a:pt x="937257" y="69276"/>
                  </a:lnTo>
                  <a:lnTo>
                    <a:pt x="924964" y="68367"/>
                  </a:lnTo>
                  <a:lnTo>
                    <a:pt x="912670" y="67459"/>
                  </a:lnTo>
                  <a:lnTo>
                    <a:pt x="900376" y="66550"/>
                  </a:lnTo>
                  <a:lnTo>
                    <a:pt x="888083" y="65641"/>
                  </a:lnTo>
                  <a:lnTo>
                    <a:pt x="875789" y="64733"/>
                  </a:lnTo>
                  <a:lnTo>
                    <a:pt x="863495" y="63824"/>
                  </a:lnTo>
                  <a:lnTo>
                    <a:pt x="851202" y="62915"/>
                  </a:lnTo>
                  <a:lnTo>
                    <a:pt x="838908" y="62007"/>
                  </a:lnTo>
                  <a:lnTo>
                    <a:pt x="826614" y="61098"/>
                  </a:lnTo>
                  <a:lnTo>
                    <a:pt x="814320" y="60189"/>
                  </a:lnTo>
                  <a:lnTo>
                    <a:pt x="802027" y="59281"/>
                  </a:lnTo>
                  <a:lnTo>
                    <a:pt x="789733" y="58372"/>
                  </a:lnTo>
                  <a:lnTo>
                    <a:pt x="777439" y="57463"/>
                  </a:lnTo>
                  <a:lnTo>
                    <a:pt x="765146" y="56554"/>
                  </a:lnTo>
                  <a:lnTo>
                    <a:pt x="752852" y="55646"/>
                  </a:lnTo>
                  <a:lnTo>
                    <a:pt x="740558" y="54737"/>
                  </a:lnTo>
                  <a:lnTo>
                    <a:pt x="728265" y="53828"/>
                  </a:lnTo>
                  <a:lnTo>
                    <a:pt x="715971" y="52920"/>
                  </a:lnTo>
                  <a:lnTo>
                    <a:pt x="703677" y="52011"/>
                  </a:lnTo>
                  <a:lnTo>
                    <a:pt x="691384" y="51102"/>
                  </a:lnTo>
                  <a:lnTo>
                    <a:pt x="679090" y="50194"/>
                  </a:lnTo>
                  <a:lnTo>
                    <a:pt x="666796" y="49285"/>
                  </a:lnTo>
                  <a:lnTo>
                    <a:pt x="654502" y="48376"/>
                  </a:lnTo>
                  <a:lnTo>
                    <a:pt x="642209" y="47468"/>
                  </a:lnTo>
                  <a:lnTo>
                    <a:pt x="629915" y="46559"/>
                  </a:lnTo>
                  <a:lnTo>
                    <a:pt x="617621" y="45650"/>
                  </a:lnTo>
                  <a:lnTo>
                    <a:pt x="605328" y="44742"/>
                  </a:lnTo>
                  <a:lnTo>
                    <a:pt x="593034" y="43833"/>
                  </a:lnTo>
                  <a:lnTo>
                    <a:pt x="580740" y="42924"/>
                  </a:lnTo>
                  <a:lnTo>
                    <a:pt x="568447" y="42016"/>
                  </a:lnTo>
                  <a:lnTo>
                    <a:pt x="556153" y="41107"/>
                  </a:lnTo>
                  <a:lnTo>
                    <a:pt x="543859" y="40198"/>
                  </a:lnTo>
                  <a:lnTo>
                    <a:pt x="531565" y="39290"/>
                  </a:lnTo>
                  <a:lnTo>
                    <a:pt x="519272" y="38381"/>
                  </a:lnTo>
                  <a:lnTo>
                    <a:pt x="506978" y="37472"/>
                  </a:lnTo>
                  <a:lnTo>
                    <a:pt x="494684" y="36564"/>
                  </a:lnTo>
                  <a:lnTo>
                    <a:pt x="482391" y="35655"/>
                  </a:lnTo>
                  <a:lnTo>
                    <a:pt x="470097" y="34746"/>
                  </a:lnTo>
                  <a:lnTo>
                    <a:pt x="457803" y="33838"/>
                  </a:lnTo>
                  <a:lnTo>
                    <a:pt x="445510" y="32929"/>
                  </a:lnTo>
                  <a:lnTo>
                    <a:pt x="433216" y="32020"/>
                  </a:lnTo>
                  <a:lnTo>
                    <a:pt x="420922" y="31112"/>
                  </a:lnTo>
                  <a:lnTo>
                    <a:pt x="408629" y="30203"/>
                  </a:lnTo>
                  <a:lnTo>
                    <a:pt x="396335" y="29294"/>
                  </a:lnTo>
                  <a:lnTo>
                    <a:pt x="384041" y="28386"/>
                  </a:lnTo>
                  <a:lnTo>
                    <a:pt x="371747" y="27477"/>
                  </a:lnTo>
                  <a:lnTo>
                    <a:pt x="359454" y="26568"/>
                  </a:lnTo>
                  <a:lnTo>
                    <a:pt x="347160" y="25660"/>
                  </a:lnTo>
                  <a:lnTo>
                    <a:pt x="334866" y="24751"/>
                  </a:lnTo>
                  <a:lnTo>
                    <a:pt x="322573" y="23842"/>
                  </a:lnTo>
                  <a:lnTo>
                    <a:pt x="310279" y="22933"/>
                  </a:lnTo>
                  <a:lnTo>
                    <a:pt x="297985" y="22025"/>
                  </a:lnTo>
                  <a:lnTo>
                    <a:pt x="285692" y="21116"/>
                  </a:lnTo>
                  <a:lnTo>
                    <a:pt x="273398" y="20207"/>
                  </a:lnTo>
                  <a:lnTo>
                    <a:pt x="261104" y="19299"/>
                  </a:lnTo>
                  <a:lnTo>
                    <a:pt x="248810" y="18390"/>
                  </a:lnTo>
                  <a:lnTo>
                    <a:pt x="236517" y="17481"/>
                  </a:lnTo>
                  <a:lnTo>
                    <a:pt x="224223" y="16573"/>
                  </a:lnTo>
                  <a:lnTo>
                    <a:pt x="211929" y="15664"/>
                  </a:lnTo>
                  <a:lnTo>
                    <a:pt x="199636" y="14755"/>
                  </a:lnTo>
                  <a:lnTo>
                    <a:pt x="187342" y="13847"/>
                  </a:lnTo>
                  <a:lnTo>
                    <a:pt x="175048" y="12938"/>
                  </a:lnTo>
                  <a:lnTo>
                    <a:pt x="162755" y="12029"/>
                  </a:lnTo>
                  <a:lnTo>
                    <a:pt x="150461" y="11121"/>
                  </a:lnTo>
                  <a:lnTo>
                    <a:pt x="138167" y="10212"/>
                  </a:lnTo>
                  <a:lnTo>
                    <a:pt x="125874" y="9303"/>
                  </a:lnTo>
                  <a:lnTo>
                    <a:pt x="113580" y="8395"/>
                  </a:lnTo>
                  <a:lnTo>
                    <a:pt x="101286" y="7486"/>
                  </a:lnTo>
                  <a:lnTo>
                    <a:pt x="88992" y="6577"/>
                  </a:lnTo>
                  <a:lnTo>
                    <a:pt x="76699" y="5669"/>
                  </a:lnTo>
                  <a:lnTo>
                    <a:pt x="64405" y="4760"/>
                  </a:lnTo>
                  <a:lnTo>
                    <a:pt x="52111" y="3851"/>
                  </a:lnTo>
                  <a:lnTo>
                    <a:pt x="39818" y="2943"/>
                  </a:lnTo>
                  <a:lnTo>
                    <a:pt x="27524" y="2034"/>
                  </a:lnTo>
                  <a:lnTo>
                    <a:pt x="15230" y="1125"/>
                  </a:lnTo>
                  <a:lnTo>
                    <a:pt x="2937" y="21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2891180" y="4165130"/>
              <a:ext cx="129675" cy="143608"/>
            </a:xfrm>
            <a:custGeom>
              <a:avLst/>
              <a:pathLst>
                <a:path w="129675" h="143608">
                  <a:moveTo>
                    <a:pt x="129675" y="0"/>
                  </a:moveTo>
                  <a:lnTo>
                    <a:pt x="0" y="62611"/>
                  </a:lnTo>
                  <a:lnTo>
                    <a:pt x="119061" y="1436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5694254" y="5348917"/>
              <a:ext cx="2094395" cy="1026843"/>
            </a:xfrm>
            <a:custGeom>
              <a:avLst/>
              <a:pathLst>
                <a:path w="2094395" h="1026843">
                  <a:moveTo>
                    <a:pt x="2094395" y="1026843"/>
                  </a:moveTo>
                  <a:lnTo>
                    <a:pt x="2072260" y="1015991"/>
                  </a:lnTo>
                  <a:lnTo>
                    <a:pt x="2050125" y="1005138"/>
                  </a:lnTo>
                  <a:lnTo>
                    <a:pt x="2027990" y="994286"/>
                  </a:lnTo>
                  <a:lnTo>
                    <a:pt x="2005855" y="983434"/>
                  </a:lnTo>
                  <a:lnTo>
                    <a:pt x="1983720" y="972581"/>
                  </a:lnTo>
                  <a:lnTo>
                    <a:pt x="1961584" y="961729"/>
                  </a:lnTo>
                  <a:lnTo>
                    <a:pt x="1939449" y="950876"/>
                  </a:lnTo>
                  <a:lnTo>
                    <a:pt x="1917314" y="940024"/>
                  </a:lnTo>
                  <a:lnTo>
                    <a:pt x="1895179" y="929172"/>
                  </a:lnTo>
                  <a:lnTo>
                    <a:pt x="1873044" y="918319"/>
                  </a:lnTo>
                  <a:lnTo>
                    <a:pt x="1850909" y="907467"/>
                  </a:lnTo>
                  <a:lnTo>
                    <a:pt x="1828774" y="896614"/>
                  </a:lnTo>
                  <a:lnTo>
                    <a:pt x="1806639" y="885762"/>
                  </a:lnTo>
                  <a:lnTo>
                    <a:pt x="1784504" y="874910"/>
                  </a:lnTo>
                  <a:lnTo>
                    <a:pt x="1762369" y="864057"/>
                  </a:lnTo>
                  <a:lnTo>
                    <a:pt x="1740234" y="853205"/>
                  </a:lnTo>
                  <a:lnTo>
                    <a:pt x="1718099" y="842352"/>
                  </a:lnTo>
                  <a:lnTo>
                    <a:pt x="1695964" y="831500"/>
                  </a:lnTo>
                  <a:lnTo>
                    <a:pt x="1673829" y="820648"/>
                  </a:lnTo>
                  <a:lnTo>
                    <a:pt x="1651694" y="809795"/>
                  </a:lnTo>
                  <a:lnTo>
                    <a:pt x="1629559" y="798943"/>
                  </a:lnTo>
                  <a:lnTo>
                    <a:pt x="1607424" y="788090"/>
                  </a:lnTo>
                  <a:lnTo>
                    <a:pt x="1585289" y="777238"/>
                  </a:lnTo>
                  <a:lnTo>
                    <a:pt x="1563154" y="766386"/>
                  </a:lnTo>
                  <a:lnTo>
                    <a:pt x="1541019" y="755533"/>
                  </a:lnTo>
                  <a:lnTo>
                    <a:pt x="1518884" y="744681"/>
                  </a:lnTo>
                  <a:lnTo>
                    <a:pt x="1496749" y="733828"/>
                  </a:lnTo>
                  <a:lnTo>
                    <a:pt x="1474614" y="722976"/>
                  </a:lnTo>
                  <a:lnTo>
                    <a:pt x="1452479" y="712124"/>
                  </a:lnTo>
                  <a:lnTo>
                    <a:pt x="1430344" y="701271"/>
                  </a:lnTo>
                  <a:lnTo>
                    <a:pt x="1408209" y="690419"/>
                  </a:lnTo>
                  <a:lnTo>
                    <a:pt x="1386074" y="679566"/>
                  </a:lnTo>
                  <a:lnTo>
                    <a:pt x="1363939" y="668714"/>
                  </a:lnTo>
                  <a:lnTo>
                    <a:pt x="1341804" y="657862"/>
                  </a:lnTo>
                  <a:lnTo>
                    <a:pt x="1319669" y="647009"/>
                  </a:lnTo>
                  <a:lnTo>
                    <a:pt x="1297534" y="636157"/>
                  </a:lnTo>
                  <a:lnTo>
                    <a:pt x="1275399" y="625304"/>
                  </a:lnTo>
                  <a:lnTo>
                    <a:pt x="1253264" y="614452"/>
                  </a:lnTo>
                  <a:lnTo>
                    <a:pt x="1231129" y="603600"/>
                  </a:lnTo>
                  <a:lnTo>
                    <a:pt x="1208994" y="592747"/>
                  </a:lnTo>
                  <a:lnTo>
                    <a:pt x="1186859" y="581895"/>
                  </a:lnTo>
                  <a:lnTo>
                    <a:pt x="1164724" y="571042"/>
                  </a:lnTo>
                  <a:lnTo>
                    <a:pt x="1142589" y="560190"/>
                  </a:lnTo>
                  <a:lnTo>
                    <a:pt x="1120454" y="549338"/>
                  </a:lnTo>
                  <a:lnTo>
                    <a:pt x="1098319" y="538485"/>
                  </a:lnTo>
                  <a:lnTo>
                    <a:pt x="1076184" y="527633"/>
                  </a:lnTo>
                  <a:lnTo>
                    <a:pt x="1054049" y="516780"/>
                  </a:lnTo>
                  <a:lnTo>
                    <a:pt x="1031914" y="505928"/>
                  </a:lnTo>
                  <a:lnTo>
                    <a:pt x="1009779" y="495076"/>
                  </a:lnTo>
                  <a:lnTo>
                    <a:pt x="987643" y="484223"/>
                  </a:lnTo>
                  <a:lnTo>
                    <a:pt x="965508" y="473371"/>
                  </a:lnTo>
                  <a:lnTo>
                    <a:pt x="943373" y="462518"/>
                  </a:lnTo>
                  <a:lnTo>
                    <a:pt x="921238" y="451666"/>
                  </a:lnTo>
                  <a:lnTo>
                    <a:pt x="899103" y="440814"/>
                  </a:lnTo>
                  <a:lnTo>
                    <a:pt x="876968" y="429961"/>
                  </a:lnTo>
                  <a:lnTo>
                    <a:pt x="854833" y="419109"/>
                  </a:lnTo>
                  <a:lnTo>
                    <a:pt x="832698" y="408257"/>
                  </a:lnTo>
                  <a:lnTo>
                    <a:pt x="810563" y="397404"/>
                  </a:lnTo>
                  <a:lnTo>
                    <a:pt x="788428" y="386552"/>
                  </a:lnTo>
                  <a:lnTo>
                    <a:pt x="766293" y="375699"/>
                  </a:lnTo>
                  <a:lnTo>
                    <a:pt x="744158" y="364847"/>
                  </a:lnTo>
                  <a:lnTo>
                    <a:pt x="722023" y="353995"/>
                  </a:lnTo>
                  <a:lnTo>
                    <a:pt x="699888" y="343142"/>
                  </a:lnTo>
                  <a:lnTo>
                    <a:pt x="677753" y="332290"/>
                  </a:lnTo>
                  <a:lnTo>
                    <a:pt x="655618" y="321437"/>
                  </a:lnTo>
                  <a:lnTo>
                    <a:pt x="633483" y="310585"/>
                  </a:lnTo>
                  <a:lnTo>
                    <a:pt x="611348" y="299733"/>
                  </a:lnTo>
                  <a:lnTo>
                    <a:pt x="589213" y="288880"/>
                  </a:lnTo>
                  <a:lnTo>
                    <a:pt x="567078" y="278028"/>
                  </a:lnTo>
                  <a:lnTo>
                    <a:pt x="544943" y="267175"/>
                  </a:lnTo>
                  <a:lnTo>
                    <a:pt x="522808" y="256323"/>
                  </a:lnTo>
                  <a:lnTo>
                    <a:pt x="500673" y="245471"/>
                  </a:lnTo>
                  <a:lnTo>
                    <a:pt x="478538" y="234618"/>
                  </a:lnTo>
                  <a:lnTo>
                    <a:pt x="456403" y="223766"/>
                  </a:lnTo>
                  <a:lnTo>
                    <a:pt x="434268" y="212913"/>
                  </a:lnTo>
                  <a:lnTo>
                    <a:pt x="412133" y="202061"/>
                  </a:lnTo>
                  <a:lnTo>
                    <a:pt x="389998" y="191209"/>
                  </a:lnTo>
                  <a:lnTo>
                    <a:pt x="367863" y="180356"/>
                  </a:lnTo>
                  <a:lnTo>
                    <a:pt x="345728" y="169504"/>
                  </a:lnTo>
                  <a:lnTo>
                    <a:pt x="323593" y="158651"/>
                  </a:lnTo>
                  <a:lnTo>
                    <a:pt x="301458" y="147799"/>
                  </a:lnTo>
                  <a:lnTo>
                    <a:pt x="279323" y="136947"/>
                  </a:lnTo>
                  <a:lnTo>
                    <a:pt x="257188" y="126094"/>
                  </a:lnTo>
                  <a:lnTo>
                    <a:pt x="235053" y="115242"/>
                  </a:lnTo>
                  <a:lnTo>
                    <a:pt x="212918" y="104389"/>
                  </a:lnTo>
                  <a:lnTo>
                    <a:pt x="190783" y="93537"/>
                  </a:lnTo>
                  <a:lnTo>
                    <a:pt x="168648" y="82685"/>
                  </a:lnTo>
                  <a:lnTo>
                    <a:pt x="146513" y="71832"/>
                  </a:lnTo>
                  <a:lnTo>
                    <a:pt x="124378" y="60980"/>
                  </a:lnTo>
                  <a:lnTo>
                    <a:pt x="102243" y="50127"/>
                  </a:lnTo>
                  <a:lnTo>
                    <a:pt x="80108" y="39275"/>
                  </a:lnTo>
                  <a:lnTo>
                    <a:pt x="57973" y="28423"/>
                  </a:lnTo>
                  <a:lnTo>
                    <a:pt x="35837" y="17570"/>
                  </a:lnTo>
                  <a:lnTo>
                    <a:pt x="13702" y="671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5694254" y="5339167"/>
              <a:ext cx="143669" cy="129296"/>
            </a:xfrm>
            <a:custGeom>
              <a:avLst/>
              <a:pathLst>
                <a:path w="143669" h="129296">
                  <a:moveTo>
                    <a:pt x="143669" y="0"/>
                  </a:moveTo>
                  <a:lnTo>
                    <a:pt x="0" y="9749"/>
                  </a:lnTo>
                  <a:lnTo>
                    <a:pt x="80278" y="1292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4135886" y="5696187"/>
              <a:ext cx="801480" cy="1416972"/>
            </a:xfrm>
            <a:custGeom>
              <a:avLst/>
              <a:pathLst>
                <a:path w="801480" h="1416972">
                  <a:moveTo>
                    <a:pt x="801480" y="1416972"/>
                  </a:moveTo>
                  <a:lnTo>
                    <a:pt x="792847" y="1401709"/>
                  </a:lnTo>
                  <a:lnTo>
                    <a:pt x="784214" y="1386447"/>
                  </a:lnTo>
                  <a:lnTo>
                    <a:pt x="775581" y="1371184"/>
                  </a:lnTo>
                  <a:lnTo>
                    <a:pt x="766949" y="1355922"/>
                  </a:lnTo>
                  <a:lnTo>
                    <a:pt x="758316" y="1340660"/>
                  </a:lnTo>
                  <a:lnTo>
                    <a:pt x="749683" y="1325397"/>
                  </a:lnTo>
                  <a:lnTo>
                    <a:pt x="741050" y="1310135"/>
                  </a:lnTo>
                  <a:lnTo>
                    <a:pt x="732417" y="1294872"/>
                  </a:lnTo>
                  <a:lnTo>
                    <a:pt x="723784" y="1279610"/>
                  </a:lnTo>
                  <a:lnTo>
                    <a:pt x="715151" y="1264348"/>
                  </a:lnTo>
                  <a:lnTo>
                    <a:pt x="706519" y="1249085"/>
                  </a:lnTo>
                  <a:lnTo>
                    <a:pt x="697886" y="1233823"/>
                  </a:lnTo>
                  <a:lnTo>
                    <a:pt x="689253" y="1218561"/>
                  </a:lnTo>
                  <a:lnTo>
                    <a:pt x="680620" y="1203298"/>
                  </a:lnTo>
                  <a:lnTo>
                    <a:pt x="671987" y="1188036"/>
                  </a:lnTo>
                  <a:lnTo>
                    <a:pt x="663354" y="1172773"/>
                  </a:lnTo>
                  <a:lnTo>
                    <a:pt x="654722" y="1157511"/>
                  </a:lnTo>
                  <a:lnTo>
                    <a:pt x="646089" y="1142249"/>
                  </a:lnTo>
                  <a:lnTo>
                    <a:pt x="637456" y="1126986"/>
                  </a:lnTo>
                  <a:lnTo>
                    <a:pt x="628823" y="1111724"/>
                  </a:lnTo>
                  <a:lnTo>
                    <a:pt x="620190" y="1096461"/>
                  </a:lnTo>
                  <a:lnTo>
                    <a:pt x="611557" y="1081199"/>
                  </a:lnTo>
                  <a:lnTo>
                    <a:pt x="602924" y="1065937"/>
                  </a:lnTo>
                  <a:lnTo>
                    <a:pt x="594292" y="1050674"/>
                  </a:lnTo>
                  <a:lnTo>
                    <a:pt x="585659" y="1035412"/>
                  </a:lnTo>
                  <a:lnTo>
                    <a:pt x="577026" y="1020149"/>
                  </a:lnTo>
                  <a:lnTo>
                    <a:pt x="568393" y="1004887"/>
                  </a:lnTo>
                  <a:lnTo>
                    <a:pt x="559760" y="989625"/>
                  </a:lnTo>
                  <a:lnTo>
                    <a:pt x="551127" y="974362"/>
                  </a:lnTo>
                  <a:lnTo>
                    <a:pt x="542494" y="959100"/>
                  </a:lnTo>
                  <a:lnTo>
                    <a:pt x="533862" y="943838"/>
                  </a:lnTo>
                  <a:lnTo>
                    <a:pt x="525229" y="928575"/>
                  </a:lnTo>
                  <a:lnTo>
                    <a:pt x="516596" y="913313"/>
                  </a:lnTo>
                  <a:lnTo>
                    <a:pt x="507963" y="898050"/>
                  </a:lnTo>
                  <a:lnTo>
                    <a:pt x="499330" y="882788"/>
                  </a:lnTo>
                  <a:lnTo>
                    <a:pt x="490697" y="867526"/>
                  </a:lnTo>
                  <a:lnTo>
                    <a:pt x="482065" y="852263"/>
                  </a:lnTo>
                  <a:lnTo>
                    <a:pt x="473432" y="837001"/>
                  </a:lnTo>
                  <a:lnTo>
                    <a:pt x="464799" y="821738"/>
                  </a:lnTo>
                  <a:lnTo>
                    <a:pt x="456166" y="806476"/>
                  </a:lnTo>
                  <a:lnTo>
                    <a:pt x="447533" y="791214"/>
                  </a:lnTo>
                  <a:lnTo>
                    <a:pt x="438900" y="775951"/>
                  </a:lnTo>
                  <a:lnTo>
                    <a:pt x="430267" y="760689"/>
                  </a:lnTo>
                  <a:lnTo>
                    <a:pt x="421635" y="745427"/>
                  </a:lnTo>
                  <a:lnTo>
                    <a:pt x="413002" y="730164"/>
                  </a:lnTo>
                  <a:lnTo>
                    <a:pt x="404369" y="714902"/>
                  </a:lnTo>
                  <a:lnTo>
                    <a:pt x="395736" y="699639"/>
                  </a:lnTo>
                  <a:lnTo>
                    <a:pt x="387103" y="684377"/>
                  </a:lnTo>
                  <a:lnTo>
                    <a:pt x="378470" y="669115"/>
                  </a:lnTo>
                  <a:lnTo>
                    <a:pt x="369838" y="653852"/>
                  </a:lnTo>
                  <a:lnTo>
                    <a:pt x="361205" y="638590"/>
                  </a:lnTo>
                  <a:lnTo>
                    <a:pt x="352572" y="623327"/>
                  </a:lnTo>
                  <a:lnTo>
                    <a:pt x="343939" y="608065"/>
                  </a:lnTo>
                  <a:lnTo>
                    <a:pt x="335306" y="592803"/>
                  </a:lnTo>
                  <a:lnTo>
                    <a:pt x="326673" y="577540"/>
                  </a:lnTo>
                  <a:lnTo>
                    <a:pt x="318040" y="562278"/>
                  </a:lnTo>
                  <a:lnTo>
                    <a:pt x="309408" y="547016"/>
                  </a:lnTo>
                  <a:lnTo>
                    <a:pt x="300775" y="531753"/>
                  </a:lnTo>
                  <a:lnTo>
                    <a:pt x="292142" y="516491"/>
                  </a:lnTo>
                  <a:lnTo>
                    <a:pt x="283509" y="501228"/>
                  </a:lnTo>
                  <a:lnTo>
                    <a:pt x="274876" y="485966"/>
                  </a:lnTo>
                  <a:lnTo>
                    <a:pt x="266243" y="470704"/>
                  </a:lnTo>
                  <a:lnTo>
                    <a:pt x="257611" y="455441"/>
                  </a:lnTo>
                  <a:lnTo>
                    <a:pt x="248978" y="440179"/>
                  </a:lnTo>
                  <a:lnTo>
                    <a:pt x="240345" y="424916"/>
                  </a:lnTo>
                  <a:lnTo>
                    <a:pt x="231712" y="409654"/>
                  </a:lnTo>
                  <a:lnTo>
                    <a:pt x="223079" y="394392"/>
                  </a:lnTo>
                  <a:lnTo>
                    <a:pt x="214446" y="379129"/>
                  </a:lnTo>
                  <a:lnTo>
                    <a:pt x="205813" y="363867"/>
                  </a:lnTo>
                  <a:lnTo>
                    <a:pt x="197181" y="348604"/>
                  </a:lnTo>
                  <a:lnTo>
                    <a:pt x="188548" y="333342"/>
                  </a:lnTo>
                  <a:lnTo>
                    <a:pt x="179915" y="318080"/>
                  </a:lnTo>
                  <a:lnTo>
                    <a:pt x="171282" y="302817"/>
                  </a:lnTo>
                  <a:lnTo>
                    <a:pt x="162649" y="287555"/>
                  </a:lnTo>
                  <a:lnTo>
                    <a:pt x="154016" y="272293"/>
                  </a:lnTo>
                  <a:lnTo>
                    <a:pt x="145383" y="257030"/>
                  </a:lnTo>
                  <a:lnTo>
                    <a:pt x="136751" y="241768"/>
                  </a:lnTo>
                  <a:lnTo>
                    <a:pt x="128118" y="226505"/>
                  </a:lnTo>
                  <a:lnTo>
                    <a:pt x="119485" y="211243"/>
                  </a:lnTo>
                  <a:lnTo>
                    <a:pt x="110852" y="195981"/>
                  </a:lnTo>
                  <a:lnTo>
                    <a:pt x="102219" y="180718"/>
                  </a:lnTo>
                  <a:lnTo>
                    <a:pt x="93586" y="165456"/>
                  </a:lnTo>
                  <a:lnTo>
                    <a:pt x="84954" y="150193"/>
                  </a:lnTo>
                  <a:lnTo>
                    <a:pt x="76321" y="134931"/>
                  </a:lnTo>
                  <a:lnTo>
                    <a:pt x="67688" y="119669"/>
                  </a:lnTo>
                  <a:lnTo>
                    <a:pt x="59055" y="104406"/>
                  </a:lnTo>
                  <a:lnTo>
                    <a:pt x="50422" y="89144"/>
                  </a:lnTo>
                  <a:lnTo>
                    <a:pt x="41789" y="73882"/>
                  </a:lnTo>
                  <a:lnTo>
                    <a:pt x="33156" y="58619"/>
                  </a:lnTo>
                  <a:lnTo>
                    <a:pt x="24524" y="43357"/>
                  </a:lnTo>
                  <a:lnTo>
                    <a:pt x="15891" y="28094"/>
                  </a:lnTo>
                  <a:lnTo>
                    <a:pt x="7258" y="1283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4134614" y="5696187"/>
              <a:ext cx="125338" cy="143994"/>
            </a:xfrm>
            <a:custGeom>
              <a:avLst/>
              <a:pathLst>
                <a:path w="125338" h="143994">
                  <a:moveTo>
                    <a:pt x="125338" y="73099"/>
                  </a:moveTo>
                  <a:lnTo>
                    <a:pt x="1272" y="0"/>
                  </a:lnTo>
                  <a:lnTo>
                    <a:pt x="0" y="143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4953210" y="3940703"/>
              <a:ext cx="1607663" cy="1295271"/>
            </a:xfrm>
            <a:custGeom>
              <a:avLst/>
              <a:pathLst>
                <a:path w="1607663" h="1295271">
                  <a:moveTo>
                    <a:pt x="0" y="0"/>
                  </a:moveTo>
                  <a:lnTo>
                    <a:pt x="17088" y="13767"/>
                  </a:lnTo>
                  <a:lnTo>
                    <a:pt x="34177" y="27535"/>
                  </a:lnTo>
                  <a:lnTo>
                    <a:pt x="51265" y="41303"/>
                  </a:lnTo>
                  <a:lnTo>
                    <a:pt x="68354" y="55071"/>
                  </a:lnTo>
                  <a:lnTo>
                    <a:pt x="85442" y="68839"/>
                  </a:lnTo>
                  <a:lnTo>
                    <a:pt x="102531" y="82607"/>
                  </a:lnTo>
                  <a:lnTo>
                    <a:pt x="119619" y="96375"/>
                  </a:lnTo>
                  <a:lnTo>
                    <a:pt x="136708" y="110143"/>
                  </a:lnTo>
                  <a:lnTo>
                    <a:pt x="153796" y="123911"/>
                  </a:lnTo>
                  <a:lnTo>
                    <a:pt x="170885" y="137679"/>
                  </a:lnTo>
                  <a:lnTo>
                    <a:pt x="187973" y="151447"/>
                  </a:lnTo>
                  <a:lnTo>
                    <a:pt x="205062" y="165215"/>
                  </a:lnTo>
                  <a:lnTo>
                    <a:pt x="222150" y="178983"/>
                  </a:lnTo>
                  <a:lnTo>
                    <a:pt x="239239" y="192751"/>
                  </a:lnTo>
                  <a:lnTo>
                    <a:pt x="256327" y="206519"/>
                  </a:lnTo>
                  <a:lnTo>
                    <a:pt x="273416" y="220287"/>
                  </a:lnTo>
                  <a:lnTo>
                    <a:pt x="290504" y="234055"/>
                  </a:lnTo>
                  <a:lnTo>
                    <a:pt x="307593" y="247823"/>
                  </a:lnTo>
                  <a:lnTo>
                    <a:pt x="324681" y="261591"/>
                  </a:lnTo>
                  <a:lnTo>
                    <a:pt x="341770" y="275359"/>
                  </a:lnTo>
                  <a:lnTo>
                    <a:pt x="358858" y="289127"/>
                  </a:lnTo>
                  <a:lnTo>
                    <a:pt x="375947" y="302895"/>
                  </a:lnTo>
                  <a:lnTo>
                    <a:pt x="393035" y="316663"/>
                  </a:lnTo>
                  <a:lnTo>
                    <a:pt x="410124" y="330431"/>
                  </a:lnTo>
                  <a:lnTo>
                    <a:pt x="427212" y="344199"/>
                  </a:lnTo>
                  <a:lnTo>
                    <a:pt x="444301" y="357967"/>
                  </a:lnTo>
                  <a:lnTo>
                    <a:pt x="461389" y="371735"/>
                  </a:lnTo>
                  <a:lnTo>
                    <a:pt x="478478" y="385503"/>
                  </a:lnTo>
                  <a:lnTo>
                    <a:pt x="495567" y="399271"/>
                  </a:lnTo>
                  <a:lnTo>
                    <a:pt x="512655" y="413039"/>
                  </a:lnTo>
                  <a:lnTo>
                    <a:pt x="529744" y="426807"/>
                  </a:lnTo>
                  <a:lnTo>
                    <a:pt x="546832" y="440575"/>
                  </a:lnTo>
                  <a:lnTo>
                    <a:pt x="563921" y="454343"/>
                  </a:lnTo>
                  <a:lnTo>
                    <a:pt x="581009" y="468111"/>
                  </a:lnTo>
                  <a:lnTo>
                    <a:pt x="598098" y="481879"/>
                  </a:lnTo>
                  <a:lnTo>
                    <a:pt x="615186" y="495647"/>
                  </a:lnTo>
                  <a:lnTo>
                    <a:pt x="632275" y="509415"/>
                  </a:lnTo>
                  <a:lnTo>
                    <a:pt x="649363" y="523183"/>
                  </a:lnTo>
                  <a:lnTo>
                    <a:pt x="666452" y="536951"/>
                  </a:lnTo>
                  <a:lnTo>
                    <a:pt x="683540" y="550719"/>
                  </a:lnTo>
                  <a:lnTo>
                    <a:pt x="700629" y="564487"/>
                  </a:lnTo>
                  <a:lnTo>
                    <a:pt x="717717" y="578255"/>
                  </a:lnTo>
                  <a:lnTo>
                    <a:pt x="734806" y="592023"/>
                  </a:lnTo>
                  <a:lnTo>
                    <a:pt x="751894" y="605791"/>
                  </a:lnTo>
                  <a:lnTo>
                    <a:pt x="768983" y="619559"/>
                  </a:lnTo>
                  <a:lnTo>
                    <a:pt x="786071" y="633327"/>
                  </a:lnTo>
                  <a:lnTo>
                    <a:pt x="803160" y="647095"/>
                  </a:lnTo>
                  <a:lnTo>
                    <a:pt x="820248" y="660863"/>
                  </a:lnTo>
                  <a:lnTo>
                    <a:pt x="837337" y="674631"/>
                  </a:lnTo>
                  <a:lnTo>
                    <a:pt x="854425" y="688399"/>
                  </a:lnTo>
                  <a:lnTo>
                    <a:pt x="871514" y="702167"/>
                  </a:lnTo>
                  <a:lnTo>
                    <a:pt x="888602" y="715935"/>
                  </a:lnTo>
                  <a:lnTo>
                    <a:pt x="905691" y="729703"/>
                  </a:lnTo>
                  <a:lnTo>
                    <a:pt x="922779" y="743471"/>
                  </a:lnTo>
                  <a:lnTo>
                    <a:pt x="939868" y="757239"/>
                  </a:lnTo>
                  <a:lnTo>
                    <a:pt x="956957" y="771007"/>
                  </a:lnTo>
                  <a:lnTo>
                    <a:pt x="974045" y="784774"/>
                  </a:lnTo>
                  <a:lnTo>
                    <a:pt x="991134" y="798542"/>
                  </a:lnTo>
                  <a:lnTo>
                    <a:pt x="1008222" y="812310"/>
                  </a:lnTo>
                  <a:lnTo>
                    <a:pt x="1025311" y="826078"/>
                  </a:lnTo>
                  <a:lnTo>
                    <a:pt x="1042399" y="839846"/>
                  </a:lnTo>
                  <a:lnTo>
                    <a:pt x="1059488" y="853614"/>
                  </a:lnTo>
                  <a:lnTo>
                    <a:pt x="1076576" y="867382"/>
                  </a:lnTo>
                  <a:lnTo>
                    <a:pt x="1093665" y="881150"/>
                  </a:lnTo>
                  <a:lnTo>
                    <a:pt x="1110753" y="894918"/>
                  </a:lnTo>
                  <a:lnTo>
                    <a:pt x="1127842" y="908686"/>
                  </a:lnTo>
                  <a:lnTo>
                    <a:pt x="1144930" y="922454"/>
                  </a:lnTo>
                  <a:lnTo>
                    <a:pt x="1162019" y="936222"/>
                  </a:lnTo>
                  <a:lnTo>
                    <a:pt x="1179107" y="949990"/>
                  </a:lnTo>
                  <a:lnTo>
                    <a:pt x="1196196" y="963758"/>
                  </a:lnTo>
                  <a:lnTo>
                    <a:pt x="1213284" y="977526"/>
                  </a:lnTo>
                  <a:lnTo>
                    <a:pt x="1230373" y="991294"/>
                  </a:lnTo>
                  <a:lnTo>
                    <a:pt x="1247461" y="1005062"/>
                  </a:lnTo>
                  <a:lnTo>
                    <a:pt x="1264550" y="1018830"/>
                  </a:lnTo>
                  <a:lnTo>
                    <a:pt x="1281638" y="1032598"/>
                  </a:lnTo>
                  <a:lnTo>
                    <a:pt x="1298727" y="1046366"/>
                  </a:lnTo>
                  <a:lnTo>
                    <a:pt x="1315815" y="1060134"/>
                  </a:lnTo>
                  <a:lnTo>
                    <a:pt x="1332904" y="1073902"/>
                  </a:lnTo>
                  <a:lnTo>
                    <a:pt x="1349992" y="1087670"/>
                  </a:lnTo>
                  <a:lnTo>
                    <a:pt x="1367081" y="1101438"/>
                  </a:lnTo>
                  <a:lnTo>
                    <a:pt x="1384169" y="1115206"/>
                  </a:lnTo>
                  <a:lnTo>
                    <a:pt x="1401258" y="1128974"/>
                  </a:lnTo>
                  <a:lnTo>
                    <a:pt x="1418346" y="1142742"/>
                  </a:lnTo>
                  <a:lnTo>
                    <a:pt x="1435435" y="1156510"/>
                  </a:lnTo>
                  <a:lnTo>
                    <a:pt x="1452524" y="1170278"/>
                  </a:lnTo>
                  <a:lnTo>
                    <a:pt x="1469612" y="1184046"/>
                  </a:lnTo>
                  <a:lnTo>
                    <a:pt x="1486701" y="1197814"/>
                  </a:lnTo>
                  <a:lnTo>
                    <a:pt x="1503789" y="1211582"/>
                  </a:lnTo>
                  <a:lnTo>
                    <a:pt x="1520878" y="1225350"/>
                  </a:lnTo>
                  <a:lnTo>
                    <a:pt x="1537966" y="1239118"/>
                  </a:lnTo>
                  <a:lnTo>
                    <a:pt x="1555055" y="1252886"/>
                  </a:lnTo>
                  <a:lnTo>
                    <a:pt x="1572143" y="1266654"/>
                  </a:lnTo>
                  <a:lnTo>
                    <a:pt x="1589232" y="1280422"/>
                  </a:lnTo>
                  <a:lnTo>
                    <a:pt x="1606320" y="1294190"/>
                  </a:lnTo>
                  <a:lnTo>
                    <a:pt x="1607663" y="12952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6418591" y="5101667"/>
              <a:ext cx="142282" cy="134307"/>
            </a:xfrm>
            <a:custGeom>
              <a:avLst/>
              <a:pathLst>
                <a:path w="142282" h="134307">
                  <a:moveTo>
                    <a:pt x="0" y="112133"/>
                  </a:moveTo>
                  <a:lnTo>
                    <a:pt x="142282" y="134307"/>
                  </a:lnTo>
                  <a:lnTo>
                    <a:pt x="903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3861557" y="6813621"/>
              <a:ext cx="1075809" cy="299537"/>
            </a:xfrm>
            <a:custGeom>
              <a:avLst/>
              <a:pathLst>
                <a:path w="1075809" h="299537">
                  <a:moveTo>
                    <a:pt x="1075809" y="299537"/>
                  </a:moveTo>
                  <a:lnTo>
                    <a:pt x="1063891" y="296218"/>
                  </a:lnTo>
                  <a:lnTo>
                    <a:pt x="1051973" y="292900"/>
                  </a:lnTo>
                  <a:lnTo>
                    <a:pt x="1040056" y="289582"/>
                  </a:lnTo>
                  <a:lnTo>
                    <a:pt x="1028138" y="286264"/>
                  </a:lnTo>
                  <a:lnTo>
                    <a:pt x="1016220" y="282946"/>
                  </a:lnTo>
                  <a:lnTo>
                    <a:pt x="1004303" y="279627"/>
                  </a:lnTo>
                  <a:lnTo>
                    <a:pt x="992385" y="276309"/>
                  </a:lnTo>
                  <a:lnTo>
                    <a:pt x="980467" y="272991"/>
                  </a:lnTo>
                  <a:lnTo>
                    <a:pt x="968550" y="269673"/>
                  </a:lnTo>
                  <a:lnTo>
                    <a:pt x="956632" y="266354"/>
                  </a:lnTo>
                  <a:lnTo>
                    <a:pt x="944714" y="263036"/>
                  </a:lnTo>
                  <a:lnTo>
                    <a:pt x="932797" y="259718"/>
                  </a:lnTo>
                  <a:lnTo>
                    <a:pt x="920879" y="256400"/>
                  </a:lnTo>
                  <a:lnTo>
                    <a:pt x="908961" y="253081"/>
                  </a:lnTo>
                  <a:lnTo>
                    <a:pt x="897043" y="249763"/>
                  </a:lnTo>
                  <a:lnTo>
                    <a:pt x="885126" y="246445"/>
                  </a:lnTo>
                  <a:lnTo>
                    <a:pt x="873208" y="243127"/>
                  </a:lnTo>
                  <a:lnTo>
                    <a:pt x="861290" y="239808"/>
                  </a:lnTo>
                  <a:lnTo>
                    <a:pt x="849373" y="236490"/>
                  </a:lnTo>
                  <a:lnTo>
                    <a:pt x="837455" y="233172"/>
                  </a:lnTo>
                  <a:lnTo>
                    <a:pt x="825537" y="229854"/>
                  </a:lnTo>
                  <a:lnTo>
                    <a:pt x="813620" y="226535"/>
                  </a:lnTo>
                  <a:lnTo>
                    <a:pt x="801702" y="223217"/>
                  </a:lnTo>
                  <a:lnTo>
                    <a:pt x="789784" y="219899"/>
                  </a:lnTo>
                  <a:lnTo>
                    <a:pt x="777866" y="216581"/>
                  </a:lnTo>
                  <a:lnTo>
                    <a:pt x="765949" y="213262"/>
                  </a:lnTo>
                  <a:lnTo>
                    <a:pt x="754031" y="209944"/>
                  </a:lnTo>
                  <a:lnTo>
                    <a:pt x="742113" y="206626"/>
                  </a:lnTo>
                  <a:lnTo>
                    <a:pt x="730196" y="203308"/>
                  </a:lnTo>
                  <a:lnTo>
                    <a:pt x="718278" y="199990"/>
                  </a:lnTo>
                  <a:lnTo>
                    <a:pt x="706360" y="196671"/>
                  </a:lnTo>
                  <a:lnTo>
                    <a:pt x="694443" y="193353"/>
                  </a:lnTo>
                  <a:lnTo>
                    <a:pt x="682525" y="190035"/>
                  </a:lnTo>
                  <a:lnTo>
                    <a:pt x="670607" y="186717"/>
                  </a:lnTo>
                  <a:lnTo>
                    <a:pt x="658690" y="183398"/>
                  </a:lnTo>
                  <a:lnTo>
                    <a:pt x="646772" y="180080"/>
                  </a:lnTo>
                  <a:lnTo>
                    <a:pt x="634854" y="176762"/>
                  </a:lnTo>
                  <a:lnTo>
                    <a:pt x="622936" y="173444"/>
                  </a:lnTo>
                  <a:lnTo>
                    <a:pt x="611019" y="170125"/>
                  </a:lnTo>
                  <a:lnTo>
                    <a:pt x="599101" y="166807"/>
                  </a:lnTo>
                  <a:lnTo>
                    <a:pt x="587183" y="163489"/>
                  </a:lnTo>
                  <a:lnTo>
                    <a:pt x="575266" y="160171"/>
                  </a:lnTo>
                  <a:lnTo>
                    <a:pt x="563348" y="156852"/>
                  </a:lnTo>
                  <a:lnTo>
                    <a:pt x="551430" y="153534"/>
                  </a:lnTo>
                  <a:lnTo>
                    <a:pt x="539513" y="150216"/>
                  </a:lnTo>
                  <a:lnTo>
                    <a:pt x="527595" y="146898"/>
                  </a:lnTo>
                  <a:lnTo>
                    <a:pt x="515677" y="143579"/>
                  </a:lnTo>
                  <a:lnTo>
                    <a:pt x="503760" y="140261"/>
                  </a:lnTo>
                  <a:lnTo>
                    <a:pt x="491842" y="136943"/>
                  </a:lnTo>
                  <a:lnTo>
                    <a:pt x="479924" y="133625"/>
                  </a:lnTo>
                  <a:lnTo>
                    <a:pt x="468006" y="130306"/>
                  </a:lnTo>
                  <a:lnTo>
                    <a:pt x="456089" y="126988"/>
                  </a:lnTo>
                  <a:lnTo>
                    <a:pt x="444171" y="123670"/>
                  </a:lnTo>
                  <a:lnTo>
                    <a:pt x="432253" y="120352"/>
                  </a:lnTo>
                  <a:lnTo>
                    <a:pt x="420336" y="117034"/>
                  </a:lnTo>
                  <a:lnTo>
                    <a:pt x="408418" y="113715"/>
                  </a:lnTo>
                  <a:lnTo>
                    <a:pt x="396500" y="110397"/>
                  </a:lnTo>
                  <a:lnTo>
                    <a:pt x="384583" y="107079"/>
                  </a:lnTo>
                  <a:lnTo>
                    <a:pt x="372665" y="103761"/>
                  </a:lnTo>
                  <a:lnTo>
                    <a:pt x="360747" y="100442"/>
                  </a:lnTo>
                  <a:lnTo>
                    <a:pt x="348829" y="97124"/>
                  </a:lnTo>
                  <a:lnTo>
                    <a:pt x="336912" y="93806"/>
                  </a:lnTo>
                  <a:lnTo>
                    <a:pt x="324994" y="90488"/>
                  </a:lnTo>
                  <a:lnTo>
                    <a:pt x="313076" y="87169"/>
                  </a:lnTo>
                  <a:lnTo>
                    <a:pt x="301159" y="83851"/>
                  </a:lnTo>
                  <a:lnTo>
                    <a:pt x="289241" y="80533"/>
                  </a:lnTo>
                  <a:lnTo>
                    <a:pt x="277323" y="77215"/>
                  </a:lnTo>
                  <a:lnTo>
                    <a:pt x="265406" y="73896"/>
                  </a:lnTo>
                  <a:lnTo>
                    <a:pt x="253488" y="70578"/>
                  </a:lnTo>
                  <a:lnTo>
                    <a:pt x="241570" y="67260"/>
                  </a:lnTo>
                  <a:lnTo>
                    <a:pt x="229653" y="63942"/>
                  </a:lnTo>
                  <a:lnTo>
                    <a:pt x="217735" y="60623"/>
                  </a:lnTo>
                  <a:lnTo>
                    <a:pt x="205817" y="57305"/>
                  </a:lnTo>
                  <a:lnTo>
                    <a:pt x="193899" y="53987"/>
                  </a:lnTo>
                  <a:lnTo>
                    <a:pt x="181982" y="50669"/>
                  </a:lnTo>
                  <a:lnTo>
                    <a:pt x="170064" y="47351"/>
                  </a:lnTo>
                  <a:lnTo>
                    <a:pt x="158146" y="44032"/>
                  </a:lnTo>
                  <a:lnTo>
                    <a:pt x="146229" y="40714"/>
                  </a:lnTo>
                  <a:lnTo>
                    <a:pt x="134311" y="37396"/>
                  </a:lnTo>
                  <a:lnTo>
                    <a:pt x="122393" y="34078"/>
                  </a:lnTo>
                  <a:lnTo>
                    <a:pt x="110476" y="30759"/>
                  </a:lnTo>
                  <a:lnTo>
                    <a:pt x="98558" y="27441"/>
                  </a:lnTo>
                  <a:lnTo>
                    <a:pt x="86640" y="24123"/>
                  </a:lnTo>
                  <a:lnTo>
                    <a:pt x="74722" y="20805"/>
                  </a:lnTo>
                  <a:lnTo>
                    <a:pt x="62805" y="17486"/>
                  </a:lnTo>
                  <a:lnTo>
                    <a:pt x="50887" y="14168"/>
                  </a:lnTo>
                  <a:lnTo>
                    <a:pt x="38969" y="10850"/>
                  </a:lnTo>
                  <a:lnTo>
                    <a:pt x="27052" y="7532"/>
                  </a:lnTo>
                  <a:lnTo>
                    <a:pt x="15134" y="4213"/>
                  </a:lnTo>
                  <a:lnTo>
                    <a:pt x="3216" y="8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3861557" y="6777710"/>
              <a:ext cx="139450" cy="138723"/>
            </a:xfrm>
            <a:custGeom>
              <a:avLst/>
              <a:pathLst>
                <a:path w="139450" h="138723">
                  <a:moveTo>
                    <a:pt x="139450" y="0"/>
                  </a:moveTo>
                  <a:lnTo>
                    <a:pt x="0" y="35911"/>
                  </a:lnTo>
                  <a:lnTo>
                    <a:pt x="100825" y="1387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4953210" y="3505474"/>
              <a:ext cx="1662512" cy="435228"/>
            </a:xfrm>
            <a:custGeom>
              <a:avLst/>
              <a:pathLst>
                <a:path w="1662512" h="435228">
                  <a:moveTo>
                    <a:pt x="0" y="435228"/>
                  </a:moveTo>
                  <a:lnTo>
                    <a:pt x="17848" y="430556"/>
                  </a:lnTo>
                  <a:lnTo>
                    <a:pt x="35696" y="425883"/>
                  </a:lnTo>
                  <a:lnTo>
                    <a:pt x="53545" y="421210"/>
                  </a:lnTo>
                  <a:lnTo>
                    <a:pt x="71393" y="416538"/>
                  </a:lnTo>
                  <a:lnTo>
                    <a:pt x="89241" y="411865"/>
                  </a:lnTo>
                  <a:lnTo>
                    <a:pt x="107090" y="407193"/>
                  </a:lnTo>
                  <a:lnTo>
                    <a:pt x="124938" y="402520"/>
                  </a:lnTo>
                  <a:lnTo>
                    <a:pt x="142787" y="397848"/>
                  </a:lnTo>
                  <a:lnTo>
                    <a:pt x="160635" y="393175"/>
                  </a:lnTo>
                  <a:lnTo>
                    <a:pt x="178483" y="388503"/>
                  </a:lnTo>
                  <a:lnTo>
                    <a:pt x="196332" y="383830"/>
                  </a:lnTo>
                  <a:lnTo>
                    <a:pt x="214180" y="379158"/>
                  </a:lnTo>
                  <a:lnTo>
                    <a:pt x="232029" y="374485"/>
                  </a:lnTo>
                  <a:lnTo>
                    <a:pt x="249877" y="369813"/>
                  </a:lnTo>
                  <a:lnTo>
                    <a:pt x="267725" y="365140"/>
                  </a:lnTo>
                  <a:lnTo>
                    <a:pt x="285574" y="360468"/>
                  </a:lnTo>
                  <a:lnTo>
                    <a:pt x="303422" y="355795"/>
                  </a:lnTo>
                  <a:lnTo>
                    <a:pt x="321271" y="351123"/>
                  </a:lnTo>
                  <a:lnTo>
                    <a:pt x="339119" y="346450"/>
                  </a:lnTo>
                  <a:lnTo>
                    <a:pt x="356967" y="341778"/>
                  </a:lnTo>
                  <a:lnTo>
                    <a:pt x="374816" y="337105"/>
                  </a:lnTo>
                  <a:lnTo>
                    <a:pt x="392664" y="332432"/>
                  </a:lnTo>
                  <a:lnTo>
                    <a:pt x="410513" y="327760"/>
                  </a:lnTo>
                  <a:lnTo>
                    <a:pt x="428361" y="323087"/>
                  </a:lnTo>
                  <a:lnTo>
                    <a:pt x="446209" y="318415"/>
                  </a:lnTo>
                  <a:lnTo>
                    <a:pt x="464058" y="313742"/>
                  </a:lnTo>
                  <a:lnTo>
                    <a:pt x="481906" y="309070"/>
                  </a:lnTo>
                  <a:lnTo>
                    <a:pt x="499755" y="304397"/>
                  </a:lnTo>
                  <a:lnTo>
                    <a:pt x="517603" y="299725"/>
                  </a:lnTo>
                  <a:lnTo>
                    <a:pt x="535451" y="295052"/>
                  </a:lnTo>
                  <a:lnTo>
                    <a:pt x="553300" y="290380"/>
                  </a:lnTo>
                  <a:lnTo>
                    <a:pt x="571148" y="285707"/>
                  </a:lnTo>
                  <a:lnTo>
                    <a:pt x="588997" y="281035"/>
                  </a:lnTo>
                  <a:lnTo>
                    <a:pt x="606845" y="276362"/>
                  </a:lnTo>
                  <a:lnTo>
                    <a:pt x="624693" y="271690"/>
                  </a:lnTo>
                  <a:lnTo>
                    <a:pt x="642542" y="267017"/>
                  </a:lnTo>
                  <a:lnTo>
                    <a:pt x="660390" y="262345"/>
                  </a:lnTo>
                  <a:lnTo>
                    <a:pt x="678239" y="257672"/>
                  </a:lnTo>
                  <a:lnTo>
                    <a:pt x="696087" y="253000"/>
                  </a:lnTo>
                  <a:lnTo>
                    <a:pt x="713935" y="248327"/>
                  </a:lnTo>
                  <a:lnTo>
                    <a:pt x="731784" y="243654"/>
                  </a:lnTo>
                  <a:lnTo>
                    <a:pt x="749632" y="238982"/>
                  </a:lnTo>
                  <a:lnTo>
                    <a:pt x="767481" y="234309"/>
                  </a:lnTo>
                  <a:lnTo>
                    <a:pt x="785329" y="229637"/>
                  </a:lnTo>
                  <a:lnTo>
                    <a:pt x="803177" y="224964"/>
                  </a:lnTo>
                  <a:lnTo>
                    <a:pt x="821026" y="220292"/>
                  </a:lnTo>
                  <a:lnTo>
                    <a:pt x="838874" y="215619"/>
                  </a:lnTo>
                  <a:lnTo>
                    <a:pt x="856723" y="210947"/>
                  </a:lnTo>
                  <a:lnTo>
                    <a:pt x="874571" y="206274"/>
                  </a:lnTo>
                  <a:lnTo>
                    <a:pt x="892419" y="201602"/>
                  </a:lnTo>
                  <a:lnTo>
                    <a:pt x="910268" y="196929"/>
                  </a:lnTo>
                  <a:lnTo>
                    <a:pt x="928116" y="192257"/>
                  </a:lnTo>
                  <a:lnTo>
                    <a:pt x="945965" y="187584"/>
                  </a:lnTo>
                  <a:lnTo>
                    <a:pt x="963813" y="182912"/>
                  </a:lnTo>
                  <a:lnTo>
                    <a:pt x="981661" y="178239"/>
                  </a:lnTo>
                  <a:lnTo>
                    <a:pt x="999510" y="173567"/>
                  </a:lnTo>
                  <a:lnTo>
                    <a:pt x="1017358" y="168894"/>
                  </a:lnTo>
                  <a:lnTo>
                    <a:pt x="1035207" y="164222"/>
                  </a:lnTo>
                  <a:lnTo>
                    <a:pt x="1053055" y="159549"/>
                  </a:lnTo>
                  <a:lnTo>
                    <a:pt x="1070903" y="154876"/>
                  </a:lnTo>
                  <a:lnTo>
                    <a:pt x="1088752" y="150204"/>
                  </a:lnTo>
                  <a:lnTo>
                    <a:pt x="1106600" y="145531"/>
                  </a:lnTo>
                  <a:lnTo>
                    <a:pt x="1124449" y="140859"/>
                  </a:lnTo>
                  <a:lnTo>
                    <a:pt x="1142297" y="136186"/>
                  </a:lnTo>
                  <a:lnTo>
                    <a:pt x="1160145" y="131514"/>
                  </a:lnTo>
                  <a:lnTo>
                    <a:pt x="1177994" y="126841"/>
                  </a:lnTo>
                  <a:lnTo>
                    <a:pt x="1195842" y="122169"/>
                  </a:lnTo>
                  <a:lnTo>
                    <a:pt x="1213691" y="117496"/>
                  </a:lnTo>
                  <a:lnTo>
                    <a:pt x="1231539" y="112824"/>
                  </a:lnTo>
                  <a:lnTo>
                    <a:pt x="1249387" y="108151"/>
                  </a:lnTo>
                  <a:lnTo>
                    <a:pt x="1267236" y="103479"/>
                  </a:lnTo>
                  <a:lnTo>
                    <a:pt x="1285084" y="98806"/>
                  </a:lnTo>
                  <a:lnTo>
                    <a:pt x="1302933" y="94134"/>
                  </a:lnTo>
                  <a:lnTo>
                    <a:pt x="1320781" y="89461"/>
                  </a:lnTo>
                  <a:lnTo>
                    <a:pt x="1338629" y="84789"/>
                  </a:lnTo>
                  <a:lnTo>
                    <a:pt x="1356478" y="80116"/>
                  </a:lnTo>
                  <a:lnTo>
                    <a:pt x="1374326" y="75444"/>
                  </a:lnTo>
                  <a:lnTo>
                    <a:pt x="1392175" y="70771"/>
                  </a:lnTo>
                  <a:lnTo>
                    <a:pt x="1410023" y="66098"/>
                  </a:lnTo>
                  <a:lnTo>
                    <a:pt x="1427871" y="61426"/>
                  </a:lnTo>
                  <a:lnTo>
                    <a:pt x="1445720" y="56753"/>
                  </a:lnTo>
                  <a:lnTo>
                    <a:pt x="1463568" y="52081"/>
                  </a:lnTo>
                  <a:lnTo>
                    <a:pt x="1481417" y="47408"/>
                  </a:lnTo>
                  <a:lnTo>
                    <a:pt x="1499265" y="42736"/>
                  </a:lnTo>
                  <a:lnTo>
                    <a:pt x="1517113" y="38063"/>
                  </a:lnTo>
                  <a:lnTo>
                    <a:pt x="1534962" y="33391"/>
                  </a:lnTo>
                  <a:lnTo>
                    <a:pt x="1552810" y="28718"/>
                  </a:lnTo>
                  <a:lnTo>
                    <a:pt x="1570659" y="24046"/>
                  </a:lnTo>
                  <a:lnTo>
                    <a:pt x="1588507" y="19373"/>
                  </a:lnTo>
                  <a:lnTo>
                    <a:pt x="1606355" y="14701"/>
                  </a:lnTo>
                  <a:lnTo>
                    <a:pt x="1624204" y="10028"/>
                  </a:lnTo>
                  <a:lnTo>
                    <a:pt x="1642052" y="5356"/>
                  </a:lnTo>
                  <a:lnTo>
                    <a:pt x="1659901" y="683"/>
                  </a:lnTo>
                  <a:lnTo>
                    <a:pt x="16625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6476846" y="3467404"/>
              <a:ext cx="138876" cy="139305"/>
            </a:xfrm>
            <a:custGeom>
              <a:avLst/>
              <a:pathLst>
                <a:path w="138876" h="139305">
                  <a:moveTo>
                    <a:pt x="36468" y="139305"/>
                  </a:moveTo>
                  <a:lnTo>
                    <a:pt x="138876" y="380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4342308" y="3940703"/>
              <a:ext cx="610901" cy="8767"/>
            </a:xfrm>
            <a:custGeom>
              <a:avLst/>
              <a:pathLst>
                <a:path w="610901" h="8767">
                  <a:moveTo>
                    <a:pt x="610901" y="0"/>
                  </a:moveTo>
                  <a:lnTo>
                    <a:pt x="603640" y="104"/>
                  </a:lnTo>
                  <a:lnTo>
                    <a:pt x="596378" y="208"/>
                  </a:lnTo>
                  <a:lnTo>
                    <a:pt x="589117" y="312"/>
                  </a:lnTo>
                  <a:lnTo>
                    <a:pt x="581855" y="416"/>
                  </a:lnTo>
                  <a:lnTo>
                    <a:pt x="574594" y="521"/>
                  </a:lnTo>
                  <a:lnTo>
                    <a:pt x="567332" y="625"/>
                  </a:lnTo>
                  <a:lnTo>
                    <a:pt x="560071" y="729"/>
                  </a:lnTo>
                  <a:lnTo>
                    <a:pt x="552809" y="833"/>
                  </a:lnTo>
                  <a:lnTo>
                    <a:pt x="545548" y="937"/>
                  </a:lnTo>
                  <a:lnTo>
                    <a:pt x="538286" y="1042"/>
                  </a:lnTo>
                  <a:lnTo>
                    <a:pt x="531025" y="1146"/>
                  </a:lnTo>
                  <a:lnTo>
                    <a:pt x="523763" y="1250"/>
                  </a:lnTo>
                  <a:lnTo>
                    <a:pt x="516502" y="1354"/>
                  </a:lnTo>
                  <a:lnTo>
                    <a:pt x="509240" y="1459"/>
                  </a:lnTo>
                  <a:lnTo>
                    <a:pt x="501979" y="1563"/>
                  </a:lnTo>
                  <a:lnTo>
                    <a:pt x="494717" y="1667"/>
                  </a:lnTo>
                  <a:lnTo>
                    <a:pt x="487456" y="1771"/>
                  </a:lnTo>
                  <a:lnTo>
                    <a:pt x="480194" y="1875"/>
                  </a:lnTo>
                  <a:lnTo>
                    <a:pt x="472933" y="1980"/>
                  </a:lnTo>
                  <a:lnTo>
                    <a:pt x="465671" y="2084"/>
                  </a:lnTo>
                  <a:lnTo>
                    <a:pt x="458409" y="2188"/>
                  </a:lnTo>
                  <a:lnTo>
                    <a:pt x="451148" y="2292"/>
                  </a:lnTo>
                  <a:lnTo>
                    <a:pt x="443886" y="2396"/>
                  </a:lnTo>
                  <a:lnTo>
                    <a:pt x="436625" y="2501"/>
                  </a:lnTo>
                  <a:lnTo>
                    <a:pt x="429363" y="2605"/>
                  </a:lnTo>
                  <a:lnTo>
                    <a:pt x="422102" y="2709"/>
                  </a:lnTo>
                  <a:lnTo>
                    <a:pt x="414840" y="2813"/>
                  </a:lnTo>
                  <a:lnTo>
                    <a:pt x="407579" y="2918"/>
                  </a:lnTo>
                  <a:lnTo>
                    <a:pt x="400317" y="3022"/>
                  </a:lnTo>
                  <a:lnTo>
                    <a:pt x="393056" y="3126"/>
                  </a:lnTo>
                  <a:lnTo>
                    <a:pt x="385794" y="3230"/>
                  </a:lnTo>
                  <a:lnTo>
                    <a:pt x="378533" y="3334"/>
                  </a:lnTo>
                  <a:lnTo>
                    <a:pt x="371271" y="3439"/>
                  </a:lnTo>
                  <a:lnTo>
                    <a:pt x="364010" y="3543"/>
                  </a:lnTo>
                  <a:lnTo>
                    <a:pt x="356748" y="3647"/>
                  </a:lnTo>
                  <a:lnTo>
                    <a:pt x="349487" y="3751"/>
                  </a:lnTo>
                  <a:lnTo>
                    <a:pt x="342225" y="3856"/>
                  </a:lnTo>
                  <a:lnTo>
                    <a:pt x="334964" y="3960"/>
                  </a:lnTo>
                  <a:lnTo>
                    <a:pt x="327702" y="4064"/>
                  </a:lnTo>
                  <a:lnTo>
                    <a:pt x="320441" y="4168"/>
                  </a:lnTo>
                  <a:lnTo>
                    <a:pt x="313179" y="4272"/>
                  </a:lnTo>
                  <a:lnTo>
                    <a:pt x="305917" y="4377"/>
                  </a:lnTo>
                  <a:lnTo>
                    <a:pt x="298656" y="4481"/>
                  </a:lnTo>
                  <a:lnTo>
                    <a:pt x="291394" y="4585"/>
                  </a:lnTo>
                  <a:lnTo>
                    <a:pt x="284133" y="4689"/>
                  </a:lnTo>
                  <a:lnTo>
                    <a:pt x="276871" y="4793"/>
                  </a:lnTo>
                  <a:lnTo>
                    <a:pt x="269610" y="4898"/>
                  </a:lnTo>
                  <a:lnTo>
                    <a:pt x="262348" y="5002"/>
                  </a:lnTo>
                  <a:lnTo>
                    <a:pt x="255087" y="5106"/>
                  </a:lnTo>
                  <a:lnTo>
                    <a:pt x="247825" y="5210"/>
                  </a:lnTo>
                  <a:lnTo>
                    <a:pt x="240564" y="5315"/>
                  </a:lnTo>
                  <a:lnTo>
                    <a:pt x="233302" y="5419"/>
                  </a:lnTo>
                  <a:lnTo>
                    <a:pt x="226041" y="5523"/>
                  </a:lnTo>
                  <a:lnTo>
                    <a:pt x="218779" y="5627"/>
                  </a:lnTo>
                  <a:lnTo>
                    <a:pt x="211518" y="5731"/>
                  </a:lnTo>
                  <a:lnTo>
                    <a:pt x="204256" y="5836"/>
                  </a:lnTo>
                  <a:lnTo>
                    <a:pt x="196995" y="5940"/>
                  </a:lnTo>
                  <a:lnTo>
                    <a:pt x="189733" y="6044"/>
                  </a:lnTo>
                  <a:lnTo>
                    <a:pt x="182472" y="6148"/>
                  </a:lnTo>
                  <a:lnTo>
                    <a:pt x="175210" y="6253"/>
                  </a:lnTo>
                  <a:lnTo>
                    <a:pt x="167949" y="6357"/>
                  </a:lnTo>
                  <a:lnTo>
                    <a:pt x="160687" y="6461"/>
                  </a:lnTo>
                  <a:lnTo>
                    <a:pt x="153425" y="6565"/>
                  </a:lnTo>
                  <a:lnTo>
                    <a:pt x="146164" y="6669"/>
                  </a:lnTo>
                  <a:lnTo>
                    <a:pt x="138902" y="6774"/>
                  </a:lnTo>
                  <a:lnTo>
                    <a:pt x="131641" y="6878"/>
                  </a:lnTo>
                  <a:lnTo>
                    <a:pt x="124379" y="6982"/>
                  </a:lnTo>
                  <a:lnTo>
                    <a:pt x="117118" y="7086"/>
                  </a:lnTo>
                  <a:lnTo>
                    <a:pt x="109856" y="7190"/>
                  </a:lnTo>
                  <a:lnTo>
                    <a:pt x="102595" y="7295"/>
                  </a:lnTo>
                  <a:lnTo>
                    <a:pt x="95333" y="7399"/>
                  </a:lnTo>
                  <a:lnTo>
                    <a:pt x="88072" y="7503"/>
                  </a:lnTo>
                  <a:lnTo>
                    <a:pt x="80810" y="7607"/>
                  </a:lnTo>
                  <a:lnTo>
                    <a:pt x="73549" y="7712"/>
                  </a:lnTo>
                  <a:lnTo>
                    <a:pt x="66287" y="7816"/>
                  </a:lnTo>
                  <a:lnTo>
                    <a:pt x="59026" y="7920"/>
                  </a:lnTo>
                  <a:lnTo>
                    <a:pt x="51764" y="8024"/>
                  </a:lnTo>
                  <a:lnTo>
                    <a:pt x="44503" y="8128"/>
                  </a:lnTo>
                  <a:lnTo>
                    <a:pt x="37241" y="8233"/>
                  </a:lnTo>
                  <a:lnTo>
                    <a:pt x="29980" y="8337"/>
                  </a:lnTo>
                  <a:lnTo>
                    <a:pt x="22718" y="8441"/>
                  </a:lnTo>
                  <a:lnTo>
                    <a:pt x="15457" y="8545"/>
                  </a:lnTo>
                  <a:lnTo>
                    <a:pt x="8195" y="8650"/>
                  </a:lnTo>
                  <a:lnTo>
                    <a:pt x="933" y="8754"/>
                  </a:lnTo>
                  <a:lnTo>
                    <a:pt x="0" y="87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4342308" y="3875688"/>
              <a:ext cx="125728" cy="143985"/>
            </a:xfrm>
            <a:custGeom>
              <a:avLst/>
              <a:pathLst>
                <a:path w="125728" h="143985">
                  <a:moveTo>
                    <a:pt x="123661" y="0"/>
                  </a:moveTo>
                  <a:lnTo>
                    <a:pt x="0" y="73782"/>
                  </a:lnTo>
                  <a:lnTo>
                    <a:pt x="125728" y="1439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4625343" y="3300015"/>
              <a:ext cx="146120" cy="1043226"/>
            </a:xfrm>
            <a:custGeom>
              <a:avLst/>
              <a:pathLst>
                <a:path w="146120" h="1043226">
                  <a:moveTo>
                    <a:pt x="146120" y="0"/>
                  </a:moveTo>
                  <a:lnTo>
                    <a:pt x="144493" y="11618"/>
                  </a:lnTo>
                  <a:lnTo>
                    <a:pt x="142865" y="23236"/>
                  </a:lnTo>
                  <a:lnTo>
                    <a:pt x="141238" y="34854"/>
                  </a:lnTo>
                  <a:lnTo>
                    <a:pt x="139611" y="46472"/>
                  </a:lnTo>
                  <a:lnTo>
                    <a:pt x="137984" y="58090"/>
                  </a:lnTo>
                  <a:lnTo>
                    <a:pt x="136356" y="69708"/>
                  </a:lnTo>
                  <a:lnTo>
                    <a:pt x="134729" y="81326"/>
                  </a:lnTo>
                  <a:lnTo>
                    <a:pt x="133102" y="92944"/>
                  </a:lnTo>
                  <a:lnTo>
                    <a:pt x="131474" y="104562"/>
                  </a:lnTo>
                  <a:lnTo>
                    <a:pt x="129847" y="116180"/>
                  </a:lnTo>
                  <a:lnTo>
                    <a:pt x="128220" y="127798"/>
                  </a:lnTo>
                  <a:lnTo>
                    <a:pt x="126593" y="139416"/>
                  </a:lnTo>
                  <a:lnTo>
                    <a:pt x="124965" y="151034"/>
                  </a:lnTo>
                  <a:lnTo>
                    <a:pt x="123338" y="162652"/>
                  </a:lnTo>
                  <a:lnTo>
                    <a:pt x="121711" y="174270"/>
                  </a:lnTo>
                  <a:lnTo>
                    <a:pt x="120083" y="185888"/>
                  </a:lnTo>
                  <a:lnTo>
                    <a:pt x="118456" y="197506"/>
                  </a:lnTo>
                  <a:lnTo>
                    <a:pt x="116829" y="209124"/>
                  </a:lnTo>
                  <a:lnTo>
                    <a:pt x="115202" y="220742"/>
                  </a:lnTo>
                  <a:lnTo>
                    <a:pt x="113574" y="232360"/>
                  </a:lnTo>
                  <a:lnTo>
                    <a:pt x="111947" y="243978"/>
                  </a:lnTo>
                  <a:lnTo>
                    <a:pt x="110320" y="255596"/>
                  </a:lnTo>
                  <a:lnTo>
                    <a:pt x="108692" y="267214"/>
                  </a:lnTo>
                  <a:lnTo>
                    <a:pt x="107065" y="278832"/>
                  </a:lnTo>
                  <a:lnTo>
                    <a:pt x="105438" y="290450"/>
                  </a:lnTo>
                  <a:lnTo>
                    <a:pt x="103811" y="302068"/>
                  </a:lnTo>
                  <a:lnTo>
                    <a:pt x="102183" y="313686"/>
                  </a:lnTo>
                  <a:lnTo>
                    <a:pt x="100556" y="325304"/>
                  </a:lnTo>
                  <a:lnTo>
                    <a:pt x="98929" y="336922"/>
                  </a:lnTo>
                  <a:lnTo>
                    <a:pt x="97301" y="348540"/>
                  </a:lnTo>
                  <a:lnTo>
                    <a:pt x="95674" y="360158"/>
                  </a:lnTo>
                  <a:lnTo>
                    <a:pt x="94047" y="371776"/>
                  </a:lnTo>
                  <a:lnTo>
                    <a:pt x="92420" y="383394"/>
                  </a:lnTo>
                  <a:lnTo>
                    <a:pt x="90792" y="395012"/>
                  </a:lnTo>
                  <a:lnTo>
                    <a:pt x="89165" y="406630"/>
                  </a:lnTo>
                  <a:lnTo>
                    <a:pt x="87538" y="418248"/>
                  </a:lnTo>
                  <a:lnTo>
                    <a:pt x="85910" y="429866"/>
                  </a:lnTo>
                  <a:lnTo>
                    <a:pt x="84283" y="441484"/>
                  </a:lnTo>
                  <a:lnTo>
                    <a:pt x="82656" y="453102"/>
                  </a:lnTo>
                  <a:lnTo>
                    <a:pt x="81029" y="464720"/>
                  </a:lnTo>
                  <a:lnTo>
                    <a:pt x="79401" y="476338"/>
                  </a:lnTo>
                  <a:lnTo>
                    <a:pt x="77774" y="487956"/>
                  </a:lnTo>
                  <a:lnTo>
                    <a:pt x="76147" y="499574"/>
                  </a:lnTo>
                  <a:lnTo>
                    <a:pt x="74519" y="511192"/>
                  </a:lnTo>
                  <a:lnTo>
                    <a:pt x="72892" y="522810"/>
                  </a:lnTo>
                  <a:lnTo>
                    <a:pt x="71265" y="534428"/>
                  </a:lnTo>
                  <a:lnTo>
                    <a:pt x="69638" y="546046"/>
                  </a:lnTo>
                  <a:lnTo>
                    <a:pt x="68010" y="557664"/>
                  </a:lnTo>
                  <a:lnTo>
                    <a:pt x="66383" y="569282"/>
                  </a:lnTo>
                  <a:lnTo>
                    <a:pt x="64756" y="580900"/>
                  </a:lnTo>
                  <a:lnTo>
                    <a:pt x="63128" y="592518"/>
                  </a:lnTo>
                  <a:lnTo>
                    <a:pt x="61501" y="604136"/>
                  </a:lnTo>
                  <a:lnTo>
                    <a:pt x="59874" y="615754"/>
                  </a:lnTo>
                  <a:lnTo>
                    <a:pt x="58247" y="627372"/>
                  </a:lnTo>
                  <a:lnTo>
                    <a:pt x="56619" y="638990"/>
                  </a:lnTo>
                  <a:lnTo>
                    <a:pt x="54992" y="650608"/>
                  </a:lnTo>
                  <a:lnTo>
                    <a:pt x="53365" y="662226"/>
                  </a:lnTo>
                  <a:lnTo>
                    <a:pt x="51737" y="673844"/>
                  </a:lnTo>
                  <a:lnTo>
                    <a:pt x="50110" y="685462"/>
                  </a:lnTo>
                  <a:lnTo>
                    <a:pt x="48483" y="697080"/>
                  </a:lnTo>
                  <a:lnTo>
                    <a:pt x="46856" y="708698"/>
                  </a:lnTo>
                  <a:lnTo>
                    <a:pt x="45228" y="720316"/>
                  </a:lnTo>
                  <a:lnTo>
                    <a:pt x="43601" y="731934"/>
                  </a:lnTo>
                  <a:lnTo>
                    <a:pt x="41974" y="743552"/>
                  </a:lnTo>
                  <a:lnTo>
                    <a:pt x="40346" y="755170"/>
                  </a:lnTo>
                  <a:lnTo>
                    <a:pt x="38719" y="766788"/>
                  </a:lnTo>
                  <a:lnTo>
                    <a:pt x="37092" y="778406"/>
                  </a:lnTo>
                  <a:lnTo>
                    <a:pt x="35465" y="790024"/>
                  </a:lnTo>
                  <a:lnTo>
                    <a:pt x="33837" y="801642"/>
                  </a:lnTo>
                  <a:lnTo>
                    <a:pt x="32210" y="813260"/>
                  </a:lnTo>
                  <a:lnTo>
                    <a:pt x="30583" y="824878"/>
                  </a:lnTo>
                  <a:lnTo>
                    <a:pt x="28955" y="836496"/>
                  </a:lnTo>
                  <a:lnTo>
                    <a:pt x="27328" y="848114"/>
                  </a:lnTo>
                  <a:lnTo>
                    <a:pt x="25701" y="859732"/>
                  </a:lnTo>
                  <a:lnTo>
                    <a:pt x="24073" y="871350"/>
                  </a:lnTo>
                  <a:lnTo>
                    <a:pt x="22446" y="882968"/>
                  </a:lnTo>
                  <a:lnTo>
                    <a:pt x="20819" y="894586"/>
                  </a:lnTo>
                  <a:lnTo>
                    <a:pt x="19192" y="906204"/>
                  </a:lnTo>
                  <a:lnTo>
                    <a:pt x="17564" y="917822"/>
                  </a:lnTo>
                  <a:lnTo>
                    <a:pt x="15937" y="929440"/>
                  </a:lnTo>
                  <a:lnTo>
                    <a:pt x="14310" y="941058"/>
                  </a:lnTo>
                  <a:lnTo>
                    <a:pt x="12682" y="952676"/>
                  </a:lnTo>
                  <a:lnTo>
                    <a:pt x="11055" y="964294"/>
                  </a:lnTo>
                  <a:lnTo>
                    <a:pt x="9428" y="975912"/>
                  </a:lnTo>
                  <a:lnTo>
                    <a:pt x="7801" y="987530"/>
                  </a:lnTo>
                  <a:lnTo>
                    <a:pt x="6173" y="999148"/>
                  </a:lnTo>
                  <a:lnTo>
                    <a:pt x="4546" y="1010766"/>
                  </a:lnTo>
                  <a:lnTo>
                    <a:pt x="2919" y="1022384"/>
                  </a:lnTo>
                  <a:lnTo>
                    <a:pt x="1291" y="1034002"/>
                  </a:lnTo>
                  <a:lnTo>
                    <a:pt x="0" y="10432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4571338" y="4209752"/>
              <a:ext cx="142607" cy="133489"/>
            </a:xfrm>
            <a:custGeom>
              <a:avLst/>
              <a:pathLst>
                <a:path w="142607" h="133489">
                  <a:moveTo>
                    <a:pt x="0" y="0"/>
                  </a:moveTo>
                  <a:lnTo>
                    <a:pt x="54005" y="133489"/>
                  </a:lnTo>
                  <a:lnTo>
                    <a:pt x="142607" y="199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4300316" y="3940703"/>
              <a:ext cx="652893" cy="923872"/>
            </a:xfrm>
            <a:custGeom>
              <a:avLst/>
              <a:pathLst>
                <a:path w="652893" h="923872">
                  <a:moveTo>
                    <a:pt x="652893" y="0"/>
                  </a:moveTo>
                  <a:lnTo>
                    <a:pt x="645669" y="10222"/>
                  </a:lnTo>
                  <a:lnTo>
                    <a:pt x="638444" y="20445"/>
                  </a:lnTo>
                  <a:lnTo>
                    <a:pt x="631220" y="30668"/>
                  </a:lnTo>
                  <a:lnTo>
                    <a:pt x="623995" y="40891"/>
                  </a:lnTo>
                  <a:lnTo>
                    <a:pt x="616771" y="51114"/>
                  </a:lnTo>
                  <a:lnTo>
                    <a:pt x="609546" y="61337"/>
                  </a:lnTo>
                  <a:lnTo>
                    <a:pt x="602322" y="71560"/>
                  </a:lnTo>
                  <a:lnTo>
                    <a:pt x="595097" y="81783"/>
                  </a:lnTo>
                  <a:lnTo>
                    <a:pt x="587873" y="92006"/>
                  </a:lnTo>
                  <a:lnTo>
                    <a:pt x="580648" y="102229"/>
                  </a:lnTo>
                  <a:lnTo>
                    <a:pt x="573424" y="112452"/>
                  </a:lnTo>
                  <a:lnTo>
                    <a:pt x="566199" y="122675"/>
                  </a:lnTo>
                  <a:lnTo>
                    <a:pt x="558975" y="132898"/>
                  </a:lnTo>
                  <a:lnTo>
                    <a:pt x="551750" y="143121"/>
                  </a:lnTo>
                  <a:lnTo>
                    <a:pt x="544526" y="153344"/>
                  </a:lnTo>
                  <a:lnTo>
                    <a:pt x="537302" y="163567"/>
                  </a:lnTo>
                  <a:lnTo>
                    <a:pt x="530077" y="173789"/>
                  </a:lnTo>
                  <a:lnTo>
                    <a:pt x="522853" y="184012"/>
                  </a:lnTo>
                  <a:lnTo>
                    <a:pt x="515628" y="194235"/>
                  </a:lnTo>
                  <a:lnTo>
                    <a:pt x="508404" y="204458"/>
                  </a:lnTo>
                  <a:lnTo>
                    <a:pt x="501179" y="214681"/>
                  </a:lnTo>
                  <a:lnTo>
                    <a:pt x="493955" y="224904"/>
                  </a:lnTo>
                  <a:lnTo>
                    <a:pt x="486730" y="235127"/>
                  </a:lnTo>
                  <a:lnTo>
                    <a:pt x="479506" y="245350"/>
                  </a:lnTo>
                  <a:lnTo>
                    <a:pt x="472281" y="255573"/>
                  </a:lnTo>
                  <a:lnTo>
                    <a:pt x="465057" y="265796"/>
                  </a:lnTo>
                  <a:lnTo>
                    <a:pt x="457832" y="276019"/>
                  </a:lnTo>
                  <a:lnTo>
                    <a:pt x="450608" y="286242"/>
                  </a:lnTo>
                  <a:lnTo>
                    <a:pt x="443383" y="296465"/>
                  </a:lnTo>
                  <a:lnTo>
                    <a:pt x="436159" y="306688"/>
                  </a:lnTo>
                  <a:lnTo>
                    <a:pt x="428934" y="316911"/>
                  </a:lnTo>
                  <a:lnTo>
                    <a:pt x="421710" y="327134"/>
                  </a:lnTo>
                  <a:lnTo>
                    <a:pt x="414485" y="337356"/>
                  </a:lnTo>
                  <a:lnTo>
                    <a:pt x="407261" y="347579"/>
                  </a:lnTo>
                  <a:lnTo>
                    <a:pt x="400036" y="357802"/>
                  </a:lnTo>
                  <a:lnTo>
                    <a:pt x="392812" y="368025"/>
                  </a:lnTo>
                  <a:lnTo>
                    <a:pt x="385588" y="378248"/>
                  </a:lnTo>
                  <a:lnTo>
                    <a:pt x="378363" y="388471"/>
                  </a:lnTo>
                  <a:lnTo>
                    <a:pt x="371139" y="398694"/>
                  </a:lnTo>
                  <a:lnTo>
                    <a:pt x="363914" y="408917"/>
                  </a:lnTo>
                  <a:lnTo>
                    <a:pt x="356690" y="419140"/>
                  </a:lnTo>
                  <a:lnTo>
                    <a:pt x="349465" y="429363"/>
                  </a:lnTo>
                  <a:lnTo>
                    <a:pt x="342241" y="439586"/>
                  </a:lnTo>
                  <a:lnTo>
                    <a:pt x="335016" y="449809"/>
                  </a:lnTo>
                  <a:lnTo>
                    <a:pt x="327792" y="460032"/>
                  </a:lnTo>
                  <a:lnTo>
                    <a:pt x="320567" y="470255"/>
                  </a:lnTo>
                  <a:lnTo>
                    <a:pt x="313343" y="480478"/>
                  </a:lnTo>
                  <a:lnTo>
                    <a:pt x="306118" y="490701"/>
                  </a:lnTo>
                  <a:lnTo>
                    <a:pt x="298894" y="500923"/>
                  </a:lnTo>
                  <a:lnTo>
                    <a:pt x="291669" y="511146"/>
                  </a:lnTo>
                  <a:lnTo>
                    <a:pt x="284445" y="521369"/>
                  </a:lnTo>
                  <a:lnTo>
                    <a:pt x="277220" y="531592"/>
                  </a:lnTo>
                  <a:lnTo>
                    <a:pt x="269996" y="541815"/>
                  </a:lnTo>
                  <a:lnTo>
                    <a:pt x="262771" y="552038"/>
                  </a:lnTo>
                  <a:lnTo>
                    <a:pt x="255547" y="562261"/>
                  </a:lnTo>
                  <a:lnTo>
                    <a:pt x="248322" y="572484"/>
                  </a:lnTo>
                  <a:lnTo>
                    <a:pt x="241098" y="582707"/>
                  </a:lnTo>
                  <a:lnTo>
                    <a:pt x="233874" y="592930"/>
                  </a:lnTo>
                  <a:lnTo>
                    <a:pt x="226649" y="603153"/>
                  </a:lnTo>
                  <a:lnTo>
                    <a:pt x="219425" y="613376"/>
                  </a:lnTo>
                  <a:lnTo>
                    <a:pt x="212200" y="623599"/>
                  </a:lnTo>
                  <a:lnTo>
                    <a:pt x="204976" y="633822"/>
                  </a:lnTo>
                  <a:lnTo>
                    <a:pt x="197751" y="644045"/>
                  </a:lnTo>
                  <a:lnTo>
                    <a:pt x="190527" y="654268"/>
                  </a:lnTo>
                  <a:lnTo>
                    <a:pt x="183302" y="664490"/>
                  </a:lnTo>
                  <a:lnTo>
                    <a:pt x="176078" y="674713"/>
                  </a:lnTo>
                  <a:lnTo>
                    <a:pt x="168853" y="684936"/>
                  </a:lnTo>
                  <a:lnTo>
                    <a:pt x="161629" y="695159"/>
                  </a:lnTo>
                  <a:lnTo>
                    <a:pt x="154404" y="705382"/>
                  </a:lnTo>
                  <a:lnTo>
                    <a:pt x="147180" y="715605"/>
                  </a:lnTo>
                  <a:lnTo>
                    <a:pt x="139955" y="725828"/>
                  </a:lnTo>
                  <a:lnTo>
                    <a:pt x="132731" y="736051"/>
                  </a:lnTo>
                  <a:lnTo>
                    <a:pt x="125506" y="746274"/>
                  </a:lnTo>
                  <a:lnTo>
                    <a:pt x="118282" y="756497"/>
                  </a:lnTo>
                  <a:lnTo>
                    <a:pt x="111057" y="766720"/>
                  </a:lnTo>
                  <a:lnTo>
                    <a:pt x="103833" y="776943"/>
                  </a:lnTo>
                  <a:lnTo>
                    <a:pt x="96608" y="787166"/>
                  </a:lnTo>
                  <a:lnTo>
                    <a:pt x="89384" y="797389"/>
                  </a:lnTo>
                  <a:lnTo>
                    <a:pt x="82160" y="807612"/>
                  </a:lnTo>
                  <a:lnTo>
                    <a:pt x="74935" y="817835"/>
                  </a:lnTo>
                  <a:lnTo>
                    <a:pt x="67711" y="828057"/>
                  </a:lnTo>
                  <a:lnTo>
                    <a:pt x="60486" y="838280"/>
                  </a:lnTo>
                  <a:lnTo>
                    <a:pt x="53262" y="848503"/>
                  </a:lnTo>
                  <a:lnTo>
                    <a:pt x="46037" y="858726"/>
                  </a:lnTo>
                  <a:lnTo>
                    <a:pt x="38813" y="868949"/>
                  </a:lnTo>
                  <a:lnTo>
                    <a:pt x="31588" y="879172"/>
                  </a:lnTo>
                  <a:lnTo>
                    <a:pt x="24364" y="889395"/>
                  </a:lnTo>
                  <a:lnTo>
                    <a:pt x="17139" y="899618"/>
                  </a:lnTo>
                  <a:lnTo>
                    <a:pt x="9915" y="909841"/>
                  </a:lnTo>
                  <a:lnTo>
                    <a:pt x="2690" y="920064"/>
                  </a:lnTo>
                  <a:lnTo>
                    <a:pt x="0" y="9238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4300316" y="4721178"/>
              <a:ext cx="130771" cy="143396"/>
            </a:xfrm>
            <a:custGeom>
              <a:avLst/>
              <a:pathLst>
                <a:path w="130771" h="143396">
                  <a:moveTo>
                    <a:pt x="13172" y="0"/>
                  </a:moveTo>
                  <a:lnTo>
                    <a:pt x="0" y="143396"/>
                  </a:lnTo>
                  <a:lnTo>
                    <a:pt x="130771" y="83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2348878" y="3940703"/>
              <a:ext cx="2604332" cy="24737"/>
            </a:xfrm>
            <a:custGeom>
              <a:avLst/>
              <a:pathLst>
                <a:path w="2604332" h="24737">
                  <a:moveTo>
                    <a:pt x="2604332" y="0"/>
                  </a:moveTo>
                  <a:lnTo>
                    <a:pt x="2576935" y="260"/>
                  </a:lnTo>
                  <a:lnTo>
                    <a:pt x="2549538" y="520"/>
                  </a:lnTo>
                  <a:lnTo>
                    <a:pt x="2522140" y="780"/>
                  </a:lnTo>
                  <a:lnTo>
                    <a:pt x="2494743" y="1040"/>
                  </a:lnTo>
                  <a:lnTo>
                    <a:pt x="2467346" y="1301"/>
                  </a:lnTo>
                  <a:lnTo>
                    <a:pt x="2439949" y="1561"/>
                  </a:lnTo>
                  <a:lnTo>
                    <a:pt x="2412551" y="1821"/>
                  </a:lnTo>
                  <a:lnTo>
                    <a:pt x="2385154" y="2081"/>
                  </a:lnTo>
                  <a:lnTo>
                    <a:pt x="2357757" y="2342"/>
                  </a:lnTo>
                  <a:lnTo>
                    <a:pt x="2330360" y="2602"/>
                  </a:lnTo>
                  <a:lnTo>
                    <a:pt x="2302962" y="2862"/>
                  </a:lnTo>
                  <a:lnTo>
                    <a:pt x="2275565" y="3122"/>
                  </a:lnTo>
                  <a:lnTo>
                    <a:pt x="2248168" y="3383"/>
                  </a:lnTo>
                  <a:lnTo>
                    <a:pt x="2220771" y="3643"/>
                  </a:lnTo>
                  <a:lnTo>
                    <a:pt x="2193373" y="3903"/>
                  </a:lnTo>
                  <a:lnTo>
                    <a:pt x="2165976" y="4163"/>
                  </a:lnTo>
                  <a:lnTo>
                    <a:pt x="2138579" y="4423"/>
                  </a:lnTo>
                  <a:lnTo>
                    <a:pt x="2111182" y="4684"/>
                  </a:lnTo>
                  <a:lnTo>
                    <a:pt x="2083784" y="4944"/>
                  </a:lnTo>
                  <a:lnTo>
                    <a:pt x="2056387" y="5204"/>
                  </a:lnTo>
                  <a:lnTo>
                    <a:pt x="2028990" y="5464"/>
                  </a:lnTo>
                  <a:lnTo>
                    <a:pt x="2001593" y="5725"/>
                  </a:lnTo>
                  <a:lnTo>
                    <a:pt x="1974195" y="5985"/>
                  </a:lnTo>
                  <a:lnTo>
                    <a:pt x="1946798" y="6245"/>
                  </a:lnTo>
                  <a:lnTo>
                    <a:pt x="1919401" y="6505"/>
                  </a:lnTo>
                  <a:lnTo>
                    <a:pt x="1892004" y="6766"/>
                  </a:lnTo>
                  <a:lnTo>
                    <a:pt x="1864606" y="7026"/>
                  </a:lnTo>
                  <a:lnTo>
                    <a:pt x="1837209" y="7286"/>
                  </a:lnTo>
                  <a:lnTo>
                    <a:pt x="1809812" y="7546"/>
                  </a:lnTo>
                  <a:lnTo>
                    <a:pt x="1782415" y="7807"/>
                  </a:lnTo>
                  <a:lnTo>
                    <a:pt x="1755017" y="8067"/>
                  </a:lnTo>
                  <a:lnTo>
                    <a:pt x="1727620" y="8327"/>
                  </a:lnTo>
                  <a:lnTo>
                    <a:pt x="1700223" y="8587"/>
                  </a:lnTo>
                  <a:lnTo>
                    <a:pt x="1672826" y="8847"/>
                  </a:lnTo>
                  <a:lnTo>
                    <a:pt x="1645428" y="9108"/>
                  </a:lnTo>
                  <a:lnTo>
                    <a:pt x="1618031" y="9368"/>
                  </a:lnTo>
                  <a:lnTo>
                    <a:pt x="1590634" y="9628"/>
                  </a:lnTo>
                  <a:lnTo>
                    <a:pt x="1563237" y="9888"/>
                  </a:lnTo>
                  <a:lnTo>
                    <a:pt x="1535839" y="10149"/>
                  </a:lnTo>
                  <a:lnTo>
                    <a:pt x="1508442" y="10409"/>
                  </a:lnTo>
                  <a:lnTo>
                    <a:pt x="1481045" y="10669"/>
                  </a:lnTo>
                  <a:lnTo>
                    <a:pt x="1453648" y="10929"/>
                  </a:lnTo>
                  <a:lnTo>
                    <a:pt x="1426250" y="11190"/>
                  </a:lnTo>
                  <a:lnTo>
                    <a:pt x="1398853" y="11450"/>
                  </a:lnTo>
                  <a:lnTo>
                    <a:pt x="1371456" y="11710"/>
                  </a:lnTo>
                  <a:lnTo>
                    <a:pt x="1344059" y="11970"/>
                  </a:lnTo>
                  <a:lnTo>
                    <a:pt x="1316661" y="12230"/>
                  </a:lnTo>
                  <a:lnTo>
                    <a:pt x="1289264" y="12491"/>
                  </a:lnTo>
                  <a:lnTo>
                    <a:pt x="1261867" y="12751"/>
                  </a:lnTo>
                  <a:lnTo>
                    <a:pt x="1234470" y="13011"/>
                  </a:lnTo>
                  <a:lnTo>
                    <a:pt x="1207072" y="13271"/>
                  </a:lnTo>
                  <a:lnTo>
                    <a:pt x="1179675" y="13532"/>
                  </a:lnTo>
                  <a:lnTo>
                    <a:pt x="1152278" y="13792"/>
                  </a:lnTo>
                  <a:lnTo>
                    <a:pt x="1124881" y="14052"/>
                  </a:lnTo>
                  <a:lnTo>
                    <a:pt x="1097483" y="14312"/>
                  </a:lnTo>
                  <a:lnTo>
                    <a:pt x="1070086" y="14573"/>
                  </a:lnTo>
                  <a:lnTo>
                    <a:pt x="1042689" y="14833"/>
                  </a:lnTo>
                  <a:lnTo>
                    <a:pt x="1015292" y="15093"/>
                  </a:lnTo>
                  <a:lnTo>
                    <a:pt x="987894" y="15353"/>
                  </a:lnTo>
                  <a:lnTo>
                    <a:pt x="960497" y="15614"/>
                  </a:lnTo>
                  <a:lnTo>
                    <a:pt x="933100" y="15874"/>
                  </a:lnTo>
                  <a:lnTo>
                    <a:pt x="905703" y="16134"/>
                  </a:lnTo>
                  <a:lnTo>
                    <a:pt x="878305" y="16394"/>
                  </a:lnTo>
                  <a:lnTo>
                    <a:pt x="850908" y="16654"/>
                  </a:lnTo>
                  <a:lnTo>
                    <a:pt x="823511" y="16915"/>
                  </a:lnTo>
                  <a:lnTo>
                    <a:pt x="796114" y="17175"/>
                  </a:lnTo>
                  <a:lnTo>
                    <a:pt x="768716" y="17435"/>
                  </a:lnTo>
                  <a:lnTo>
                    <a:pt x="741319" y="17695"/>
                  </a:lnTo>
                  <a:lnTo>
                    <a:pt x="713922" y="17956"/>
                  </a:lnTo>
                  <a:lnTo>
                    <a:pt x="686525" y="18216"/>
                  </a:lnTo>
                  <a:lnTo>
                    <a:pt x="659127" y="18476"/>
                  </a:lnTo>
                  <a:lnTo>
                    <a:pt x="631730" y="18736"/>
                  </a:lnTo>
                  <a:lnTo>
                    <a:pt x="604333" y="18997"/>
                  </a:lnTo>
                  <a:lnTo>
                    <a:pt x="576936" y="19257"/>
                  </a:lnTo>
                  <a:lnTo>
                    <a:pt x="549538" y="19517"/>
                  </a:lnTo>
                  <a:lnTo>
                    <a:pt x="522141" y="19777"/>
                  </a:lnTo>
                  <a:lnTo>
                    <a:pt x="494744" y="20037"/>
                  </a:lnTo>
                  <a:lnTo>
                    <a:pt x="467347" y="20298"/>
                  </a:lnTo>
                  <a:lnTo>
                    <a:pt x="439949" y="20558"/>
                  </a:lnTo>
                  <a:lnTo>
                    <a:pt x="412552" y="20818"/>
                  </a:lnTo>
                  <a:lnTo>
                    <a:pt x="385155" y="21078"/>
                  </a:lnTo>
                  <a:lnTo>
                    <a:pt x="357758" y="21339"/>
                  </a:lnTo>
                  <a:lnTo>
                    <a:pt x="330360" y="21599"/>
                  </a:lnTo>
                  <a:lnTo>
                    <a:pt x="302963" y="21859"/>
                  </a:lnTo>
                  <a:lnTo>
                    <a:pt x="275566" y="22119"/>
                  </a:lnTo>
                  <a:lnTo>
                    <a:pt x="248169" y="22380"/>
                  </a:lnTo>
                  <a:lnTo>
                    <a:pt x="220771" y="22640"/>
                  </a:lnTo>
                  <a:lnTo>
                    <a:pt x="193374" y="22900"/>
                  </a:lnTo>
                  <a:lnTo>
                    <a:pt x="165977" y="23160"/>
                  </a:lnTo>
                  <a:lnTo>
                    <a:pt x="138580" y="23421"/>
                  </a:lnTo>
                  <a:lnTo>
                    <a:pt x="111182" y="23681"/>
                  </a:lnTo>
                  <a:lnTo>
                    <a:pt x="83785" y="23941"/>
                  </a:lnTo>
                  <a:lnTo>
                    <a:pt x="56388" y="24201"/>
                  </a:lnTo>
                  <a:lnTo>
                    <a:pt x="28991" y="24461"/>
                  </a:lnTo>
                  <a:lnTo>
                    <a:pt x="1593" y="24722"/>
                  </a:lnTo>
                  <a:lnTo>
                    <a:pt x="0" y="247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348878" y="3892259"/>
              <a:ext cx="125385" cy="143993"/>
            </a:xfrm>
            <a:custGeom>
              <a:avLst/>
              <a:pathLst>
                <a:path w="125385" h="143993">
                  <a:moveTo>
                    <a:pt x="124018" y="0"/>
                  </a:moveTo>
                  <a:lnTo>
                    <a:pt x="0" y="73181"/>
                  </a:lnTo>
                  <a:lnTo>
                    <a:pt x="125385" y="1439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4953210" y="3940703"/>
              <a:ext cx="259513" cy="876091"/>
            </a:xfrm>
            <a:custGeom>
              <a:avLst/>
              <a:pathLst>
                <a:path w="259513" h="876091">
                  <a:moveTo>
                    <a:pt x="0" y="0"/>
                  </a:moveTo>
                  <a:lnTo>
                    <a:pt x="2931" y="9895"/>
                  </a:lnTo>
                  <a:lnTo>
                    <a:pt x="5862" y="19790"/>
                  </a:lnTo>
                  <a:lnTo>
                    <a:pt x="8793" y="29686"/>
                  </a:lnTo>
                  <a:lnTo>
                    <a:pt x="11724" y="39581"/>
                  </a:lnTo>
                  <a:lnTo>
                    <a:pt x="14655" y="49476"/>
                  </a:lnTo>
                  <a:lnTo>
                    <a:pt x="17587" y="59372"/>
                  </a:lnTo>
                  <a:lnTo>
                    <a:pt x="20518" y="69267"/>
                  </a:lnTo>
                  <a:lnTo>
                    <a:pt x="23449" y="79163"/>
                  </a:lnTo>
                  <a:lnTo>
                    <a:pt x="26380" y="89058"/>
                  </a:lnTo>
                  <a:lnTo>
                    <a:pt x="29311" y="98953"/>
                  </a:lnTo>
                  <a:lnTo>
                    <a:pt x="32243" y="108849"/>
                  </a:lnTo>
                  <a:lnTo>
                    <a:pt x="35174" y="118744"/>
                  </a:lnTo>
                  <a:lnTo>
                    <a:pt x="38105" y="128640"/>
                  </a:lnTo>
                  <a:lnTo>
                    <a:pt x="41036" y="138535"/>
                  </a:lnTo>
                  <a:lnTo>
                    <a:pt x="43967" y="148430"/>
                  </a:lnTo>
                  <a:lnTo>
                    <a:pt x="46898" y="158326"/>
                  </a:lnTo>
                  <a:lnTo>
                    <a:pt x="49830" y="168221"/>
                  </a:lnTo>
                  <a:lnTo>
                    <a:pt x="52761" y="178117"/>
                  </a:lnTo>
                  <a:lnTo>
                    <a:pt x="55692" y="188012"/>
                  </a:lnTo>
                  <a:lnTo>
                    <a:pt x="58623" y="197907"/>
                  </a:lnTo>
                  <a:lnTo>
                    <a:pt x="61554" y="207803"/>
                  </a:lnTo>
                  <a:lnTo>
                    <a:pt x="64486" y="217698"/>
                  </a:lnTo>
                  <a:lnTo>
                    <a:pt x="67417" y="227594"/>
                  </a:lnTo>
                  <a:lnTo>
                    <a:pt x="70348" y="237489"/>
                  </a:lnTo>
                  <a:lnTo>
                    <a:pt x="73279" y="247384"/>
                  </a:lnTo>
                  <a:lnTo>
                    <a:pt x="76210" y="257280"/>
                  </a:lnTo>
                  <a:lnTo>
                    <a:pt x="79141" y="267175"/>
                  </a:lnTo>
                  <a:lnTo>
                    <a:pt x="82073" y="277071"/>
                  </a:lnTo>
                  <a:lnTo>
                    <a:pt x="85004" y="286966"/>
                  </a:lnTo>
                  <a:lnTo>
                    <a:pt x="87935" y="296861"/>
                  </a:lnTo>
                  <a:lnTo>
                    <a:pt x="90866" y="306757"/>
                  </a:lnTo>
                  <a:lnTo>
                    <a:pt x="93797" y="316652"/>
                  </a:lnTo>
                  <a:lnTo>
                    <a:pt x="96729" y="326548"/>
                  </a:lnTo>
                  <a:lnTo>
                    <a:pt x="99660" y="336443"/>
                  </a:lnTo>
                  <a:lnTo>
                    <a:pt x="102591" y="346338"/>
                  </a:lnTo>
                  <a:lnTo>
                    <a:pt x="105522" y="356234"/>
                  </a:lnTo>
                  <a:lnTo>
                    <a:pt x="108453" y="366129"/>
                  </a:lnTo>
                  <a:lnTo>
                    <a:pt x="111384" y="376025"/>
                  </a:lnTo>
                  <a:lnTo>
                    <a:pt x="114316" y="385920"/>
                  </a:lnTo>
                  <a:lnTo>
                    <a:pt x="117247" y="395815"/>
                  </a:lnTo>
                  <a:lnTo>
                    <a:pt x="120178" y="405711"/>
                  </a:lnTo>
                  <a:lnTo>
                    <a:pt x="123109" y="415606"/>
                  </a:lnTo>
                  <a:lnTo>
                    <a:pt x="126040" y="425502"/>
                  </a:lnTo>
                  <a:lnTo>
                    <a:pt x="128972" y="435397"/>
                  </a:lnTo>
                  <a:lnTo>
                    <a:pt x="131903" y="445292"/>
                  </a:lnTo>
                  <a:lnTo>
                    <a:pt x="134834" y="455188"/>
                  </a:lnTo>
                  <a:lnTo>
                    <a:pt x="137765" y="465083"/>
                  </a:lnTo>
                  <a:lnTo>
                    <a:pt x="140696" y="474979"/>
                  </a:lnTo>
                  <a:lnTo>
                    <a:pt x="143627" y="484874"/>
                  </a:lnTo>
                  <a:lnTo>
                    <a:pt x="146559" y="494769"/>
                  </a:lnTo>
                  <a:lnTo>
                    <a:pt x="149490" y="504665"/>
                  </a:lnTo>
                  <a:lnTo>
                    <a:pt x="152421" y="514560"/>
                  </a:lnTo>
                  <a:lnTo>
                    <a:pt x="155352" y="524456"/>
                  </a:lnTo>
                  <a:lnTo>
                    <a:pt x="158283" y="534351"/>
                  </a:lnTo>
                  <a:lnTo>
                    <a:pt x="161215" y="544246"/>
                  </a:lnTo>
                  <a:lnTo>
                    <a:pt x="164146" y="554142"/>
                  </a:lnTo>
                  <a:lnTo>
                    <a:pt x="167077" y="564037"/>
                  </a:lnTo>
                  <a:lnTo>
                    <a:pt x="170008" y="573933"/>
                  </a:lnTo>
                  <a:lnTo>
                    <a:pt x="172939" y="583828"/>
                  </a:lnTo>
                  <a:lnTo>
                    <a:pt x="175870" y="593723"/>
                  </a:lnTo>
                  <a:lnTo>
                    <a:pt x="178802" y="603619"/>
                  </a:lnTo>
                  <a:lnTo>
                    <a:pt x="181733" y="613514"/>
                  </a:lnTo>
                  <a:lnTo>
                    <a:pt x="184664" y="623410"/>
                  </a:lnTo>
                  <a:lnTo>
                    <a:pt x="187595" y="633305"/>
                  </a:lnTo>
                  <a:lnTo>
                    <a:pt x="190526" y="643200"/>
                  </a:lnTo>
                  <a:lnTo>
                    <a:pt x="193458" y="653096"/>
                  </a:lnTo>
                  <a:lnTo>
                    <a:pt x="196389" y="662991"/>
                  </a:lnTo>
                  <a:lnTo>
                    <a:pt x="199320" y="672887"/>
                  </a:lnTo>
                  <a:lnTo>
                    <a:pt x="202251" y="682782"/>
                  </a:lnTo>
                  <a:lnTo>
                    <a:pt x="205182" y="692677"/>
                  </a:lnTo>
                  <a:lnTo>
                    <a:pt x="208113" y="702573"/>
                  </a:lnTo>
                  <a:lnTo>
                    <a:pt x="211045" y="712468"/>
                  </a:lnTo>
                  <a:lnTo>
                    <a:pt x="213976" y="722364"/>
                  </a:lnTo>
                  <a:lnTo>
                    <a:pt x="216907" y="732259"/>
                  </a:lnTo>
                  <a:lnTo>
                    <a:pt x="219838" y="742154"/>
                  </a:lnTo>
                  <a:lnTo>
                    <a:pt x="222769" y="752050"/>
                  </a:lnTo>
                  <a:lnTo>
                    <a:pt x="225701" y="761945"/>
                  </a:lnTo>
                  <a:lnTo>
                    <a:pt x="228632" y="771841"/>
                  </a:lnTo>
                  <a:lnTo>
                    <a:pt x="231563" y="781736"/>
                  </a:lnTo>
                  <a:lnTo>
                    <a:pt x="234494" y="791631"/>
                  </a:lnTo>
                  <a:lnTo>
                    <a:pt x="237425" y="801527"/>
                  </a:lnTo>
                  <a:lnTo>
                    <a:pt x="240356" y="811422"/>
                  </a:lnTo>
                  <a:lnTo>
                    <a:pt x="243288" y="821318"/>
                  </a:lnTo>
                  <a:lnTo>
                    <a:pt x="246219" y="831213"/>
                  </a:lnTo>
                  <a:lnTo>
                    <a:pt x="249150" y="841108"/>
                  </a:lnTo>
                  <a:lnTo>
                    <a:pt x="252081" y="851004"/>
                  </a:lnTo>
                  <a:lnTo>
                    <a:pt x="255012" y="860899"/>
                  </a:lnTo>
                  <a:lnTo>
                    <a:pt x="257944" y="870795"/>
                  </a:lnTo>
                  <a:lnTo>
                    <a:pt x="259513" y="87609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5108269" y="4676773"/>
              <a:ext cx="138069" cy="140021"/>
            </a:xfrm>
            <a:custGeom>
              <a:avLst/>
              <a:pathLst>
                <a:path w="138069" h="140021">
                  <a:moveTo>
                    <a:pt x="0" y="40898"/>
                  </a:moveTo>
                  <a:lnTo>
                    <a:pt x="104454" y="140021"/>
                  </a:lnTo>
                  <a:lnTo>
                    <a:pt x="138069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3700197" y="3940703"/>
              <a:ext cx="1253012" cy="1249858"/>
            </a:xfrm>
            <a:custGeom>
              <a:avLst/>
              <a:pathLst>
                <a:path w="1253012" h="1249858">
                  <a:moveTo>
                    <a:pt x="1253012" y="0"/>
                  </a:moveTo>
                  <a:lnTo>
                    <a:pt x="1239583" y="13395"/>
                  </a:lnTo>
                  <a:lnTo>
                    <a:pt x="1226154" y="26790"/>
                  </a:lnTo>
                  <a:lnTo>
                    <a:pt x="1212725" y="40185"/>
                  </a:lnTo>
                  <a:lnTo>
                    <a:pt x="1199296" y="53581"/>
                  </a:lnTo>
                  <a:lnTo>
                    <a:pt x="1185867" y="66976"/>
                  </a:lnTo>
                  <a:lnTo>
                    <a:pt x="1172438" y="80371"/>
                  </a:lnTo>
                  <a:lnTo>
                    <a:pt x="1159009" y="93766"/>
                  </a:lnTo>
                  <a:lnTo>
                    <a:pt x="1145580" y="107162"/>
                  </a:lnTo>
                  <a:lnTo>
                    <a:pt x="1132151" y="120557"/>
                  </a:lnTo>
                  <a:lnTo>
                    <a:pt x="1118722" y="133952"/>
                  </a:lnTo>
                  <a:lnTo>
                    <a:pt x="1105293" y="147347"/>
                  </a:lnTo>
                  <a:lnTo>
                    <a:pt x="1091864" y="160743"/>
                  </a:lnTo>
                  <a:lnTo>
                    <a:pt x="1078434" y="174138"/>
                  </a:lnTo>
                  <a:lnTo>
                    <a:pt x="1065005" y="187533"/>
                  </a:lnTo>
                  <a:lnTo>
                    <a:pt x="1051576" y="200928"/>
                  </a:lnTo>
                  <a:lnTo>
                    <a:pt x="1038147" y="214324"/>
                  </a:lnTo>
                  <a:lnTo>
                    <a:pt x="1024718" y="227719"/>
                  </a:lnTo>
                  <a:lnTo>
                    <a:pt x="1011289" y="241114"/>
                  </a:lnTo>
                  <a:lnTo>
                    <a:pt x="997860" y="254509"/>
                  </a:lnTo>
                  <a:lnTo>
                    <a:pt x="984431" y="267905"/>
                  </a:lnTo>
                  <a:lnTo>
                    <a:pt x="971002" y="281300"/>
                  </a:lnTo>
                  <a:lnTo>
                    <a:pt x="957573" y="294695"/>
                  </a:lnTo>
                  <a:lnTo>
                    <a:pt x="944144" y="308090"/>
                  </a:lnTo>
                  <a:lnTo>
                    <a:pt x="930715" y="321486"/>
                  </a:lnTo>
                  <a:lnTo>
                    <a:pt x="917286" y="334881"/>
                  </a:lnTo>
                  <a:lnTo>
                    <a:pt x="903857" y="348276"/>
                  </a:lnTo>
                  <a:lnTo>
                    <a:pt x="890428" y="361671"/>
                  </a:lnTo>
                  <a:lnTo>
                    <a:pt x="876999" y="375067"/>
                  </a:lnTo>
                  <a:lnTo>
                    <a:pt x="863570" y="388462"/>
                  </a:lnTo>
                  <a:lnTo>
                    <a:pt x="850141" y="401857"/>
                  </a:lnTo>
                  <a:lnTo>
                    <a:pt x="836711" y="415252"/>
                  </a:lnTo>
                  <a:lnTo>
                    <a:pt x="823282" y="428648"/>
                  </a:lnTo>
                  <a:lnTo>
                    <a:pt x="809853" y="442043"/>
                  </a:lnTo>
                  <a:lnTo>
                    <a:pt x="796424" y="455438"/>
                  </a:lnTo>
                  <a:lnTo>
                    <a:pt x="782995" y="468833"/>
                  </a:lnTo>
                  <a:lnTo>
                    <a:pt x="769566" y="482229"/>
                  </a:lnTo>
                  <a:lnTo>
                    <a:pt x="756137" y="495624"/>
                  </a:lnTo>
                  <a:lnTo>
                    <a:pt x="742708" y="509019"/>
                  </a:lnTo>
                  <a:lnTo>
                    <a:pt x="729279" y="522414"/>
                  </a:lnTo>
                  <a:lnTo>
                    <a:pt x="715850" y="535810"/>
                  </a:lnTo>
                  <a:lnTo>
                    <a:pt x="702421" y="549205"/>
                  </a:lnTo>
                  <a:lnTo>
                    <a:pt x="688992" y="562600"/>
                  </a:lnTo>
                  <a:lnTo>
                    <a:pt x="675563" y="575995"/>
                  </a:lnTo>
                  <a:lnTo>
                    <a:pt x="662134" y="589391"/>
                  </a:lnTo>
                  <a:lnTo>
                    <a:pt x="648705" y="602786"/>
                  </a:lnTo>
                  <a:lnTo>
                    <a:pt x="635276" y="616181"/>
                  </a:lnTo>
                  <a:lnTo>
                    <a:pt x="621847" y="629576"/>
                  </a:lnTo>
                  <a:lnTo>
                    <a:pt x="608418" y="642972"/>
                  </a:lnTo>
                  <a:lnTo>
                    <a:pt x="594989" y="656367"/>
                  </a:lnTo>
                  <a:lnTo>
                    <a:pt x="581559" y="669762"/>
                  </a:lnTo>
                  <a:lnTo>
                    <a:pt x="568130" y="683157"/>
                  </a:lnTo>
                  <a:lnTo>
                    <a:pt x="554701" y="696553"/>
                  </a:lnTo>
                  <a:lnTo>
                    <a:pt x="541272" y="709948"/>
                  </a:lnTo>
                  <a:lnTo>
                    <a:pt x="527843" y="723343"/>
                  </a:lnTo>
                  <a:lnTo>
                    <a:pt x="514414" y="736738"/>
                  </a:lnTo>
                  <a:lnTo>
                    <a:pt x="500985" y="750134"/>
                  </a:lnTo>
                  <a:lnTo>
                    <a:pt x="487556" y="763529"/>
                  </a:lnTo>
                  <a:lnTo>
                    <a:pt x="474127" y="776924"/>
                  </a:lnTo>
                  <a:lnTo>
                    <a:pt x="460698" y="790319"/>
                  </a:lnTo>
                  <a:lnTo>
                    <a:pt x="447269" y="803715"/>
                  </a:lnTo>
                  <a:lnTo>
                    <a:pt x="433840" y="817110"/>
                  </a:lnTo>
                  <a:lnTo>
                    <a:pt x="420411" y="830505"/>
                  </a:lnTo>
                  <a:lnTo>
                    <a:pt x="406982" y="843900"/>
                  </a:lnTo>
                  <a:lnTo>
                    <a:pt x="393553" y="857296"/>
                  </a:lnTo>
                  <a:lnTo>
                    <a:pt x="380124" y="870691"/>
                  </a:lnTo>
                  <a:lnTo>
                    <a:pt x="366695" y="884086"/>
                  </a:lnTo>
                  <a:lnTo>
                    <a:pt x="353266" y="897481"/>
                  </a:lnTo>
                  <a:lnTo>
                    <a:pt x="339836" y="910877"/>
                  </a:lnTo>
                  <a:lnTo>
                    <a:pt x="326407" y="924272"/>
                  </a:lnTo>
                  <a:lnTo>
                    <a:pt x="312978" y="937667"/>
                  </a:lnTo>
                  <a:lnTo>
                    <a:pt x="299549" y="951062"/>
                  </a:lnTo>
                  <a:lnTo>
                    <a:pt x="286120" y="964458"/>
                  </a:lnTo>
                  <a:lnTo>
                    <a:pt x="272691" y="977853"/>
                  </a:lnTo>
                  <a:lnTo>
                    <a:pt x="259262" y="991248"/>
                  </a:lnTo>
                  <a:lnTo>
                    <a:pt x="245833" y="1004643"/>
                  </a:lnTo>
                  <a:lnTo>
                    <a:pt x="232404" y="1018039"/>
                  </a:lnTo>
                  <a:lnTo>
                    <a:pt x="218975" y="1031434"/>
                  </a:lnTo>
                  <a:lnTo>
                    <a:pt x="205546" y="1044829"/>
                  </a:lnTo>
                  <a:lnTo>
                    <a:pt x="192117" y="1058225"/>
                  </a:lnTo>
                  <a:lnTo>
                    <a:pt x="178688" y="1071620"/>
                  </a:lnTo>
                  <a:lnTo>
                    <a:pt x="165259" y="1085015"/>
                  </a:lnTo>
                  <a:lnTo>
                    <a:pt x="151830" y="1098410"/>
                  </a:lnTo>
                  <a:lnTo>
                    <a:pt x="138401" y="1111806"/>
                  </a:lnTo>
                  <a:lnTo>
                    <a:pt x="124972" y="1125201"/>
                  </a:lnTo>
                  <a:lnTo>
                    <a:pt x="111543" y="1138596"/>
                  </a:lnTo>
                  <a:lnTo>
                    <a:pt x="98114" y="1151991"/>
                  </a:lnTo>
                  <a:lnTo>
                    <a:pt x="84684" y="1165387"/>
                  </a:lnTo>
                  <a:lnTo>
                    <a:pt x="71255" y="1178782"/>
                  </a:lnTo>
                  <a:lnTo>
                    <a:pt x="57826" y="1192177"/>
                  </a:lnTo>
                  <a:lnTo>
                    <a:pt x="44397" y="1205572"/>
                  </a:lnTo>
                  <a:lnTo>
                    <a:pt x="30968" y="1218968"/>
                  </a:lnTo>
                  <a:lnTo>
                    <a:pt x="17539" y="1232363"/>
                  </a:lnTo>
                  <a:lnTo>
                    <a:pt x="4110" y="1245758"/>
                  </a:lnTo>
                  <a:lnTo>
                    <a:pt x="0" y="12498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3700197" y="5051515"/>
              <a:ext cx="139140" cy="139046"/>
            </a:xfrm>
            <a:custGeom>
              <a:avLst/>
              <a:pathLst>
                <a:path w="139140" h="139046">
                  <a:moveTo>
                    <a:pt x="37445" y="0"/>
                  </a:moveTo>
                  <a:lnTo>
                    <a:pt x="0" y="139046"/>
                  </a:lnTo>
                  <a:lnTo>
                    <a:pt x="139140" y="1019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4953210" y="2465328"/>
              <a:ext cx="480039" cy="1475374"/>
            </a:xfrm>
            <a:custGeom>
              <a:avLst/>
              <a:pathLst>
                <a:path w="480039" h="1475374">
                  <a:moveTo>
                    <a:pt x="0" y="1475374"/>
                  </a:moveTo>
                  <a:lnTo>
                    <a:pt x="5186" y="1459434"/>
                  </a:lnTo>
                  <a:lnTo>
                    <a:pt x="10372" y="1443494"/>
                  </a:lnTo>
                  <a:lnTo>
                    <a:pt x="15559" y="1427554"/>
                  </a:lnTo>
                  <a:lnTo>
                    <a:pt x="20745" y="1411614"/>
                  </a:lnTo>
                  <a:lnTo>
                    <a:pt x="25932" y="1395674"/>
                  </a:lnTo>
                  <a:lnTo>
                    <a:pt x="31118" y="1379734"/>
                  </a:lnTo>
                  <a:lnTo>
                    <a:pt x="36304" y="1363793"/>
                  </a:lnTo>
                  <a:lnTo>
                    <a:pt x="41491" y="1347853"/>
                  </a:lnTo>
                  <a:lnTo>
                    <a:pt x="46677" y="1331913"/>
                  </a:lnTo>
                  <a:lnTo>
                    <a:pt x="51864" y="1315973"/>
                  </a:lnTo>
                  <a:lnTo>
                    <a:pt x="57050" y="1300033"/>
                  </a:lnTo>
                  <a:lnTo>
                    <a:pt x="62236" y="1284093"/>
                  </a:lnTo>
                  <a:lnTo>
                    <a:pt x="67423" y="1268152"/>
                  </a:lnTo>
                  <a:lnTo>
                    <a:pt x="72609" y="1252212"/>
                  </a:lnTo>
                  <a:lnTo>
                    <a:pt x="77796" y="1236272"/>
                  </a:lnTo>
                  <a:lnTo>
                    <a:pt x="82982" y="1220332"/>
                  </a:lnTo>
                  <a:lnTo>
                    <a:pt x="88169" y="1204392"/>
                  </a:lnTo>
                  <a:lnTo>
                    <a:pt x="93355" y="1188452"/>
                  </a:lnTo>
                  <a:lnTo>
                    <a:pt x="98541" y="1172511"/>
                  </a:lnTo>
                  <a:lnTo>
                    <a:pt x="103728" y="1156571"/>
                  </a:lnTo>
                  <a:lnTo>
                    <a:pt x="108914" y="1140631"/>
                  </a:lnTo>
                  <a:lnTo>
                    <a:pt x="114101" y="1124691"/>
                  </a:lnTo>
                  <a:lnTo>
                    <a:pt x="119287" y="1108751"/>
                  </a:lnTo>
                  <a:lnTo>
                    <a:pt x="124473" y="1092811"/>
                  </a:lnTo>
                  <a:lnTo>
                    <a:pt x="129660" y="1076871"/>
                  </a:lnTo>
                  <a:lnTo>
                    <a:pt x="134846" y="1060930"/>
                  </a:lnTo>
                  <a:lnTo>
                    <a:pt x="140033" y="1044990"/>
                  </a:lnTo>
                  <a:lnTo>
                    <a:pt x="145219" y="1029050"/>
                  </a:lnTo>
                  <a:lnTo>
                    <a:pt x="150406" y="1013110"/>
                  </a:lnTo>
                  <a:lnTo>
                    <a:pt x="155592" y="997170"/>
                  </a:lnTo>
                  <a:lnTo>
                    <a:pt x="160778" y="981230"/>
                  </a:lnTo>
                  <a:lnTo>
                    <a:pt x="165965" y="965289"/>
                  </a:lnTo>
                  <a:lnTo>
                    <a:pt x="171151" y="949349"/>
                  </a:lnTo>
                  <a:lnTo>
                    <a:pt x="176338" y="933409"/>
                  </a:lnTo>
                  <a:lnTo>
                    <a:pt x="181524" y="917469"/>
                  </a:lnTo>
                  <a:lnTo>
                    <a:pt x="186710" y="901529"/>
                  </a:lnTo>
                  <a:lnTo>
                    <a:pt x="191897" y="885589"/>
                  </a:lnTo>
                  <a:lnTo>
                    <a:pt x="197083" y="869649"/>
                  </a:lnTo>
                  <a:lnTo>
                    <a:pt x="202270" y="853708"/>
                  </a:lnTo>
                  <a:lnTo>
                    <a:pt x="207456" y="837768"/>
                  </a:lnTo>
                  <a:lnTo>
                    <a:pt x="212642" y="821828"/>
                  </a:lnTo>
                  <a:lnTo>
                    <a:pt x="217829" y="805888"/>
                  </a:lnTo>
                  <a:lnTo>
                    <a:pt x="223015" y="789948"/>
                  </a:lnTo>
                  <a:lnTo>
                    <a:pt x="228202" y="774008"/>
                  </a:lnTo>
                  <a:lnTo>
                    <a:pt x="233388" y="758067"/>
                  </a:lnTo>
                  <a:lnTo>
                    <a:pt x="238575" y="742127"/>
                  </a:lnTo>
                  <a:lnTo>
                    <a:pt x="243761" y="726187"/>
                  </a:lnTo>
                  <a:lnTo>
                    <a:pt x="248947" y="710247"/>
                  </a:lnTo>
                  <a:lnTo>
                    <a:pt x="254134" y="694307"/>
                  </a:lnTo>
                  <a:lnTo>
                    <a:pt x="259320" y="678367"/>
                  </a:lnTo>
                  <a:lnTo>
                    <a:pt x="264507" y="662426"/>
                  </a:lnTo>
                  <a:lnTo>
                    <a:pt x="269693" y="646486"/>
                  </a:lnTo>
                  <a:lnTo>
                    <a:pt x="274879" y="630546"/>
                  </a:lnTo>
                  <a:lnTo>
                    <a:pt x="280066" y="614606"/>
                  </a:lnTo>
                  <a:lnTo>
                    <a:pt x="285252" y="598666"/>
                  </a:lnTo>
                  <a:lnTo>
                    <a:pt x="290439" y="582726"/>
                  </a:lnTo>
                  <a:lnTo>
                    <a:pt x="295625" y="566786"/>
                  </a:lnTo>
                  <a:lnTo>
                    <a:pt x="300812" y="550845"/>
                  </a:lnTo>
                  <a:lnTo>
                    <a:pt x="305998" y="534905"/>
                  </a:lnTo>
                  <a:lnTo>
                    <a:pt x="311184" y="518965"/>
                  </a:lnTo>
                  <a:lnTo>
                    <a:pt x="316371" y="503025"/>
                  </a:lnTo>
                  <a:lnTo>
                    <a:pt x="321557" y="487085"/>
                  </a:lnTo>
                  <a:lnTo>
                    <a:pt x="326744" y="471145"/>
                  </a:lnTo>
                  <a:lnTo>
                    <a:pt x="331930" y="455204"/>
                  </a:lnTo>
                  <a:lnTo>
                    <a:pt x="337116" y="439264"/>
                  </a:lnTo>
                  <a:lnTo>
                    <a:pt x="342303" y="423324"/>
                  </a:lnTo>
                  <a:lnTo>
                    <a:pt x="347489" y="407384"/>
                  </a:lnTo>
                  <a:lnTo>
                    <a:pt x="352676" y="391444"/>
                  </a:lnTo>
                  <a:lnTo>
                    <a:pt x="357862" y="375504"/>
                  </a:lnTo>
                  <a:lnTo>
                    <a:pt x="363048" y="359563"/>
                  </a:lnTo>
                  <a:lnTo>
                    <a:pt x="368235" y="343623"/>
                  </a:lnTo>
                  <a:lnTo>
                    <a:pt x="373421" y="327683"/>
                  </a:lnTo>
                  <a:lnTo>
                    <a:pt x="378608" y="311743"/>
                  </a:lnTo>
                  <a:lnTo>
                    <a:pt x="383794" y="295803"/>
                  </a:lnTo>
                  <a:lnTo>
                    <a:pt x="388981" y="279863"/>
                  </a:lnTo>
                  <a:lnTo>
                    <a:pt x="394167" y="263923"/>
                  </a:lnTo>
                  <a:lnTo>
                    <a:pt x="399353" y="247982"/>
                  </a:lnTo>
                  <a:lnTo>
                    <a:pt x="404540" y="232042"/>
                  </a:lnTo>
                  <a:lnTo>
                    <a:pt x="409726" y="216102"/>
                  </a:lnTo>
                  <a:lnTo>
                    <a:pt x="414913" y="200162"/>
                  </a:lnTo>
                  <a:lnTo>
                    <a:pt x="420099" y="184222"/>
                  </a:lnTo>
                  <a:lnTo>
                    <a:pt x="425285" y="168282"/>
                  </a:lnTo>
                  <a:lnTo>
                    <a:pt x="430472" y="152341"/>
                  </a:lnTo>
                  <a:lnTo>
                    <a:pt x="435658" y="136401"/>
                  </a:lnTo>
                  <a:lnTo>
                    <a:pt x="440845" y="120461"/>
                  </a:lnTo>
                  <a:lnTo>
                    <a:pt x="446031" y="104521"/>
                  </a:lnTo>
                  <a:lnTo>
                    <a:pt x="451218" y="88581"/>
                  </a:lnTo>
                  <a:lnTo>
                    <a:pt x="456404" y="72641"/>
                  </a:lnTo>
                  <a:lnTo>
                    <a:pt x="461590" y="56700"/>
                  </a:lnTo>
                  <a:lnTo>
                    <a:pt x="466777" y="40760"/>
                  </a:lnTo>
                  <a:lnTo>
                    <a:pt x="471963" y="24820"/>
                  </a:lnTo>
                  <a:lnTo>
                    <a:pt x="477150" y="8880"/>
                  </a:lnTo>
                  <a:lnTo>
                    <a:pt x="4800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5326198" y="2465328"/>
              <a:ext cx="136934" cy="140865"/>
            </a:xfrm>
            <a:custGeom>
              <a:avLst/>
              <a:pathLst>
                <a:path w="136934" h="140865">
                  <a:moveTo>
                    <a:pt x="136934" y="140865"/>
                  </a:moveTo>
                  <a:lnTo>
                    <a:pt x="107051" y="0"/>
                  </a:lnTo>
                  <a:lnTo>
                    <a:pt x="0" y="963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1477208" y="3940703"/>
              <a:ext cx="3476002" cy="331499"/>
            </a:xfrm>
            <a:custGeom>
              <a:avLst/>
              <a:pathLst>
                <a:path w="3476002" h="331499">
                  <a:moveTo>
                    <a:pt x="3476002" y="0"/>
                  </a:moveTo>
                  <a:lnTo>
                    <a:pt x="3439804" y="3452"/>
                  </a:lnTo>
                  <a:lnTo>
                    <a:pt x="3403607" y="6904"/>
                  </a:lnTo>
                  <a:lnTo>
                    <a:pt x="3367410" y="10356"/>
                  </a:lnTo>
                  <a:lnTo>
                    <a:pt x="3331213" y="13808"/>
                  </a:lnTo>
                  <a:lnTo>
                    <a:pt x="3295016" y="17260"/>
                  </a:lnTo>
                  <a:lnTo>
                    <a:pt x="3258819" y="20712"/>
                  </a:lnTo>
                  <a:lnTo>
                    <a:pt x="3222622" y="24164"/>
                  </a:lnTo>
                  <a:lnTo>
                    <a:pt x="3186425" y="27616"/>
                  </a:lnTo>
                  <a:lnTo>
                    <a:pt x="3150227" y="31068"/>
                  </a:lnTo>
                  <a:lnTo>
                    <a:pt x="3114030" y="34520"/>
                  </a:lnTo>
                  <a:lnTo>
                    <a:pt x="3077833" y="37972"/>
                  </a:lnTo>
                  <a:lnTo>
                    <a:pt x="3041636" y="41424"/>
                  </a:lnTo>
                  <a:lnTo>
                    <a:pt x="3005439" y="44876"/>
                  </a:lnTo>
                  <a:lnTo>
                    <a:pt x="2969242" y="48328"/>
                  </a:lnTo>
                  <a:lnTo>
                    <a:pt x="2933045" y="51780"/>
                  </a:lnTo>
                  <a:lnTo>
                    <a:pt x="2896848" y="55232"/>
                  </a:lnTo>
                  <a:lnTo>
                    <a:pt x="2860651" y="58684"/>
                  </a:lnTo>
                  <a:lnTo>
                    <a:pt x="2824453" y="62136"/>
                  </a:lnTo>
                  <a:lnTo>
                    <a:pt x="2788256" y="65588"/>
                  </a:lnTo>
                  <a:lnTo>
                    <a:pt x="2752059" y="69040"/>
                  </a:lnTo>
                  <a:lnTo>
                    <a:pt x="2715862" y="72493"/>
                  </a:lnTo>
                  <a:lnTo>
                    <a:pt x="2679665" y="75945"/>
                  </a:lnTo>
                  <a:lnTo>
                    <a:pt x="2643468" y="79397"/>
                  </a:lnTo>
                  <a:lnTo>
                    <a:pt x="2607271" y="82849"/>
                  </a:lnTo>
                  <a:lnTo>
                    <a:pt x="2571074" y="86301"/>
                  </a:lnTo>
                  <a:lnTo>
                    <a:pt x="2534877" y="89753"/>
                  </a:lnTo>
                  <a:lnTo>
                    <a:pt x="2498679" y="93205"/>
                  </a:lnTo>
                  <a:lnTo>
                    <a:pt x="2462482" y="96657"/>
                  </a:lnTo>
                  <a:lnTo>
                    <a:pt x="2426285" y="100109"/>
                  </a:lnTo>
                  <a:lnTo>
                    <a:pt x="2390088" y="103561"/>
                  </a:lnTo>
                  <a:lnTo>
                    <a:pt x="2353891" y="107013"/>
                  </a:lnTo>
                  <a:lnTo>
                    <a:pt x="2317694" y="110465"/>
                  </a:lnTo>
                  <a:lnTo>
                    <a:pt x="2281497" y="113917"/>
                  </a:lnTo>
                  <a:lnTo>
                    <a:pt x="2245300" y="117369"/>
                  </a:lnTo>
                  <a:lnTo>
                    <a:pt x="2209103" y="120821"/>
                  </a:lnTo>
                  <a:lnTo>
                    <a:pt x="2172905" y="124273"/>
                  </a:lnTo>
                  <a:lnTo>
                    <a:pt x="2136708" y="127725"/>
                  </a:lnTo>
                  <a:lnTo>
                    <a:pt x="2100511" y="131177"/>
                  </a:lnTo>
                  <a:lnTo>
                    <a:pt x="2064314" y="134629"/>
                  </a:lnTo>
                  <a:lnTo>
                    <a:pt x="2028117" y="138081"/>
                  </a:lnTo>
                  <a:lnTo>
                    <a:pt x="1991920" y="141534"/>
                  </a:lnTo>
                  <a:lnTo>
                    <a:pt x="1955723" y="144986"/>
                  </a:lnTo>
                  <a:lnTo>
                    <a:pt x="1919526" y="148438"/>
                  </a:lnTo>
                  <a:lnTo>
                    <a:pt x="1883329" y="151890"/>
                  </a:lnTo>
                  <a:lnTo>
                    <a:pt x="1847131" y="155342"/>
                  </a:lnTo>
                  <a:lnTo>
                    <a:pt x="1810934" y="158794"/>
                  </a:lnTo>
                  <a:lnTo>
                    <a:pt x="1774737" y="162246"/>
                  </a:lnTo>
                  <a:lnTo>
                    <a:pt x="1738540" y="165698"/>
                  </a:lnTo>
                  <a:lnTo>
                    <a:pt x="1702343" y="169150"/>
                  </a:lnTo>
                  <a:lnTo>
                    <a:pt x="1666146" y="172602"/>
                  </a:lnTo>
                  <a:lnTo>
                    <a:pt x="1629949" y="176054"/>
                  </a:lnTo>
                  <a:lnTo>
                    <a:pt x="1593752" y="179506"/>
                  </a:lnTo>
                  <a:lnTo>
                    <a:pt x="1557555" y="182958"/>
                  </a:lnTo>
                  <a:lnTo>
                    <a:pt x="1521357" y="186410"/>
                  </a:lnTo>
                  <a:lnTo>
                    <a:pt x="1485160" y="189862"/>
                  </a:lnTo>
                  <a:lnTo>
                    <a:pt x="1448963" y="193314"/>
                  </a:lnTo>
                  <a:lnTo>
                    <a:pt x="1412766" y="196766"/>
                  </a:lnTo>
                  <a:lnTo>
                    <a:pt x="1376569" y="200218"/>
                  </a:lnTo>
                  <a:lnTo>
                    <a:pt x="1340372" y="203670"/>
                  </a:lnTo>
                  <a:lnTo>
                    <a:pt x="1304175" y="207122"/>
                  </a:lnTo>
                  <a:lnTo>
                    <a:pt x="1267978" y="210575"/>
                  </a:lnTo>
                  <a:lnTo>
                    <a:pt x="1231780" y="214027"/>
                  </a:lnTo>
                  <a:lnTo>
                    <a:pt x="1195583" y="217479"/>
                  </a:lnTo>
                  <a:lnTo>
                    <a:pt x="1159386" y="220931"/>
                  </a:lnTo>
                  <a:lnTo>
                    <a:pt x="1123189" y="224383"/>
                  </a:lnTo>
                  <a:lnTo>
                    <a:pt x="1086992" y="227835"/>
                  </a:lnTo>
                  <a:lnTo>
                    <a:pt x="1050795" y="231287"/>
                  </a:lnTo>
                  <a:lnTo>
                    <a:pt x="1014598" y="234739"/>
                  </a:lnTo>
                  <a:lnTo>
                    <a:pt x="978401" y="238191"/>
                  </a:lnTo>
                  <a:lnTo>
                    <a:pt x="942204" y="241643"/>
                  </a:lnTo>
                  <a:lnTo>
                    <a:pt x="906006" y="245095"/>
                  </a:lnTo>
                  <a:lnTo>
                    <a:pt x="869809" y="248547"/>
                  </a:lnTo>
                  <a:lnTo>
                    <a:pt x="833612" y="251999"/>
                  </a:lnTo>
                  <a:lnTo>
                    <a:pt x="797415" y="255451"/>
                  </a:lnTo>
                  <a:lnTo>
                    <a:pt x="761218" y="258903"/>
                  </a:lnTo>
                  <a:lnTo>
                    <a:pt x="725021" y="262355"/>
                  </a:lnTo>
                  <a:lnTo>
                    <a:pt x="688824" y="265807"/>
                  </a:lnTo>
                  <a:lnTo>
                    <a:pt x="652627" y="269259"/>
                  </a:lnTo>
                  <a:lnTo>
                    <a:pt x="616430" y="272711"/>
                  </a:lnTo>
                  <a:lnTo>
                    <a:pt x="580232" y="276163"/>
                  </a:lnTo>
                  <a:lnTo>
                    <a:pt x="544035" y="279616"/>
                  </a:lnTo>
                  <a:lnTo>
                    <a:pt x="507838" y="283068"/>
                  </a:lnTo>
                  <a:lnTo>
                    <a:pt x="471641" y="286520"/>
                  </a:lnTo>
                  <a:lnTo>
                    <a:pt x="435444" y="289972"/>
                  </a:lnTo>
                  <a:lnTo>
                    <a:pt x="399247" y="293424"/>
                  </a:lnTo>
                  <a:lnTo>
                    <a:pt x="363050" y="296876"/>
                  </a:lnTo>
                  <a:lnTo>
                    <a:pt x="326853" y="300328"/>
                  </a:lnTo>
                  <a:lnTo>
                    <a:pt x="290656" y="303780"/>
                  </a:lnTo>
                  <a:lnTo>
                    <a:pt x="254458" y="307232"/>
                  </a:lnTo>
                  <a:lnTo>
                    <a:pt x="218261" y="310684"/>
                  </a:lnTo>
                  <a:lnTo>
                    <a:pt x="182064" y="314136"/>
                  </a:lnTo>
                  <a:lnTo>
                    <a:pt x="145867" y="317588"/>
                  </a:lnTo>
                  <a:lnTo>
                    <a:pt x="109670" y="321040"/>
                  </a:lnTo>
                  <a:lnTo>
                    <a:pt x="73473" y="324492"/>
                  </a:lnTo>
                  <a:lnTo>
                    <a:pt x="37276" y="327944"/>
                  </a:lnTo>
                  <a:lnTo>
                    <a:pt x="1079" y="331396"/>
                  </a:lnTo>
                  <a:lnTo>
                    <a:pt x="0" y="3314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1477208" y="4188688"/>
              <a:ext cx="130979" cy="143349"/>
            </a:xfrm>
            <a:custGeom>
              <a:avLst/>
              <a:pathLst>
                <a:path w="130979" h="143349">
                  <a:moveTo>
                    <a:pt x="117308" y="0"/>
                  </a:moveTo>
                  <a:lnTo>
                    <a:pt x="0" y="83514"/>
                  </a:lnTo>
                  <a:lnTo>
                    <a:pt x="130979" y="1433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4953210" y="3776117"/>
              <a:ext cx="553890" cy="164585"/>
            </a:xfrm>
            <a:custGeom>
              <a:avLst/>
              <a:pathLst>
                <a:path w="553890" h="164585">
                  <a:moveTo>
                    <a:pt x="0" y="164585"/>
                  </a:moveTo>
                  <a:lnTo>
                    <a:pt x="6640" y="162612"/>
                  </a:lnTo>
                  <a:lnTo>
                    <a:pt x="13281" y="160639"/>
                  </a:lnTo>
                  <a:lnTo>
                    <a:pt x="19921" y="158665"/>
                  </a:lnTo>
                  <a:lnTo>
                    <a:pt x="26562" y="156692"/>
                  </a:lnTo>
                  <a:lnTo>
                    <a:pt x="33202" y="154719"/>
                  </a:lnTo>
                  <a:lnTo>
                    <a:pt x="39843" y="152746"/>
                  </a:lnTo>
                  <a:lnTo>
                    <a:pt x="46483" y="150773"/>
                  </a:lnTo>
                  <a:lnTo>
                    <a:pt x="53124" y="148799"/>
                  </a:lnTo>
                  <a:lnTo>
                    <a:pt x="59765" y="146826"/>
                  </a:lnTo>
                  <a:lnTo>
                    <a:pt x="66405" y="144853"/>
                  </a:lnTo>
                  <a:lnTo>
                    <a:pt x="73046" y="142880"/>
                  </a:lnTo>
                  <a:lnTo>
                    <a:pt x="79686" y="140907"/>
                  </a:lnTo>
                  <a:lnTo>
                    <a:pt x="86327" y="138933"/>
                  </a:lnTo>
                  <a:lnTo>
                    <a:pt x="92967" y="136960"/>
                  </a:lnTo>
                  <a:lnTo>
                    <a:pt x="99608" y="134987"/>
                  </a:lnTo>
                  <a:lnTo>
                    <a:pt x="106249" y="133014"/>
                  </a:lnTo>
                  <a:lnTo>
                    <a:pt x="112889" y="131040"/>
                  </a:lnTo>
                  <a:lnTo>
                    <a:pt x="119530" y="129067"/>
                  </a:lnTo>
                  <a:lnTo>
                    <a:pt x="126170" y="127094"/>
                  </a:lnTo>
                  <a:lnTo>
                    <a:pt x="132811" y="125121"/>
                  </a:lnTo>
                  <a:lnTo>
                    <a:pt x="139451" y="123148"/>
                  </a:lnTo>
                  <a:lnTo>
                    <a:pt x="146092" y="121174"/>
                  </a:lnTo>
                  <a:lnTo>
                    <a:pt x="152733" y="119201"/>
                  </a:lnTo>
                  <a:lnTo>
                    <a:pt x="159373" y="117228"/>
                  </a:lnTo>
                  <a:lnTo>
                    <a:pt x="166014" y="115255"/>
                  </a:lnTo>
                  <a:lnTo>
                    <a:pt x="172654" y="113282"/>
                  </a:lnTo>
                  <a:lnTo>
                    <a:pt x="179295" y="111308"/>
                  </a:lnTo>
                  <a:lnTo>
                    <a:pt x="185935" y="109335"/>
                  </a:lnTo>
                  <a:lnTo>
                    <a:pt x="192576" y="107362"/>
                  </a:lnTo>
                  <a:lnTo>
                    <a:pt x="199217" y="105389"/>
                  </a:lnTo>
                  <a:lnTo>
                    <a:pt x="205857" y="103416"/>
                  </a:lnTo>
                  <a:lnTo>
                    <a:pt x="212498" y="101442"/>
                  </a:lnTo>
                  <a:lnTo>
                    <a:pt x="219138" y="99469"/>
                  </a:lnTo>
                  <a:lnTo>
                    <a:pt x="225779" y="97496"/>
                  </a:lnTo>
                  <a:lnTo>
                    <a:pt x="232419" y="95523"/>
                  </a:lnTo>
                  <a:lnTo>
                    <a:pt x="239060" y="93549"/>
                  </a:lnTo>
                  <a:lnTo>
                    <a:pt x="245701" y="91576"/>
                  </a:lnTo>
                  <a:lnTo>
                    <a:pt x="252341" y="89603"/>
                  </a:lnTo>
                  <a:lnTo>
                    <a:pt x="258982" y="87630"/>
                  </a:lnTo>
                  <a:lnTo>
                    <a:pt x="265622" y="85657"/>
                  </a:lnTo>
                  <a:lnTo>
                    <a:pt x="272263" y="83683"/>
                  </a:lnTo>
                  <a:lnTo>
                    <a:pt x="278903" y="81710"/>
                  </a:lnTo>
                  <a:lnTo>
                    <a:pt x="285544" y="79737"/>
                  </a:lnTo>
                  <a:lnTo>
                    <a:pt x="292185" y="77764"/>
                  </a:lnTo>
                  <a:lnTo>
                    <a:pt x="298825" y="75791"/>
                  </a:lnTo>
                  <a:lnTo>
                    <a:pt x="305466" y="73817"/>
                  </a:lnTo>
                  <a:lnTo>
                    <a:pt x="312106" y="71844"/>
                  </a:lnTo>
                  <a:lnTo>
                    <a:pt x="318747" y="69871"/>
                  </a:lnTo>
                  <a:lnTo>
                    <a:pt x="325387" y="67898"/>
                  </a:lnTo>
                  <a:lnTo>
                    <a:pt x="332028" y="65925"/>
                  </a:lnTo>
                  <a:lnTo>
                    <a:pt x="338669" y="63951"/>
                  </a:lnTo>
                  <a:lnTo>
                    <a:pt x="345309" y="61978"/>
                  </a:lnTo>
                  <a:lnTo>
                    <a:pt x="351950" y="60005"/>
                  </a:lnTo>
                  <a:lnTo>
                    <a:pt x="358590" y="58032"/>
                  </a:lnTo>
                  <a:lnTo>
                    <a:pt x="365231" y="56058"/>
                  </a:lnTo>
                  <a:lnTo>
                    <a:pt x="371871" y="54085"/>
                  </a:lnTo>
                  <a:lnTo>
                    <a:pt x="378512" y="52112"/>
                  </a:lnTo>
                  <a:lnTo>
                    <a:pt x="385152" y="50139"/>
                  </a:lnTo>
                  <a:lnTo>
                    <a:pt x="391793" y="48166"/>
                  </a:lnTo>
                  <a:lnTo>
                    <a:pt x="398434" y="46192"/>
                  </a:lnTo>
                  <a:lnTo>
                    <a:pt x="405074" y="44219"/>
                  </a:lnTo>
                  <a:lnTo>
                    <a:pt x="411715" y="42246"/>
                  </a:lnTo>
                  <a:lnTo>
                    <a:pt x="418355" y="40273"/>
                  </a:lnTo>
                  <a:lnTo>
                    <a:pt x="424996" y="38300"/>
                  </a:lnTo>
                  <a:lnTo>
                    <a:pt x="431636" y="36326"/>
                  </a:lnTo>
                  <a:lnTo>
                    <a:pt x="438277" y="34353"/>
                  </a:lnTo>
                  <a:lnTo>
                    <a:pt x="444918" y="32380"/>
                  </a:lnTo>
                  <a:lnTo>
                    <a:pt x="451558" y="30407"/>
                  </a:lnTo>
                  <a:lnTo>
                    <a:pt x="458199" y="28434"/>
                  </a:lnTo>
                  <a:lnTo>
                    <a:pt x="464839" y="26460"/>
                  </a:lnTo>
                  <a:lnTo>
                    <a:pt x="471480" y="24487"/>
                  </a:lnTo>
                  <a:lnTo>
                    <a:pt x="478120" y="22514"/>
                  </a:lnTo>
                  <a:lnTo>
                    <a:pt x="484761" y="20541"/>
                  </a:lnTo>
                  <a:lnTo>
                    <a:pt x="491402" y="18567"/>
                  </a:lnTo>
                  <a:lnTo>
                    <a:pt x="498042" y="16594"/>
                  </a:lnTo>
                  <a:lnTo>
                    <a:pt x="504683" y="14621"/>
                  </a:lnTo>
                  <a:lnTo>
                    <a:pt x="511323" y="12648"/>
                  </a:lnTo>
                  <a:lnTo>
                    <a:pt x="517964" y="10675"/>
                  </a:lnTo>
                  <a:lnTo>
                    <a:pt x="524604" y="8701"/>
                  </a:lnTo>
                  <a:lnTo>
                    <a:pt x="531245" y="6728"/>
                  </a:lnTo>
                  <a:lnTo>
                    <a:pt x="537886" y="4755"/>
                  </a:lnTo>
                  <a:lnTo>
                    <a:pt x="544526" y="2782"/>
                  </a:lnTo>
                  <a:lnTo>
                    <a:pt x="551167" y="809"/>
                  </a:lnTo>
                  <a:lnTo>
                    <a:pt x="5538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5367050" y="3742621"/>
              <a:ext cx="140049" cy="138034"/>
            </a:xfrm>
            <a:custGeom>
              <a:avLst/>
              <a:pathLst>
                <a:path w="140049" h="138034">
                  <a:moveTo>
                    <a:pt x="41016" y="138034"/>
                  </a:moveTo>
                  <a:lnTo>
                    <a:pt x="140049" y="334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953210" y="3940703"/>
              <a:ext cx="1295685" cy="309496"/>
            </a:xfrm>
            <a:custGeom>
              <a:avLst/>
              <a:pathLst>
                <a:path w="1295685" h="309496">
                  <a:moveTo>
                    <a:pt x="0" y="0"/>
                  </a:moveTo>
                  <a:lnTo>
                    <a:pt x="14148" y="3379"/>
                  </a:lnTo>
                  <a:lnTo>
                    <a:pt x="28297" y="6759"/>
                  </a:lnTo>
                  <a:lnTo>
                    <a:pt x="42446" y="10139"/>
                  </a:lnTo>
                  <a:lnTo>
                    <a:pt x="56595" y="13518"/>
                  </a:lnTo>
                  <a:lnTo>
                    <a:pt x="70743" y="16898"/>
                  </a:lnTo>
                  <a:lnTo>
                    <a:pt x="84892" y="20278"/>
                  </a:lnTo>
                  <a:lnTo>
                    <a:pt x="99041" y="23657"/>
                  </a:lnTo>
                  <a:lnTo>
                    <a:pt x="113190" y="27037"/>
                  </a:lnTo>
                  <a:lnTo>
                    <a:pt x="127339" y="30417"/>
                  </a:lnTo>
                  <a:lnTo>
                    <a:pt x="141487" y="33796"/>
                  </a:lnTo>
                  <a:lnTo>
                    <a:pt x="155636" y="37176"/>
                  </a:lnTo>
                  <a:lnTo>
                    <a:pt x="169785" y="40556"/>
                  </a:lnTo>
                  <a:lnTo>
                    <a:pt x="183934" y="43935"/>
                  </a:lnTo>
                  <a:lnTo>
                    <a:pt x="198083" y="47315"/>
                  </a:lnTo>
                  <a:lnTo>
                    <a:pt x="212231" y="50695"/>
                  </a:lnTo>
                  <a:lnTo>
                    <a:pt x="226380" y="54074"/>
                  </a:lnTo>
                  <a:lnTo>
                    <a:pt x="240529" y="57454"/>
                  </a:lnTo>
                  <a:lnTo>
                    <a:pt x="254678" y="60834"/>
                  </a:lnTo>
                  <a:lnTo>
                    <a:pt x="268827" y="64213"/>
                  </a:lnTo>
                  <a:lnTo>
                    <a:pt x="282975" y="67593"/>
                  </a:lnTo>
                  <a:lnTo>
                    <a:pt x="297124" y="70973"/>
                  </a:lnTo>
                  <a:lnTo>
                    <a:pt x="311273" y="74352"/>
                  </a:lnTo>
                  <a:lnTo>
                    <a:pt x="325422" y="77732"/>
                  </a:lnTo>
                  <a:lnTo>
                    <a:pt x="339570" y="81112"/>
                  </a:lnTo>
                  <a:lnTo>
                    <a:pt x="353719" y="84492"/>
                  </a:lnTo>
                  <a:lnTo>
                    <a:pt x="367868" y="87871"/>
                  </a:lnTo>
                  <a:lnTo>
                    <a:pt x="382017" y="91251"/>
                  </a:lnTo>
                  <a:lnTo>
                    <a:pt x="396166" y="94631"/>
                  </a:lnTo>
                  <a:lnTo>
                    <a:pt x="410314" y="98010"/>
                  </a:lnTo>
                  <a:lnTo>
                    <a:pt x="424463" y="101390"/>
                  </a:lnTo>
                  <a:lnTo>
                    <a:pt x="438612" y="104770"/>
                  </a:lnTo>
                  <a:lnTo>
                    <a:pt x="452761" y="108149"/>
                  </a:lnTo>
                  <a:lnTo>
                    <a:pt x="466910" y="111529"/>
                  </a:lnTo>
                  <a:lnTo>
                    <a:pt x="481058" y="114909"/>
                  </a:lnTo>
                  <a:lnTo>
                    <a:pt x="495207" y="118288"/>
                  </a:lnTo>
                  <a:lnTo>
                    <a:pt x="509356" y="121668"/>
                  </a:lnTo>
                  <a:lnTo>
                    <a:pt x="523505" y="125048"/>
                  </a:lnTo>
                  <a:lnTo>
                    <a:pt x="537654" y="128427"/>
                  </a:lnTo>
                  <a:lnTo>
                    <a:pt x="551802" y="131807"/>
                  </a:lnTo>
                  <a:lnTo>
                    <a:pt x="565951" y="135187"/>
                  </a:lnTo>
                  <a:lnTo>
                    <a:pt x="580100" y="138566"/>
                  </a:lnTo>
                  <a:lnTo>
                    <a:pt x="594249" y="141946"/>
                  </a:lnTo>
                  <a:lnTo>
                    <a:pt x="608398" y="145326"/>
                  </a:lnTo>
                  <a:lnTo>
                    <a:pt x="622546" y="148705"/>
                  </a:lnTo>
                  <a:lnTo>
                    <a:pt x="636695" y="152085"/>
                  </a:lnTo>
                  <a:lnTo>
                    <a:pt x="650844" y="155465"/>
                  </a:lnTo>
                  <a:lnTo>
                    <a:pt x="664993" y="158845"/>
                  </a:lnTo>
                  <a:lnTo>
                    <a:pt x="679141" y="162224"/>
                  </a:lnTo>
                  <a:lnTo>
                    <a:pt x="693290" y="165604"/>
                  </a:lnTo>
                  <a:lnTo>
                    <a:pt x="707439" y="168984"/>
                  </a:lnTo>
                  <a:lnTo>
                    <a:pt x="721588" y="172363"/>
                  </a:lnTo>
                  <a:lnTo>
                    <a:pt x="735737" y="175743"/>
                  </a:lnTo>
                  <a:lnTo>
                    <a:pt x="749885" y="179123"/>
                  </a:lnTo>
                  <a:lnTo>
                    <a:pt x="764034" y="182502"/>
                  </a:lnTo>
                  <a:lnTo>
                    <a:pt x="778183" y="185882"/>
                  </a:lnTo>
                  <a:lnTo>
                    <a:pt x="792332" y="189262"/>
                  </a:lnTo>
                  <a:lnTo>
                    <a:pt x="806481" y="192641"/>
                  </a:lnTo>
                  <a:lnTo>
                    <a:pt x="820629" y="196021"/>
                  </a:lnTo>
                  <a:lnTo>
                    <a:pt x="834778" y="199401"/>
                  </a:lnTo>
                  <a:lnTo>
                    <a:pt x="848927" y="202780"/>
                  </a:lnTo>
                  <a:lnTo>
                    <a:pt x="863076" y="206160"/>
                  </a:lnTo>
                  <a:lnTo>
                    <a:pt x="877225" y="209540"/>
                  </a:lnTo>
                  <a:lnTo>
                    <a:pt x="891373" y="212919"/>
                  </a:lnTo>
                  <a:lnTo>
                    <a:pt x="905522" y="216299"/>
                  </a:lnTo>
                  <a:lnTo>
                    <a:pt x="919671" y="219679"/>
                  </a:lnTo>
                  <a:lnTo>
                    <a:pt x="933820" y="223058"/>
                  </a:lnTo>
                  <a:lnTo>
                    <a:pt x="947969" y="226438"/>
                  </a:lnTo>
                  <a:lnTo>
                    <a:pt x="962117" y="229818"/>
                  </a:lnTo>
                  <a:lnTo>
                    <a:pt x="976266" y="233197"/>
                  </a:lnTo>
                  <a:lnTo>
                    <a:pt x="990415" y="236577"/>
                  </a:lnTo>
                  <a:lnTo>
                    <a:pt x="1004564" y="239957"/>
                  </a:lnTo>
                  <a:lnTo>
                    <a:pt x="1018712" y="243337"/>
                  </a:lnTo>
                  <a:lnTo>
                    <a:pt x="1032861" y="246716"/>
                  </a:lnTo>
                  <a:lnTo>
                    <a:pt x="1047010" y="250096"/>
                  </a:lnTo>
                  <a:lnTo>
                    <a:pt x="1061159" y="253476"/>
                  </a:lnTo>
                  <a:lnTo>
                    <a:pt x="1075308" y="256855"/>
                  </a:lnTo>
                  <a:lnTo>
                    <a:pt x="1089456" y="260235"/>
                  </a:lnTo>
                  <a:lnTo>
                    <a:pt x="1103605" y="263615"/>
                  </a:lnTo>
                  <a:lnTo>
                    <a:pt x="1117754" y="266994"/>
                  </a:lnTo>
                  <a:lnTo>
                    <a:pt x="1131903" y="270374"/>
                  </a:lnTo>
                  <a:lnTo>
                    <a:pt x="1146052" y="273754"/>
                  </a:lnTo>
                  <a:lnTo>
                    <a:pt x="1160200" y="277133"/>
                  </a:lnTo>
                  <a:lnTo>
                    <a:pt x="1174349" y="280513"/>
                  </a:lnTo>
                  <a:lnTo>
                    <a:pt x="1188498" y="283893"/>
                  </a:lnTo>
                  <a:lnTo>
                    <a:pt x="1202647" y="287272"/>
                  </a:lnTo>
                  <a:lnTo>
                    <a:pt x="1216796" y="290652"/>
                  </a:lnTo>
                  <a:lnTo>
                    <a:pt x="1230944" y="294032"/>
                  </a:lnTo>
                  <a:lnTo>
                    <a:pt x="1245093" y="297411"/>
                  </a:lnTo>
                  <a:lnTo>
                    <a:pt x="1259242" y="300791"/>
                  </a:lnTo>
                  <a:lnTo>
                    <a:pt x="1273391" y="304171"/>
                  </a:lnTo>
                  <a:lnTo>
                    <a:pt x="1287540" y="307550"/>
                  </a:lnTo>
                  <a:lnTo>
                    <a:pt x="1295685" y="30949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6110873" y="4151196"/>
              <a:ext cx="138023" cy="140059"/>
            </a:xfrm>
            <a:custGeom>
              <a:avLst/>
              <a:pathLst>
                <a:path w="138023" h="140059">
                  <a:moveTo>
                    <a:pt x="0" y="140059"/>
                  </a:moveTo>
                  <a:lnTo>
                    <a:pt x="138023" y="99003"/>
                  </a:lnTo>
                  <a:lnTo>
                    <a:pt x="3345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4953210" y="1652516"/>
              <a:ext cx="416687" cy="2288186"/>
            </a:xfrm>
            <a:custGeom>
              <a:avLst/>
              <a:pathLst>
                <a:path w="416687" h="2288186">
                  <a:moveTo>
                    <a:pt x="0" y="2288186"/>
                  </a:moveTo>
                  <a:lnTo>
                    <a:pt x="4404" y="2264000"/>
                  </a:lnTo>
                  <a:lnTo>
                    <a:pt x="8808" y="2239813"/>
                  </a:lnTo>
                  <a:lnTo>
                    <a:pt x="13213" y="2215627"/>
                  </a:lnTo>
                  <a:lnTo>
                    <a:pt x="17617" y="2191441"/>
                  </a:lnTo>
                  <a:lnTo>
                    <a:pt x="22022" y="2167255"/>
                  </a:lnTo>
                  <a:lnTo>
                    <a:pt x="26426" y="2143068"/>
                  </a:lnTo>
                  <a:lnTo>
                    <a:pt x="30830" y="2118882"/>
                  </a:lnTo>
                  <a:lnTo>
                    <a:pt x="35235" y="2094696"/>
                  </a:lnTo>
                  <a:lnTo>
                    <a:pt x="39639" y="2070510"/>
                  </a:lnTo>
                  <a:lnTo>
                    <a:pt x="44044" y="2046323"/>
                  </a:lnTo>
                  <a:lnTo>
                    <a:pt x="48448" y="2022137"/>
                  </a:lnTo>
                  <a:lnTo>
                    <a:pt x="52852" y="1997951"/>
                  </a:lnTo>
                  <a:lnTo>
                    <a:pt x="57257" y="1973765"/>
                  </a:lnTo>
                  <a:lnTo>
                    <a:pt x="61661" y="1949578"/>
                  </a:lnTo>
                  <a:lnTo>
                    <a:pt x="66066" y="1925392"/>
                  </a:lnTo>
                  <a:lnTo>
                    <a:pt x="70470" y="1901206"/>
                  </a:lnTo>
                  <a:lnTo>
                    <a:pt x="74874" y="1877020"/>
                  </a:lnTo>
                  <a:lnTo>
                    <a:pt x="79279" y="1852833"/>
                  </a:lnTo>
                  <a:lnTo>
                    <a:pt x="83683" y="1828647"/>
                  </a:lnTo>
                  <a:lnTo>
                    <a:pt x="88088" y="1804461"/>
                  </a:lnTo>
                  <a:lnTo>
                    <a:pt x="92492" y="1780275"/>
                  </a:lnTo>
                  <a:lnTo>
                    <a:pt x="96896" y="1756088"/>
                  </a:lnTo>
                  <a:lnTo>
                    <a:pt x="101301" y="1731902"/>
                  </a:lnTo>
                  <a:lnTo>
                    <a:pt x="105705" y="1707716"/>
                  </a:lnTo>
                  <a:lnTo>
                    <a:pt x="110110" y="1683530"/>
                  </a:lnTo>
                  <a:lnTo>
                    <a:pt x="114514" y="1659343"/>
                  </a:lnTo>
                  <a:lnTo>
                    <a:pt x="118919" y="1635157"/>
                  </a:lnTo>
                  <a:lnTo>
                    <a:pt x="123323" y="1610971"/>
                  </a:lnTo>
                  <a:lnTo>
                    <a:pt x="127727" y="1586785"/>
                  </a:lnTo>
                  <a:lnTo>
                    <a:pt x="132132" y="1562598"/>
                  </a:lnTo>
                  <a:lnTo>
                    <a:pt x="136536" y="1538412"/>
                  </a:lnTo>
                  <a:lnTo>
                    <a:pt x="140941" y="1514226"/>
                  </a:lnTo>
                  <a:lnTo>
                    <a:pt x="145345" y="1490040"/>
                  </a:lnTo>
                  <a:lnTo>
                    <a:pt x="149749" y="1465853"/>
                  </a:lnTo>
                  <a:lnTo>
                    <a:pt x="154154" y="1441667"/>
                  </a:lnTo>
                  <a:lnTo>
                    <a:pt x="158558" y="1417481"/>
                  </a:lnTo>
                  <a:lnTo>
                    <a:pt x="162963" y="1393295"/>
                  </a:lnTo>
                  <a:lnTo>
                    <a:pt x="167367" y="1369108"/>
                  </a:lnTo>
                  <a:lnTo>
                    <a:pt x="171771" y="1344922"/>
                  </a:lnTo>
                  <a:lnTo>
                    <a:pt x="176176" y="1320736"/>
                  </a:lnTo>
                  <a:lnTo>
                    <a:pt x="180580" y="1296550"/>
                  </a:lnTo>
                  <a:lnTo>
                    <a:pt x="184985" y="1272363"/>
                  </a:lnTo>
                  <a:lnTo>
                    <a:pt x="189389" y="1248177"/>
                  </a:lnTo>
                  <a:lnTo>
                    <a:pt x="193793" y="1223991"/>
                  </a:lnTo>
                  <a:lnTo>
                    <a:pt x="198198" y="1199805"/>
                  </a:lnTo>
                  <a:lnTo>
                    <a:pt x="202602" y="1175618"/>
                  </a:lnTo>
                  <a:lnTo>
                    <a:pt x="207007" y="1151432"/>
                  </a:lnTo>
                  <a:lnTo>
                    <a:pt x="211411" y="1127246"/>
                  </a:lnTo>
                  <a:lnTo>
                    <a:pt x="215816" y="1103060"/>
                  </a:lnTo>
                  <a:lnTo>
                    <a:pt x="220220" y="1078873"/>
                  </a:lnTo>
                  <a:lnTo>
                    <a:pt x="224624" y="1054687"/>
                  </a:lnTo>
                  <a:lnTo>
                    <a:pt x="229029" y="1030501"/>
                  </a:lnTo>
                  <a:lnTo>
                    <a:pt x="233433" y="1006315"/>
                  </a:lnTo>
                  <a:lnTo>
                    <a:pt x="237838" y="982128"/>
                  </a:lnTo>
                  <a:lnTo>
                    <a:pt x="242242" y="957942"/>
                  </a:lnTo>
                  <a:lnTo>
                    <a:pt x="246646" y="933756"/>
                  </a:lnTo>
                  <a:lnTo>
                    <a:pt x="251051" y="909570"/>
                  </a:lnTo>
                  <a:lnTo>
                    <a:pt x="255455" y="885383"/>
                  </a:lnTo>
                  <a:lnTo>
                    <a:pt x="259860" y="861197"/>
                  </a:lnTo>
                  <a:lnTo>
                    <a:pt x="264264" y="837011"/>
                  </a:lnTo>
                  <a:lnTo>
                    <a:pt x="268668" y="812825"/>
                  </a:lnTo>
                  <a:lnTo>
                    <a:pt x="273073" y="788638"/>
                  </a:lnTo>
                  <a:lnTo>
                    <a:pt x="277477" y="764452"/>
                  </a:lnTo>
                  <a:lnTo>
                    <a:pt x="281882" y="740266"/>
                  </a:lnTo>
                  <a:lnTo>
                    <a:pt x="286286" y="716080"/>
                  </a:lnTo>
                  <a:lnTo>
                    <a:pt x="290690" y="691893"/>
                  </a:lnTo>
                  <a:lnTo>
                    <a:pt x="295095" y="667707"/>
                  </a:lnTo>
                  <a:lnTo>
                    <a:pt x="299499" y="643521"/>
                  </a:lnTo>
                  <a:lnTo>
                    <a:pt x="303904" y="619334"/>
                  </a:lnTo>
                  <a:lnTo>
                    <a:pt x="308308" y="595148"/>
                  </a:lnTo>
                  <a:lnTo>
                    <a:pt x="312712" y="570962"/>
                  </a:lnTo>
                  <a:lnTo>
                    <a:pt x="317117" y="546776"/>
                  </a:lnTo>
                  <a:lnTo>
                    <a:pt x="321521" y="522589"/>
                  </a:lnTo>
                  <a:lnTo>
                    <a:pt x="325926" y="498403"/>
                  </a:lnTo>
                  <a:lnTo>
                    <a:pt x="330330" y="474217"/>
                  </a:lnTo>
                  <a:lnTo>
                    <a:pt x="334735" y="450031"/>
                  </a:lnTo>
                  <a:lnTo>
                    <a:pt x="339139" y="425844"/>
                  </a:lnTo>
                  <a:lnTo>
                    <a:pt x="343543" y="401658"/>
                  </a:lnTo>
                  <a:lnTo>
                    <a:pt x="347948" y="377472"/>
                  </a:lnTo>
                  <a:lnTo>
                    <a:pt x="352352" y="353286"/>
                  </a:lnTo>
                  <a:lnTo>
                    <a:pt x="356757" y="329099"/>
                  </a:lnTo>
                  <a:lnTo>
                    <a:pt x="361161" y="304913"/>
                  </a:lnTo>
                  <a:lnTo>
                    <a:pt x="365565" y="280727"/>
                  </a:lnTo>
                  <a:lnTo>
                    <a:pt x="369970" y="256541"/>
                  </a:lnTo>
                  <a:lnTo>
                    <a:pt x="374374" y="232354"/>
                  </a:lnTo>
                  <a:lnTo>
                    <a:pt x="378779" y="208168"/>
                  </a:lnTo>
                  <a:lnTo>
                    <a:pt x="383183" y="183982"/>
                  </a:lnTo>
                  <a:lnTo>
                    <a:pt x="387587" y="159796"/>
                  </a:lnTo>
                  <a:lnTo>
                    <a:pt x="391992" y="135609"/>
                  </a:lnTo>
                  <a:lnTo>
                    <a:pt x="396396" y="111423"/>
                  </a:lnTo>
                  <a:lnTo>
                    <a:pt x="400801" y="87237"/>
                  </a:lnTo>
                  <a:lnTo>
                    <a:pt x="405205" y="63051"/>
                  </a:lnTo>
                  <a:lnTo>
                    <a:pt x="409609" y="38864"/>
                  </a:lnTo>
                  <a:lnTo>
                    <a:pt x="414014" y="14678"/>
                  </a:lnTo>
                  <a:lnTo>
                    <a:pt x="416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5276720" y="1652516"/>
              <a:ext cx="141670" cy="135589"/>
            </a:xfrm>
            <a:custGeom>
              <a:avLst/>
              <a:pathLst>
                <a:path w="141670" h="135589">
                  <a:moveTo>
                    <a:pt x="141670" y="135589"/>
                  </a:moveTo>
                  <a:lnTo>
                    <a:pt x="93177" y="0"/>
                  </a:lnTo>
                  <a:lnTo>
                    <a:pt x="0" y="1097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4953210" y="3940703"/>
              <a:ext cx="1567509" cy="724106"/>
            </a:xfrm>
            <a:custGeom>
              <a:avLst/>
              <a:pathLst>
                <a:path w="1567509" h="724106">
                  <a:moveTo>
                    <a:pt x="0" y="0"/>
                  </a:moveTo>
                  <a:lnTo>
                    <a:pt x="16823" y="7771"/>
                  </a:lnTo>
                  <a:lnTo>
                    <a:pt x="33647" y="15543"/>
                  </a:lnTo>
                  <a:lnTo>
                    <a:pt x="50471" y="23315"/>
                  </a:lnTo>
                  <a:lnTo>
                    <a:pt x="67295" y="31086"/>
                  </a:lnTo>
                  <a:lnTo>
                    <a:pt x="84118" y="38858"/>
                  </a:lnTo>
                  <a:lnTo>
                    <a:pt x="100942" y="46630"/>
                  </a:lnTo>
                  <a:lnTo>
                    <a:pt x="117766" y="54401"/>
                  </a:lnTo>
                  <a:lnTo>
                    <a:pt x="134590" y="62173"/>
                  </a:lnTo>
                  <a:lnTo>
                    <a:pt x="151413" y="69945"/>
                  </a:lnTo>
                  <a:lnTo>
                    <a:pt x="168237" y="77716"/>
                  </a:lnTo>
                  <a:lnTo>
                    <a:pt x="185061" y="85488"/>
                  </a:lnTo>
                  <a:lnTo>
                    <a:pt x="201885" y="93260"/>
                  </a:lnTo>
                  <a:lnTo>
                    <a:pt x="218709" y="101032"/>
                  </a:lnTo>
                  <a:lnTo>
                    <a:pt x="235532" y="108803"/>
                  </a:lnTo>
                  <a:lnTo>
                    <a:pt x="252356" y="116575"/>
                  </a:lnTo>
                  <a:lnTo>
                    <a:pt x="269180" y="124347"/>
                  </a:lnTo>
                  <a:lnTo>
                    <a:pt x="286004" y="132118"/>
                  </a:lnTo>
                  <a:lnTo>
                    <a:pt x="302827" y="139890"/>
                  </a:lnTo>
                  <a:lnTo>
                    <a:pt x="319651" y="147662"/>
                  </a:lnTo>
                  <a:lnTo>
                    <a:pt x="336475" y="155433"/>
                  </a:lnTo>
                  <a:lnTo>
                    <a:pt x="353299" y="163205"/>
                  </a:lnTo>
                  <a:lnTo>
                    <a:pt x="370123" y="170977"/>
                  </a:lnTo>
                  <a:lnTo>
                    <a:pt x="386946" y="178749"/>
                  </a:lnTo>
                  <a:lnTo>
                    <a:pt x="403770" y="186520"/>
                  </a:lnTo>
                  <a:lnTo>
                    <a:pt x="420594" y="194292"/>
                  </a:lnTo>
                  <a:lnTo>
                    <a:pt x="437418" y="202064"/>
                  </a:lnTo>
                  <a:lnTo>
                    <a:pt x="454241" y="209835"/>
                  </a:lnTo>
                  <a:lnTo>
                    <a:pt x="471065" y="217607"/>
                  </a:lnTo>
                  <a:lnTo>
                    <a:pt x="487889" y="225379"/>
                  </a:lnTo>
                  <a:lnTo>
                    <a:pt x="504713" y="233150"/>
                  </a:lnTo>
                  <a:lnTo>
                    <a:pt x="521537" y="240922"/>
                  </a:lnTo>
                  <a:lnTo>
                    <a:pt x="538360" y="248694"/>
                  </a:lnTo>
                  <a:lnTo>
                    <a:pt x="555184" y="256466"/>
                  </a:lnTo>
                  <a:lnTo>
                    <a:pt x="572008" y="264237"/>
                  </a:lnTo>
                  <a:lnTo>
                    <a:pt x="588832" y="272009"/>
                  </a:lnTo>
                  <a:lnTo>
                    <a:pt x="605655" y="279781"/>
                  </a:lnTo>
                  <a:lnTo>
                    <a:pt x="622479" y="287552"/>
                  </a:lnTo>
                  <a:lnTo>
                    <a:pt x="639303" y="295324"/>
                  </a:lnTo>
                  <a:lnTo>
                    <a:pt x="656127" y="303096"/>
                  </a:lnTo>
                  <a:lnTo>
                    <a:pt x="672951" y="310867"/>
                  </a:lnTo>
                  <a:lnTo>
                    <a:pt x="689774" y="318639"/>
                  </a:lnTo>
                  <a:lnTo>
                    <a:pt x="706598" y="326411"/>
                  </a:lnTo>
                  <a:lnTo>
                    <a:pt x="723422" y="334183"/>
                  </a:lnTo>
                  <a:lnTo>
                    <a:pt x="740246" y="341954"/>
                  </a:lnTo>
                  <a:lnTo>
                    <a:pt x="757069" y="349726"/>
                  </a:lnTo>
                  <a:lnTo>
                    <a:pt x="773893" y="357498"/>
                  </a:lnTo>
                  <a:lnTo>
                    <a:pt x="790717" y="365269"/>
                  </a:lnTo>
                  <a:lnTo>
                    <a:pt x="807541" y="373041"/>
                  </a:lnTo>
                  <a:lnTo>
                    <a:pt x="824365" y="380813"/>
                  </a:lnTo>
                  <a:lnTo>
                    <a:pt x="841188" y="388584"/>
                  </a:lnTo>
                  <a:lnTo>
                    <a:pt x="858012" y="396356"/>
                  </a:lnTo>
                  <a:lnTo>
                    <a:pt x="874836" y="404128"/>
                  </a:lnTo>
                  <a:lnTo>
                    <a:pt x="891660" y="411900"/>
                  </a:lnTo>
                  <a:lnTo>
                    <a:pt x="908483" y="419671"/>
                  </a:lnTo>
                  <a:lnTo>
                    <a:pt x="925307" y="427443"/>
                  </a:lnTo>
                  <a:lnTo>
                    <a:pt x="942131" y="435215"/>
                  </a:lnTo>
                  <a:lnTo>
                    <a:pt x="958955" y="442986"/>
                  </a:lnTo>
                  <a:lnTo>
                    <a:pt x="975779" y="450758"/>
                  </a:lnTo>
                  <a:lnTo>
                    <a:pt x="992602" y="458530"/>
                  </a:lnTo>
                  <a:lnTo>
                    <a:pt x="1009426" y="466301"/>
                  </a:lnTo>
                  <a:lnTo>
                    <a:pt x="1026250" y="474073"/>
                  </a:lnTo>
                  <a:lnTo>
                    <a:pt x="1043074" y="481845"/>
                  </a:lnTo>
                  <a:lnTo>
                    <a:pt x="1059897" y="489617"/>
                  </a:lnTo>
                  <a:lnTo>
                    <a:pt x="1076721" y="497388"/>
                  </a:lnTo>
                  <a:lnTo>
                    <a:pt x="1093545" y="505160"/>
                  </a:lnTo>
                  <a:lnTo>
                    <a:pt x="1110369" y="512932"/>
                  </a:lnTo>
                  <a:lnTo>
                    <a:pt x="1127193" y="520703"/>
                  </a:lnTo>
                  <a:lnTo>
                    <a:pt x="1144016" y="528475"/>
                  </a:lnTo>
                  <a:lnTo>
                    <a:pt x="1160840" y="536247"/>
                  </a:lnTo>
                  <a:lnTo>
                    <a:pt x="1177664" y="544018"/>
                  </a:lnTo>
                  <a:lnTo>
                    <a:pt x="1194488" y="551790"/>
                  </a:lnTo>
                  <a:lnTo>
                    <a:pt x="1211311" y="559562"/>
                  </a:lnTo>
                  <a:lnTo>
                    <a:pt x="1228135" y="567333"/>
                  </a:lnTo>
                  <a:lnTo>
                    <a:pt x="1244959" y="575105"/>
                  </a:lnTo>
                  <a:lnTo>
                    <a:pt x="1261783" y="582877"/>
                  </a:lnTo>
                  <a:lnTo>
                    <a:pt x="1278607" y="590649"/>
                  </a:lnTo>
                  <a:lnTo>
                    <a:pt x="1295430" y="598420"/>
                  </a:lnTo>
                  <a:lnTo>
                    <a:pt x="1312254" y="606192"/>
                  </a:lnTo>
                  <a:lnTo>
                    <a:pt x="1329078" y="613964"/>
                  </a:lnTo>
                  <a:lnTo>
                    <a:pt x="1345902" y="621735"/>
                  </a:lnTo>
                  <a:lnTo>
                    <a:pt x="1362725" y="629507"/>
                  </a:lnTo>
                  <a:lnTo>
                    <a:pt x="1379549" y="637279"/>
                  </a:lnTo>
                  <a:lnTo>
                    <a:pt x="1396373" y="645050"/>
                  </a:lnTo>
                  <a:lnTo>
                    <a:pt x="1413197" y="652822"/>
                  </a:lnTo>
                  <a:lnTo>
                    <a:pt x="1430021" y="660594"/>
                  </a:lnTo>
                  <a:lnTo>
                    <a:pt x="1446844" y="668366"/>
                  </a:lnTo>
                  <a:lnTo>
                    <a:pt x="1463668" y="676137"/>
                  </a:lnTo>
                  <a:lnTo>
                    <a:pt x="1480492" y="683909"/>
                  </a:lnTo>
                  <a:lnTo>
                    <a:pt x="1497316" y="691681"/>
                  </a:lnTo>
                  <a:lnTo>
                    <a:pt x="1514139" y="699452"/>
                  </a:lnTo>
                  <a:lnTo>
                    <a:pt x="1530963" y="707224"/>
                  </a:lnTo>
                  <a:lnTo>
                    <a:pt x="1547787" y="714996"/>
                  </a:lnTo>
                  <a:lnTo>
                    <a:pt x="1564611" y="722767"/>
                  </a:lnTo>
                  <a:lnTo>
                    <a:pt x="1567509" y="7241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6377313" y="4547149"/>
              <a:ext cx="143406" cy="130725"/>
            </a:xfrm>
            <a:custGeom>
              <a:avLst/>
              <a:pathLst>
                <a:path w="143406" h="130725">
                  <a:moveTo>
                    <a:pt x="0" y="130725"/>
                  </a:moveTo>
                  <a:lnTo>
                    <a:pt x="143406" y="117660"/>
                  </a:lnTo>
                  <a:lnTo>
                    <a:pt x="6038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3228219" y="3699252"/>
              <a:ext cx="1190396" cy="1638221"/>
            </a:xfrm>
            <a:custGeom>
              <a:avLst/>
              <a:pathLst>
                <a:path w="1190396" h="1638221">
                  <a:moveTo>
                    <a:pt x="1190396" y="1638221"/>
                  </a:moveTo>
                  <a:lnTo>
                    <a:pt x="1177730" y="1620791"/>
                  </a:lnTo>
                  <a:lnTo>
                    <a:pt x="1165065" y="1603361"/>
                  </a:lnTo>
                  <a:lnTo>
                    <a:pt x="1152399" y="1585931"/>
                  </a:lnTo>
                  <a:lnTo>
                    <a:pt x="1139734" y="1568500"/>
                  </a:lnTo>
                  <a:lnTo>
                    <a:pt x="1127068" y="1551070"/>
                  </a:lnTo>
                  <a:lnTo>
                    <a:pt x="1114403" y="1533640"/>
                  </a:lnTo>
                  <a:lnTo>
                    <a:pt x="1101737" y="1516210"/>
                  </a:lnTo>
                  <a:lnTo>
                    <a:pt x="1089072" y="1498779"/>
                  </a:lnTo>
                  <a:lnTo>
                    <a:pt x="1076406" y="1481349"/>
                  </a:lnTo>
                  <a:lnTo>
                    <a:pt x="1063741" y="1463919"/>
                  </a:lnTo>
                  <a:lnTo>
                    <a:pt x="1051075" y="1446489"/>
                  </a:lnTo>
                  <a:lnTo>
                    <a:pt x="1038410" y="1429059"/>
                  </a:lnTo>
                  <a:lnTo>
                    <a:pt x="1025744" y="1411628"/>
                  </a:lnTo>
                  <a:lnTo>
                    <a:pt x="1013079" y="1394198"/>
                  </a:lnTo>
                  <a:lnTo>
                    <a:pt x="1000413" y="1376768"/>
                  </a:lnTo>
                  <a:lnTo>
                    <a:pt x="987748" y="1359338"/>
                  </a:lnTo>
                  <a:lnTo>
                    <a:pt x="975082" y="1341907"/>
                  </a:lnTo>
                  <a:lnTo>
                    <a:pt x="962417" y="1324477"/>
                  </a:lnTo>
                  <a:lnTo>
                    <a:pt x="949751" y="1307047"/>
                  </a:lnTo>
                  <a:lnTo>
                    <a:pt x="937086" y="1289617"/>
                  </a:lnTo>
                  <a:lnTo>
                    <a:pt x="924420" y="1272187"/>
                  </a:lnTo>
                  <a:lnTo>
                    <a:pt x="911755" y="1254756"/>
                  </a:lnTo>
                  <a:lnTo>
                    <a:pt x="899090" y="1237326"/>
                  </a:lnTo>
                  <a:lnTo>
                    <a:pt x="886424" y="1219896"/>
                  </a:lnTo>
                  <a:lnTo>
                    <a:pt x="873759" y="1202466"/>
                  </a:lnTo>
                  <a:lnTo>
                    <a:pt x="861093" y="1185036"/>
                  </a:lnTo>
                  <a:lnTo>
                    <a:pt x="848428" y="1167605"/>
                  </a:lnTo>
                  <a:lnTo>
                    <a:pt x="835762" y="1150175"/>
                  </a:lnTo>
                  <a:lnTo>
                    <a:pt x="823097" y="1132745"/>
                  </a:lnTo>
                  <a:lnTo>
                    <a:pt x="810431" y="1115315"/>
                  </a:lnTo>
                  <a:lnTo>
                    <a:pt x="797766" y="1097884"/>
                  </a:lnTo>
                  <a:lnTo>
                    <a:pt x="785100" y="1080454"/>
                  </a:lnTo>
                  <a:lnTo>
                    <a:pt x="772435" y="1063024"/>
                  </a:lnTo>
                  <a:lnTo>
                    <a:pt x="759769" y="1045594"/>
                  </a:lnTo>
                  <a:lnTo>
                    <a:pt x="747104" y="1028164"/>
                  </a:lnTo>
                  <a:lnTo>
                    <a:pt x="734438" y="1010733"/>
                  </a:lnTo>
                  <a:lnTo>
                    <a:pt x="721773" y="993303"/>
                  </a:lnTo>
                  <a:lnTo>
                    <a:pt x="709107" y="975873"/>
                  </a:lnTo>
                  <a:lnTo>
                    <a:pt x="696442" y="958443"/>
                  </a:lnTo>
                  <a:lnTo>
                    <a:pt x="683776" y="941012"/>
                  </a:lnTo>
                  <a:lnTo>
                    <a:pt x="671111" y="923582"/>
                  </a:lnTo>
                  <a:lnTo>
                    <a:pt x="658445" y="906152"/>
                  </a:lnTo>
                  <a:lnTo>
                    <a:pt x="645780" y="888722"/>
                  </a:lnTo>
                  <a:lnTo>
                    <a:pt x="633114" y="871292"/>
                  </a:lnTo>
                  <a:lnTo>
                    <a:pt x="620449" y="853861"/>
                  </a:lnTo>
                  <a:lnTo>
                    <a:pt x="607784" y="836431"/>
                  </a:lnTo>
                  <a:lnTo>
                    <a:pt x="595118" y="819001"/>
                  </a:lnTo>
                  <a:lnTo>
                    <a:pt x="582453" y="801571"/>
                  </a:lnTo>
                  <a:lnTo>
                    <a:pt x="569787" y="784141"/>
                  </a:lnTo>
                  <a:lnTo>
                    <a:pt x="557122" y="766710"/>
                  </a:lnTo>
                  <a:lnTo>
                    <a:pt x="544456" y="749280"/>
                  </a:lnTo>
                  <a:lnTo>
                    <a:pt x="531791" y="731850"/>
                  </a:lnTo>
                  <a:lnTo>
                    <a:pt x="519125" y="714420"/>
                  </a:lnTo>
                  <a:lnTo>
                    <a:pt x="506460" y="696989"/>
                  </a:lnTo>
                  <a:lnTo>
                    <a:pt x="493794" y="679559"/>
                  </a:lnTo>
                  <a:lnTo>
                    <a:pt x="481129" y="662129"/>
                  </a:lnTo>
                  <a:lnTo>
                    <a:pt x="468463" y="644699"/>
                  </a:lnTo>
                  <a:lnTo>
                    <a:pt x="455798" y="627269"/>
                  </a:lnTo>
                  <a:lnTo>
                    <a:pt x="443132" y="609838"/>
                  </a:lnTo>
                  <a:lnTo>
                    <a:pt x="430467" y="592408"/>
                  </a:lnTo>
                  <a:lnTo>
                    <a:pt x="417801" y="574978"/>
                  </a:lnTo>
                  <a:lnTo>
                    <a:pt x="405136" y="557548"/>
                  </a:lnTo>
                  <a:lnTo>
                    <a:pt x="392470" y="540117"/>
                  </a:lnTo>
                  <a:lnTo>
                    <a:pt x="379805" y="522687"/>
                  </a:lnTo>
                  <a:lnTo>
                    <a:pt x="367139" y="505257"/>
                  </a:lnTo>
                  <a:lnTo>
                    <a:pt x="354474" y="487827"/>
                  </a:lnTo>
                  <a:lnTo>
                    <a:pt x="341808" y="470397"/>
                  </a:lnTo>
                  <a:lnTo>
                    <a:pt x="329143" y="452966"/>
                  </a:lnTo>
                  <a:lnTo>
                    <a:pt x="316478" y="435536"/>
                  </a:lnTo>
                  <a:lnTo>
                    <a:pt x="303812" y="418106"/>
                  </a:lnTo>
                  <a:lnTo>
                    <a:pt x="291147" y="400676"/>
                  </a:lnTo>
                  <a:lnTo>
                    <a:pt x="278481" y="383246"/>
                  </a:lnTo>
                  <a:lnTo>
                    <a:pt x="265816" y="365815"/>
                  </a:lnTo>
                  <a:lnTo>
                    <a:pt x="253150" y="348385"/>
                  </a:lnTo>
                  <a:lnTo>
                    <a:pt x="240485" y="330955"/>
                  </a:lnTo>
                  <a:lnTo>
                    <a:pt x="227819" y="313525"/>
                  </a:lnTo>
                  <a:lnTo>
                    <a:pt x="215154" y="296094"/>
                  </a:lnTo>
                  <a:lnTo>
                    <a:pt x="202488" y="278664"/>
                  </a:lnTo>
                  <a:lnTo>
                    <a:pt x="189823" y="261234"/>
                  </a:lnTo>
                  <a:lnTo>
                    <a:pt x="177157" y="243804"/>
                  </a:lnTo>
                  <a:lnTo>
                    <a:pt x="164492" y="226374"/>
                  </a:lnTo>
                  <a:lnTo>
                    <a:pt x="151826" y="208943"/>
                  </a:lnTo>
                  <a:lnTo>
                    <a:pt x="139161" y="191513"/>
                  </a:lnTo>
                  <a:lnTo>
                    <a:pt x="126495" y="174083"/>
                  </a:lnTo>
                  <a:lnTo>
                    <a:pt x="113830" y="156653"/>
                  </a:lnTo>
                  <a:lnTo>
                    <a:pt x="101164" y="139223"/>
                  </a:lnTo>
                  <a:lnTo>
                    <a:pt x="88499" y="121792"/>
                  </a:lnTo>
                  <a:lnTo>
                    <a:pt x="75833" y="104362"/>
                  </a:lnTo>
                  <a:lnTo>
                    <a:pt x="63168" y="86932"/>
                  </a:lnTo>
                  <a:lnTo>
                    <a:pt x="50502" y="69502"/>
                  </a:lnTo>
                  <a:lnTo>
                    <a:pt x="37837" y="52071"/>
                  </a:lnTo>
                  <a:lnTo>
                    <a:pt x="25172" y="34641"/>
                  </a:lnTo>
                  <a:lnTo>
                    <a:pt x="12506" y="1721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3228219" y="3699252"/>
              <a:ext cx="131554" cy="143210"/>
            </a:xfrm>
            <a:custGeom>
              <a:avLst/>
              <a:pathLst>
                <a:path w="131554" h="143210">
                  <a:moveTo>
                    <a:pt x="131554" y="58561"/>
                  </a:moveTo>
                  <a:lnTo>
                    <a:pt x="0" y="0"/>
                  </a:lnTo>
                  <a:lnTo>
                    <a:pt x="15061" y="1432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3451597" y="2294471"/>
              <a:ext cx="1501612" cy="1646231"/>
            </a:xfrm>
            <a:custGeom>
              <a:avLst/>
              <a:pathLst>
                <a:path w="1501612" h="1646231">
                  <a:moveTo>
                    <a:pt x="1501612" y="1646231"/>
                  </a:moveTo>
                  <a:lnTo>
                    <a:pt x="1485709" y="1628797"/>
                  </a:lnTo>
                  <a:lnTo>
                    <a:pt x="1469806" y="1611362"/>
                  </a:lnTo>
                  <a:lnTo>
                    <a:pt x="1453903" y="1593927"/>
                  </a:lnTo>
                  <a:lnTo>
                    <a:pt x="1438000" y="1576493"/>
                  </a:lnTo>
                  <a:lnTo>
                    <a:pt x="1422097" y="1559058"/>
                  </a:lnTo>
                  <a:lnTo>
                    <a:pt x="1406194" y="1541624"/>
                  </a:lnTo>
                  <a:lnTo>
                    <a:pt x="1390291" y="1524189"/>
                  </a:lnTo>
                  <a:lnTo>
                    <a:pt x="1374388" y="1506755"/>
                  </a:lnTo>
                  <a:lnTo>
                    <a:pt x="1358485" y="1489320"/>
                  </a:lnTo>
                  <a:lnTo>
                    <a:pt x="1342582" y="1471885"/>
                  </a:lnTo>
                  <a:lnTo>
                    <a:pt x="1326679" y="1454451"/>
                  </a:lnTo>
                  <a:lnTo>
                    <a:pt x="1310776" y="1437016"/>
                  </a:lnTo>
                  <a:lnTo>
                    <a:pt x="1294873" y="1419582"/>
                  </a:lnTo>
                  <a:lnTo>
                    <a:pt x="1278970" y="1402147"/>
                  </a:lnTo>
                  <a:lnTo>
                    <a:pt x="1263067" y="1384712"/>
                  </a:lnTo>
                  <a:lnTo>
                    <a:pt x="1247164" y="1367278"/>
                  </a:lnTo>
                  <a:lnTo>
                    <a:pt x="1231261" y="1349843"/>
                  </a:lnTo>
                  <a:lnTo>
                    <a:pt x="1215359" y="1332409"/>
                  </a:lnTo>
                  <a:lnTo>
                    <a:pt x="1199456" y="1314974"/>
                  </a:lnTo>
                  <a:lnTo>
                    <a:pt x="1183553" y="1297540"/>
                  </a:lnTo>
                  <a:lnTo>
                    <a:pt x="1167650" y="1280105"/>
                  </a:lnTo>
                  <a:lnTo>
                    <a:pt x="1151747" y="1262670"/>
                  </a:lnTo>
                  <a:lnTo>
                    <a:pt x="1135844" y="1245236"/>
                  </a:lnTo>
                  <a:lnTo>
                    <a:pt x="1119941" y="1227801"/>
                  </a:lnTo>
                  <a:lnTo>
                    <a:pt x="1104038" y="1210367"/>
                  </a:lnTo>
                  <a:lnTo>
                    <a:pt x="1088135" y="1192932"/>
                  </a:lnTo>
                  <a:lnTo>
                    <a:pt x="1072232" y="1175497"/>
                  </a:lnTo>
                  <a:lnTo>
                    <a:pt x="1056329" y="1158063"/>
                  </a:lnTo>
                  <a:lnTo>
                    <a:pt x="1040426" y="1140628"/>
                  </a:lnTo>
                  <a:lnTo>
                    <a:pt x="1024523" y="1123194"/>
                  </a:lnTo>
                  <a:lnTo>
                    <a:pt x="1008620" y="1105759"/>
                  </a:lnTo>
                  <a:lnTo>
                    <a:pt x="992717" y="1088325"/>
                  </a:lnTo>
                  <a:lnTo>
                    <a:pt x="976814" y="1070890"/>
                  </a:lnTo>
                  <a:lnTo>
                    <a:pt x="960911" y="1053455"/>
                  </a:lnTo>
                  <a:lnTo>
                    <a:pt x="945008" y="1036021"/>
                  </a:lnTo>
                  <a:lnTo>
                    <a:pt x="929105" y="1018586"/>
                  </a:lnTo>
                  <a:lnTo>
                    <a:pt x="913202" y="1001152"/>
                  </a:lnTo>
                  <a:lnTo>
                    <a:pt x="897299" y="983717"/>
                  </a:lnTo>
                  <a:lnTo>
                    <a:pt x="881396" y="966282"/>
                  </a:lnTo>
                  <a:lnTo>
                    <a:pt x="865493" y="948848"/>
                  </a:lnTo>
                  <a:lnTo>
                    <a:pt x="849590" y="931413"/>
                  </a:lnTo>
                  <a:lnTo>
                    <a:pt x="833687" y="913979"/>
                  </a:lnTo>
                  <a:lnTo>
                    <a:pt x="817784" y="896544"/>
                  </a:lnTo>
                  <a:lnTo>
                    <a:pt x="801881" y="879110"/>
                  </a:lnTo>
                  <a:lnTo>
                    <a:pt x="785978" y="861675"/>
                  </a:lnTo>
                  <a:lnTo>
                    <a:pt x="770075" y="844240"/>
                  </a:lnTo>
                  <a:lnTo>
                    <a:pt x="754172" y="826806"/>
                  </a:lnTo>
                  <a:lnTo>
                    <a:pt x="738269" y="809371"/>
                  </a:lnTo>
                  <a:lnTo>
                    <a:pt x="722366" y="791937"/>
                  </a:lnTo>
                  <a:lnTo>
                    <a:pt x="706463" y="774502"/>
                  </a:lnTo>
                  <a:lnTo>
                    <a:pt x="690560" y="757068"/>
                  </a:lnTo>
                  <a:lnTo>
                    <a:pt x="674657" y="739633"/>
                  </a:lnTo>
                  <a:lnTo>
                    <a:pt x="658754" y="722198"/>
                  </a:lnTo>
                  <a:lnTo>
                    <a:pt x="642851" y="704764"/>
                  </a:lnTo>
                  <a:lnTo>
                    <a:pt x="626948" y="687329"/>
                  </a:lnTo>
                  <a:lnTo>
                    <a:pt x="611045" y="669895"/>
                  </a:lnTo>
                  <a:lnTo>
                    <a:pt x="595142" y="652460"/>
                  </a:lnTo>
                  <a:lnTo>
                    <a:pt x="579239" y="635025"/>
                  </a:lnTo>
                  <a:lnTo>
                    <a:pt x="563336" y="617591"/>
                  </a:lnTo>
                  <a:lnTo>
                    <a:pt x="547433" y="600156"/>
                  </a:lnTo>
                  <a:lnTo>
                    <a:pt x="531530" y="582722"/>
                  </a:lnTo>
                  <a:lnTo>
                    <a:pt x="515627" y="565287"/>
                  </a:lnTo>
                  <a:lnTo>
                    <a:pt x="499724" y="547853"/>
                  </a:lnTo>
                  <a:lnTo>
                    <a:pt x="483821" y="530418"/>
                  </a:lnTo>
                  <a:lnTo>
                    <a:pt x="467919" y="512983"/>
                  </a:lnTo>
                  <a:lnTo>
                    <a:pt x="452016" y="495549"/>
                  </a:lnTo>
                  <a:lnTo>
                    <a:pt x="436113" y="478114"/>
                  </a:lnTo>
                  <a:lnTo>
                    <a:pt x="420210" y="460680"/>
                  </a:lnTo>
                  <a:lnTo>
                    <a:pt x="404307" y="443245"/>
                  </a:lnTo>
                  <a:lnTo>
                    <a:pt x="388404" y="425810"/>
                  </a:lnTo>
                  <a:lnTo>
                    <a:pt x="372501" y="408376"/>
                  </a:lnTo>
                  <a:lnTo>
                    <a:pt x="356598" y="390941"/>
                  </a:lnTo>
                  <a:lnTo>
                    <a:pt x="340695" y="373507"/>
                  </a:lnTo>
                  <a:lnTo>
                    <a:pt x="324792" y="356072"/>
                  </a:lnTo>
                  <a:lnTo>
                    <a:pt x="308889" y="338638"/>
                  </a:lnTo>
                  <a:lnTo>
                    <a:pt x="292986" y="321203"/>
                  </a:lnTo>
                  <a:lnTo>
                    <a:pt x="277083" y="303768"/>
                  </a:lnTo>
                  <a:lnTo>
                    <a:pt x="261180" y="286334"/>
                  </a:lnTo>
                  <a:lnTo>
                    <a:pt x="245277" y="268899"/>
                  </a:lnTo>
                  <a:lnTo>
                    <a:pt x="229374" y="251465"/>
                  </a:lnTo>
                  <a:lnTo>
                    <a:pt x="213471" y="234030"/>
                  </a:lnTo>
                  <a:lnTo>
                    <a:pt x="197568" y="216596"/>
                  </a:lnTo>
                  <a:lnTo>
                    <a:pt x="181665" y="199161"/>
                  </a:lnTo>
                  <a:lnTo>
                    <a:pt x="165762" y="181726"/>
                  </a:lnTo>
                  <a:lnTo>
                    <a:pt x="149859" y="164292"/>
                  </a:lnTo>
                  <a:lnTo>
                    <a:pt x="133956" y="146857"/>
                  </a:lnTo>
                  <a:lnTo>
                    <a:pt x="118053" y="129423"/>
                  </a:lnTo>
                  <a:lnTo>
                    <a:pt x="102150" y="111988"/>
                  </a:lnTo>
                  <a:lnTo>
                    <a:pt x="86247" y="94553"/>
                  </a:lnTo>
                  <a:lnTo>
                    <a:pt x="70344" y="77119"/>
                  </a:lnTo>
                  <a:lnTo>
                    <a:pt x="54441" y="59684"/>
                  </a:lnTo>
                  <a:lnTo>
                    <a:pt x="38538" y="42250"/>
                  </a:lnTo>
                  <a:lnTo>
                    <a:pt x="22635" y="24815"/>
                  </a:lnTo>
                  <a:lnTo>
                    <a:pt x="6732" y="738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3451597" y="2294471"/>
              <a:ext cx="137236" cy="140657"/>
            </a:xfrm>
            <a:custGeom>
              <a:avLst/>
              <a:pathLst>
                <a:path w="137236" h="140657">
                  <a:moveTo>
                    <a:pt x="137236" y="43614"/>
                  </a:moveTo>
                  <a:lnTo>
                    <a:pt x="0" y="0"/>
                  </a:lnTo>
                  <a:lnTo>
                    <a:pt x="30847" y="1406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953210" y="3230024"/>
              <a:ext cx="519825" cy="710678"/>
            </a:xfrm>
            <a:custGeom>
              <a:avLst/>
              <a:pathLst>
                <a:path w="519825" h="710678">
                  <a:moveTo>
                    <a:pt x="0" y="710678"/>
                  </a:moveTo>
                  <a:lnTo>
                    <a:pt x="5894" y="702619"/>
                  </a:lnTo>
                  <a:lnTo>
                    <a:pt x="11789" y="694560"/>
                  </a:lnTo>
                  <a:lnTo>
                    <a:pt x="17684" y="686501"/>
                  </a:lnTo>
                  <a:lnTo>
                    <a:pt x="23579" y="678442"/>
                  </a:lnTo>
                  <a:lnTo>
                    <a:pt x="29474" y="670383"/>
                  </a:lnTo>
                  <a:lnTo>
                    <a:pt x="35368" y="662324"/>
                  </a:lnTo>
                  <a:lnTo>
                    <a:pt x="41263" y="654265"/>
                  </a:lnTo>
                  <a:lnTo>
                    <a:pt x="47158" y="646206"/>
                  </a:lnTo>
                  <a:lnTo>
                    <a:pt x="53053" y="638147"/>
                  </a:lnTo>
                  <a:lnTo>
                    <a:pt x="58948" y="630088"/>
                  </a:lnTo>
                  <a:lnTo>
                    <a:pt x="64842" y="622029"/>
                  </a:lnTo>
                  <a:lnTo>
                    <a:pt x="70737" y="613969"/>
                  </a:lnTo>
                  <a:lnTo>
                    <a:pt x="76632" y="605910"/>
                  </a:lnTo>
                  <a:lnTo>
                    <a:pt x="82527" y="597851"/>
                  </a:lnTo>
                  <a:lnTo>
                    <a:pt x="88422" y="589792"/>
                  </a:lnTo>
                  <a:lnTo>
                    <a:pt x="94316" y="581733"/>
                  </a:lnTo>
                  <a:lnTo>
                    <a:pt x="100211" y="573674"/>
                  </a:lnTo>
                  <a:lnTo>
                    <a:pt x="106106" y="565615"/>
                  </a:lnTo>
                  <a:lnTo>
                    <a:pt x="112001" y="557556"/>
                  </a:lnTo>
                  <a:lnTo>
                    <a:pt x="117896" y="549497"/>
                  </a:lnTo>
                  <a:lnTo>
                    <a:pt x="123790" y="541438"/>
                  </a:lnTo>
                  <a:lnTo>
                    <a:pt x="129685" y="533379"/>
                  </a:lnTo>
                  <a:lnTo>
                    <a:pt x="135580" y="525320"/>
                  </a:lnTo>
                  <a:lnTo>
                    <a:pt x="141475" y="517261"/>
                  </a:lnTo>
                  <a:lnTo>
                    <a:pt x="147370" y="509201"/>
                  </a:lnTo>
                  <a:lnTo>
                    <a:pt x="153265" y="501142"/>
                  </a:lnTo>
                  <a:lnTo>
                    <a:pt x="159159" y="493083"/>
                  </a:lnTo>
                  <a:lnTo>
                    <a:pt x="165054" y="485024"/>
                  </a:lnTo>
                  <a:lnTo>
                    <a:pt x="170949" y="476965"/>
                  </a:lnTo>
                  <a:lnTo>
                    <a:pt x="176844" y="468906"/>
                  </a:lnTo>
                  <a:lnTo>
                    <a:pt x="182739" y="460847"/>
                  </a:lnTo>
                  <a:lnTo>
                    <a:pt x="188633" y="452788"/>
                  </a:lnTo>
                  <a:lnTo>
                    <a:pt x="194528" y="444729"/>
                  </a:lnTo>
                  <a:lnTo>
                    <a:pt x="200423" y="436670"/>
                  </a:lnTo>
                  <a:lnTo>
                    <a:pt x="206318" y="428611"/>
                  </a:lnTo>
                  <a:lnTo>
                    <a:pt x="212213" y="420552"/>
                  </a:lnTo>
                  <a:lnTo>
                    <a:pt x="218107" y="412492"/>
                  </a:lnTo>
                  <a:lnTo>
                    <a:pt x="224002" y="404433"/>
                  </a:lnTo>
                  <a:lnTo>
                    <a:pt x="229897" y="396374"/>
                  </a:lnTo>
                  <a:lnTo>
                    <a:pt x="235792" y="388315"/>
                  </a:lnTo>
                  <a:lnTo>
                    <a:pt x="241687" y="380256"/>
                  </a:lnTo>
                  <a:lnTo>
                    <a:pt x="247581" y="372197"/>
                  </a:lnTo>
                  <a:lnTo>
                    <a:pt x="253476" y="364138"/>
                  </a:lnTo>
                  <a:lnTo>
                    <a:pt x="259371" y="356079"/>
                  </a:lnTo>
                  <a:lnTo>
                    <a:pt x="265266" y="348020"/>
                  </a:lnTo>
                  <a:lnTo>
                    <a:pt x="271161" y="339961"/>
                  </a:lnTo>
                  <a:lnTo>
                    <a:pt x="277056" y="331902"/>
                  </a:lnTo>
                  <a:lnTo>
                    <a:pt x="282950" y="323843"/>
                  </a:lnTo>
                  <a:lnTo>
                    <a:pt x="288845" y="315784"/>
                  </a:lnTo>
                  <a:lnTo>
                    <a:pt x="294740" y="307724"/>
                  </a:lnTo>
                  <a:lnTo>
                    <a:pt x="300635" y="299665"/>
                  </a:lnTo>
                  <a:lnTo>
                    <a:pt x="306530" y="291606"/>
                  </a:lnTo>
                  <a:lnTo>
                    <a:pt x="312424" y="283547"/>
                  </a:lnTo>
                  <a:lnTo>
                    <a:pt x="318319" y="275488"/>
                  </a:lnTo>
                  <a:lnTo>
                    <a:pt x="324214" y="267429"/>
                  </a:lnTo>
                  <a:lnTo>
                    <a:pt x="330109" y="259370"/>
                  </a:lnTo>
                  <a:lnTo>
                    <a:pt x="336004" y="251311"/>
                  </a:lnTo>
                  <a:lnTo>
                    <a:pt x="341898" y="243252"/>
                  </a:lnTo>
                  <a:lnTo>
                    <a:pt x="347793" y="235193"/>
                  </a:lnTo>
                  <a:lnTo>
                    <a:pt x="353688" y="227134"/>
                  </a:lnTo>
                  <a:lnTo>
                    <a:pt x="359583" y="219075"/>
                  </a:lnTo>
                  <a:lnTo>
                    <a:pt x="365478" y="211015"/>
                  </a:lnTo>
                  <a:lnTo>
                    <a:pt x="371372" y="202956"/>
                  </a:lnTo>
                  <a:lnTo>
                    <a:pt x="377267" y="194897"/>
                  </a:lnTo>
                  <a:lnTo>
                    <a:pt x="383162" y="186838"/>
                  </a:lnTo>
                  <a:lnTo>
                    <a:pt x="389057" y="178779"/>
                  </a:lnTo>
                  <a:lnTo>
                    <a:pt x="394952" y="170720"/>
                  </a:lnTo>
                  <a:lnTo>
                    <a:pt x="400847" y="162661"/>
                  </a:lnTo>
                  <a:lnTo>
                    <a:pt x="406741" y="154602"/>
                  </a:lnTo>
                  <a:lnTo>
                    <a:pt x="412636" y="146543"/>
                  </a:lnTo>
                  <a:lnTo>
                    <a:pt x="418531" y="138484"/>
                  </a:lnTo>
                  <a:lnTo>
                    <a:pt x="424426" y="130425"/>
                  </a:lnTo>
                  <a:lnTo>
                    <a:pt x="430321" y="122366"/>
                  </a:lnTo>
                  <a:lnTo>
                    <a:pt x="436215" y="114307"/>
                  </a:lnTo>
                  <a:lnTo>
                    <a:pt x="442110" y="106247"/>
                  </a:lnTo>
                  <a:lnTo>
                    <a:pt x="448005" y="98188"/>
                  </a:lnTo>
                  <a:lnTo>
                    <a:pt x="453900" y="90129"/>
                  </a:lnTo>
                  <a:lnTo>
                    <a:pt x="459795" y="82070"/>
                  </a:lnTo>
                  <a:lnTo>
                    <a:pt x="465689" y="74011"/>
                  </a:lnTo>
                  <a:lnTo>
                    <a:pt x="471584" y="65952"/>
                  </a:lnTo>
                  <a:lnTo>
                    <a:pt x="477479" y="57893"/>
                  </a:lnTo>
                  <a:lnTo>
                    <a:pt x="483374" y="49834"/>
                  </a:lnTo>
                  <a:lnTo>
                    <a:pt x="489269" y="41775"/>
                  </a:lnTo>
                  <a:lnTo>
                    <a:pt x="495163" y="33716"/>
                  </a:lnTo>
                  <a:lnTo>
                    <a:pt x="501058" y="25657"/>
                  </a:lnTo>
                  <a:lnTo>
                    <a:pt x="506953" y="17598"/>
                  </a:lnTo>
                  <a:lnTo>
                    <a:pt x="512848" y="9538"/>
                  </a:lnTo>
                  <a:lnTo>
                    <a:pt x="518743" y="1479"/>
                  </a:lnTo>
                  <a:lnTo>
                    <a:pt x="5198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5341298" y="3230024"/>
              <a:ext cx="131737" cy="143162"/>
            </a:xfrm>
            <a:custGeom>
              <a:avLst/>
              <a:pathLst>
                <a:path w="131737" h="143162">
                  <a:moveTo>
                    <a:pt x="116226" y="143162"/>
                  </a:moveTo>
                  <a:lnTo>
                    <a:pt x="131737" y="0"/>
                  </a:lnTo>
                  <a:lnTo>
                    <a:pt x="0" y="581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953210" y="3940703"/>
              <a:ext cx="941797" cy="970537"/>
            </a:xfrm>
            <a:custGeom>
              <a:avLst/>
              <a:pathLst>
                <a:path w="941797" h="970537">
                  <a:moveTo>
                    <a:pt x="0" y="0"/>
                  </a:moveTo>
                  <a:lnTo>
                    <a:pt x="10272" y="10586"/>
                  </a:lnTo>
                  <a:lnTo>
                    <a:pt x="20545" y="21172"/>
                  </a:lnTo>
                  <a:lnTo>
                    <a:pt x="30818" y="31758"/>
                  </a:lnTo>
                  <a:lnTo>
                    <a:pt x="41091" y="42345"/>
                  </a:lnTo>
                  <a:lnTo>
                    <a:pt x="51364" y="52931"/>
                  </a:lnTo>
                  <a:lnTo>
                    <a:pt x="61636" y="63517"/>
                  </a:lnTo>
                  <a:lnTo>
                    <a:pt x="71909" y="74104"/>
                  </a:lnTo>
                  <a:lnTo>
                    <a:pt x="82182" y="84690"/>
                  </a:lnTo>
                  <a:lnTo>
                    <a:pt x="92455" y="95276"/>
                  </a:lnTo>
                  <a:lnTo>
                    <a:pt x="102728" y="105863"/>
                  </a:lnTo>
                  <a:lnTo>
                    <a:pt x="113000" y="116449"/>
                  </a:lnTo>
                  <a:lnTo>
                    <a:pt x="123273" y="127035"/>
                  </a:lnTo>
                  <a:lnTo>
                    <a:pt x="133546" y="137621"/>
                  </a:lnTo>
                  <a:lnTo>
                    <a:pt x="143819" y="148208"/>
                  </a:lnTo>
                  <a:lnTo>
                    <a:pt x="154092" y="158794"/>
                  </a:lnTo>
                  <a:lnTo>
                    <a:pt x="164365" y="169380"/>
                  </a:lnTo>
                  <a:lnTo>
                    <a:pt x="174637" y="179967"/>
                  </a:lnTo>
                  <a:lnTo>
                    <a:pt x="184910" y="190553"/>
                  </a:lnTo>
                  <a:lnTo>
                    <a:pt x="195183" y="201139"/>
                  </a:lnTo>
                  <a:lnTo>
                    <a:pt x="205456" y="211726"/>
                  </a:lnTo>
                  <a:lnTo>
                    <a:pt x="215729" y="222312"/>
                  </a:lnTo>
                  <a:lnTo>
                    <a:pt x="226001" y="232898"/>
                  </a:lnTo>
                  <a:lnTo>
                    <a:pt x="236274" y="243485"/>
                  </a:lnTo>
                  <a:lnTo>
                    <a:pt x="246547" y="254071"/>
                  </a:lnTo>
                  <a:lnTo>
                    <a:pt x="256820" y="264657"/>
                  </a:lnTo>
                  <a:lnTo>
                    <a:pt x="267093" y="275243"/>
                  </a:lnTo>
                  <a:lnTo>
                    <a:pt x="277365" y="285830"/>
                  </a:lnTo>
                  <a:lnTo>
                    <a:pt x="287638" y="296416"/>
                  </a:lnTo>
                  <a:lnTo>
                    <a:pt x="297911" y="307002"/>
                  </a:lnTo>
                  <a:lnTo>
                    <a:pt x="308184" y="317589"/>
                  </a:lnTo>
                  <a:lnTo>
                    <a:pt x="318457" y="328175"/>
                  </a:lnTo>
                  <a:lnTo>
                    <a:pt x="328730" y="338761"/>
                  </a:lnTo>
                  <a:lnTo>
                    <a:pt x="339002" y="349348"/>
                  </a:lnTo>
                  <a:lnTo>
                    <a:pt x="349275" y="359934"/>
                  </a:lnTo>
                  <a:lnTo>
                    <a:pt x="359548" y="370520"/>
                  </a:lnTo>
                  <a:lnTo>
                    <a:pt x="369821" y="381107"/>
                  </a:lnTo>
                  <a:lnTo>
                    <a:pt x="380094" y="391693"/>
                  </a:lnTo>
                  <a:lnTo>
                    <a:pt x="390366" y="402279"/>
                  </a:lnTo>
                  <a:lnTo>
                    <a:pt x="400639" y="412865"/>
                  </a:lnTo>
                  <a:lnTo>
                    <a:pt x="410912" y="423452"/>
                  </a:lnTo>
                  <a:lnTo>
                    <a:pt x="421185" y="434038"/>
                  </a:lnTo>
                  <a:lnTo>
                    <a:pt x="431458" y="444624"/>
                  </a:lnTo>
                  <a:lnTo>
                    <a:pt x="441730" y="455211"/>
                  </a:lnTo>
                  <a:lnTo>
                    <a:pt x="452003" y="465797"/>
                  </a:lnTo>
                  <a:lnTo>
                    <a:pt x="462276" y="476383"/>
                  </a:lnTo>
                  <a:lnTo>
                    <a:pt x="472549" y="486970"/>
                  </a:lnTo>
                  <a:lnTo>
                    <a:pt x="482822" y="497556"/>
                  </a:lnTo>
                  <a:lnTo>
                    <a:pt x="493095" y="508142"/>
                  </a:lnTo>
                  <a:lnTo>
                    <a:pt x="503367" y="518729"/>
                  </a:lnTo>
                  <a:lnTo>
                    <a:pt x="513640" y="529315"/>
                  </a:lnTo>
                  <a:lnTo>
                    <a:pt x="523913" y="539901"/>
                  </a:lnTo>
                  <a:lnTo>
                    <a:pt x="534186" y="550487"/>
                  </a:lnTo>
                  <a:lnTo>
                    <a:pt x="544459" y="561074"/>
                  </a:lnTo>
                  <a:lnTo>
                    <a:pt x="554731" y="571660"/>
                  </a:lnTo>
                  <a:lnTo>
                    <a:pt x="565004" y="582246"/>
                  </a:lnTo>
                  <a:lnTo>
                    <a:pt x="575277" y="592833"/>
                  </a:lnTo>
                  <a:lnTo>
                    <a:pt x="585550" y="603419"/>
                  </a:lnTo>
                  <a:lnTo>
                    <a:pt x="595823" y="614005"/>
                  </a:lnTo>
                  <a:lnTo>
                    <a:pt x="606095" y="624592"/>
                  </a:lnTo>
                  <a:lnTo>
                    <a:pt x="616368" y="635178"/>
                  </a:lnTo>
                  <a:lnTo>
                    <a:pt x="626641" y="645764"/>
                  </a:lnTo>
                  <a:lnTo>
                    <a:pt x="636914" y="656351"/>
                  </a:lnTo>
                  <a:lnTo>
                    <a:pt x="647187" y="666937"/>
                  </a:lnTo>
                  <a:lnTo>
                    <a:pt x="657460" y="677523"/>
                  </a:lnTo>
                  <a:lnTo>
                    <a:pt x="667732" y="688109"/>
                  </a:lnTo>
                  <a:lnTo>
                    <a:pt x="678005" y="698696"/>
                  </a:lnTo>
                  <a:lnTo>
                    <a:pt x="688278" y="709282"/>
                  </a:lnTo>
                  <a:lnTo>
                    <a:pt x="698551" y="719868"/>
                  </a:lnTo>
                  <a:lnTo>
                    <a:pt x="708824" y="730455"/>
                  </a:lnTo>
                  <a:lnTo>
                    <a:pt x="719096" y="741041"/>
                  </a:lnTo>
                  <a:lnTo>
                    <a:pt x="729369" y="751627"/>
                  </a:lnTo>
                  <a:lnTo>
                    <a:pt x="739642" y="762214"/>
                  </a:lnTo>
                  <a:lnTo>
                    <a:pt x="749915" y="772800"/>
                  </a:lnTo>
                  <a:lnTo>
                    <a:pt x="760188" y="783386"/>
                  </a:lnTo>
                  <a:lnTo>
                    <a:pt x="770460" y="793973"/>
                  </a:lnTo>
                  <a:lnTo>
                    <a:pt x="780733" y="804559"/>
                  </a:lnTo>
                  <a:lnTo>
                    <a:pt x="791006" y="815145"/>
                  </a:lnTo>
                  <a:lnTo>
                    <a:pt x="801279" y="825731"/>
                  </a:lnTo>
                  <a:lnTo>
                    <a:pt x="811552" y="836318"/>
                  </a:lnTo>
                  <a:lnTo>
                    <a:pt x="821825" y="846904"/>
                  </a:lnTo>
                  <a:lnTo>
                    <a:pt x="832097" y="857490"/>
                  </a:lnTo>
                  <a:lnTo>
                    <a:pt x="842370" y="868077"/>
                  </a:lnTo>
                  <a:lnTo>
                    <a:pt x="852643" y="878663"/>
                  </a:lnTo>
                  <a:lnTo>
                    <a:pt x="862916" y="889249"/>
                  </a:lnTo>
                  <a:lnTo>
                    <a:pt x="873189" y="899836"/>
                  </a:lnTo>
                  <a:lnTo>
                    <a:pt x="883461" y="910422"/>
                  </a:lnTo>
                  <a:lnTo>
                    <a:pt x="893734" y="921008"/>
                  </a:lnTo>
                  <a:lnTo>
                    <a:pt x="904007" y="931594"/>
                  </a:lnTo>
                  <a:lnTo>
                    <a:pt x="914280" y="942181"/>
                  </a:lnTo>
                  <a:lnTo>
                    <a:pt x="924553" y="952767"/>
                  </a:lnTo>
                  <a:lnTo>
                    <a:pt x="934825" y="963353"/>
                  </a:lnTo>
                  <a:lnTo>
                    <a:pt x="941797" y="9705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5756490" y="4771603"/>
              <a:ext cx="138517" cy="139637"/>
            </a:xfrm>
            <a:custGeom>
              <a:avLst/>
              <a:pathLst>
                <a:path w="138517" h="139637">
                  <a:moveTo>
                    <a:pt x="0" y="100281"/>
                  </a:moveTo>
                  <a:lnTo>
                    <a:pt x="138517" y="139637"/>
                  </a:lnTo>
                  <a:lnTo>
                    <a:pt x="1033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4818799" y="3940703"/>
              <a:ext cx="134411" cy="815935"/>
            </a:xfrm>
            <a:custGeom>
              <a:avLst/>
              <a:pathLst>
                <a:path w="134411" h="815935">
                  <a:moveTo>
                    <a:pt x="134411" y="0"/>
                  </a:moveTo>
                  <a:lnTo>
                    <a:pt x="132876" y="9318"/>
                  </a:lnTo>
                  <a:lnTo>
                    <a:pt x="131341" y="18636"/>
                  </a:lnTo>
                  <a:lnTo>
                    <a:pt x="129806" y="27954"/>
                  </a:lnTo>
                  <a:lnTo>
                    <a:pt x="128271" y="37272"/>
                  </a:lnTo>
                  <a:lnTo>
                    <a:pt x="126736" y="46590"/>
                  </a:lnTo>
                  <a:lnTo>
                    <a:pt x="125201" y="55909"/>
                  </a:lnTo>
                  <a:lnTo>
                    <a:pt x="123666" y="65227"/>
                  </a:lnTo>
                  <a:lnTo>
                    <a:pt x="122131" y="74545"/>
                  </a:lnTo>
                  <a:lnTo>
                    <a:pt x="120596" y="83863"/>
                  </a:lnTo>
                  <a:lnTo>
                    <a:pt x="119061" y="93181"/>
                  </a:lnTo>
                  <a:lnTo>
                    <a:pt x="117526" y="102499"/>
                  </a:lnTo>
                  <a:lnTo>
                    <a:pt x="115991" y="111818"/>
                  </a:lnTo>
                  <a:lnTo>
                    <a:pt x="114456" y="121136"/>
                  </a:lnTo>
                  <a:lnTo>
                    <a:pt x="112921" y="130454"/>
                  </a:lnTo>
                  <a:lnTo>
                    <a:pt x="111386" y="139772"/>
                  </a:lnTo>
                  <a:lnTo>
                    <a:pt x="109851" y="149090"/>
                  </a:lnTo>
                  <a:lnTo>
                    <a:pt x="108316" y="158408"/>
                  </a:lnTo>
                  <a:lnTo>
                    <a:pt x="106781" y="167727"/>
                  </a:lnTo>
                  <a:lnTo>
                    <a:pt x="105246" y="177045"/>
                  </a:lnTo>
                  <a:lnTo>
                    <a:pt x="103711" y="186363"/>
                  </a:lnTo>
                  <a:lnTo>
                    <a:pt x="102176" y="195681"/>
                  </a:lnTo>
                  <a:lnTo>
                    <a:pt x="100641" y="204999"/>
                  </a:lnTo>
                  <a:lnTo>
                    <a:pt x="99106" y="214317"/>
                  </a:lnTo>
                  <a:lnTo>
                    <a:pt x="97571" y="223636"/>
                  </a:lnTo>
                  <a:lnTo>
                    <a:pt x="96036" y="232954"/>
                  </a:lnTo>
                  <a:lnTo>
                    <a:pt x="94501" y="242272"/>
                  </a:lnTo>
                  <a:lnTo>
                    <a:pt x="92966" y="251590"/>
                  </a:lnTo>
                  <a:lnTo>
                    <a:pt x="91431" y="260908"/>
                  </a:lnTo>
                  <a:lnTo>
                    <a:pt x="89896" y="270226"/>
                  </a:lnTo>
                  <a:lnTo>
                    <a:pt x="88361" y="279545"/>
                  </a:lnTo>
                  <a:lnTo>
                    <a:pt x="86826" y="288863"/>
                  </a:lnTo>
                  <a:lnTo>
                    <a:pt x="85291" y="298181"/>
                  </a:lnTo>
                  <a:lnTo>
                    <a:pt x="83756" y="307499"/>
                  </a:lnTo>
                  <a:lnTo>
                    <a:pt x="82221" y="316817"/>
                  </a:lnTo>
                  <a:lnTo>
                    <a:pt x="80686" y="326135"/>
                  </a:lnTo>
                  <a:lnTo>
                    <a:pt x="79151" y="335454"/>
                  </a:lnTo>
                  <a:lnTo>
                    <a:pt x="77616" y="344772"/>
                  </a:lnTo>
                  <a:lnTo>
                    <a:pt x="76081" y="354090"/>
                  </a:lnTo>
                  <a:lnTo>
                    <a:pt x="74545" y="363408"/>
                  </a:lnTo>
                  <a:lnTo>
                    <a:pt x="73010" y="372726"/>
                  </a:lnTo>
                  <a:lnTo>
                    <a:pt x="71475" y="382045"/>
                  </a:lnTo>
                  <a:lnTo>
                    <a:pt x="69940" y="391363"/>
                  </a:lnTo>
                  <a:lnTo>
                    <a:pt x="68405" y="400681"/>
                  </a:lnTo>
                  <a:lnTo>
                    <a:pt x="66870" y="409999"/>
                  </a:lnTo>
                  <a:lnTo>
                    <a:pt x="65335" y="419317"/>
                  </a:lnTo>
                  <a:lnTo>
                    <a:pt x="63800" y="428635"/>
                  </a:lnTo>
                  <a:lnTo>
                    <a:pt x="62265" y="437954"/>
                  </a:lnTo>
                  <a:lnTo>
                    <a:pt x="60730" y="447272"/>
                  </a:lnTo>
                  <a:lnTo>
                    <a:pt x="59195" y="456590"/>
                  </a:lnTo>
                  <a:lnTo>
                    <a:pt x="57660" y="465908"/>
                  </a:lnTo>
                  <a:lnTo>
                    <a:pt x="56125" y="475226"/>
                  </a:lnTo>
                  <a:lnTo>
                    <a:pt x="54590" y="484544"/>
                  </a:lnTo>
                  <a:lnTo>
                    <a:pt x="53055" y="493863"/>
                  </a:lnTo>
                  <a:lnTo>
                    <a:pt x="51520" y="503181"/>
                  </a:lnTo>
                  <a:lnTo>
                    <a:pt x="49985" y="512499"/>
                  </a:lnTo>
                  <a:lnTo>
                    <a:pt x="48450" y="521817"/>
                  </a:lnTo>
                  <a:lnTo>
                    <a:pt x="46915" y="531135"/>
                  </a:lnTo>
                  <a:lnTo>
                    <a:pt x="45380" y="540453"/>
                  </a:lnTo>
                  <a:lnTo>
                    <a:pt x="43845" y="549772"/>
                  </a:lnTo>
                  <a:lnTo>
                    <a:pt x="42310" y="559090"/>
                  </a:lnTo>
                  <a:lnTo>
                    <a:pt x="40775" y="568408"/>
                  </a:lnTo>
                  <a:lnTo>
                    <a:pt x="39240" y="577726"/>
                  </a:lnTo>
                  <a:lnTo>
                    <a:pt x="37705" y="587044"/>
                  </a:lnTo>
                  <a:lnTo>
                    <a:pt x="36170" y="596362"/>
                  </a:lnTo>
                  <a:lnTo>
                    <a:pt x="34635" y="605681"/>
                  </a:lnTo>
                  <a:lnTo>
                    <a:pt x="33100" y="614999"/>
                  </a:lnTo>
                  <a:lnTo>
                    <a:pt x="31565" y="624317"/>
                  </a:lnTo>
                  <a:lnTo>
                    <a:pt x="30030" y="633635"/>
                  </a:lnTo>
                  <a:lnTo>
                    <a:pt x="28495" y="642953"/>
                  </a:lnTo>
                  <a:lnTo>
                    <a:pt x="26960" y="652271"/>
                  </a:lnTo>
                  <a:lnTo>
                    <a:pt x="25425" y="661590"/>
                  </a:lnTo>
                  <a:lnTo>
                    <a:pt x="23890" y="670908"/>
                  </a:lnTo>
                  <a:lnTo>
                    <a:pt x="22355" y="680226"/>
                  </a:lnTo>
                  <a:lnTo>
                    <a:pt x="20820" y="689544"/>
                  </a:lnTo>
                  <a:lnTo>
                    <a:pt x="19285" y="698862"/>
                  </a:lnTo>
                  <a:lnTo>
                    <a:pt x="17750" y="708181"/>
                  </a:lnTo>
                  <a:lnTo>
                    <a:pt x="16215" y="717499"/>
                  </a:lnTo>
                  <a:lnTo>
                    <a:pt x="14680" y="726817"/>
                  </a:lnTo>
                  <a:lnTo>
                    <a:pt x="13145" y="736135"/>
                  </a:lnTo>
                  <a:lnTo>
                    <a:pt x="11610" y="745453"/>
                  </a:lnTo>
                  <a:lnTo>
                    <a:pt x="10075" y="754771"/>
                  </a:lnTo>
                  <a:lnTo>
                    <a:pt x="8540" y="764090"/>
                  </a:lnTo>
                  <a:lnTo>
                    <a:pt x="7005" y="773408"/>
                  </a:lnTo>
                  <a:lnTo>
                    <a:pt x="5470" y="782726"/>
                  </a:lnTo>
                  <a:lnTo>
                    <a:pt x="3935" y="792044"/>
                  </a:lnTo>
                  <a:lnTo>
                    <a:pt x="2400" y="801362"/>
                  </a:lnTo>
                  <a:lnTo>
                    <a:pt x="865" y="810680"/>
                  </a:lnTo>
                  <a:lnTo>
                    <a:pt x="0" y="8159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4768026" y="4621886"/>
              <a:ext cx="142085" cy="134752"/>
            </a:xfrm>
            <a:custGeom>
              <a:avLst/>
              <a:pathLst>
                <a:path w="142085" h="134752">
                  <a:moveTo>
                    <a:pt x="0" y="0"/>
                  </a:moveTo>
                  <a:lnTo>
                    <a:pt x="50772" y="134752"/>
                  </a:lnTo>
                  <a:lnTo>
                    <a:pt x="142085" y="2340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2462637" y="3158509"/>
              <a:ext cx="2490572" cy="782193"/>
            </a:xfrm>
            <a:custGeom>
              <a:avLst/>
              <a:pathLst>
                <a:path w="2490572" h="782193">
                  <a:moveTo>
                    <a:pt x="2490572" y="782193"/>
                  </a:moveTo>
                  <a:lnTo>
                    <a:pt x="2464374" y="773965"/>
                  </a:lnTo>
                  <a:lnTo>
                    <a:pt x="2438176" y="765737"/>
                  </a:lnTo>
                  <a:lnTo>
                    <a:pt x="2411978" y="757509"/>
                  </a:lnTo>
                  <a:lnTo>
                    <a:pt x="2385780" y="749282"/>
                  </a:lnTo>
                  <a:lnTo>
                    <a:pt x="2359582" y="741054"/>
                  </a:lnTo>
                  <a:lnTo>
                    <a:pt x="2333384" y="732826"/>
                  </a:lnTo>
                  <a:lnTo>
                    <a:pt x="2307186" y="724598"/>
                  </a:lnTo>
                  <a:lnTo>
                    <a:pt x="2280988" y="716370"/>
                  </a:lnTo>
                  <a:lnTo>
                    <a:pt x="2254790" y="708143"/>
                  </a:lnTo>
                  <a:lnTo>
                    <a:pt x="2228592" y="699915"/>
                  </a:lnTo>
                  <a:lnTo>
                    <a:pt x="2202393" y="691687"/>
                  </a:lnTo>
                  <a:lnTo>
                    <a:pt x="2176195" y="683459"/>
                  </a:lnTo>
                  <a:lnTo>
                    <a:pt x="2149997" y="675231"/>
                  </a:lnTo>
                  <a:lnTo>
                    <a:pt x="2123799" y="667003"/>
                  </a:lnTo>
                  <a:lnTo>
                    <a:pt x="2097601" y="658776"/>
                  </a:lnTo>
                  <a:lnTo>
                    <a:pt x="2071403" y="650548"/>
                  </a:lnTo>
                  <a:lnTo>
                    <a:pt x="2045205" y="642320"/>
                  </a:lnTo>
                  <a:lnTo>
                    <a:pt x="2019007" y="634092"/>
                  </a:lnTo>
                  <a:lnTo>
                    <a:pt x="1992809" y="625864"/>
                  </a:lnTo>
                  <a:lnTo>
                    <a:pt x="1966611" y="617637"/>
                  </a:lnTo>
                  <a:lnTo>
                    <a:pt x="1940413" y="609409"/>
                  </a:lnTo>
                  <a:lnTo>
                    <a:pt x="1914214" y="601181"/>
                  </a:lnTo>
                  <a:lnTo>
                    <a:pt x="1888016" y="592953"/>
                  </a:lnTo>
                  <a:lnTo>
                    <a:pt x="1861818" y="584725"/>
                  </a:lnTo>
                  <a:lnTo>
                    <a:pt x="1835620" y="576497"/>
                  </a:lnTo>
                  <a:lnTo>
                    <a:pt x="1809422" y="568270"/>
                  </a:lnTo>
                  <a:lnTo>
                    <a:pt x="1783224" y="560042"/>
                  </a:lnTo>
                  <a:lnTo>
                    <a:pt x="1757026" y="551814"/>
                  </a:lnTo>
                  <a:lnTo>
                    <a:pt x="1730828" y="543586"/>
                  </a:lnTo>
                  <a:lnTo>
                    <a:pt x="1704630" y="535358"/>
                  </a:lnTo>
                  <a:lnTo>
                    <a:pt x="1678432" y="527131"/>
                  </a:lnTo>
                  <a:lnTo>
                    <a:pt x="1652234" y="518903"/>
                  </a:lnTo>
                  <a:lnTo>
                    <a:pt x="1626036" y="510675"/>
                  </a:lnTo>
                  <a:lnTo>
                    <a:pt x="1599837" y="502447"/>
                  </a:lnTo>
                  <a:lnTo>
                    <a:pt x="1573639" y="494219"/>
                  </a:lnTo>
                  <a:lnTo>
                    <a:pt x="1547441" y="485992"/>
                  </a:lnTo>
                  <a:lnTo>
                    <a:pt x="1521243" y="477764"/>
                  </a:lnTo>
                  <a:lnTo>
                    <a:pt x="1495045" y="469536"/>
                  </a:lnTo>
                  <a:lnTo>
                    <a:pt x="1468847" y="461308"/>
                  </a:lnTo>
                  <a:lnTo>
                    <a:pt x="1442649" y="453080"/>
                  </a:lnTo>
                  <a:lnTo>
                    <a:pt x="1416451" y="444852"/>
                  </a:lnTo>
                  <a:lnTo>
                    <a:pt x="1390253" y="436625"/>
                  </a:lnTo>
                  <a:lnTo>
                    <a:pt x="1364055" y="428397"/>
                  </a:lnTo>
                  <a:lnTo>
                    <a:pt x="1337857" y="420169"/>
                  </a:lnTo>
                  <a:lnTo>
                    <a:pt x="1311658" y="411941"/>
                  </a:lnTo>
                  <a:lnTo>
                    <a:pt x="1285460" y="403713"/>
                  </a:lnTo>
                  <a:lnTo>
                    <a:pt x="1259262" y="395486"/>
                  </a:lnTo>
                  <a:lnTo>
                    <a:pt x="1233064" y="387258"/>
                  </a:lnTo>
                  <a:lnTo>
                    <a:pt x="1206866" y="379030"/>
                  </a:lnTo>
                  <a:lnTo>
                    <a:pt x="1180668" y="370802"/>
                  </a:lnTo>
                  <a:lnTo>
                    <a:pt x="1154470" y="362574"/>
                  </a:lnTo>
                  <a:lnTo>
                    <a:pt x="1128272" y="354347"/>
                  </a:lnTo>
                  <a:lnTo>
                    <a:pt x="1102074" y="346119"/>
                  </a:lnTo>
                  <a:lnTo>
                    <a:pt x="1075876" y="337891"/>
                  </a:lnTo>
                  <a:lnTo>
                    <a:pt x="1049678" y="329663"/>
                  </a:lnTo>
                  <a:lnTo>
                    <a:pt x="1023479" y="321435"/>
                  </a:lnTo>
                  <a:lnTo>
                    <a:pt x="997281" y="313207"/>
                  </a:lnTo>
                  <a:lnTo>
                    <a:pt x="971083" y="304980"/>
                  </a:lnTo>
                  <a:lnTo>
                    <a:pt x="944885" y="296752"/>
                  </a:lnTo>
                  <a:lnTo>
                    <a:pt x="918687" y="288524"/>
                  </a:lnTo>
                  <a:lnTo>
                    <a:pt x="892489" y="280296"/>
                  </a:lnTo>
                  <a:lnTo>
                    <a:pt x="866291" y="272068"/>
                  </a:lnTo>
                  <a:lnTo>
                    <a:pt x="840093" y="263841"/>
                  </a:lnTo>
                  <a:lnTo>
                    <a:pt x="813895" y="255613"/>
                  </a:lnTo>
                  <a:lnTo>
                    <a:pt x="787697" y="247385"/>
                  </a:lnTo>
                  <a:lnTo>
                    <a:pt x="761499" y="239157"/>
                  </a:lnTo>
                  <a:lnTo>
                    <a:pt x="735300" y="230929"/>
                  </a:lnTo>
                  <a:lnTo>
                    <a:pt x="709102" y="222701"/>
                  </a:lnTo>
                  <a:lnTo>
                    <a:pt x="682904" y="214474"/>
                  </a:lnTo>
                  <a:lnTo>
                    <a:pt x="656706" y="206246"/>
                  </a:lnTo>
                  <a:lnTo>
                    <a:pt x="630508" y="198018"/>
                  </a:lnTo>
                  <a:lnTo>
                    <a:pt x="604310" y="189790"/>
                  </a:lnTo>
                  <a:lnTo>
                    <a:pt x="578112" y="181562"/>
                  </a:lnTo>
                  <a:lnTo>
                    <a:pt x="551914" y="173335"/>
                  </a:lnTo>
                  <a:lnTo>
                    <a:pt x="525716" y="165107"/>
                  </a:lnTo>
                  <a:lnTo>
                    <a:pt x="499518" y="156879"/>
                  </a:lnTo>
                  <a:lnTo>
                    <a:pt x="473320" y="148651"/>
                  </a:lnTo>
                  <a:lnTo>
                    <a:pt x="447121" y="140423"/>
                  </a:lnTo>
                  <a:lnTo>
                    <a:pt x="420923" y="132196"/>
                  </a:lnTo>
                  <a:lnTo>
                    <a:pt x="394725" y="123968"/>
                  </a:lnTo>
                  <a:lnTo>
                    <a:pt x="368527" y="115740"/>
                  </a:lnTo>
                  <a:lnTo>
                    <a:pt x="342329" y="107512"/>
                  </a:lnTo>
                  <a:lnTo>
                    <a:pt x="316131" y="99284"/>
                  </a:lnTo>
                  <a:lnTo>
                    <a:pt x="289933" y="91056"/>
                  </a:lnTo>
                  <a:lnTo>
                    <a:pt x="263735" y="82829"/>
                  </a:lnTo>
                  <a:lnTo>
                    <a:pt x="237537" y="74601"/>
                  </a:lnTo>
                  <a:lnTo>
                    <a:pt x="211339" y="66373"/>
                  </a:lnTo>
                  <a:lnTo>
                    <a:pt x="185141" y="58145"/>
                  </a:lnTo>
                  <a:lnTo>
                    <a:pt x="158942" y="49917"/>
                  </a:lnTo>
                  <a:lnTo>
                    <a:pt x="132744" y="41690"/>
                  </a:lnTo>
                  <a:lnTo>
                    <a:pt x="106546" y="33462"/>
                  </a:lnTo>
                  <a:lnTo>
                    <a:pt x="80348" y="25234"/>
                  </a:lnTo>
                  <a:lnTo>
                    <a:pt x="54150" y="17006"/>
                  </a:lnTo>
                  <a:lnTo>
                    <a:pt x="27952" y="8778"/>
                  </a:lnTo>
                  <a:lnTo>
                    <a:pt x="1754" y="55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2462637" y="3127184"/>
              <a:ext cx="140551" cy="137383"/>
            </a:xfrm>
            <a:custGeom>
              <a:avLst/>
              <a:pathLst>
                <a:path w="140551" h="137383">
                  <a:moveTo>
                    <a:pt x="140551" y="0"/>
                  </a:moveTo>
                  <a:lnTo>
                    <a:pt x="0" y="31325"/>
                  </a:lnTo>
                  <a:lnTo>
                    <a:pt x="97404" y="1373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5342733" y="4117100"/>
              <a:ext cx="1783296" cy="760864"/>
            </a:xfrm>
            <a:custGeom>
              <a:avLst/>
              <a:pathLst>
                <a:path w="1783296" h="760864">
                  <a:moveTo>
                    <a:pt x="1783296" y="0"/>
                  </a:moveTo>
                  <a:lnTo>
                    <a:pt x="1764280" y="8113"/>
                  </a:lnTo>
                  <a:lnTo>
                    <a:pt x="1745263" y="16227"/>
                  </a:lnTo>
                  <a:lnTo>
                    <a:pt x="1726247" y="24340"/>
                  </a:lnTo>
                  <a:lnTo>
                    <a:pt x="1707230" y="32454"/>
                  </a:lnTo>
                  <a:lnTo>
                    <a:pt x="1688214" y="40568"/>
                  </a:lnTo>
                  <a:lnTo>
                    <a:pt x="1669197" y="48681"/>
                  </a:lnTo>
                  <a:lnTo>
                    <a:pt x="1650181" y="56795"/>
                  </a:lnTo>
                  <a:lnTo>
                    <a:pt x="1631164" y="64908"/>
                  </a:lnTo>
                  <a:lnTo>
                    <a:pt x="1612148" y="73022"/>
                  </a:lnTo>
                  <a:lnTo>
                    <a:pt x="1593131" y="81136"/>
                  </a:lnTo>
                  <a:lnTo>
                    <a:pt x="1574115" y="89249"/>
                  </a:lnTo>
                  <a:lnTo>
                    <a:pt x="1555098" y="97363"/>
                  </a:lnTo>
                  <a:lnTo>
                    <a:pt x="1536082" y="105476"/>
                  </a:lnTo>
                  <a:lnTo>
                    <a:pt x="1517065" y="113590"/>
                  </a:lnTo>
                  <a:lnTo>
                    <a:pt x="1498049" y="121704"/>
                  </a:lnTo>
                  <a:lnTo>
                    <a:pt x="1479032" y="129817"/>
                  </a:lnTo>
                  <a:lnTo>
                    <a:pt x="1460016" y="137931"/>
                  </a:lnTo>
                  <a:lnTo>
                    <a:pt x="1440999" y="146044"/>
                  </a:lnTo>
                  <a:lnTo>
                    <a:pt x="1421983" y="154158"/>
                  </a:lnTo>
                  <a:lnTo>
                    <a:pt x="1402966" y="162272"/>
                  </a:lnTo>
                  <a:lnTo>
                    <a:pt x="1383950" y="170385"/>
                  </a:lnTo>
                  <a:lnTo>
                    <a:pt x="1364933" y="178499"/>
                  </a:lnTo>
                  <a:lnTo>
                    <a:pt x="1345917" y="186612"/>
                  </a:lnTo>
                  <a:lnTo>
                    <a:pt x="1326900" y="194726"/>
                  </a:lnTo>
                  <a:lnTo>
                    <a:pt x="1307884" y="202840"/>
                  </a:lnTo>
                  <a:lnTo>
                    <a:pt x="1288867" y="210953"/>
                  </a:lnTo>
                  <a:lnTo>
                    <a:pt x="1269851" y="219067"/>
                  </a:lnTo>
                  <a:lnTo>
                    <a:pt x="1250835" y="227180"/>
                  </a:lnTo>
                  <a:lnTo>
                    <a:pt x="1231818" y="235294"/>
                  </a:lnTo>
                  <a:lnTo>
                    <a:pt x="1212802" y="243408"/>
                  </a:lnTo>
                  <a:lnTo>
                    <a:pt x="1193785" y="251521"/>
                  </a:lnTo>
                  <a:lnTo>
                    <a:pt x="1174769" y="259635"/>
                  </a:lnTo>
                  <a:lnTo>
                    <a:pt x="1155752" y="267749"/>
                  </a:lnTo>
                  <a:lnTo>
                    <a:pt x="1136736" y="275862"/>
                  </a:lnTo>
                  <a:lnTo>
                    <a:pt x="1117719" y="283976"/>
                  </a:lnTo>
                  <a:lnTo>
                    <a:pt x="1098703" y="292089"/>
                  </a:lnTo>
                  <a:lnTo>
                    <a:pt x="1079686" y="300203"/>
                  </a:lnTo>
                  <a:lnTo>
                    <a:pt x="1060670" y="308317"/>
                  </a:lnTo>
                  <a:lnTo>
                    <a:pt x="1041653" y="316430"/>
                  </a:lnTo>
                  <a:lnTo>
                    <a:pt x="1022637" y="324544"/>
                  </a:lnTo>
                  <a:lnTo>
                    <a:pt x="1003620" y="332657"/>
                  </a:lnTo>
                  <a:lnTo>
                    <a:pt x="984604" y="340771"/>
                  </a:lnTo>
                  <a:lnTo>
                    <a:pt x="965587" y="348885"/>
                  </a:lnTo>
                  <a:lnTo>
                    <a:pt x="946571" y="356998"/>
                  </a:lnTo>
                  <a:lnTo>
                    <a:pt x="927554" y="365112"/>
                  </a:lnTo>
                  <a:lnTo>
                    <a:pt x="908538" y="373225"/>
                  </a:lnTo>
                  <a:lnTo>
                    <a:pt x="889521" y="381339"/>
                  </a:lnTo>
                  <a:lnTo>
                    <a:pt x="870505" y="389453"/>
                  </a:lnTo>
                  <a:lnTo>
                    <a:pt x="851488" y="397566"/>
                  </a:lnTo>
                  <a:lnTo>
                    <a:pt x="832472" y="405680"/>
                  </a:lnTo>
                  <a:lnTo>
                    <a:pt x="813455" y="413793"/>
                  </a:lnTo>
                  <a:lnTo>
                    <a:pt x="794439" y="421907"/>
                  </a:lnTo>
                  <a:lnTo>
                    <a:pt x="775422" y="430021"/>
                  </a:lnTo>
                  <a:lnTo>
                    <a:pt x="756406" y="438134"/>
                  </a:lnTo>
                  <a:lnTo>
                    <a:pt x="737389" y="446248"/>
                  </a:lnTo>
                  <a:lnTo>
                    <a:pt x="718373" y="454361"/>
                  </a:lnTo>
                  <a:lnTo>
                    <a:pt x="699356" y="462475"/>
                  </a:lnTo>
                  <a:lnTo>
                    <a:pt x="680340" y="470589"/>
                  </a:lnTo>
                  <a:lnTo>
                    <a:pt x="661323" y="478702"/>
                  </a:lnTo>
                  <a:lnTo>
                    <a:pt x="642307" y="486816"/>
                  </a:lnTo>
                  <a:lnTo>
                    <a:pt x="623290" y="494930"/>
                  </a:lnTo>
                  <a:lnTo>
                    <a:pt x="604274" y="503043"/>
                  </a:lnTo>
                  <a:lnTo>
                    <a:pt x="585257" y="511157"/>
                  </a:lnTo>
                  <a:lnTo>
                    <a:pt x="566241" y="519270"/>
                  </a:lnTo>
                  <a:lnTo>
                    <a:pt x="547224" y="527384"/>
                  </a:lnTo>
                  <a:lnTo>
                    <a:pt x="528208" y="535498"/>
                  </a:lnTo>
                  <a:lnTo>
                    <a:pt x="509191" y="543611"/>
                  </a:lnTo>
                  <a:lnTo>
                    <a:pt x="490175" y="551725"/>
                  </a:lnTo>
                  <a:lnTo>
                    <a:pt x="471158" y="559838"/>
                  </a:lnTo>
                  <a:lnTo>
                    <a:pt x="452142" y="567952"/>
                  </a:lnTo>
                  <a:lnTo>
                    <a:pt x="433125" y="576066"/>
                  </a:lnTo>
                  <a:lnTo>
                    <a:pt x="414109" y="584179"/>
                  </a:lnTo>
                  <a:lnTo>
                    <a:pt x="395092" y="592293"/>
                  </a:lnTo>
                  <a:lnTo>
                    <a:pt x="376076" y="600406"/>
                  </a:lnTo>
                  <a:lnTo>
                    <a:pt x="357059" y="608520"/>
                  </a:lnTo>
                  <a:lnTo>
                    <a:pt x="338043" y="616634"/>
                  </a:lnTo>
                  <a:lnTo>
                    <a:pt x="319026" y="624747"/>
                  </a:lnTo>
                  <a:lnTo>
                    <a:pt x="300010" y="632861"/>
                  </a:lnTo>
                  <a:lnTo>
                    <a:pt x="280993" y="640974"/>
                  </a:lnTo>
                  <a:lnTo>
                    <a:pt x="261977" y="649088"/>
                  </a:lnTo>
                  <a:lnTo>
                    <a:pt x="242960" y="657202"/>
                  </a:lnTo>
                  <a:lnTo>
                    <a:pt x="223944" y="665315"/>
                  </a:lnTo>
                  <a:lnTo>
                    <a:pt x="204927" y="673429"/>
                  </a:lnTo>
                  <a:lnTo>
                    <a:pt x="185911" y="681542"/>
                  </a:lnTo>
                  <a:lnTo>
                    <a:pt x="166894" y="689656"/>
                  </a:lnTo>
                  <a:lnTo>
                    <a:pt x="147878" y="697770"/>
                  </a:lnTo>
                  <a:lnTo>
                    <a:pt x="128861" y="705883"/>
                  </a:lnTo>
                  <a:lnTo>
                    <a:pt x="109845" y="713997"/>
                  </a:lnTo>
                  <a:lnTo>
                    <a:pt x="90828" y="722110"/>
                  </a:lnTo>
                  <a:lnTo>
                    <a:pt x="71812" y="730224"/>
                  </a:lnTo>
                  <a:lnTo>
                    <a:pt x="52795" y="738338"/>
                  </a:lnTo>
                  <a:lnTo>
                    <a:pt x="33779" y="746451"/>
                  </a:lnTo>
                  <a:lnTo>
                    <a:pt x="14762" y="754565"/>
                  </a:lnTo>
                  <a:lnTo>
                    <a:pt x="0" y="76086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5342733" y="4762800"/>
              <a:ext cx="142958" cy="132448"/>
            </a:xfrm>
            <a:custGeom>
              <a:avLst/>
              <a:pathLst>
                <a:path w="142958" h="132448">
                  <a:moveTo>
                    <a:pt x="86448" y="0"/>
                  </a:moveTo>
                  <a:lnTo>
                    <a:pt x="0" y="115163"/>
                  </a:lnTo>
                  <a:lnTo>
                    <a:pt x="142958" y="13244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5628872" y="3199299"/>
              <a:ext cx="1497158" cy="917801"/>
            </a:xfrm>
            <a:custGeom>
              <a:avLst/>
              <a:pathLst>
                <a:path w="1497158" h="917801">
                  <a:moveTo>
                    <a:pt x="1497158" y="917801"/>
                  </a:moveTo>
                  <a:lnTo>
                    <a:pt x="1481105" y="907960"/>
                  </a:lnTo>
                  <a:lnTo>
                    <a:pt x="1465052" y="898119"/>
                  </a:lnTo>
                  <a:lnTo>
                    <a:pt x="1448999" y="888278"/>
                  </a:lnTo>
                  <a:lnTo>
                    <a:pt x="1432946" y="878437"/>
                  </a:lnTo>
                  <a:lnTo>
                    <a:pt x="1416893" y="868596"/>
                  </a:lnTo>
                  <a:lnTo>
                    <a:pt x="1400841" y="858755"/>
                  </a:lnTo>
                  <a:lnTo>
                    <a:pt x="1384788" y="848915"/>
                  </a:lnTo>
                  <a:lnTo>
                    <a:pt x="1368735" y="839074"/>
                  </a:lnTo>
                  <a:lnTo>
                    <a:pt x="1352682" y="829233"/>
                  </a:lnTo>
                  <a:lnTo>
                    <a:pt x="1336629" y="819392"/>
                  </a:lnTo>
                  <a:lnTo>
                    <a:pt x="1320576" y="809551"/>
                  </a:lnTo>
                  <a:lnTo>
                    <a:pt x="1304523" y="799710"/>
                  </a:lnTo>
                  <a:lnTo>
                    <a:pt x="1288471" y="789869"/>
                  </a:lnTo>
                  <a:lnTo>
                    <a:pt x="1272418" y="780028"/>
                  </a:lnTo>
                  <a:lnTo>
                    <a:pt x="1256365" y="770188"/>
                  </a:lnTo>
                  <a:lnTo>
                    <a:pt x="1240312" y="760347"/>
                  </a:lnTo>
                  <a:lnTo>
                    <a:pt x="1224259" y="750506"/>
                  </a:lnTo>
                  <a:lnTo>
                    <a:pt x="1208206" y="740665"/>
                  </a:lnTo>
                  <a:lnTo>
                    <a:pt x="1192153" y="730824"/>
                  </a:lnTo>
                  <a:lnTo>
                    <a:pt x="1176100" y="720983"/>
                  </a:lnTo>
                  <a:lnTo>
                    <a:pt x="1160048" y="711142"/>
                  </a:lnTo>
                  <a:lnTo>
                    <a:pt x="1143995" y="701302"/>
                  </a:lnTo>
                  <a:lnTo>
                    <a:pt x="1127942" y="691461"/>
                  </a:lnTo>
                  <a:lnTo>
                    <a:pt x="1111889" y="681620"/>
                  </a:lnTo>
                  <a:lnTo>
                    <a:pt x="1095836" y="671779"/>
                  </a:lnTo>
                  <a:lnTo>
                    <a:pt x="1079783" y="661938"/>
                  </a:lnTo>
                  <a:lnTo>
                    <a:pt x="1063730" y="652097"/>
                  </a:lnTo>
                  <a:lnTo>
                    <a:pt x="1047677" y="642256"/>
                  </a:lnTo>
                  <a:lnTo>
                    <a:pt x="1031625" y="632415"/>
                  </a:lnTo>
                  <a:lnTo>
                    <a:pt x="1015572" y="622575"/>
                  </a:lnTo>
                  <a:lnTo>
                    <a:pt x="999519" y="612734"/>
                  </a:lnTo>
                  <a:lnTo>
                    <a:pt x="983466" y="602893"/>
                  </a:lnTo>
                  <a:lnTo>
                    <a:pt x="967413" y="593052"/>
                  </a:lnTo>
                  <a:lnTo>
                    <a:pt x="951360" y="583211"/>
                  </a:lnTo>
                  <a:lnTo>
                    <a:pt x="935307" y="573370"/>
                  </a:lnTo>
                  <a:lnTo>
                    <a:pt x="919255" y="563529"/>
                  </a:lnTo>
                  <a:lnTo>
                    <a:pt x="903202" y="553688"/>
                  </a:lnTo>
                  <a:lnTo>
                    <a:pt x="887149" y="543848"/>
                  </a:lnTo>
                  <a:lnTo>
                    <a:pt x="871096" y="534007"/>
                  </a:lnTo>
                  <a:lnTo>
                    <a:pt x="855043" y="524166"/>
                  </a:lnTo>
                  <a:lnTo>
                    <a:pt x="838990" y="514325"/>
                  </a:lnTo>
                  <a:lnTo>
                    <a:pt x="822937" y="504484"/>
                  </a:lnTo>
                  <a:lnTo>
                    <a:pt x="806884" y="494643"/>
                  </a:lnTo>
                  <a:lnTo>
                    <a:pt x="790832" y="484802"/>
                  </a:lnTo>
                  <a:lnTo>
                    <a:pt x="774779" y="474961"/>
                  </a:lnTo>
                  <a:lnTo>
                    <a:pt x="758726" y="465121"/>
                  </a:lnTo>
                  <a:lnTo>
                    <a:pt x="742673" y="455280"/>
                  </a:lnTo>
                  <a:lnTo>
                    <a:pt x="726620" y="445439"/>
                  </a:lnTo>
                  <a:lnTo>
                    <a:pt x="710567" y="435598"/>
                  </a:lnTo>
                  <a:lnTo>
                    <a:pt x="694514" y="425757"/>
                  </a:lnTo>
                  <a:lnTo>
                    <a:pt x="678461" y="415916"/>
                  </a:lnTo>
                  <a:lnTo>
                    <a:pt x="662409" y="406075"/>
                  </a:lnTo>
                  <a:lnTo>
                    <a:pt x="646356" y="396234"/>
                  </a:lnTo>
                  <a:lnTo>
                    <a:pt x="630303" y="386394"/>
                  </a:lnTo>
                  <a:lnTo>
                    <a:pt x="614250" y="376553"/>
                  </a:lnTo>
                  <a:lnTo>
                    <a:pt x="598197" y="366712"/>
                  </a:lnTo>
                  <a:lnTo>
                    <a:pt x="582144" y="356871"/>
                  </a:lnTo>
                  <a:lnTo>
                    <a:pt x="566091" y="347030"/>
                  </a:lnTo>
                  <a:lnTo>
                    <a:pt x="550039" y="337189"/>
                  </a:lnTo>
                  <a:lnTo>
                    <a:pt x="533986" y="327348"/>
                  </a:lnTo>
                  <a:lnTo>
                    <a:pt x="517933" y="317508"/>
                  </a:lnTo>
                  <a:lnTo>
                    <a:pt x="501880" y="307667"/>
                  </a:lnTo>
                  <a:lnTo>
                    <a:pt x="485827" y="297826"/>
                  </a:lnTo>
                  <a:lnTo>
                    <a:pt x="469774" y="287985"/>
                  </a:lnTo>
                  <a:lnTo>
                    <a:pt x="453721" y="278144"/>
                  </a:lnTo>
                  <a:lnTo>
                    <a:pt x="437668" y="268303"/>
                  </a:lnTo>
                  <a:lnTo>
                    <a:pt x="421616" y="258462"/>
                  </a:lnTo>
                  <a:lnTo>
                    <a:pt x="405563" y="248621"/>
                  </a:lnTo>
                  <a:lnTo>
                    <a:pt x="389510" y="238781"/>
                  </a:lnTo>
                  <a:lnTo>
                    <a:pt x="373457" y="228940"/>
                  </a:lnTo>
                  <a:lnTo>
                    <a:pt x="357404" y="219099"/>
                  </a:lnTo>
                  <a:lnTo>
                    <a:pt x="341351" y="209258"/>
                  </a:lnTo>
                  <a:lnTo>
                    <a:pt x="325298" y="199417"/>
                  </a:lnTo>
                  <a:lnTo>
                    <a:pt x="309245" y="189576"/>
                  </a:lnTo>
                  <a:lnTo>
                    <a:pt x="293193" y="179735"/>
                  </a:lnTo>
                  <a:lnTo>
                    <a:pt x="277140" y="169894"/>
                  </a:lnTo>
                  <a:lnTo>
                    <a:pt x="261087" y="160054"/>
                  </a:lnTo>
                  <a:lnTo>
                    <a:pt x="245034" y="150213"/>
                  </a:lnTo>
                  <a:lnTo>
                    <a:pt x="228981" y="140372"/>
                  </a:lnTo>
                  <a:lnTo>
                    <a:pt x="212928" y="130531"/>
                  </a:lnTo>
                  <a:lnTo>
                    <a:pt x="196875" y="120690"/>
                  </a:lnTo>
                  <a:lnTo>
                    <a:pt x="180823" y="110849"/>
                  </a:lnTo>
                  <a:lnTo>
                    <a:pt x="164770" y="101008"/>
                  </a:lnTo>
                  <a:lnTo>
                    <a:pt x="148717" y="91167"/>
                  </a:lnTo>
                  <a:lnTo>
                    <a:pt x="132664" y="81327"/>
                  </a:lnTo>
                  <a:lnTo>
                    <a:pt x="116611" y="71486"/>
                  </a:lnTo>
                  <a:lnTo>
                    <a:pt x="100558" y="61645"/>
                  </a:lnTo>
                  <a:lnTo>
                    <a:pt x="84505" y="51804"/>
                  </a:lnTo>
                  <a:lnTo>
                    <a:pt x="68452" y="41963"/>
                  </a:lnTo>
                  <a:lnTo>
                    <a:pt x="52400" y="32122"/>
                  </a:lnTo>
                  <a:lnTo>
                    <a:pt x="36347" y="22281"/>
                  </a:lnTo>
                  <a:lnTo>
                    <a:pt x="20294" y="12440"/>
                  </a:lnTo>
                  <a:lnTo>
                    <a:pt x="4241" y="260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5628872" y="3199299"/>
              <a:ext cx="143950" cy="126561"/>
            </a:xfrm>
            <a:custGeom>
              <a:avLst/>
              <a:pathLst>
                <a:path w="143950" h="126561">
                  <a:moveTo>
                    <a:pt x="143950" y="3793"/>
                  </a:moveTo>
                  <a:lnTo>
                    <a:pt x="0" y="0"/>
                  </a:lnTo>
                  <a:lnTo>
                    <a:pt x="68689" y="1265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5243089" y="4117100"/>
              <a:ext cx="1882940" cy="1582190"/>
            </a:xfrm>
            <a:custGeom>
              <a:avLst/>
              <a:pathLst>
                <a:path w="1882940" h="1582190">
                  <a:moveTo>
                    <a:pt x="1882940" y="0"/>
                  </a:moveTo>
                  <a:lnTo>
                    <a:pt x="1863086" y="16683"/>
                  </a:lnTo>
                  <a:lnTo>
                    <a:pt x="1843231" y="33367"/>
                  </a:lnTo>
                  <a:lnTo>
                    <a:pt x="1823376" y="50050"/>
                  </a:lnTo>
                  <a:lnTo>
                    <a:pt x="1803521" y="66734"/>
                  </a:lnTo>
                  <a:lnTo>
                    <a:pt x="1783666" y="83417"/>
                  </a:lnTo>
                  <a:lnTo>
                    <a:pt x="1763812" y="100101"/>
                  </a:lnTo>
                  <a:lnTo>
                    <a:pt x="1743957" y="116784"/>
                  </a:lnTo>
                  <a:lnTo>
                    <a:pt x="1724102" y="133468"/>
                  </a:lnTo>
                  <a:lnTo>
                    <a:pt x="1704247" y="150151"/>
                  </a:lnTo>
                  <a:lnTo>
                    <a:pt x="1684392" y="166835"/>
                  </a:lnTo>
                  <a:lnTo>
                    <a:pt x="1664538" y="183518"/>
                  </a:lnTo>
                  <a:lnTo>
                    <a:pt x="1644683" y="200202"/>
                  </a:lnTo>
                  <a:lnTo>
                    <a:pt x="1624828" y="216885"/>
                  </a:lnTo>
                  <a:lnTo>
                    <a:pt x="1604973" y="233569"/>
                  </a:lnTo>
                  <a:lnTo>
                    <a:pt x="1585118" y="250252"/>
                  </a:lnTo>
                  <a:lnTo>
                    <a:pt x="1565264" y="266936"/>
                  </a:lnTo>
                  <a:lnTo>
                    <a:pt x="1545409" y="283619"/>
                  </a:lnTo>
                  <a:lnTo>
                    <a:pt x="1525554" y="300303"/>
                  </a:lnTo>
                  <a:lnTo>
                    <a:pt x="1505699" y="316986"/>
                  </a:lnTo>
                  <a:lnTo>
                    <a:pt x="1485844" y="333670"/>
                  </a:lnTo>
                  <a:lnTo>
                    <a:pt x="1465990" y="350353"/>
                  </a:lnTo>
                  <a:lnTo>
                    <a:pt x="1446135" y="367037"/>
                  </a:lnTo>
                  <a:lnTo>
                    <a:pt x="1426280" y="383720"/>
                  </a:lnTo>
                  <a:lnTo>
                    <a:pt x="1406425" y="400404"/>
                  </a:lnTo>
                  <a:lnTo>
                    <a:pt x="1386570" y="417088"/>
                  </a:lnTo>
                  <a:lnTo>
                    <a:pt x="1366715" y="433771"/>
                  </a:lnTo>
                  <a:lnTo>
                    <a:pt x="1346861" y="450455"/>
                  </a:lnTo>
                  <a:lnTo>
                    <a:pt x="1327006" y="467138"/>
                  </a:lnTo>
                  <a:lnTo>
                    <a:pt x="1307151" y="483822"/>
                  </a:lnTo>
                  <a:lnTo>
                    <a:pt x="1287296" y="500505"/>
                  </a:lnTo>
                  <a:lnTo>
                    <a:pt x="1267441" y="517189"/>
                  </a:lnTo>
                  <a:lnTo>
                    <a:pt x="1247587" y="533872"/>
                  </a:lnTo>
                  <a:lnTo>
                    <a:pt x="1227732" y="550556"/>
                  </a:lnTo>
                  <a:lnTo>
                    <a:pt x="1207877" y="567239"/>
                  </a:lnTo>
                  <a:lnTo>
                    <a:pt x="1188022" y="583923"/>
                  </a:lnTo>
                  <a:lnTo>
                    <a:pt x="1168167" y="600606"/>
                  </a:lnTo>
                  <a:lnTo>
                    <a:pt x="1148313" y="617290"/>
                  </a:lnTo>
                  <a:lnTo>
                    <a:pt x="1128458" y="633973"/>
                  </a:lnTo>
                  <a:lnTo>
                    <a:pt x="1108603" y="650657"/>
                  </a:lnTo>
                  <a:lnTo>
                    <a:pt x="1088748" y="667340"/>
                  </a:lnTo>
                  <a:lnTo>
                    <a:pt x="1068893" y="684024"/>
                  </a:lnTo>
                  <a:lnTo>
                    <a:pt x="1049039" y="700707"/>
                  </a:lnTo>
                  <a:lnTo>
                    <a:pt x="1029184" y="717391"/>
                  </a:lnTo>
                  <a:lnTo>
                    <a:pt x="1009329" y="734074"/>
                  </a:lnTo>
                  <a:lnTo>
                    <a:pt x="989474" y="750758"/>
                  </a:lnTo>
                  <a:lnTo>
                    <a:pt x="969619" y="767441"/>
                  </a:lnTo>
                  <a:lnTo>
                    <a:pt x="949765" y="784125"/>
                  </a:lnTo>
                  <a:lnTo>
                    <a:pt x="929910" y="800808"/>
                  </a:lnTo>
                  <a:lnTo>
                    <a:pt x="910055" y="817492"/>
                  </a:lnTo>
                  <a:lnTo>
                    <a:pt x="890200" y="834176"/>
                  </a:lnTo>
                  <a:lnTo>
                    <a:pt x="870345" y="850859"/>
                  </a:lnTo>
                  <a:lnTo>
                    <a:pt x="850491" y="867543"/>
                  </a:lnTo>
                  <a:lnTo>
                    <a:pt x="830636" y="884226"/>
                  </a:lnTo>
                  <a:lnTo>
                    <a:pt x="810781" y="900910"/>
                  </a:lnTo>
                  <a:lnTo>
                    <a:pt x="790926" y="917593"/>
                  </a:lnTo>
                  <a:lnTo>
                    <a:pt x="771071" y="934277"/>
                  </a:lnTo>
                  <a:lnTo>
                    <a:pt x="751216" y="950960"/>
                  </a:lnTo>
                  <a:lnTo>
                    <a:pt x="731362" y="967644"/>
                  </a:lnTo>
                  <a:lnTo>
                    <a:pt x="711507" y="984327"/>
                  </a:lnTo>
                  <a:lnTo>
                    <a:pt x="691652" y="1001011"/>
                  </a:lnTo>
                  <a:lnTo>
                    <a:pt x="671797" y="1017694"/>
                  </a:lnTo>
                  <a:lnTo>
                    <a:pt x="651942" y="1034378"/>
                  </a:lnTo>
                  <a:lnTo>
                    <a:pt x="632088" y="1051061"/>
                  </a:lnTo>
                  <a:lnTo>
                    <a:pt x="612233" y="1067745"/>
                  </a:lnTo>
                  <a:lnTo>
                    <a:pt x="592378" y="1084428"/>
                  </a:lnTo>
                  <a:lnTo>
                    <a:pt x="572523" y="1101112"/>
                  </a:lnTo>
                  <a:lnTo>
                    <a:pt x="552668" y="1117795"/>
                  </a:lnTo>
                  <a:lnTo>
                    <a:pt x="532814" y="1134479"/>
                  </a:lnTo>
                  <a:lnTo>
                    <a:pt x="512959" y="1151162"/>
                  </a:lnTo>
                  <a:lnTo>
                    <a:pt x="493104" y="1167846"/>
                  </a:lnTo>
                  <a:lnTo>
                    <a:pt x="473249" y="1184529"/>
                  </a:lnTo>
                  <a:lnTo>
                    <a:pt x="453394" y="1201213"/>
                  </a:lnTo>
                  <a:lnTo>
                    <a:pt x="433540" y="1217897"/>
                  </a:lnTo>
                  <a:lnTo>
                    <a:pt x="413685" y="1234580"/>
                  </a:lnTo>
                  <a:lnTo>
                    <a:pt x="393830" y="1251264"/>
                  </a:lnTo>
                  <a:lnTo>
                    <a:pt x="373975" y="1267947"/>
                  </a:lnTo>
                  <a:lnTo>
                    <a:pt x="354120" y="1284631"/>
                  </a:lnTo>
                  <a:lnTo>
                    <a:pt x="334266" y="1301314"/>
                  </a:lnTo>
                  <a:lnTo>
                    <a:pt x="314411" y="1317998"/>
                  </a:lnTo>
                  <a:lnTo>
                    <a:pt x="294556" y="1334681"/>
                  </a:lnTo>
                  <a:lnTo>
                    <a:pt x="274701" y="1351365"/>
                  </a:lnTo>
                  <a:lnTo>
                    <a:pt x="254846" y="1368048"/>
                  </a:lnTo>
                  <a:lnTo>
                    <a:pt x="234992" y="1384732"/>
                  </a:lnTo>
                  <a:lnTo>
                    <a:pt x="215137" y="1401415"/>
                  </a:lnTo>
                  <a:lnTo>
                    <a:pt x="195282" y="1418099"/>
                  </a:lnTo>
                  <a:lnTo>
                    <a:pt x="175427" y="1434782"/>
                  </a:lnTo>
                  <a:lnTo>
                    <a:pt x="155572" y="1451466"/>
                  </a:lnTo>
                  <a:lnTo>
                    <a:pt x="135717" y="1468149"/>
                  </a:lnTo>
                  <a:lnTo>
                    <a:pt x="115863" y="1484833"/>
                  </a:lnTo>
                  <a:lnTo>
                    <a:pt x="96008" y="1501516"/>
                  </a:lnTo>
                  <a:lnTo>
                    <a:pt x="76153" y="1518200"/>
                  </a:lnTo>
                  <a:lnTo>
                    <a:pt x="56298" y="1534883"/>
                  </a:lnTo>
                  <a:lnTo>
                    <a:pt x="36443" y="1551567"/>
                  </a:lnTo>
                  <a:lnTo>
                    <a:pt x="16589" y="1568250"/>
                  </a:lnTo>
                  <a:lnTo>
                    <a:pt x="0" y="15821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5243089" y="5563941"/>
              <a:ext cx="141795" cy="135349"/>
            </a:xfrm>
            <a:custGeom>
              <a:avLst/>
              <a:pathLst>
                <a:path w="141795" h="135349">
                  <a:moveTo>
                    <a:pt x="49157" y="0"/>
                  </a:moveTo>
                  <a:lnTo>
                    <a:pt x="0" y="135349"/>
                  </a:lnTo>
                  <a:lnTo>
                    <a:pt x="141795" y="1102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4904078" y="4117100"/>
              <a:ext cx="2221952" cy="713098"/>
            </a:xfrm>
            <a:custGeom>
              <a:avLst/>
              <a:pathLst>
                <a:path w="2221952" h="713098">
                  <a:moveTo>
                    <a:pt x="2221952" y="0"/>
                  </a:moveTo>
                  <a:lnTo>
                    <a:pt x="2198469" y="7536"/>
                  </a:lnTo>
                  <a:lnTo>
                    <a:pt x="2174986" y="15072"/>
                  </a:lnTo>
                  <a:lnTo>
                    <a:pt x="2151504" y="22609"/>
                  </a:lnTo>
                  <a:lnTo>
                    <a:pt x="2128021" y="30145"/>
                  </a:lnTo>
                  <a:lnTo>
                    <a:pt x="2104538" y="37681"/>
                  </a:lnTo>
                  <a:lnTo>
                    <a:pt x="2081056" y="45218"/>
                  </a:lnTo>
                  <a:lnTo>
                    <a:pt x="2057573" y="52754"/>
                  </a:lnTo>
                  <a:lnTo>
                    <a:pt x="2034090" y="60291"/>
                  </a:lnTo>
                  <a:lnTo>
                    <a:pt x="2010608" y="67827"/>
                  </a:lnTo>
                  <a:lnTo>
                    <a:pt x="1987125" y="75363"/>
                  </a:lnTo>
                  <a:lnTo>
                    <a:pt x="1963642" y="82900"/>
                  </a:lnTo>
                  <a:lnTo>
                    <a:pt x="1940159" y="90436"/>
                  </a:lnTo>
                  <a:lnTo>
                    <a:pt x="1916677" y="97972"/>
                  </a:lnTo>
                  <a:lnTo>
                    <a:pt x="1893194" y="105509"/>
                  </a:lnTo>
                  <a:lnTo>
                    <a:pt x="1869711" y="113045"/>
                  </a:lnTo>
                  <a:lnTo>
                    <a:pt x="1846229" y="120582"/>
                  </a:lnTo>
                  <a:lnTo>
                    <a:pt x="1822746" y="128118"/>
                  </a:lnTo>
                  <a:lnTo>
                    <a:pt x="1799263" y="135654"/>
                  </a:lnTo>
                  <a:lnTo>
                    <a:pt x="1775781" y="143191"/>
                  </a:lnTo>
                  <a:lnTo>
                    <a:pt x="1752298" y="150727"/>
                  </a:lnTo>
                  <a:lnTo>
                    <a:pt x="1728815" y="158263"/>
                  </a:lnTo>
                  <a:lnTo>
                    <a:pt x="1705333" y="165800"/>
                  </a:lnTo>
                  <a:lnTo>
                    <a:pt x="1681850" y="173336"/>
                  </a:lnTo>
                  <a:lnTo>
                    <a:pt x="1658367" y="180873"/>
                  </a:lnTo>
                  <a:lnTo>
                    <a:pt x="1634885" y="188409"/>
                  </a:lnTo>
                  <a:lnTo>
                    <a:pt x="1611402" y="195945"/>
                  </a:lnTo>
                  <a:lnTo>
                    <a:pt x="1587919" y="203482"/>
                  </a:lnTo>
                  <a:lnTo>
                    <a:pt x="1564436" y="211018"/>
                  </a:lnTo>
                  <a:lnTo>
                    <a:pt x="1540954" y="218555"/>
                  </a:lnTo>
                  <a:lnTo>
                    <a:pt x="1517471" y="226091"/>
                  </a:lnTo>
                  <a:lnTo>
                    <a:pt x="1493988" y="233627"/>
                  </a:lnTo>
                  <a:lnTo>
                    <a:pt x="1470506" y="241164"/>
                  </a:lnTo>
                  <a:lnTo>
                    <a:pt x="1447023" y="248700"/>
                  </a:lnTo>
                  <a:lnTo>
                    <a:pt x="1423540" y="256236"/>
                  </a:lnTo>
                  <a:lnTo>
                    <a:pt x="1400058" y="263773"/>
                  </a:lnTo>
                  <a:lnTo>
                    <a:pt x="1376575" y="271309"/>
                  </a:lnTo>
                  <a:lnTo>
                    <a:pt x="1353092" y="278846"/>
                  </a:lnTo>
                  <a:lnTo>
                    <a:pt x="1329610" y="286382"/>
                  </a:lnTo>
                  <a:lnTo>
                    <a:pt x="1306127" y="293918"/>
                  </a:lnTo>
                  <a:lnTo>
                    <a:pt x="1282644" y="301455"/>
                  </a:lnTo>
                  <a:lnTo>
                    <a:pt x="1259162" y="308991"/>
                  </a:lnTo>
                  <a:lnTo>
                    <a:pt x="1235679" y="316527"/>
                  </a:lnTo>
                  <a:lnTo>
                    <a:pt x="1212196" y="324064"/>
                  </a:lnTo>
                  <a:lnTo>
                    <a:pt x="1188713" y="331600"/>
                  </a:lnTo>
                  <a:lnTo>
                    <a:pt x="1165231" y="339137"/>
                  </a:lnTo>
                  <a:lnTo>
                    <a:pt x="1141748" y="346673"/>
                  </a:lnTo>
                  <a:lnTo>
                    <a:pt x="1118265" y="354209"/>
                  </a:lnTo>
                  <a:lnTo>
                    <a:pt x="1094783" y="361746"/>
                  </a:lnTo>
                  <a:lnTo>
                    <a:pt x="1071300" y="369282"/>
                  </a:lnTo>
                  <a:lnTo>
                    <a:pt x="1047817" y="376818"/>
                  </a:lnTo>
                  <a:lnTo>
                    <a:pt x="1024335" y="384355"/>
                  </a:lnTo>
                  <a:lnTo>
                    <a:pt x="1000852" y="391891"/>
                  </a:lnTo>
                  <a:lnTo>
                    <a:pt x="977369" y="399428"/>
                  </a:lnTo>
                  <a:lnTo>
                    <a:pt x="953887" y="406964"/>
                  </a:lnTo>
                  <a:lnTo>
                    <a:pt x="930404" y="414500"/>
                  </a:lnTo>
                  <a:lnTo>
                    <a:pt x="906921" y="422037"/>
                  </a:lnTo>
                  <a:lnTo>
                    <a:pt x="883438" y="429573"/>
                  </a:lnTo>
                  <a:lnTo>
                    <a:pt x="859956" y="437110"/>
                  </a:lnTo>
                  <a:lnTo>
                    <a:pt x="836473" y="444646"/>
                  </a:lnTo>
                  <a:lnTo>
                    <a:pt x="812990" y="452182"/>
                  </a:lnTo>
                  <a:lnTo>
                    <a:pt x="789508" y="459719"/>
                  </a:lnTo>
                  <a:lnTo>
                    <a:pt x="766025" y="467255"/>
                  </a:lnTo>
                  <a:lnTo>
                    <a:pt x="742542" y="474791"/>
                  </a:lnTo>
                  <a:lnTo>
                    <a:pt x="719060" y="482328"/>
                  </a:lnTo>
                  <a:lnTo>
                    <a:pt x="695577" y="489864"/>
                  </a:lnTo>
                  <a:lnTo>
                    <a:pt x="672094" y="497401"/>
                  </a:lnTo>
                  <a:lnTo>
                    <a:pt x="648612" y="504937"/>
                  </a:lnTo>
                  <a:lnTo>
                    <a:pt x="625129" y="512473"/>
                  </a:lnTo>
                  <a:lnTo>
                    <a:pt x="601646" y="520010"/>
                  </a:lnTo>
                  <a:lnTo>
                    <a:pt x="578164" y="527546"/>
                  </a:lnTo>
                  <a:lnTo>
                    <a:pt x="554681" y="535082"/>
                  </a:lnTo>
                  <a:lnTo>
                    <a:pt x="531198" y="542619"/>
                  </a:lnTo>
                  <a:lnTo>
                    <a:pt x="507715" y="550155"/>
                  </a:lnTo>
                  <a:lnTo>
                    <a:pt x="484233" y="557692"/>
                  </a:lnTo>
                  <a:lnTo>
                    <a:pt x="460750" y="565228"/>
                  </a:lnTo>
                  <a:lnTo>
                    <a:pt x="437267" y="572764"/>
                  </a:lnTo>
                  <a:lnTo>
                    <a:pt x="413785" y="580301"/>
                  </a:lnTo>
                  <a:lnTo>
                    <a:pt x="390302" y="587837"/>
                  </a:lnTo>
                  <a:lnTo>
                    <a:pt x="366819" y="595373"/>
                  </a:lnTo>
                  <a:lnTo>
                    <a:pt x="343337" y="602910"/>
                  </a:lnTo>
                  <a:lnTo>
                    <a:pt x="319854" y="610446"/>
                  </a:lnTo>
                  <a:lnTo>
                    <a:pt x="296371" y="617983"/>
                  </a:lnTo>
                  <a:lnTo>
                    <a:pt x="272889" y="625519"/>
                  </a:lnTo>
                  <a:lnTo>
                    <a:pt x="249406" y="633055"/>
                  </a:lnTo>
                  <a:lnTo>
                    <a:pt x="225923" y="640592"/>
                  </a:lnTo>
                  <a:lnTo>
                    <a:pt x="202441" y="648128"/>
                  </a:lnTo>
                  <a:lnTo>
                    <a:pt x="178958" y="655665"/>
                  </a:lnTo>
                  <a:lnTo>
                    <a:pt x="155475" y="663201"/>
                  </a:lnTo>
                  <a:lnTo>
                    <a:pt x="131992" y="670737"/>
                  </a:lnTo>
                  <a:lnTo>
                    <a:pt x="108510" y="678274"/>
                  </a:lnTo>
                  <a:lnTo>
                    <a:pt x="85027" y="685810"/>
                  </a:lnTo>
                  <a:lnTo>
                    <a:pt x="61544" y="693346"/>
                  </a:lnTo>
                  <a:lnTo>
                    <a:pt x="38062" y="700883"/>
                  </a:lnTo>
                  <a:lnTo>
                    <a:pt x="14579" y="708419"/>
                  </a:lnTo>
                  <a:lnTo>
                    <a:pt x="0" y="71309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904078" y="4723534"/>
              <a:ext cx="140744" cy="137111"/>
            </a:xfrm>
            <a:custGeom>
              <a:avLst/>
              <a:pathLst>
                <a:path w="140744" h="137111">
                  <a:moveTo>
                    <a:pt x="96740" y="0"/>
                  </a:moveTo>
                  <a:lnTo>
                    <a:pt x="0" y="106664"/>
                  </a:lnTo>
                  <a:lnTo>
                    <a:pt x="140744" y="13711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3311436" y="5365857"/>
              <a:ext cx="1002975" cy="273187"/>
            </a:xfrm>
            <a:custGeom>
              <a:avLst/>
              <a:pathLst>
                <a:path w="1002975" h="273187">
                  <a:moveTo>
                    <a:pt x="0" y="273187"/>
                  </a:moveTo>
                  <a:lnTo>
                    <a:pt x="11183" y="270140"/>
                  </a:lnTo>
                  <a:lnTo>
                    <a:pt x="22367" y="267094"/>
                  </a:lnTo>
                  <a:lnTo>
                    <a:pt x="33550" y="264048"/>
                  </a:lnTo>
                  <a:lnTo>
                    <a:pt x="44734" y="261002"/>
                  </a:lnTo>
                  <a:lnTo>
                    <a:pt x="55918" y="257956"/>
                  </a:lnTo>
                  <a:lnTo>
                    <a:pt x="67101" y="254910"/>
                  </a:lnTo>
                  <a:lnTo>
                    <a:pt x="78285" y="251863"/>
                  </a:lnTo>
                  <a:lnTo>
                    <a:pt x="89469" y="248817"/>
                  </a:lnTo>
                  <a:lnTo>
                    <a:pt x="100652" y="245771"/>
                  </a:lnTo>
                  <a:lnTo>
                    <a:pt x="111836" y="242725"/>
                  </a:lnTo>
                  <a:lnTo>
                    <a:pt x="123019" y="239679"/>
                  </a:lnTo>
                  <a:lnTo>
                    <a:pt x="134203" y="236633"/>
                  </a:lnTo>
                  <a:lnTo>
                    <a:pt x="145387" y="233587"/>
                  </a:lnTo>
                  <a:lnTo>
                    <a:pt x="156570" y="230540"/>
                  </a:lnTo>
                  <a:lnTo>
                    <a:pt x="167754" y="227494"/>
                  </a:lnTo>
                  <a:lnTo>
                    <a:pt x="178938" y="224448"/>
                  </a:lnTo>
                  <a:lnTo>
                    <a:pt x="190121" y="221402"/>
                  </a:lnTo>
                  <a:lnTo>
                    <a:pt x="201305" y="218356"/>
                  </a:lnTo>
                  <a:lnTo>
                    <a:pt x="212488" y="215310"/>
                  </a:lnTo>
                  <a:lnTo>
                    <a:pt x="223672" y="212263"/>
                  </a:lnTo>
                  <a:lnTo>
                    <a:pt x="234856" y="209217"/>
                  </a:lnTo>
                  <a:lnTo>
                    <a:pt x="246039" y="206171"/>
                  </a:lnTo>
                  <a:lnTo>
                    <a:pt x="257223" y="203125"/>
                  </a:lnTo>
                  <a:lnTo>
                    <a:pt x="268407" y="200079"/>
                  </a:lnTo>
                  <a:lnTo>
                    <a:pt x="279590" y="197033"/>
                  </a:lnTo>
                  <a:lnTo>
                    <a:pt x="290774" y="193986"/>
                  </a:lnTo>
                  <a:lnTo>
                    <a:pt x="301957" y="190940"/>
                  </a:lnTo>
                  <a:lnTo>
                    <a:pt x="313141" y="187894"/>
                  </a:lnTo>
                  <a:lnTo>
                    <a:pt x="324325" y="184848"/>
                  </a:lnTo>
                  <a:lnTo>
                    <a:pt x="335508" y="181802"/>
                  </a:lnTo>
                  <a:lnTo>
                    <a:pt x="346692" y="178756"/>
                  </a:lnTo>
                  <a:lnTo>
                    <a:pt x="357876" y="175710"/>
                  </a:lnTo>
                  <a:lnTo>
                    <a:pt x="369059" y="172663"/>
                  </a:lnTo>
                  <a:lnTo>
                    <a:pt x="380243" y="169617"/>
                  </a:lnTo>
                  <a:lnTo>
                    <a:pt x="391426" y="166571"/>
                  </a:lnTo>
                  <a:lnTo>
                    <a:pt x="402610" y="163525"/>
                  </a:lnTo>
                  <a:lnTo>
                    <a:pt x="413794" y="160479"/>
                  </a:lnTo>
                  <a:lnTo>
                    <a:pt x="424977" y="157433"/>
                  </a:lnTo>
                  <a:lnTo>
                    <a:pt x="436161" y="154386"/>
                  </a:lnTo>
                  <a:lnTo>
                    <a:pt x="447345" y="151340"/>
                  </a:lnTo>
                  <a:lnTo>
                    <a:pt x="458528" y="148294"/>
                  </a:lnTo>
                  <a:lnTo>
                    <a:pt x="469712" y="145248"/>
                  </a:lnTo>
                  <a:lnTo>
                    <a:pt x="480896" y="142202"/>
                  </a:lnTo>
                  <a:lnTo>
                    <a:pt x="492079" y="139156"/>
                  </a:lnTo>
                  <a:lnTo>
                    <a:pt x="503263" y="136109"/>
                  </a:lnTo>
                  <a:lnTo>
                    <a:pt x="514446" y="133063"/>
                  </a:lnTo>
                  <a:lnTo>
                    <a:pt x="525630" y="130017"/>
                  </a:lnTo>
                  <a:lnTo>
                    <a:pt x="536814" y="126971"/>
                  </a:lnTo>
                  <a:lnTo>
                    <a:pt x="547997" y="123925"/>
                  </a:lnTo>
                  <a:lnTo>
                    <a:pt x="559181" y="120879"/>
                  </a:lnTo>
                  <a:lnTo>
                    <a:pt x="570365" y="117832"/>
                  </a:lnTo>
                  <a:lnTo>
                    <a:pt x="581548" y="114786"/>
                  </a:lnTo>
                  <a:lnTo>
                    <a:pt x="592732" y="111740"/>
                  </a:lnTo>
                  <a:lnTo>
                    <a:pt x="603915" y="108694"/>
                  </a:lnTo>
                  <a:lnTo>
                    <a:pt x="615099" y="105648"/>
                  </a:lnTo>
                  <a:lnTo>
                    <a:pt x="626283" y="102602"/>
                  </a:lnTo>
                  <a:lnTo>
                    <a:pt x="637466" y="99556"/>
                  </a:lnTo>
                  <a:lnTo>
                    <a:pt x="648650" y="96509"/>
                  </a:lnTo>
                  <a:lnTo>
                    <a:pt x="659834" y="93463"/>
                  </a:lnTo>
                  <a:lnTo>
                    <a:pt x="671017" y="90417"/>
                  </a:lnTo>
                  <a:lnTo>
                    <a:pt x="682201" y="87371"/>
                  </a:lnTo>
                  <a:lnTo>
                    <a:pt x="693384" y="84325"/>
                  </a:lnTo>
                  <a:lnTo>
                    <a:pt x="704568" y="81279"/>
                  </a:lnTo>
                  <a:lnTo>
                    <a:pt x="715752" y="78232"/>
                  </a:lnTo>
                  <a:lnTo>
                    <a:pt x="726935" y="75186"/>
                  </a:lnTo>
                  <a:lnTo>
                    <a:pt x="738119" y="72140"/>
                  </a:lnTo>
                  <a:lnTo>
                    <a:pt x="749303" y="69094"/>
                  </a:lnTo>
                  <a:lnTo>
                    <a:pt x="760486" y="66048"/>
                  </a:lnTo>
                  <a:lnTo>
                    <a:pt x="771670" y="63002"/>
                  </a:lnTo>
                  <a:lnTo>
                    <a:pt x="782853" y="59955"/>
                  </a:lnTo>
                  <a:lnTo>
                    <a:pt x="794037" y="56909"/>
                  </a:lnTo>
                  <a:lnTo>
                    <a:pt x="805221" y="53863"/>
                  </a:lnTo>
                  <a:lnTo>
                    <a:pt x="816404" y="50817"/>
                  </a:lnTo>
                  <a:lnTo>
                    <a:pt x="827588" y="47771"/>
                  </a:lnTo>
                  <a:lnTo>
                    <a:pt x="838772" y="44725"/>
                  </a:lnTo>
                  <a:lnTo>
                    <a:pt x="849955" y="41678"/>
                  </a:lnTo>
                  <a:lnTo>
                    <a:pt x="861139" y="38632"/>
                  </a:lnTo>
                  <a:lnTo>
                    <a:pt x="872323" y="35586"/>
                  </a:lnTo>
                  <a:lnTo>
                    <a:pt x="883506" y="32540"/>
                  </a:lnTo>
                  <a:lnTo>
                    <a:pt x="894690" y="29494"/>
                  </a:lnTo>
                  <a:lnTo>
                    <a:pt x="905873" y="26448"/>
                  </a:lnTo>
                  <a:lnTo>
                    <a:pt x="917057" y="23402"/>
                  </a:lnTo>
                  <a:lnTo>
                    <a:pt x="928241" y="20355"/>
                  </a:lnTo>
                  <a:lnTo>
                    <a:pt x="939424" y="17309"/>
                  </a:lnTo>
                  <a:lnTo>
                    <a:pt x="950608" y="14263"/>
                  </a:lnTo>
                  <a:lnTo>
                    <a:pt x="961792" y="11217"/>
                  </a:lnTo>
                  <a:lnTo>
                    <a:pt x="972975" y="8171"/>
                  </a:lnTo>
                  <a:lnTo>
                    <a:pt x="984159" y="5125"/>
                  </a:lnTo>
                  <a:lnTo>
                    <a:pt x="995342" y="2078"/>
                  </a:lnTo>
                  <a:lnTo>
                    <a:pt x="10029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175165" y="5329161"/>
              <a:ext cx="139245" cy="138938"/>
            </a:xfrm>
            <a:custGeom>
              <a:avLst/>
              <a:pathLst>
                <a:path w="139245" h="138938">
                  <a:moveTo>
                    <a:pt x="37843" y="138938"/>
                  </a:moveTo>
                  <a:lnTo>
                    <a:pt x="139245" y="3669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3311436" y="5336517"/>
              <a:ext cx="1675751" cy="302526"/>
            </a:xfrm>
            <a:custGeom>
              <a:avLst/>
              <a:pathLst>
                <a:path w="1675751" h="302526">
                  <a:moveTo>
                    <a:pt x="0" y="302526"/>
                  </a:moveTo>
                  <a:lnTo>
                    <a:pt x="18000" y="299276"/>
                  </a:lnTo>
                  <a:lnTo>
                    <a:pt x="36000" y="296027"/>
                  </a:lnTo>
                  <a:lnTo>
                    <a:pt x="54001" y="292777"/>
                  </a:lnTo>
                  <a:lnTo>
                    <a:pt x="72001" y="289527"/>
                  </a:lnTo>
                  <a:lnTo>
                    <a:pt x="90001" y="286278"/>
                  </a:lnTo>
                  <a:lnTo>
                    <a:pt x="108002" y="283028"/>
                  </a:lnTo>
                  <a:lnTo>
                    <a:pt x="126002" y="279778"/>
                  </a:lnTo>
                  <a:lnTo>
                    <a:pt x="144002" y="276529"/>
                  </a:lnTo>
                  <a:lnTo>
                    <a:pt x="162003" y="273279"/>
                  </a:lnTo>
                  <a:lnTo>
                    <a:pt x="180003" y="270030"/>
                  </a:lnTo>
                  <a:lnTo>
                    <a:pt x="198003" y="266780"/>
                  </a:lnTo>
                  <a:lnTo>
                    <a:pt x="216004" y="263530"/>
                  </a:lnTo>
                  <a:lnTo>
                    <a:pt x="234004" y="260281"/>
                  </a:lnTo>
                  <a:lnTo>
                    <a:pt x="252004" y="257031"/>
                  </a:lnTo>
                  <a:lnTo>
                    <a:pt x="270005" y="253781"/>
                  </a:lnTo>
                  <a:lnTo>
                    <a:pt x="288005" y="250532"/>
                  </a:lnTo>
                  <a:lnTo>
                    <a:pt x="306005" y="247282"/>
                  </a:lnTo>
                  <a:lnTo>
                    <a:pt x="324006" y="244032"/>
                  </a:lnTo>
                  <a:lnTo>
                    <a:pt x="342006" y="240783"/>
                  </a:lnTo>
                  <a:lnTo>
                    <a:pt x="360006" y="237533"/>
                  </a:lnTo>
                  <a:lnTo>
                    <a:pt x="378007" y="234284"/>
                  </a:lnTo>
                  <a:lnTo>
                    <a:pt x="396007" y="231034"/>
                  </a:lnTo>
                  <a:lnTo>
                    <a:pt x="414007" y="227784"/>
                  </a:lnTo>
                  <a:lnTo>
                    <a:pt x="432008" y="224535"/>
                  </a:lnTo>
                  <a:lnTo>
                    <a:pt x="450008" y="221285"/>
                  </a:lnTo>
                  <a:lnTo>
                    <a:pt x="468008" y="218035"/>
                  </a:lnTo>
                  <a:lnTo>
                    <a:pt x="486009" y="214786"/>
                  </a:lnTo>
                  <a:lnTo>
                    <a:pt x="504009" y="211536"/>
                  </a:lnTo>
                  <a:lnTo>
                    <a:pt x="522009" y="208287"/>
                  </a:lnTo>
                  <a:lnTo>
                    <a:pt x="540010" y="205037"/>
                  </a:lnTo>
                  <a:lnTo>
                    <a:pt x="558010" y="201787"/>
                  </a:lnTo>
                  <a:lnTo>
                    <a:pt x="576010" y="198538"/>
                  </a:lnTo>
                  <a:lnTo>
                    <a:pt x="594011" y="195288"/>
                  </a:lnTo>
                  <a:lnTo>
                    <a:pt x="612011" y="192038"/>
                  </a:lnTo>
                  <a:lnTo>
                    <a:pt x="630011" y="188789"/>
                  </a:lnTo>
                  <a:lnTo>
                    <a:pt x="648012" y="185539"/>
                  </a:lnTo>
                  <a:lnTo>
                    <a:pt x="666012" y="182289"/>
                  </a:lnTo>
                  <a:lnTo>
                    <a:pt x="684012" y="179040"/>
                  </a:lnTo>
                  <a:lnTo>
                    <a:pt x="702013" y="175790"/>
                  </a:lnTo>
                  <a:lnTo>
                    <a:pt x="720013" y="172541"/>
                  </a:lnTo>
                  <a:lnTo>
                    <a:pt x="738013" y="169291"/>
                  </a:lnTo>
                  <a:lnTo>
                    <a:pt x="756014" y="166041"/>
                  </a:lnTo>
                  <a:lnTo>
                    <a:pt x="774014" y="162792"/>
                  </a:lnTo>
                  <a:lnTo>
                    <a:pt x="792014" y="159542"/>
                  </a:lnTo>
                  <a:lnTo>
                    <a:pt x="810015" y="156292"/>
                  </a:lnTo>
                  <a:lnTo>
                    <a:pt x="828015" y="153043"/>
                  </a:lnTo>
                  <a:lnTo>
                    <a:pt x="846015" y="149793"/>
                  </a:lnTo>
                  <a:lnTo>
                    <a:pt x="864016" y="146543"/>
                  </a:lnTo>
                  <a:lnTo>
                    <a:pt x="882016" y="143294"/>
                  </a:lnTo>
                  <a:lnTo>
                    <a:pt x="900016" y="140044"/>
                  </a:lnTo>
                  <a:lnTo>
                    <a:pt x="918017" y="136795"/>
                  </a:lnTo>
                  <a:lnTo>
                    <a:pt x="936017" y="133545"/>
                  </a:lnTo>
                  <a:lnTo>
                    <a:pt x="954017" y="130295"/>
                  </a:lnTo>
                  <a:lnTo>
                    <a:pt x="972018" y="127046"/>
                  </a:lnTo>
                  <a:lnTo>
                    <a:pt x="990018" y="123796"/>
                  </a:lnTo>
                  <a:lnTo>
                    <a:pt x="1008018" y="120546"/>
                  </a:lnTo>
                  <a:lnTo>
                    <a:pt x="1026019" y="117297"/>
                  </a:lnTo>
                  <a:lnTo>
                    <a:pt x="1044019" y="114047"/>
                  </a:lnTo>
                  <a:lnTo>
                    <a:pt x="1062019" y="110798"/>
                  </a:lnTo>
                  <a:lnTo>
                    <a:pt x="1080020" y="107548"/>
                  </a:lnTo>
                  <a:lnTo>
                    <a:pt x="1098020" y="104298"/>
                  </a:lnTo>
                  <a:lnTo>
                    <a:pt x="1116020" y="101049"/>
                  </a:lnTo>
                  <a:lnTo>
                    <a:pt x="1134021" y="97799"/>
                  </a:lnTo>
                  <a:lnTo>
                    <a:pt x="1152021" y="94549"/>
                  </a:lnTo>
                  <a:lnTo>
                    <a:pt x="1170021" y="91300"/>
                  </a:lnTo>
                  <a:lnTo>
                    <a:pt x="1188022" y="88050"/>
                  </a:lnTo>
                  <a:lnTo>
                    <a:pt x="1206022" y="84800"/>
                  </a:lnTo>
                  <a:lnTo>
                    <a:pt x="1224022" y="81551"/>
                  </a:lnTo>
                  <a:lnTo>
                    <a:pt x="1242023" y="78301"/>
                  </a:lnTo>
                  <a:lnTo>
                    <a:pt x="1260023" y="75052"/>
                  </a:lnTo>
                  <a:lnTo>
                    <a:pt x="1278023" y="71802"/>
                  </a:lnTo>
                  <a:lnTo>
                    <a:pt x="1296024" y="68552"/>
                  </a:lnTo>
                  <a:lnTo>
                    <a:pt x="1314024" y="65303"/>
                  </a:lnTo>
                  <a:lnTo>
                    <a:pt x="1332024" y="62053"/>
                  </a:lnTo>
                  <a:lnTo>
                    <a:pt x="1350025" y="58803"/>
                  </a:lnTo>
                  <a:lnTo>
                    <a:pt x="1368025" y="55554"/>
                  </a:lnTo>
                  <a:lnTo>
                    <a:pt x="1386025" y="52304"/>
                  </a:lnTo>
                  <a:lnTo>
                    <a:pt x="1404026" y="49055"/>
                  </a:lnTo>
                  <a:lnTo>
                    <a:pt x="1422026" y="45805"/>
                  </a:lnTo>
                  <a:lnTo>
                    <a:pt x="1440026" y="42555"/>
                  </a:lnTo>
                  <a:lnTo>
                    <a:pt x="1458027" y="39306"/>
                  </a:lnTo>
                  <a:lnTo>
                    <a:pt x="1476027" y="36056"/>
                  </a:lnTo>
                  <a:lnTo>
                    <a:pt x="1494027" y="32806"/>
                  </a:lnTo>
                  <a:lnTo>
                    <a:pt x="1512028" y="29557"/>
                  </a:lnTo>
                  <a:lnTo>
                    <a:pt x="1530028" y="26307"/>
                  </a:lnTo>
                  <a:lnTo>
                    <a:pt x="1548028" y="23057"/>
                  </a:lnTo>
                  <a:lnTo>
                    <a:pt x="1566029" y="19808"/>
                  </a:lnTo>
                  <a:lnTo>
                    <a:pt x="1584029" y="16558"/>
                  </a:lnTo>
                  <a:lnTo>
                    <a:pt x="1602029" y="13309"/>
                  </a:lnTo>
                  <a:lnTo>
                    <a:pt x="1620030" y="10059"/>
                  </a:lnTo>
                  <a:lnTo>
                    <a:pt x="1638030" y="6809"/>
                  </a:lnTo>
                  <a:lnTo>
                    <a:pt x="1656030" y="3560"/>
                  </a:lnTo>
                  <a:lnTo>
                    <a:pt x="1674031" y="310"/>
                  </a:lnTo>
                  <a:lnTo>
                    <a:pt x="16757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4851672" y="5287818"/>
              <a:ext cx="135515" cy="141709"/>
            </a:xfrm>
            <a:custGeom>
              <a:avLst/>
              <a:pathLst>
                <a:path w="135515" h="141709">
                  <a:moveTo>
                    <a:pt x="25583" y="141709"/>
                  </a:moveTo>
                  <a:lnTo>
                    <a:pt x="135515" y="4869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2392778" y="4934271"/>
              <a:ext cx="918657" cy="704773"/>
            </a:xfrm>
            <a:custGeom>
              <a:avLst/>
              <a:pathLst>
                <a:path w="918657" h="704773">
                  <a:moveTo>
                    <a:pt x="918657" y="704773"/>
                  </a:moveTo>
                  <a:lnTo>
                    <a:pt x="908513" y="696990"/>
                  </a:lnTo>
                  <a:lnTo>
                    <a:pt x="898368" y="689207"/>
                  </a:lnTo>
                  <a:lnTo>
                    <a:pt x="888223" y="681424"/>
                  </a:lnTo>
                  <a:lnTo>
                    <a:pt x="878078" y="673641"/>
                  </a:lnTo>
                  <a:lnTo>
                    <a:pt x="867933" y="665858"/>
                  </a:lnTo>
                  <a:lnTo>
                    <a:pt x="857788" y="658075"/>
                  </a:lnTo>
                  <a:lnTo>
                    <a:pt x="847643" y="650292"/>
                  </a:lnTo>
                  <a:lnTo>
                    <a:pt x="837498" y="642509"/>
                  </a:lnTo>
                  <a:lnTo>
                    <a:pt x="827353" y="634726"/>
                  </a:lnTo>
                  <a:lnTo>
                    <a:pt x="817208" y="626943"/>
                  </a:lnTo>
                  <a:lnTo>
                    <a:pt x="807063" y="619160"/>
                  </a:lnTo>
                  <a:lnTo>
                    <a:pt x="796919" y="611377"/>
                  </a:lnTo>
                  <a:lnTo>
                    <a:pt x="786774" y="603594"/>
                  </a:lnTo>
                  <a:lnTo>
                    <a:pt x="776629" y="595811"/>
                  </a:lnTo>
                  <a:lnTo>
                    <a:pt x="766484" y="588028"/>
                  </a:lnTo>
                  <a:lnTo>
                    <a:pt x="756339" y="580246"/>
                  </a:lnTo>
                  <a:lnTo>
                    <a:pt x="746194" y="572463"/>
                  </a:lnTo>
                  <a:lnTo>
                    <a:pt x="736049" y="564680"/>
                  </a:lnTo>
                  <a:lnTo>
                    <a:pt x="725904" y="556897"/>
                  </a:lnTo>
                  <a:lnTo>
                    <a:pt x="715759" y="549114"/>
                  </a:lnTo>
                  <a:lnTo>
                    <a:pt x="705614" y="541331"/>
                  </a:lnTo>
                  <a:lnTo>
                    <a:pt x="695469" y="533548"/>
                  </a:lnTo>
                  <a:lnTo>
                    <a:pt x="685324" y="525765"/>
                  </a:lnTo>
                  <a:lnTo>
                    <a:pt x="675180" y="517982"/>
                  </a:lnTo>
                  <a:lnTo>
                    <a:pt x="665035" y="510199"/>
                  </a:lnTo>
                  <a:lnTo>
                    <a:pt x="654890" y="502416"/>
                  </a:lnTo>
                  <a:lnTo>
                    <a:pt x="644745" y="494633"/>
                  </a:lnTo>
                  <a:lnTo>
                    <a:pt x="634600" y="486850"/>
                  </a:lnTo>
                  <a:lnTo>
                    <a:pt x="624455" y="479067"/>
                  </a:lnTo>
                  <a:lnTo>
                    <a:pt x="614310" y="471284"/>
                  </a:lnTo>
                  <a:lnTo>
                    <a:pt x="604165" y="463501"/>
                  </a:lnTo>
                  <a:lnTo>
                    <a:pt x="594020" y="455718"/>
                  </a:lnTo>
                  <a:lnTo>
                    <a:pt x="583875" y="447936"/>
                  </a:lnTo>
                  <a:lnTo>
                    <a:pt x="573730" y="440153"/>
                  </a:lnTo>
                  <a:lnTo>
                    <a:pt x="563586" y="432370"/>
                  </a:lnTo>
                  <a:lnTo>
                    <a:pt x="553441" y="424587"/>
                  </a:lnTo>
                  <a:lnTo>
                    <a:pt x="543296" y="416804"/>
                  </a:lnTo>
                  <a:lnTo>
                    <a:pt x="533151" y="409021"/>
                  </a:lnTo>
                  <a:lnTo>
                    <a:pt x="523006" y="401238"/>
                  </a:lnTo>
                  <a:lnTo>
                    <a:pt x="512861" y="393455"/>
                  </a:lnTo>
                  <a:lnTo>
                    <a:pt x="502716" y="385672"/>
                  </a:lnTo>
                  <a:lnTo>
                    <a:pt x="492571" y="377889"/>
                  </a:lnTo>
                  <a:lnTo>
                    <a:pt x="482426" y="370106"/>
                  </a:lnTo>
                  <a:lnTo>
                    <a:pt x="472281" y="362323"/>
                  </a:lnTo>
                  <a:lnTo>
                    <a:pt x="462136" y="354540"/>
                  </a:lnTo>
                  <a:lnTo>
                    <a:pt x="451991" y="346757"/>
                  </a:lnTo>
                  <a:lnTo>
                    <a:pt x="441847" y="338974"/>
                  </a:lnTo>
                  <a:lnTo>
                    <a:pt x="431702" y="331191"/>
                  </a:lnTo>
                  <a:lnTo>
                    <a:pt x="421557" y="323408"/>
                  </a:lnTo>
                  <a:lnTo>
                    <a:pt x="411412" y="315626"/>
                  </a:lnTo>
                  <a:lnTo>
                    <a:pt x="401267" y="307843"/>
                  </a:lnTo>
                  <a:lnTo>
                    <a:pt x="391122" y="300060"/>
                  </a:lnTo>
                  <a:lnTo>
                    <a:pt x="380977" y="292277"/>
                  </a:lnTo>
                  <a:lnTo>
                    <a:pt x="370832" y="284494"/>
                  </a:lnTo>
                  <a:lnTo>
                    <a:pt x="360687" y="276711"/>
                  </a:lnTo>
                  <a:lnTo>
                    <a:pt x="350542" y="268928"/>
                  </a:lnTo>
                  <a:lnTo>
                    <a:pt x="340397" y="261145"/>
                  </a:lnTo>
                  <a:lnTo>
                    <a:pt x="330253" y="253362"/>
                  </a:lnTo>
                  <a:lnTo>
                    <a:pt x="320108" y="245579"/>
                  </a:lnTo>
                  <a:lnTo>
                    <a:pt x="309963" y="237796"/>
                  </a:lnTo>
                  <a:lnTo>
                    <a:pt x="299818" y="230013"/>
                  </a:lnTo>
                  <a:lnTo>
                    <a:pt x="289673" y="222230"/>
                  </a:lnTo>
                  <a:lnTo>
                    <a:pt x="279528" y="214447"/>
                  </a:lnTo>
                  <a:lnTo>
                    <a:pt x="269383" y="206664"/>
                  </a:lnTo>
                  <a:lnTo>
                    <a:pt x="259238" y="198881"/>
                  </a:lnTo>
                  <a:lnTo>
                    <a:pt x="249093" y="191098"/>
                  </a:lnTo>
                  <a:lnTo>
                    <a:pt x="238948" y="183316"/>
                  </a:lnTo>
                  <a:lnTo>
                    <a:pt x="228803" y="175533"/>
                  </a:lnTo>
                  <a:lnTo>
                    <a:pt x="218658" y="167750"/>
                  </a:lnTo>
                  <a:lnTo>
                    <a:pt x="208514" y="159967"/>
                  </a:lnTo>
                  <a:lnTo>
                    <a:pt x="198369" y="152184"/>
                  </a:lnTo>
                  <a:lnTo>
                    <a:pt x="188224" y="144401"/>
                  </a:lnTo>
                  <a:lnTo>
                    <a:pt x="178079" y="136618"/>
                  </a:lnTo>
                  <a:lnTo>
                    <a:pt x="167934" y="128835"/>
                  </a:lnTo>
                  <a:lnTo>
                    <a:pt x="157789" y="121052"/>
                  </a:lnTo>
                  <a:lnTo>
                    <a:pt x="147644" y="113269"/>
                  </a:lnTo>
                  <a:lnTo>
                    <a:pt x="137499" y="105486"/>
                  </a:lnTo>
                  <a:lnTo>
                    <a:pt x="127354" y="97703"/>
                  </a:lnTo>
                  <a:lnTo>
                    <a:pt x="117209" y="89920"/>
                  </a:lnTo>
                  <a:lnTo>
                    <a:pt x="107064" y="82137"/>
                  </a:lnTo>
                  <a:lnTo>
                    <a:pt x="96920" y="74354"/>
                  </a:lnTo>
                  <a:lnTo>
                    <a:pt x="86775" y="66571"/>
                  </a:lnTo>
                  <a:lnTo>
                    <a:pt x="76630" y="58788"/>
                  </a:lnTo>
                  <a:lnTo>
                    <a:pt x="66485" y="51005"/>
                  </a:lnTo>
                  <a:lnTo>
                    <a:pt x="56340" y="43223"/>
                  </a:lnTo>
                  <a:lnTo>
                    <a:pt x="46195" y="35440"/>
                  </a:lnTo>
                  <a:lnTo>
                    <a:pt x="36050" y="27657"/>
                  </a:lnTo>
                  <a:lnTo>
                    <a:pt x="25905" y="19874"/>
                  </a:lnTo>
                  <a:lnTo>
                    <a:pt x="15760" y="12091"/>
                  </a:lnTo>
                  <a:lnTo>
                    <a:pt x="5615" y="43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2392778" y="4934271"/>
              <a:ext cx="142769" cy="133033"/>
            </a:xfrm>
            <a:custGeom>
              <a:avLst/>
              <a:pathLst>
                <a:path w="142769" h="133033">
                  <a:moveTo>
                    <a:pt x="142769" y="18782"/>
                  </a:moveTo>
                  <a:lnTo>
                    <a:pt x="0" y="0"/>
                  </a:lnTo>
                  <a:lnTo>
                    <a:pt x="55118" y="1330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3311436" y="5607338"/>
              <a:ext cx="663402" cy="31705"/>
            </a:xfrm>
            <a:custGeom>
              <a:avLst/>
              <a:pathLst>
                <a:path w="663402" h="31705">
                  <a:moveTo>
                    <a:pt x="0" y="31705"/>
                  </a:moveTo>
                  <a:lnTo>
                    <a:pt x="7790" y="31333"/>
                  </a:lnTo>
                  <a:lnTo>
                    <a:pt x="15581" y="30960"/>
                  </a:lnTo>
                  <a:lnTo>
                    <a:pt x="23372" y="30588"/>
                  </a:lnTo>
                  <a:lnTo>
                    <a:pt x="31162" y="30216"/>
                  </a:lnTo>
                  <a:lnTo>
                    <a:pt x="38953" y="29843"/>
                  </a:lnTo>
                  <a:lnTo>
                    <a:pt x="46744" y="29471"/>
                  </a:lnTo>
                  <a:lnTo>
                    <a:pt x="54534" y="29099"/>
                  </a:lnTo>
                  <a:lnTo>
                    <a:pt x="62325" y="28726"/>
                  </a:lnTo>
                  <a:lnTo>
                    <a:pt x="70116" y="28354"/>
                  </a:lnTo>
                  <a:lnTo>
                    <a:pt x="77906" y="27982"/>
                  </a:lnTo>
                  <a:lnTo>
                    <a:pt x="85697" y="27609"/>
                  </a:lnTo>
                  <a:lnTo>
                    <a:pt x="93488" y="27237"/>
                  </a:lnTo>
                  <a:lnTo>
                    <a:pt x="101279" y="26865"/>
                  </a:lnTo>
                  <a:lnTo>
                    <a:pt x="109069" y="26492"/>
                  </a:lnTo>
                  <a:lnTo>
                    <a:pt x="116860" y="26120"/>
                  </a:lnTo>
                  <a:lnTo>
                    <a:pt x="124651" y="25748"/>
                  </a:lnTo>
                  <a:lnTo>
                    <a:pt x="132441" y="25375"/>
                  </a:lnTo>
                  <a:lnTo>
                    <a:pt x="140232" y="25003"/>
                  </a:lnTo>
                  <a:lnTo>
                    <a:pt x="148023" y="24631"/>
                  </a:lnTo>
                  <a:lnTo>
                    <a:pt x="155813" y="24258"/>
                  </a:lnTo>
                  <a:lnTo>
                    <a:pt x="163604" y="23886"/>
                  </a:lnTo>
                  <a:lnTo>
                    <a:pt x="171395" y="23514"/>
                  </a:lnTo>
                  <a:lnTo>
                    <a:pt x="179186" y="23141"/>
                  </a:lnTo>
                  <a:lnTo>
                    <a:pt x="186976" y="22769"/>
                  </a:lnTo>
                  <a:lnTo>
                    <a:pt x="194767" y="22397"/>
                  </a:lnTo>
                  <a:lnTo>
                    <a:pt x="202558" y="22024"/>
                  </a:lnTo>
                  <a:lnTo>
                    <a:pt x="210348" y="21652"/>
                  </a:lnTo>
                  <a:lnTo>
                    <a:pt x="218139" y="21280"/>
                  </a:lnTo>
                  <a:lnTo>
                    <a:pt x="225930" y="20907"/>
                  </a:lnTo>
                  <a:lnTo>
                    <a:pt x="233720" y="20535"/>
                  </a:lnTo>
                  <a:lnTo>
                    <a:pt x="241511" y="20163"/>
                  </a:lnTo>
                  <a:lnTo>
                    <a:pt x="249302" y="19790"/>
                  </a:lnTo>
                  <a:lnTo>
                    <a:pt x="257093" y="19418"/>
                  </a:lnTo>
                  <a:lnTo>
                    <a:pt x="264883" y="19046"/>
                  </a:lnTo>
                  <a:lnTo>
                    <a:pt x="272674" y="18673"/>
                  </a:lnTo>
                  <a:lnTo>
                    <a:pt x="280465" y="18301"/>
                  </a:lnTo>
                  <a:lnTo>
                    <a:pt x="288255" y="17929"/>
                  </a:lnTo>
                  <a:lnTo>
                    <a:pt x="296046" y="17556"/>
                  </a:lnTo>
                  <a:lnTo>
                    <a:pt x="303837" y="17184"/>
                  </a:lnTo>
                  <a:lnTo>
                    <a:pt x="311627" y="16812"/>
                  </a:lnTo>
                  <a:lnTo>
                    <a:pt x="319418" y="16439"/>
                  </a:lnTo>
                  <a:lnTo>
                    <a:pt x="327209" y="16067"/>
                  </a:lnTo>
                  <a:lnTo>
                    <a:pt x="335000" y="15695"/>
                  </a:lnTo>
                  <a:lnTo>
                    <a:pt x="342790" y="15322"/>
                  </a:lnTo>
                  <a:lnTo>
                    <a:pt x="350581" y="14950"/>
                  </a:lnTo>
                  <a:lnTo>
                    <a:pt x="358372" y="14578"/>
                  </a:lnTo>
                  <a:lnTo>
                    <a:pt x="366162" y="14205"/>
                  </a:lnTo>
                  <a:lnTo>
                    <a:pt x="373953" y="13833"/>
                  </a:lnTo>
                  <a:lnTo>
                    <a:pt x="381744" y="13461"/>
                  </a:lnTo>
                  <a:lnTo>
                    <a:pt x="389534" y="13088"/>
                  </a:lnTo>
                  <a:lnTo>
                    <a:pt x="397325" y="12716"/>
                  </a:lnTo>
                  <a:lnTo>
                    <a:pt x="405116" y="12344"/>
                  </a:lnTo>
                  <a:lnTo>
                    <a:pt x="412907" y="11971"/>
                  </a:lnTo>
                  <a:lnTo>
                    <a:pt x="420697" y="11599"/>
                  </a:lnTo>
                  <a:lnTo>
                    <a:pt x="428488" y="11227"/>
                  </a:lnTo>
                  <a:lnTo>
                    <a:pt x="436279" y="10854"/>
                  </a:lnTo>
                  <a:lnTo>
                    <a:pt x="444069" y="10482"/>
                  </a:lnTo>
                  <a:lnTo>
                    <a:pt x="451860" y="10110"/>
                  </a:lnTo>
                  <a:lnTo>
                    <a:pt x="459651" y="9737"/>
                  </a:lnTo>
                  <a:lnTo>
                    <a:pt x="467441" y="9365"/>
                  </a:lnTo>
                  <a:lnTo>
                    <a:pt x="475232" y="8993"/>
                  </a:lnTo>
                  <a:lnTo>
                    <a:pt x="483023" y="8620"/>
                  </a:lnTo>
                  <a:lnTo>
                    <a:pt x="490813" y="8248"/>
                  </a:lnTo>
                  <a:lnTo>
                    <a:pt x="498604" y="7876"/>
                  </a:lnTo>
                  <a:lnTo>
                    <a:pt x="506395" y="7503"/>
                  </a:lnTo>
                  <a:lnTo>
                    <a:pt x="514186" y="7131"/>
                  </a:lnTo>
                  <a:lnTo>
                    <a:pt x="521976" y="6759"/>
                  </a:lnTo>
                  <a:lnTo>
                    <a:pt x="529767" y="6386"/>
                  </a:lnTo>
                  <a:lnTo>
                    <a:pt x="537558" y="6014"/>
                  </a:lnTo>
                  <a:lnTo>
                    <a:pt x="545348" y="5642"/>
                  </a:lnTo>
                  <a:lnTo>
                    <a:pt x="553139" y="5269"/>
                  </a:lnTo>
                  <a:lnTo>
                    <a:pt x="560930" y="4897"/>
                  </a:lnTo>
                  <a:lnTo>
                    <a:pt x="568720" y="4525"/>
                  </a:lnTo>
                  <a:lnTo>
                    <a:pt x="576511" y="4152"/>
                  </a:lnTo>
                  <a:lnTo>
                    <a:pt x="584302" y="3780"/>
                  </a:lnTo>
                  <a:lnTo>
                    <a:pt x="592093" y="3408"/>
                  </a:lnTo>
                  <a:lnTo>
                    <a:pt x="599883" y="3035"/>
                  </a:lnTo>
                  <a:lnTo>
                    <a:pt x="607674" y="2663"/>
                  </a:lnTo>
                  <a:lnTo>
                    <a:pt x="615465" y="2291"/>
                  </a:lnTo>
                  <a:lnTo>
                    <a:pt x="623255" y="1918"/>
                  </a:lnTo>
                  <a:lnTo>
                    <a:pt x="631046" y="1546"/>
                  </a:lnTo>
                  <a:lnTo>
                    <a:pt x="638837" y="1174"/>
                  </a:lnTo>
                  <a:lnTo>
                    <a:pt x="646627" y="801"/>
                  </a:lnTo>
                  <a:lnTo>
                    <a:pt x="654418" y="429"/>
                  </a:lnTo>
                  <a:lnTo>
                    <a:pt x="662209" y="57"/>
                  </a:lnTo>
                  <a:lnTo>
                    <a:pt x="6634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3846835" y="5541373"/>
              <a:ext cx="128002" cy="143835"/>
            </a:xfrm>
            <a:custGeom>
              <a:avLst/>
              <a:pathLst>
                <a:path w="128002" h="143835">
                  <a:moveTo>
                    <a:pt x="6874" y="143835"/>
                  </a:moveTo>
                  <a:lnTo>
                    <a:pt x="128002" y="6596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3311436" y="4045782"/>
              <a:ext cx="871074" cy="1593261"/>
            </a:xfrm>
            <a:custGeom>
              <a:avLst/>
              <a:pathLst>
                <a:path w="871074" h="1593261">
                  <a:moveTo>
                    <a:pt x="0" y="1593261"/>
                  </a:moveTo>
                  <a:lnTo>
                    <a:pt x="9322" y="1576210"/>
                  </a:lnTo>
                  <a:lnTo>
                    <a:pt x="18644" y="1559159"/>
                  </a:lnTo>
                  <a:lnTo>
                    <a:pt x="27966" y="1542109"/>
                  </a:lnTo>
                  <a:lnTo>
                    <a:pt x="37288" y="1525058"/>
                  </a:lnTo>
                  <a:lnTo>
                    <a:pt x="46610" y="1508007"/>
                  </a:lnTo>
                  <a:lnTo>
                    <a:pt x="55932" y="1490956"/>
                  </a:lnTo>
                  <a:lnTo>
                    <a:pt x="65254" y="1473906"/>
                  </a:lnTo>
                  <a:lnTo>
                    <a:pt x="74576" y="1456855"/>
                  </a:lnTo>
                  <a:lnTo>
                    <a:pt x="83898" y="1439804"/>
                  </a:lnTo>
                  <a:lnTo>
                    <a:pt x="93220" y="1422753"/>
                  </a:lnTo>
                  <a:lnTo>
                    <a:pt x="102542" y="1405703"/>
                  </a:lnTo>
                  <a:lnTo>
                    <a:pt x="111864" y="1388652"/>
                  </a:lnTo>
                  <a:lnTo>
                    <a:pt x="121186" y="1371601"/>
                  </a:lnTo>
                  <a:lnTo>
                    <a:pt x="130508" y="1354550"/>
                  </a:lnTo>
                  <a:lnTo>
                    <a:pt x="139830" y="1337500"/>
                  </a:lnTo>
                  <a:lnTo>
                    <a:pt x="149152" y="1320449"/>
                  </a:lnTo>
                  <a:lnTo>
                    <a:pt x="158474" y="1303398"/>
                  </a:lnTo>
                  <a:lnTo>
                    <a:pt x="167797" y="1286348"/>
                  </a:lnTo>
                  <a:lnTo>
                    <a:pt x="177119" y="1269297"/>
                  </a:lnTo>
                  <a:lnTo>
                    <a:pt x="186441" y="1252246"/>
                  </a:lnTo>
                  <a:lnTo>
                    <a:pt x="195763" y="1235195"/>
                  </a:lnTo>
                  <a:lnTo>
                    <a:pt x="205085" y="1218145"/>
                  </a:lnTo>
                  <a:lnTo>
                    <a:pt x="214407" y="1201094"/>
                  </a:lnTo>
                  <a:lnTo>
                    <a:pt x="223729" y="1184043"/>
                  </a:lnTo>
                  <a:lnTo>
                    <a:pt x="233051" y="1166992"/>
                  </a:lnTo>
                  <a:lnTo>
                    <a:pt x="242373" y="1149942"/>
                  </a:lnTo>
                  <a:lnTo>
                    <a:pt x="251695" y="1132891"/>
                  </a:lnTo>
                  <a:lnTo>
                    <a:pt x="261017" y="1115840"/>
                  </a:lnTo>
                  <a:lnTo>
                    <a:pt x="270339" y="1098789"/>
                  </a:lnTo>
                  <a:lnTo>
                    <a:pt x="279661" y="1081739"/>
                  </a:lnTo>
                  <a:lnTo>
                    <a:pt x="288983" y="1064688"/>
                  </a:lnTo>
                  <a:lnTo>
                    <a:pt x="298305" y="1047637"/>
                  </a:lnTo>
                  <a:lnTo>
                    <a:pt x="307627" y="1030586"/>
                  </a:lnTo>
                  <a:lnTo>
                    <a:pt x="316949" y="1013536"/>
                  </a:lnTo>
                  <a:lnTo>
                    <a:pt x="326271" y="996485"/>
                  </a:lnTo>
                  <a:lnTo>
                    <a:pt x="335594" y="979434"/>
                  </a:lnTo>
                  <a:lnTo>
                    <a:pt x="344916" y="962383"/>
                  </a:lnTo>
                  <a:lnTo>
                    <a:pt x="354238" y="945333"/>
                  </a:lnTo>
                  <a:lnTo>
                    <a:pt x="363560" y="928282"/>
                  </a:lnTo>
                  <a:lnTo>
                    <a:pt x="372882" y="911231"/>
                  </a:lnTo>
                  <a:lnTo>
                    <a:pt x="382204" y="894180"/>
                  </a:lnTo>
                  <a:lnTo>
                    <a:pt x="391526" y="877130"/>
                  </a:lnTo>
                  <a:lnTo>
                    <a:pt x="400848" y="860079"/>
                  </a:lnTo>
                  <a:lnTo>
                    <a:pt x="410170" y="843028"/>
                  </a:lnTo>
                  <a:lnTo>
                    <a:pt x="419492" y="825977"/>
                  </a:lnTo>
                  <a:lnTo>
                    <a:pt x="428814" y="808927"/>
                  </a:lnTo>
                  <a:lnTo>
                    <a:pt x="438136" y="791876"/>
                  </a:lnTo>
                  <a:lnTo>
                    <a:pt x="447458" y="774825"/>
                  </a:lnTo>
                  <a:lnTo>
                    <a:pt x="456780" y="757775"/>
                  </a:lnTo>
                  <a:lnTo>
                    <a:pt x="466102" y="740724"/>
                  </a:lnTo>
                  <a:lnTo>
                    <a:pt x="475424" y="723673"/>
                  </a:lnTo>
                  <a:lnTo>
                    <a:pt x="484746" y="706622"/>
                  </a:lnTo>
                  <a:lnTo>
                    <a:pt x="494068" y="689572"/>
                  </a:lnTo>
                  <a:lnTo>
                    <a:pt x="503391" y="672521"/>
                  </a:lnTo>
                  <a:lnTo>
                    <a:pt x="512713" y="655470"/>
                  </a:lnTo>
                  <a:lnTo>
                    <a:pt x="522035" y="638419"/>
                  </a:lnTo>
                  <a:lnTo>
                    <a:pt x="531357" y="621369"/>
                  </a:lnTo>
                  <a:lnTo>
                    <a:pt x="540679" y="604318"/>
                  </a:lnTo>
                  <a:lnTo>
                    <a:pt x="550001" y="587267"/>
                  </a:lnTo>
                  <a:lnTo>
                    <a:pt x="559323" y="570216"/>
                  </a:lnTo>
                  <a:lnTo>
                    <a:pt x="568645" y="553166"/>
                  </a:lnTo>
                  <a:lnTo>
                    <a:pt x="577967" y="536115"/>
                  </a:lnTo>
                  <a:lnTo>
                    <a:pt x="587289" y="519064"/>
                  </a:lnTo>
                  <a:lnTo>
                    <a:pt x="596611" y="502013"/>
                  </a:lnTo>
                  <a:lnTo>
                    <a:pt x="605933" y="484963"/>
                  </a:lnTo>
                  <a:lnTo>
                    <a:pt x="615255" y="467912"/>
                  </a:lnTo>
                  <a:lnTo>
                    <a:pt x="624577" y="450861"/>
                  </a:lnTo>
                  <a:lnTo>
                    <a:pt x="633899" y="433810"/>
                  </a:lnTo>
                  <a:lnTo>
                    <a:pt x="643221" y="416760"/>
                  </a:lnTo>
                  <a:lnTo>
                    <a:pt x="652543" y="399709"/>
                  </a:lnTo>
                  <a:lnTo>
                    <a:pt x="661865" y="382658"/>
                  </a:lnTo>
                  <a:lnTo>
                    <a:pt x="671188" y="365607"/>
                  </a:lnTo>
                  <a:lnTo>
                    <a:pt x="680510" y="348557"/>
                  </a:lnTo>
                  <a:lnTo>
                    <a:pt x="689832" y="331506"/>
                  </a:lnTo>
                  <a:lnTo>
                    <a:pt x="699154" y="314455"/>
                  </a:lnTo>
                  <a:lnTo>
                    <a:pt x="708476" y="297404"/>
                  </a:lnTo>
                  <a:lnTo>
                    <a:pt x="717798" y="280354"/>
                  </a:lnTo>
                  <a:lnTo>
                    <a:pt x="727120" y="263303"/>
                  </a:lnTo>
                  <a:lnTo>
                    <a:pt x="736442" y="246252"/>
                  </a:lnTo>
                  <a:lnTo>
                    <a:pt x="745764" y="229202"/>
                  </a:lnTo>
                  <a:lnTo>
                    <a:pt x="755086" y="212151"/>
                  </a:lnTo>
                  <a:lnTo>
                    <a:pt x="764408" y="195100"/>
                  </a:lnTo>
                  <a:lnTo>
                    <a:pt x="773730" y="178049"/>
                  </a:lnTo>
                  <a:lnTo>
                    <a:pt x="783052" y="160999"/>
                  </a:lnTo>
                  <a:lnTo>
                    <a:pt x="792374" y="143948"/>
                  </a:lnTo>
                  <a:lnTo>
                    <a:pt x="801696" y="126897"/>
                  </a:lnTo>
                  <a:lnTo>
                    <a:pt x="811018" y="109846"/>
                  </a:lnTo>
                  <a:lnTo>
                    <a:pt x="820340" y="92796"/>
                  </a:lnTo>
                  <a:lnTo>
                    <a:pt x="829662" y="75745"/>
                  </a:lnTo>
                  <a:lnTo>
                    <a:pt x="838985" y="58694"/>
                  </a:lnTo>
                  <a:lnTo>
                    <a:pt x="848307" y="41643"/>
                  </a:lnTo>
                  <a:lnTo>
                    <a:pt x="857629" y="24593"/>
                  </a:lnTo>
                  <a:lnTo>
                    <a:pt x="866951" y="7542"/>
                  </a:lnTo>
                  <a:lnTo>
                    <a:pt x="8710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4059512" y="4045782"/>
              <a:ext cx="126349" cy="143961"/>
            </a:xfrm>
            <a:custGeom>
              <a:avLst/>
              <a:pathLst>
                <a:path w="126349" h="143961">
                  <a:moveTo>
                    <a:pt x="126349" y="143961"/>
                  </a:moveTo>
                  <a:lnTo>
                    <a:pt x="122998" y="0"/>
                  </a:lnTo>
                  <a:lnTo>
                    <a:pt x="0" y="748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3065765" y="5639044"/>
              <a:ext cx="245670" cy="1002588"/>
            </a:xfrm>
            <a:custGeom>
              <a:avLst/>
              <a:pathLst>
                <a:path w="245670" h="1002588">
                  <a:moveTo>
                    <a:pt x="245670" y="0"/>
                  </a:moveTo>
                  <a:lnTo>
                    <a:pt x="242929" y="11186"/>
                  </a:lnTo>
                  <a:lnTo>
                    <a:pt x="240188" y="22373"/>
                  </a:lnTo>
                  <a:lnTo>
                    <a:pt x="237447" y="33560"/>
                  </a:lnTo>
                  <a:lnTo>
                    <a:pt x="234706" y="44746"/>
                  </a:lnTo>
                  <a:lnTo>
                    <a:pt x="231965" y="55933"/>
                  </a:lnTo>
                  <a:lnTo>
                    <a:pt x="229223" y="67120"/>
                  </a:lnTo>
                  <a:lnTo>
                    <a:pt x="226482" y="78307"/>
                  </a:lnTo>
                  <a:lnTo>
                    <a:pt x="223741" y="89493"/>
                  </a:lnTo>
                  <a:lnTo>
                    <a:pt x="221000" y="100680"/>
                  </a:lnTo>
                  <a:lnTo>
                    <a:pt x="218259" y="111867"/>
                  </a:lnTo>
                  <a:lnTo>
                    <a:pt x="215518" y="123053"/>
                  </a:lnTo>
                  <a:lnTo>
                    <a:pt x="212777" y="134240"/>
                  </a:lnTo>
                  <a:lnTo>
                    <a:pt x="210035" y="145427"/>
                  </a:lnTo>
                  <a:lnTo>
                    <a:pt x="207294" y="156614"/>
                  </a:lnTo>
                  <a:lnTo>
                    <a:pt x="204553" y="167800"/>
                  </a:lnTo>
                  <a:lnTo>
                    <a:pt x="201812" y="178987"/>
                  </a:lnTo>
                  <a:lnTo>
                    <a:pt x="199071" y="190174"/>
                  </a:lnTo>
                  <a:lnTo>
                    <a:pt x="196330" y="201360"/>
                  </a:lnTo>
                  <a:lnTo>
                    <a:pt x="193588" y="212547"/>
                  </a:lnTo>
                  <a:lnTo>
                    <a:pt x="190847" y="223734"/>
                  </a:lnTo>
                  <a:lnTo>
                    <a:pt x="188106" y="234921"/>
                  </a:lnTo>
                  <a:lnTo>
                    <a:pt x="185365" y="246107"/>
                  </a:lnTo>
                  <a:lnTo>
                    <a:pt x="182624" y="257294"/>
                  </a:lnTo>
                  <a:lnTo>
                    <a:pt x="179883" y="268481"/>
                  </a:lnTo>
                  <a:lnTo>
                    <a:pt x="177141" y="279668"/>
                  </a:lnTo>
                  <a:lnTo>
                    <a:pt x="174400" y="290854"/>
                  </a:lnTo>
                  <a:lnTo>
                    <a:pt x="171659" y="302041"/>
                  </a:lnTo>
                  <a:lnTo>
                    <a:pt x="168918" y="313228"/>
                  </a:lnTo>
                  <a:lnTo>
                    <a:pt x="166177" y="324414"/>
                  </a:lnTo>
                  <a:lnTo>
                    <a:pt x="163436" y="335601"/>
                  </a:lnTo>
                  <a:lnTo>
                    <a:pt x="160695" y="346788"/>
                  </a:lnTo>
                  <a:lnTo>
                    <a:pt x="157953" y="357975"/>
                  </a:lnTo>
                  <a:lnTo>
                    <a:pt x="155212" y="369161"/>
                  </a:lnTo>
                  <a:lnTo>
                    <a:pt x="152471" y="380348"/>
                  </a:lnTo>
                  <a:lnTo>
                    <a:pt x="149730" y="391535"/>
                  </a:lnTo>
                  <a:lnTo>
                    <a:pt x="146989" y="402721"/>
                  </a:lnTo>
                  <a:lnTo>
                    <a:pt x="144248" y="413908"/>
                  </a:lnTo>
                  <a:lnTo>
                    <a:pt x="141506" y="425095"/>
                  </a:lnTo>
                  <a:lnTo>
                    <a:pt x="138765" y="436282"/>
                  </a:lnTo>
                  <a:lnTo>
                    <a:pt x="136024" y="447468"/>
                  </a:lnTo>
                  <a:lnTo>
                    <a:pt x="133283" y="458655"/>
                  </a:lnTo>
                  <a:lnTo>
                    <a:pt x="130542" y="469842"/>
                  </a:lnTo>
                  <a:lnTo>
                    <a:pt x="127801" y="481028"/>
                  </a:lnTo>
                  <a:lnTo>
                    <a:pt x="125060" y="492215"/>
                  </a:lnTo>
                  <a:lnTo>
                    <a:pt x="122318" y="503402"/>
                  </a:lnTo>
                  <a:lnTo>
                    <a:pt x="119577" y="514589"/>
                  </a:lnTo>
                  <a:lnTo>
                    <a:pt x="116836" y="525775"/>
                  </a:lnTo>
                  <a:lnTo>
                    <a:pt x="114095" y="536962"/>
                  </a:lnTo>
                  <a:lnTo>
                    <a:pt x="111354" y="548149"/>
                  </a:lnTo>
                  <a:lnTo>
                    <a:pt x="108613" y="559336"/>
                  </a:lnTo>
                  <a:lnTo>
                    <a:pt x="105871" y="570522"/>
                  </a:lnTo>
                  <a:lnTo>
                    <a:pt x="103130" y="581709"/>
                  </a:lnTo>
                  <a:lnTo>
                    <a:pt x="100389" y="592896"/>
                  </a:lnTo>
                  <a:lnTo>
                    <a:pt x="97648" y="604082"/>
                  </a:lnTo>
                  <a:lnTo>
                    <a:pt x="94907" y="615269"/>
                  </a:lnTo>
                  <a:lnTo>
                    <a:pt x="92166" y="626456"/>
                  </a:lnTo>
                  <a:lnTo>
                    <a:pt x="89425" y="637643"/>
                  </a:lnTo>
                  <a:lnTo>
                    <a:pt x="86683" y="648829"/>
                  </a:lnTo>
                  <a:lnTo>
                    <a:pt x="83942" y="660016"/>
                  </a:lnTo>
                  <a:lnTo>
                    <a:pt x="81201" y="671203"/>
                  </a:lnTo>
                  <a:lnTo>
                    <a:pt x="78460" y="682389"/>
                  </a:lnTo>
                  <a:lnTo>
                    <a:pt x="75719" y="693576"/>
                  </a:lnTo>
                  <a:lnTo>
                    <a:pt x="72978" y="704763"/>
                  </a:lnTo>
                  <a:lnTo>
                    <a:pt x="70236" y="715950"/>
                  </a:lnTo>
                  <a:lnTo>
                    <a:pt x="67495" y="727136"/>
                  </a:lnTo>
                  <a:lnTo>
                    <a:pt x="64754" y="738323"/>
                  </a:lnTo>
                  <a:lnTo>
                    <a:pt x="62013" y="749510"/>
                  </a:lnTo>
                  <a:lnTo>
                    <a:pt x="59272" y="760696"/>
                  </a:lnTo>
                  <a:lnTo>
                    <a:pt x="56531" y="771883"/>
                  </a:lnTo>
                  <a:lnTo>
                    <a:pt x="53789" y="783070"/>
                  </a:lnTo>
                  <a:lnTo>
                    <a:pt x="51048" y="794257"/>
                  </a:lnTo>
                  <a:lnTo>
                    <a:pt x="48307" y="805443"/>
                  </a:lnTo>
                  <a:lnTo>
                    <a:pt x="45566" y="816630"/>
                  </a:lnTo>
                  <a:lnTo>
                    <a:pt x="42825" y="827817"/>
                  </a:lnTo>
                  <a:lnTo>
                    <a:pt x="40084" y="839004"/>
                  </a:lnTo>
                  <a:lnTo>
                    <a:pt x="37343" y="850190"/>
                  </a:lnTo>
                  <a:lnTo>
                    <a:pt x="34601" y="861377"/>
                  </a:lnTo>
                  <a:lnTo>
                    <a:pt x="31860" y="872564"/>
                  </a:lnTo>
                  <a:lnTo>
                    <a:pt x="29119" y="883750"/>
                  </a:lnTo>
                  <a:lnTo>
                    <a:pt x="26378" y="894937"/>
                  </a:lnTo>
                  <a:lnTo>
                    <a:pt x="23637" y="906124"/>
                  </a:lnTo>
                  <a:lnTo>
                    <a:pt x="20896" y="917311"/>
                  </a:lnTo>
                  <a:lnTo>
                    <a:pt x="18154" y="928497"/>
                  </a:lnTo>
                  <a:lnTo>
                    <a:pt x="15413" y="939684"/>
                  </a:lnTo>
                  <a:lnTo>
                    <a:pt x="12672" y="950871"/>
                  </a:lnTo>
                  <a:lnTo>
                    <a:pt x="9931" y="962057"/>
                  </a:lnTo>
                  <a:lnTo>
                    <a:pt x="7190" y="973244"/>
                  </a:lnTo>
                  <a:lnTo>
                    <a:pt x="4449" y="984431"/>
                  </a:lnTo>
                  <a:lnTo>
                    <a:pt x="1708" y="995618"/>
                  </a:lnTo>
                  <a:lnTo>
                    <a:pt x="0" y="10025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3025514" y="6503372"/>
              <a:ext cx="139862" cy="138260"/>
            </a:xfrm>
            <a:custGeom>
              <a:avLst/>
              <a:pathLst>
                <a:path w="139862" h="138260">
                  <a:moveTo>
                    <a:pt x="0" y="0"/>
                  </a:moveTo>
                  <a:lnTo>
                    <a:pt x="40251" y="138260"/>
                  </a:lnTo>
                  <a:lnTo>
                    <a:pt x="139862" y="342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3311436" y="4833354"/>
              <a:ext cx="444605" cy="805689"/>
            </a:xfrm>
            <a:custGeom>
              <a:avLst/>
              <a:pathLst>
                <a:path w="444605" h="805689">
                  <a:moveTo>
                    <a:pt x="0" y="805689"/>
                  </a:moveTo>
                  <a:lnTo>
                    <a:pt x="5018" y="796595"/>
                  </a:lnTo>
                  <a:lnTo>
                    <a:pt x="10036" y="787502"/>
                  </a:lnTo>
                  <a:lnTo>
                    <a:pt x="15054" y="778409"/>
                  </a:lnTo>
                  <a:lnTo>
                    <a:pt x="20072" y="769315"/>
                  </a:lnTo>
                  <a:lnTo>
                    <a:pt x="25090" y="760222"/>
                  </a:lnTo>
                  <a:lnTo>
                    <a:pt x="30108" y="751128"/>
                  </a:lnTo>
                  <a:lnTo>
                    <a:pt x="35126" y="742035"/>
                  </a:lnTo>
                  <a:lnTo>
                    <a:pt x="40144" y="732942"/>
                  </a:lnTo>
                  <a:lnTo>
                    <a:pt x="45162" y="723848"/>
                  </a:lnTo>
                  <a:lnTo>
                    <a:pt x="50180" y="714755"/>
                  </a:lnTo>
                  <a:lnTo>
                    <a:pt x="55198" y="705661"/>
                  </a:lnTo>
                  <a:lnTo>
                    <a:pt x="60216" y="696568"/>
                  </a:lnTo>
                  <a:lnTo>
                    <a:pt x="65234" y="687475"/>
                  </a:lnTo>
                  <a:lnTo>
                    <a:pt x="70252" y="678381"/>
                  </a:lnTo>
                  <a:lnTo>
                    <a:pt x="75270" y="669288"/>
                  </a:lnTo>
                  <a:lnTo>
                    <a:pt x="80288" y="660194"/>
                  </a:lnTo>
                  <a:lnTo>
                    <a:pt x="85306" y="651101"/>
                  </a:lnTo>
                  <a:lnTo>
                    <a:pt x="90324" y="642008"/>
                  </a:lnTo>
                  <a:lnTo>
                    <a:pt x="95342" y="632914"/>
                  </a:lnTo>
                  <a:lnTo>
                    <a:pt x="100360" y="623821"/>
                  </a:lnTo>
                  <a:lnTo>
                    <a:pt x="105378" y="614727"/>
                  </a:lnTo>
                  <a:lnTo>
                    <a:pt x="110396" y="605634"/>
                  </a:lnTo>
                  <a:lnTo>
                    <a:pt x="115414" y="596540"/>
                  </a:lnTo>
                  <a:lnTo>
                    <a:pt x="120432" y="587447"/>
                  </a:lnTo>
                  <a:lnTo>
                    <a:pt x="125450" y="578354"/>
                  </a:lnTo>
                  <a:lnTo>
                    <a:pt x="130468" y="569260"/>
                  </a:lnTo>
                  <a:lnTo>
                    <a:pt x="135486" y="560167"/>
                  </a:lnTo>
                  <a:lnTo>
                    <a:pt x="140504" y="551073"/>
                  </a:lnTo>
                  <a:lnTo>
                    <a:pt x="145522" y="541980"/>
                  </a:lnTo>
                  <a:lnTo>
                    <a:pt x="150540" y="532887"/>
                  </a:lnTo>
                  <a:lnTo>
                    <a:pt x="155558" y="523793"/>
                  </a:lnTo>
                  <a:lnTo>
                    <a:pt x="160577" y="514700"/>
                  </a:lnTo>
                  <a:lnTo>
                    <a:pt x="165595" y="505606"/>
                  </a:lnTo>
                  <a:lnTo>
                    <a:pt x="170613" y="496513"/>
                  </a:lnTo>
                  <a:lnTo>
                    <a:pt x="175631" y="487420"/>
                  </a:lnTo>
                  <a:lnTo>
                    <a:pt x="180649" y="478326"/>
                  </a:lnTo>
                  <a:lnTo>
                    <a:pt x="185667" y="469233"/>
                  </a:lnTo>
                  <a:lnTo>
                    <a:pt x="190685" y="460139"/>
                  </a:lnTo>
                  <a:lnTo>
                    <a:pt x="195703" y="451046"/>
                  </a:lnTo>
                  <a:lnTo>
                    <a:pt x="200721" y="441953"/>
                  </a:lnTo>
                  <a:lnTo>
                    <a:pt x="205739" y="432859"/>
                  </a:lnTo>
                  <a:lnTo>
                    <a:pt x="210757" y="423766"/>
                  </a:lnTo>
                  <a:lnTo>
                    <a:pt x="215775" y="414672"/>
                  </a:lnTo>
                  <a:lnTo>
                    <a:pt x="220793" y="405579"/>
                  </a:lnTo>
                  <a:lnTo>
                    <a:pt x="225811" y="396485"/>
                  </a:lnTo>
                  <a:lnTo>
                    <a:pt x="230829" y="387392"/>
                  </a:lnTo>
                  <a:lnTo>
                    <a:pt x="235847" y="378299"/>
                  </a:lnTo>
                  <a:lnTo>
                    <a:pt x="240865" y="369205"/>
                  </a:lnTo>
                  <a:lnTo>
                    <a:pt x="245883" y="360112"/>
                  </a:lnTo>
                  <a:lnTo>
                    <a:pt x="250901" y="351018"/>
                  </a:lnTo>
                  <a:lnTo>
                    <a:pt x="255919" y="341925"/>
                  </a:lnTo>
                  <a:lnTo>
                    <a:pt x="260937" y="332832"/>
                  </a:lnTo>
                  <a:lnTo>
                    <a:pt x="265955" y="323738"/>
                  </a:lnTo>
                  <a:lnTo>
                    <a:pt x="270973" y="314645"/>
                  </a:lnTo>
                  <a:lnTo>
                    <a:pt x="275991" y="305551"/>
                  </a:lnTo>
                  <a:lnTo>
                    <a:pt x="281009" y="296458"/>
                  </a:lnTo>
                  <a:lnTo>
                    <a:pt x="286027" y="287365"/>
                  </a:lnTo>
                  <a:lnTo>
                    <a:pt x="291045" y="278271"/>
                  </a:lnTo>
                  <a:lnTo>
                    <a:pt x="296063" y="269178"/>
                  </a:lnTo>
                  <a:lnTo>
                    <a:pt x="301081" y="260084"/>
                  </a:lnTo>
                  <a:lnTo>
                    <a:pt x="306099" y="250991"/>
                  </a:lnTo>
                  <a:lnTo>
                    <a:pt x="311117" y="241898"/>
                  </a:lnTo>
                  <a:lnTo>
                    <a:pt x="316136" y="232804"/>
                  </a:lnTo>
                  <a:lnTo>
                    <a:pt x="321154" y="223711"/>
                  </a:lnTo>
                  <a:lnTo>
                    <a:pt x="326172" y="214617"/>
                  </a:lnTo>
                  <a:lnTo>
                    <a:pt x="331190" y="205524"/>
                  </a:lnTo>
                  <a:lnTo>
                    <a:pt x="336208" y="196430"/>
                  </a:lnTo>
                  <a:lnTo>
                    <a:pt x="341226" y="187337"/>
                  </a:lnTo>
                  <a:lnTo>
                    <a:pt x="346244" y="178244"/>
                  </a:lnTo>
                  <a:lnTo>
                    <a:pt x="351262" y="169150"/>
                  </a:lnTo>
                  <a:lnTo>
                    <a:pt x="356280" y="160057"/>
                  </a:lnTo>
                  <a:lnTo>
                    <a:pt x="361298" y="150963"/>
                  </a:lnTo>
                  <a:lnTo>
                    <a:pt x="366316" y="141870"/>
                  </a:lnTo>
                  <a:lnTo>
                    <a:pt x="371334" y="132777"/>
                  </a:lnTo>
                  <a:lnTo>
                    <a:pt x="376352" y="123683"/>
                  </a:lnTo>
                  <a:lnTo>
                    <a:pt x="381370" y="114590"/>
                  </a:lnTo>
                  <a:lnTo>
                    <a:pt x="386388" y="105496"/>
                  </a:lnTo>
                  <a:lnTo>
                    <a:pt x="391406" y="96403"/>
                  </a:lnTo>
                  <a:lnTo>
                    <a:pt x="396424" y="87310"/>
                  </a:lnTo>
                  <a:lnTo>
                    <a:pt x="401442" y="78216"/>
                  </a:lnTo>
                  <a:lnTo>
                    <a:pt x="406460" y="69123"/>
                  </a:lnTo>
                  <a:lnTo>
                    <a:pt x="411478" y="60029"/>
                  </a:lnTo>
                  <a:lnTo>
                    <a:pt x="416496" y="50936"/>
                  </a:lnTo>
                  <a:lnTo>
                    <a:pt x="421514" y="41843"/>
                  </a:lnTo>
                  <a:lnTo>
                    <a:pt x="426532" y="32749"/>
                  </a:lnTo>
                  <a:lnTo>
                    <a:pt x="431550" y="23656"/>
                  </a:lnTo>
                  <a:lnTo>
                    <a:pt x="436568" y="14562"/>
                  </a:lnTo>
                  <a:lnTo>
                    <a:pt x="441586" y="5469"/>
                  </a:lnTo>
                  <a:lnTo>
                    <a:pt x="4446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3632750" y="4833354"/>
              <a:ext cx="126077" cy="143973"/>
            </a:xfrm>
            <a:custGeom>
              <a:avLst/>
              <a:pathLst>
                <a:path w="126077" h="143973">
                  <a:moveTo>
                    <a:pt x="126077" y="143973"/>
                  </a:moveTo>
                  <a:lnTo>
                    <a:pt x="123291" y="0"/>
                  </a:lnTo>
                  <a:lnTo>
                    <a:pt x="0" y="743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2299104" y="4057429"/>
              <a:ext cx="1012331" cy="1581615"/>
            </a:xfrm>
            <a:custGeom>
              <a:avLst/>
              <a:pathLst>
                <a:path w="1012331" h="1581615">
                  <a:moveTo>
                    <a:pt x="1012331" y="1581615"/>
                  </a:moveTo>
                  <a:lnTo>
                    <a:pt x="1001517" y="1564720"/>
                  </a:lnTo>
                  <a:lnTo>
                    <a:pt x="990704" y="1547825"/>
                  </a:lnTo>
                  <a:lnTo>
                    <a:pt x="979890" y="1530930"/>
                  </a:lnTo>
                  <a:lnTo>
                    <a:pt x="969076" y="1514036"/>
                  </a:lnTo>
                  <a:lnTo>
                    <a:pt x="958263" y="1497141"/>
                  </a:lnTo>
                  <a:lnTo>
                    <a:pt x="947449" y="1480246"/>
                  </a:lnTo>
                  <a:lnTo>
                    <a:pt x="936635" y="1463351"/>
                  </a:lnTo>
                  <a:lnTo>
                    <a:pt x="925822" y="1446457"/>
                  </a:lnTo>
                  <a:lnTo>
                    <a:pt x="915008" y="1429562"/>
                  </a:lnTo>
                  <a:lnTo>
                    <a:pt x="904194" y="1412667"/>
                  </a:lnTo>
                  <a:lnTo>
                    <a:pt x="893381" y="1395773"/>
                  </a:lnTo>
                  <a:lnTo>
                    <a:pt x="882567" y="1378878"/>
                  </a:lnTo>
                  <a:lnTo>
                    <a:pt x="871753" y="1361983"/>
                  </a:lnTo>
                  <a:lnTo>
                    <a:pt x="860940" y="1345088"/>
                  </a:lnTo>
                  <a:lnTo>
                    <a:pt x="850126" y="1328194"/>
                  </a:lnTo>
                  <a:lnTo>
                    <a:pt x="839312" y="1311299"/>
                  </a:lnTo>
                  <a:lnTo>
                    <a:pt x="828499" y="1294404"/>
                  </a:lnTo>
                  <a:lnTo>
                    <a:pt x="817685" y="1277510"/>
                  </a:lnTo>
                  <a:lnTo>
                    <a:pt x="806871" y="1260615"/>
                  </a:lnTo>
                  <a:lnTo>
                    <a:pt x="796058" y="1243720"/>
                  </a:lnTo>
                  <a:lnTo>
                    <a:pt x="785244" y="1226825"/>
                  </a:lnTo>
                  <a:lnTo>
                    <a:pt x="774430" y="1209931"/>
                  </a:lnTo>
                  <a:lnTo>
                    <a:pt x="763617" y="1193036"/>
                  </a:lnTo>
                  <a:lnTo>
                    <a:pt x="752803" y="1176141"/>
                  </a:lnTo>
                  <a:lnTo>
                    <a:pt x="741989" y="1159246"/>
                  </a:lnTo>
                  <a:lnTo>
                    <a:pt x="731176" y="1142352"/>
                  </a:lnTo>
                  <a:lnTo>
                    <a:pt x="720362" y="1125457"/>
                  </a:lnTo>
                  <a:lnTo>
                    <a:pt x="709548" y="1108562"/>
                  </a:lnTo>
                  <a:lnTo>
                    <a:pt x="698735" y="1091668"/>
                  </a:lnTo>
                  <a:lnTo>
                    <a:pt x="687921" y="1074773"/>
                  </a:lnTo>
                  <a:lnTo>
                    <a:pt x="677107" y="1057878"/>
                  </a:lnTo>
                  <a:lnTo>
                    <a:pt x="666294" y="1040983"/>
                  </a:lnTo>
                  <a:lnTo>
                    <a:pt x="655480" y="1024089"/>
                  </a:lnTo>
                  <a:lnTo>
                    <a:pt x="644666" y="1007194"/>
                  </a:lnTo>
                  <a:lnTo>
                    <a:pt x="633853" y="990299"/>
                  </a:lnTo>
                  <a:lnTo>
                    <a:pt x="623039" y="973404"/>
                  </a:lnTo>
                  <a:lnTo>
                    <a:pt x="612225" y="956510"/>
                  </a:lnTo>
                  <a:lnTo>
                    <a:pt x="601412" y="939615"/>
                  </a:lnTo>
                  <a:lnTo>
                    <a:pt x="590598" y="922720"/>
                  </a:lnTo>
                  <a:lnTo>
                    <a:pt x="579784" y="905826"/>
                  </a:lnTo>
                  <a:lnTo>
                    <a:pt x="568971" y="888931"/>
                  </a:lnTo>
                  <a:lnTo>
                    <a:pt x="558157" y="872036"/>
                  </a:lnTo>
                  <a:lnTo>
                    <a:pt x="547343" y="855141"/>
                  </a:lnTo>
                  <a:lnTo>
                    <a:pt x="536530" y="838247"/>
                  </a:lnTo>
                  <a:lnTo>
                    <a:pt x="525716" y="821352"/>
                  </a:lnTo>
                  <a:lnTo>
                    <a:pt x="514902" y="804457"/>
                  </a:lnTo>
                  <a:lnTo>
                    <a:pt x="504089" y="787562"/>
                  </a:lnTo>
                  <a:lnTo>
                    <a:pt x="493275" y="770668"/>
                  </a:lnTo>
                  <a:lnTo>
                    <a:pt x="482461" y="753773"/>
                  </a:lnTo>
                  <a:lnTo>
                    <a:pt x="471648" y="736878"/>
                  </a:lnTo>
                  <a:lnTo>
                    <a:pt x="460834" y="719984"/>
                  </a:lnTo>
                  <a:lnTo>
                    <a:pt x="450020" y="703089"/>
                  </a:lnTo>
                  <a:lnTo>
                    <a:pt x="439207" y="686194"/>
                  </a:lnTo>
                  <a:lnTo>
                    <a:pt x="428393" y="669299"/>
                  </a:lnTo>
                  <a:lnTo>
                    <a:pt x="417579" y="652405"/>
                  </a:lnTo>
                  <a:lnTo>
                    <a:pt x="406765" y="635510"/>
                  </a:lnTo>
                  <a:lnTo>
                    <a:pt x="395952" y="618615"/>
                  </a:lnTo>
                  <a:lnTo>
                    <a:pt x="385138" y="601720"/>
                  </a:lnTo>
                  <a:lnTo>
                    <a:pt x="374324" y="584826"/>
                  </a:lnTo>
                  <a:lnTo>
                    <a:pt x="363511" y="567931"/>
                  </a:lnTo>
                  <a:lnTo>
                    <a:pt x="352697" y="551036"/>
                  </a:lnTo>
                  <a:lnTo>
                    <a:pt x="341883" y="534142"/>
                  </a:lnTo>
                  <a:lnTo>
                    <a:pt x="331070" y="517247"/>
                  </a:lnTo>
                  <a:lnTo>
                    <a:pt x="320256" y="500352"/>
                  </a:lnTo>
                  <a:lnTo>
                    <a:pt x="309442" y="483457"/>
                  </a:lnTo>
                  <a:lnTo>
                    <a:pt x="298629" y="466563"/>
                  </a:lnTo>
                  <a:lnTo>
                    <a:pt x="287815" y="449668"/>
                  </a:lnTo>
                  <a:lnTo>
                    <a:pt x="277001" y="432773"/>
                  </a:lnTo>
                  <a:lnTo>
                    <a:pt x="266188" y="415879"/>
                  </a:lnTo>
                  <a:lnTo>
                    <a:pt x="255374" y="398984"/>
                  </a:lnTo>
                  <a:lnTo>
                    <a:pt x="244560" y="382089"/>
                  </a:lnTo>
                  <a:lnTo>
                    <a:pt x="233747" y="365194"/>
                  </a:lnTo>
                  <a:lnTo>
                    <a:pt x="222933" y="348300"/>
                  </a:lnTo>
                  <a:lnTo>
                    <a:pt x="212119" y="331405"/>
                  </a:lnTo>
                  <a:lnTo>
                    <a:pt x="201306" y="314510"/>
                  </a:lnTo>
                  <a:lnTo>
                    <a:pt x="190492" y="297615"/>
                  </a:lnTo>
                  <a:lnTo>
                    <a:pt x="179678" y="280721"/>
                  </a:lnTo>
                  <a:lnTo>
                    <a:pt x="168865" y="263826"/>
                  </a:lnTo>
                  <a:lnTo>
                    <a:pt x="158051" y="246931"/>
                  </a:lnTo>
                  <a:lnTo>
                    <a:pt x="147237" y="230037"/>
                  </a:lnTo>
                  <a:lnTo>
                    <a:pt x="136424" y="213142"/>
                  </a:lnTo>
                  <a:lnTo>
                    <a:pt x="125610" y="196247"/>
                  </a:lnTo>
                  <a:lnTo>
                    <a:pt x="114796" y="179352"/>
                  </a:lnTo>
                  <a:lnTo>
                    <a:pt x="103983" y="162458"/>
                  </a:lnTo>
                  <a:lnTo>
                    <a:pt x="93169" y="145563"/>
                  </a:lnTo>
                  <a:lnTo>
                    <a:pt x="82355" y="128668"/>
                  </a:lnTo>
                  <a:lnTo>
                    <a:pt x="71542" y="111773"/>
                  </a:lnTo>
                  <a:lnTo>
                    <a:pt x="60728" y="94879"/>
                  </a:lnTo>
                  <a:lnTo>
                    <a:pt x="49914" y="77984"/>
                  </a:lnTo>
                  <a:lnTo>
                    <a:pt x="39101" y="61089"/>
                  </a:lnTo>
                  <a:lnTo>
                    <a:pt x="28287" y="44195"/>
                  </a:lnTo>
                  <a:lnTo>
                    <a:pt x="17473" y="27300"/>
                  </a:lnTo>
                  <a:lnTo>
                    <a:pt x="6660" y="1040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2299104" y="4057429"/>
              <a:ext cx="127870" cy="143849"/>
            </a:xfrm>
            <a:custGeom>
              <a:avLst/>
              <a:pathLst>
                <a:path w="127870" h="143849">
                  <a:moveTo>
                    <a:pt x="127870" y="66220"/>
                  </a:moveTo>
                  <a:lnTo>
                    <a:pt x="0" y="0"/>
                  </a:lnTo>
                  <a:lnTo>
                    <a:pt x="6586" y="143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3311436" y="5639044"/>
              <a:ext cx="272376" cy="233957"/>
            </a:xfrm>
            <a:custGeom>
              <a:avLst/>
              <a:pathLst>
                <a:path w="272376" h="233957">
                  <a:moveTo>
                    <a:pt x="0" y="0"/>
                  </a:moveTo>
                  <a:lnTo>
                    <a:pt x="3578" y="3074"/>
                  </a:lnTo>
                  <a:lnTo>
                    <a:pt x="7157" y="6148"/>
                  </a:lnTo>
                  <a:lnTo>
                    <a:pt x="10736" y="9222"/>
                  </a:lnTo>
                  <a:lnTo>
                    <a:pt x="14315" y="12296"/>
                  </a:lnTo>
                  <a:lnTo>
                    <a:pt x="17894" y="15370"/>
                  </a:lnTo>
                  <a:lnTo>
                    <a:pt x="21472" y="18444"/>
                  </a:lnTo>
                  <a:lnTo>
                    <a:pt x="25051" y="21518"/>
                  </a:lnTo>
                  <a:lnTo>
                    <a:pt x="28630" y="24592"/>
                  </a:lnTo>
                  <a:lnTo>
                    <a:pt x="32209" y="27666"/>
                  </a:lnTo>
                  <a:lnTo>
                    <a:pt x="35788" y="30740"/>
                  </a:lnTo>
                  <a:lnTo>
                    <a:pt x="39366" y="33814"/>
                  </a:lnTo>
                  <a:lnTo>
                    <a:pt x="42945" y="36888"/>
                  </a:lnTo>
                  <a:lnTo>
                    <a:pt x="46524" y="39962"/>
                  </a:lnTo>
                  <a:lnTo>
                    <a:pt x="50103" y="43036"/>
                  </a:lnTo>
                  <a:lnTo>
                    <a:pt x="53682" y="46110"/>
                  </a:lnTo>
                  <a:lnTo>
                    <a:pt x="57261" y="49184"/>
                  </a:lnTo>
                  <a:lnTo>
                    <a:pt x="60839" y="52258"/>
                  </a:lnTo>
                  <a:lnTo>
                    <a:pt x="64418" y="55332"/>
                  </a:lnTo>
                  <a:lnTo>
                    <a:pt x="67997" y="58406"/>
                  </a:lnTo>
                  <a:lnTo>
                    <a:pt x="71576" y="61480"/>
                  </a:lnTo>
                  <a:lnTo>
                    <a:pt x="75155" y="64554"/>
                  </a:lnTo>
                  <a:lnTo>
                    <a:pt x="78733" y="67628"/>
                  </a:lnTo>
                  <a:lnTo>
                    <a:pt x="82312" y="70702"/>
                  </a:lnTo>
                  <a:lnTo>
                    <a:pt x="85891" y="73776"/>
                  </a:lnTo>
                  <a:lnTo>
                    <a:pt x="89470" y="76850"/>
                  </a:lnTo>
                  <a:lnTo>
                    <a:pt x="93049" y="79924"/>
                  </a:lnTo>
                  <a:lnTo>
                    <a:pt x="96627" y="82998"/>
                  </a:lnTo>
                  <a:lnTo>
                    <a:pt x="100206" y="86072"/>
                  </a:lnTo>
                  <a:lnTo>
                    <a:pt x="103785" y="89146"/>
                  </a:lnTo>
                  <a:lnTo>
                    <a:pt x="107364" y="92220"/>
                  </a:lnTo>
                  <a:lnTo>
                    <a:pt x="110943" y="95294"/>
                  </a:lnTo>
                  <a:lnTo>
                    <a:pt x="114522" y="98368"/>
                  </a:lnTo>
                  <a:lnTo>
                    <a:pt x="118100" y="101442"/>
                  </a:lnTo>
                  <a:lnTo>
                    <a:pt x="121679" y="104516"/>
                  </a:lnTo>
                  <a:lnTo>
                    <a:pt x="125258" y="107590"/>
                  </a:lnTo>
                  <a:lnTo>
                    <a:pt x="128837" y="110664"/>
                  </a:lnTo>
                  <a:lnTo>
                    <a:pt x="132416" y="113738"/>
                  </a:lnTo>
                  <a:lnTo>
                    <a:pt x="135994" y="116812"/>
                  </a:lnTo>
                  <a:lnTo>
                    <a:pt x="139573" y="119886"/>
                  </a:lnTo>
                  <a:lnTo>
                    <a:pt x="143152" y="122960"/>
                  </a:lnTo>
                  <a:lnTo>
                    <a:pt x="146731" y="126034"/>
                  </a:lnTo>
                  <a:lnTo>
                    <a:pt x="150310" y="129108"/>
                  </a:lnTo>
                  <a:lnTo>
                    <a:pt x="153889" y="132182"/>
                  </a:lnTo>
                  <a:lnTo>
                    <a:pt x="157467" y="135256"/>
                  </a:lnTo>
                  <a:lnTo>
                    <a:pt x="161046" y="138330"/>
                  </a:lnTo>
                  <a:lnTo>
                    <a:pt x="164625" y="141404"/>
                  </a:lnTo>
                  <a:lnTo>
                    <a:pt x="168204" y="144478"/>
                  </a:lnTo>
                  <a:lnTo>
                    <a:pt x="171783" y="147552"/>
                  </a:lnTo>
                  <a:lnTo>
                    <a:pt x="175361" y="150626"/>
                  </a:lnTo>
                  <a:lnTo>
                    <a:pt x="178940" y="153700"/>
                  </a:lnTo>
                  <a:lnTo>
                    <a:pt x="182519" y="156774"/>
                  </a:lnTo>
                  <a:lnTo>
                    <a:pt x="186098" y="159848"/>
                  </a:lnTo>
                  <a:lnTo>
                    <a:pt x="189677" y="162922"/>
                  </a:lnTo>
                  <a:lnTo>
                    <a:pt x="193255" y="165996"/>
                  </a:lnTo>
                  <a:lnTo>
                    <a:pt x="196834" y="169071"/>
                  </a:lnTo>
                  <a:lnTo>
                    <a:pt x="200413" y="172145"/>
                  </a:lnTo>
                  <a:lnTo>
                    <a:pt x="203992" y="175219"/>
                  </a:lnTo>
                  <a:lnTo>
                    <a:pt x="207571" y="178293"/>
                  </a:lnTo>
                  <a:lnTo>
                    <a:pt x="211150" y="181367"/>
                  </a:lnTo>
                  <a:lnTo>
                    <a:pt x="214728" y="184441"/>
                  </a:lnTo>
                  <a:lnTo>
                    <a:pt x="218307" y="187515"/>
                  </a:lnTo>
                  <a:lnTo>
                    <a:pt x="221886" y="190589"/>
                  </a:lnTo>
                  <a:lnTo>
                    <a:pt x="225465" y="193663"/>
                  </a:lnTo>
                  <a:lnTo>
                    <a:pt x="229044" y="196737"/>
                  </a:lnTo>
                  <a:lnTo>
                    <a:pt x="232622" y="199811"/>
                  </a:lnTo>
                  <a:lnTo>
                    <a:pt x="236201" y="202885"/>
                  </a:lnTo>
                  <a:lnTo>
                    <a:pt x="239780" y="205959"/>
                  </a:lnTo>
                  <a:lnTo>
                    <a:pt x="243359" y="209033"/>
                  </a:lnTo>
                  <a:lnTo>
                    <a:pt x="246938" y="212107"/>
                  </a:lnTo>
                  <a:lnTo>
                    <a:pt x="250517" y="215181"/>
                  </a:lnTo>
                  <a:lnTo>
                    <a:pt x="254095" y="218255"/>
                  </a:lnTo>
                  <a:lnTo>
                    <a:pt x="257674" y="221329"/>
                  </a:lnTo>
                  <a:lnTo>
                    <a:pt x="261253" y="224403"/>
                  </a:lnTo>
                  <a:lnTo>
                    <a:pt x="264832" y="227477"/>
                  </a:lnTo>
                  <a:lnTo>
                    <a:pt x="268411" y="230551"/>
                  </a:lnTo>
                  <a:lnTo>
                    <a:pt x="271989" y="233625"/>
                  </a:lnTo>
                  <a:lnTo>
                    <a:pt x="272376" y="2339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3442297" y="5737126"/>
              <a:ext cx="141514" cy="135874"/>
            </a:xfrm>
            <a:custGeom>
              <a:avLst/>
              <a:pathLst>
                <a:path w="141514" h="135874">
                  <a:moveTo>
                    <a:pt x="0" y="109235"/>
                  </a:moveTo>
                  <a:lnTo>
                    <a:pt x="141514" y="135874"/>
                  </a:lnTo>
                  <a:lnTo>
                    <a:pt x="938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3311436" y="5639044"/>
              <a:ext cx="909691" cy="1672713"/>
            </a:xfrm>
            <a:custGeom>
              <a:avLst/>
              <a:pathLst>
                <a:path w="909691" h="1672713">
                  <a:moveTo>
                    <a:pt x="0" y="0"/>
                  </a:moveTo>
                  <a:lnTo>
                    <a:pt x="9709" y="17854"/>
                  </a:lnTo>
                  <a:lnTo>
                    <a:pt x="19419" y="35708"/>
                  </a:lnTo>
                  <a:lnTo>
                    <a:pt x="29129" y="53563"/>
                  </a:lnTo>
                  <a:lnTo>
                    <a:pt x="38839" y="71417"/>
                  </a:lnTo>
                  <a:lnTo>
                    <a:pt x="48549" y="89272"/>
                  </a:lnTo>
                  <a:lnTo>
                    <a:pt x="58259" y="107126"/>
                  </a:lnTo>
                  <a:lnTo>
                    <a:pt x="67969" y="124981"/>
                  </a:lnTo>
                  <a:lnTo>
                    <a:pt x="77679" y="142835"/>
                  </a:lnTo>
                  <a:lnTo>
                    <a:pt x="87389" y="160690"/>
                  </a:lnTo>
                  <a:lnTo>
                    <a:pt x="97099" y="178544"/>
                  </a:lnTo>
                  <a:lnTo>
                    <a:pt x="106809" y="196398"/>
                  </a:lnTo>
                  <a:lnTo>
                    <a:pt x="116519" y="214253"/>
                  </a:lnTo>
                  <a:lnTo>
                    <a:pt x="126229" y="232107"/>
                  </a:lnTo>
                  <a:lnTo>
                    <a:pt x="135939" y="249962"/>
                  </a:lnTo>
                  <a:lnTo>
                    <a:pt x="145649" y="267816"/>
                  </a:lnTo>
                  <a:lnTo>
                    <a:pt x="155359" y="285671"/>
                  </a:lnTo>
                  <a:lnTo>
                    <a:pt x="165069" y="303525"/>
                  </a:lnTo>
                  <a:lnTo>
                    <a:pt x="174779" y="321380"/>
                  </a:lnTo>
                  <a:lnTo>
                    <a:pt x="184489" y="339234"/>
                  </a:lnTo>
                  <a:lnTo>
                    <a:pt x="194199" y="357088"/>
                  </a:lnTo>
                  <a:lnTo>
                    <a:pt x="203909" y="374943"/>
                  </a:lnTo>
                  <a:lnTo>
                    <a:pt x="213619" y="392797"/>
                  </a:lnTo>
                  <a:lnTo>
                    <a:pt x="223329" y="410652"/>
                  </a:lnTo>
                  <a:lnTo>
                    <a:pt x="233039" y="428506"/>
                  </a:lnTo>
                  <a:lnTo>
                    <a:pt x="242749" y="446361"/>
                  </a:lnTo>
                  <a:lnTo>
                    <a:pt x="252459" y="464215"/>
                  </a:lnTo>
                  <a:lnTo>
                    <a:pt x="262169" y="482070"/>
                  </a:lnTo>
                  <a:lnTo>
                    <a:pt x="271879" y="499924"/>
                  </a:lnTo>
                  <a:lnTo>
                    <a:pt x="281589" y="517778"/>
                  </a:lnTo>
                  <a:lnTo>
                    <a:pt x="291299" y="535633"/>
                  </a:lnTo>
                  <a:lnTo>
                    <a:pt x="301009" y="553487"/>
                  </a:lnTo>
                  <a:lnTo>
                    <a:pt x="310719" y="571342"/>
                  </a:lnTo>
                  <a:lnTo>
                    <a:pt x="320429" y="589196"/>
                  </a:lnTo>
                  <a:lnTo>
                    <a:pt x="330139" y="607051"/>
                  </a:lnTo>
                  <a:lnTo>
                    <a:pt x="339849" y="624905"/>
                  </a:lnTo>
                  <a:lnTo>
                    <a:pt x="349559" y="642760"/>
                  </a:lnTo>
                  <a:lnTo>
                    <a:pt x="359269" y="660614"/>
                  </a:lnTo>
                  <a:lnTo>
                    <a:pt x="368979" y="678468"/>
                  </a:lnTo>
                  <a:lnTo>
                    <a:pt x="378689" y="696323"/>
                  </a:lnTo>
                  <a:lnTo>
                    <a:pt x="388399" y="714177"/>
                  </a:lnTo>
                  <a:lnTo>
                    <a:pt x="398109" y="732032"/>
                  </a:lnTo>
                  <a:lnTo>
                    <a:pt x="407819" y="749886"/>
                  </a:lnTo>
                  <a:lnTo>
                    <a:pt x="417529" y="767741"/>
                  </a:lnTo>
                  <a:lnTo>
                    <a:pt x="427239" y="785595"/>
                  </a:lnTo>
                  <a:lnTo>
                    <a:pt x="436949" y="803450"/>
                  </a:lnTo>
                  <a:lnTo>
                    <a:pt x="446659" y="821304"/>
                  </a:lnTo>
                  <a:lnTo>
                    <a:pt x="456369" y="839158"/>
                  </a:lnTo>
                  <a:lnTo>
                    <a:pt x="466079" y="857013"/>
                  </a:lnTo>
                  <a:lnTo>
                    <a:pt x="475789" y="874867"/>
                  </a:lnTo>
                  <a:lnTo>
                    <a:pt x="485499" y="892722"/>
                  </a:lnTo>
                  <a:lnTo>
                    <a:pt x="495209" y="910576"/>
                  </a:lnTo>
                  <a:lnTo>
                    <a:pt x="504919" y="928431"/>
                  </a:lnTo>
                  <a:lnTo>
                    <a:pt x="514629" y="946285"/>
                  </a:lnTo>
                  <a:lnTo>
                    <a:pt x="524339" y="964140"/>
                  </a:lnTo>
                  <a:lnTo>
                    <a:pt x="534049" y="981994"/>
                  </a:lnTo>
                  <a:lnTo>
                    <a:pt x="543759" y="999848"/>
                  </a:lnTo>
                  <a:lnTo>
                    <a:pt x="553469" y="1017703"/>
                  </a:lnTo>
                  <a:lnTo>
                    <a:pt x="563179" y="1035557"/>
                  </a:lnTo>
                  <a:lnTo>
                    <a:pt x="572889" y="1053412"/>
                  </a:lnTo>
                  <a:lnTo>
                    <a:pt x="582599" y="1071266"/>
                  </a:lnTo>
                  <a:lnTo>
                    <a:pt x="592309" y="1089121"/>
                  </a:lnTo>
                  <a:lnTo>
                    <a:pt x="602019" y="1106975"/>
                  </a:lnTo>
                  <a:lnTo>
                    <a:pt x="611729" y="1124830"/>
                  </a:lnTo>
                  <a:lnTo>
                    <a:pt x="621439" y="1142684"/>
                  </a:lnTo>
                  <a:lnTo>
                    <a:pt x="631149" y="1160538"/>
                  </a:lnTo>
                  <a:lnTo>
                    <a:pt x="640859" y="1178393"/>
                  </a:lnTo>
                  <a:lnTo>
                    <a:pt x="650569" y="1196247"/>
                  </a:lnTo>
                  <a:lnTo>
                    <a:pt x="660279" y="1214102"/>
                  </a:lnTo>
                  <a:lnTo>
                    <a:pt x="669989" y="1231956"/>
                  </a:lnTo>
                  <a:lnTo>
                    <a:pt x="679699" y="1249811"/>
                  </a:lnTo>
                  <a:lnTo>
                    <a:pt x="689409" y="1267665"/>
                  </a:lnTo>
                  <a:lnTo>
                    <a:pt x="699119" y="1285520"/>
                  </a:lnTo>
                  <a:lnTo>
                    <a:pt x="708829" y="1303374"/>
                  </a:lnTo>
                  <a:lnTo>
                    <a:pt x="718539" y="1321229"/>
                  </a:lnTo>
                  <a:lnTo>
                    <a:pt x="728249" y="1339083"/>
                  </a:lnTo>
                  <a:lnTo>
                    <a:pt x="737959" y="1356937"/>
                  </a:lnTo>
                  <a:lnTo>
                    <a:pt x="747669" y="1374792"/>
                  </a:lnTo>
                  <a:lnTo>
                    <a:pt x="757379" y="1392646"/>
                  </a:lnTo>
                  <a:lnTo>
                    <a:pt x="767089" y="1410501"/>
                  </a:lnTo>
                  <a:lnTo>
                    <a:pt x="776799" y="1428355"/>
                  </a:lnTo>
                  <a:lnTo>
                    <a:pt x="786509" y="1446210"/>
                  </a:lnTo>
                  <a:lnTo>
                    <a:pt x="796219" y="1464064"/>
                  </a:lnTo>
                  <a:lnTo>
                    <a:pt x="805929" y="1481919"/>
                  </a:lnTo>
                  <a:lnTo>
                    <a:pt x="815639" y="1499773"/>
                  </a:lnTo>
                  <a:lnTo>
                    <a:pt x="825349" y="1517627"/>
                  </a:lnTo>
                  <a:lnTo>
                    <a:pt x="835059" y="1535482"/>
                  </a:lnTo>
                  <a:lnTo>
                    <a:pt x="844769" y="1553336"/>
                  </a:lnTo>
                  <a:lnTo>
                    <a:pt x="854479" y="1571191"/>
                  </a:lnTo>
                  <a:lnTo>
                    <a:pt x="864189" y="1589045"/>
                  </a:lnTo>
                  <a:lnTo>
                    <a:pt x="873899" y="1606900"/>
                  </a:lnTo>
                  <a:lnTo>
                    <a:pt x="883609" y="1624754"/>
                  </a:lnTo>
                  <a:lnTo>
                    <a:pt x="893319" y="1642609"/>
                  </a:lnTo>
                  <a:lnTo>
                    <a:pt x="903029" y="1660463"/>
                  </a:lnTo>
                  <a:lnTo>
                    <a:pt x="909691" y="16727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4098295" y="7167804"/>
              <a:ext cx="126502" cy="143953"/>
            </a:xfrm>
            <a:custGeom>
              <a:avLst/>
              <a:pathLst>
                <a:path w="126502" h="143953">
                  <a:moveTo>
                    <a:pt x="0" y="68797"/>
                  </a:moveTo>
                  <a:lnTo>
                    <a:pt x="122831" y="143953"/>
                  </a:lnTo>
                  <a:lnTo>
                    <a:pt x="1265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4418615" y="5320552"/>
              <a:ext cx="566902" cy="16921"/>
            </a:xfrm>
            <a:custGeom>
              <a:avLst/>
              <a:pathLst>
                <a:path w="566902" h="16921">
                  <a:moveTo>
                    <a:pt x="0" y="16921"/>
                  </a:moveTo>
                  <a:lnTo>
                    <a:pt x="6816" y="16718"/>
                  </a:lnTo>
                  <a:lnTo>
                    <a:pt x="13633" y="16514"/>
                  </a:lnTo>
                  <a:lnTo>
                    <a:pt x="20450" y="16311"/>
                  </a:lnTo>
                  <a:lnTo>
                    <a:pt x="27266" y="16107"/>
                  </a:lnTo>
                  <a:lnTo>
                    <a:pt x="34083" y="15904"/>
                  </a:lnTo>
                  <a:lnTo>
                    <a:pt x="40900" y="15700"/>
                  </a:lnTo>
                  <a:lnTo>
                    <a:pt x="47716" y="15497"/>
                  </a:lnTo>
                  <a:lnTo>
                    <a:pt x="54533" y="15293"/>
                  </a:lnTo>
                  <a:lnTo>
                    <a:pt x="61350" y="15090"/>
                  </a:lnTo>
                  <a:lnTo>
                    <a:pt x="68167" y="14886"/>
                  </a:lnTo>
                  <a:lnTo>
                    <a:pt x="74983" y="14683"/>
                  </a:lnTo>
                  <a:lnTo>
                    <a:pt x="81800" y="14479"/>
                  </a:lnTo>
                  <a:lnTo>
                    <a:pt x="88617" y="14276"/>
                  </a:lnTo>
                  <a:lnTo>
                    <a:pt x="95433" y="14072"/>
                  </a:lnTo>
                  <a:lnTo>
                    <a:pt x="102250" y="13869"/>
                  </a:lnTo>
                  <a:lnTo>
                    <a:pt x="109067" y="13665"/>
                  </a:lnTo>
                  <a:lnTo>
                    <a:pt x="115884" y="13462"/>
                  </a:lnTo>
                  <a:lnTo>
                    <a:pt x="122700" y="13259"/>
                  </a:lnTo>
                  <a:lnTo>
                    <a:pt x="129517" y="13055"/>
                  </a:lnTo>
                  <a:lnTo>
                    <a:pt x="136334" y="12852"/>
                  </a:lnTo>
                  <a:lnTo>
                    <a:pt x="143150" y="12648"/>
                  </a:lnTo>
                  <a:lnTo>
                    <a:pt x="149967" y="12445"/>
                  </a:lnTo>
                  <a:lnTo>
                    <a:pt x="156784" y="12241"/>
                  </a:lnTo>
                  <a:lnTo>
                    <a:pt x="163600" y="12038"/>
                  </a:lnTo>
                  <a:lnTo>
                    <a:pt x="170417" y="11834"/>
                  </a:lnTo>
                  <a:lnTo>
                    <a:pt x="177234" y="11631"/>
                  </a:lnTo>
                  <a:lnTo>
                    <a:pt x="184051" y="11427"/>
                  </a:lnTo>
                  <a:lnTo>
                    <a:pt x="190867" y="11224"/>
                  </a:lnTo>
                  <a:lnTo>
                    <a:pt x="197684" y="11020"/>
                  </a:lnTo>
                  <a:lnTo>
                    <a:pt x="204501" y="10817"/>
                  </a:lnTo>
                  <a:lnTo>
                    <a:pt x="211317" y="10613"/>
                  </a:lnTo>
                  <a:lnTo>
                    <a:pt x="218134" y="10410"/>
                  </a:lnTo>
                  <a:lnTo>
                    <a:pt x="224951" y="10206"/>
                  </a:lnTo>
                  <a:lnTo>
                    <a:pt x="231768" y="10003"/>
                  </a:lnTo>
                  <a:lnTo>
                    <a:pt x="238584" y="9800"/>
                  </a:lnTo>
                  <a:lnTo>
                    <a:pt x="245401" y="9596"/>
                  </a:lnTo>
                  <a:lnTo>
                    <a:pt x="252218" y="9393"/>
                  </a:lnTo>
                  <a:lnTo>
                    <a:pt x="259034" y="9189"/>
                  </a:lnTo>
                  <a:lnTo>
                    <a:pt x="265851" y="8986"/>
                  </a:lnTo>
                  <a:lnTo>
                    <a:pt x="272668" y="8782"/>
                  </a:lnTo>
                  <a:lnTo>
                    <a:pt x="279484" y="8579"/>
                  </a:lnTo>
                  <a:lnTo>
                    <a:pt x="286301" y="8375"/>
                  </a:lnTo>
                  <a:lnTo>
                    <a:pt x="293118" y="8172"/>
                  </a:lnTo>
                  <a:lnTo>
                    <a:pt x="299935" y="7968"/>
                  </a:lnTo>
                  <a:lnTo>
                    <a:pt x="306751" y="7765"/>
                  </a:lnTo>
                  <a:lnTo>
                    <a:pt x="313568" y="7561"/>
                  </a:lnTo>
                  <a:lnTo>
                    <a:pt x="320385" y="7358"/>
                  </a:lnTo>
                  <a:lnTo>
                    <a:pt x="327201" y="7154"/>
                  </a:lnTo>
                  <a:lnTo>
                    <a:pt x="334018" y="6951"/>
                  </a:lnTo>
                  <a:lnTo>
                    <a:pt x="340835" y="6747"/>
                  </a:lnTo>
                  <a:lnTo>
                    <a:pt x="347652" y="6544"/>
                  </a:lnTo>
                  <a:lnTo>
                    <a:pt x="354468" y="6340"/>
                  </a:lnTo>
                  <a:lnTo>
                    <a:pt x="361285" y="6137"/>
                  </a:lnTo>
                  <a:lnTo>
                    <a:pt x="368102" y="5934"/>
                  </a:lnTo>
                  <a:lnTo>
                    <a:pt x="374918" y="5730"/>
                  </a:lnTo>
                  <a:lnTo>
                    <a:pt x="381735" y="5527"/>
                  </a:lnTo>
                  <a:lnTo>
                    <a:pt x="388552" y="5323"/>
                  </a:lnTo>
                  <a:lnTo>
                    <a:pt x="395368" y="5120"/>
                  </a:lnTo>
                  <a:lnTo>
                    <a:pt x="402185" y="4916"/>
                  </a:lnTo>
                  <a:lnTo>
                    <a:pt x="409002" y="4713"/>
                  </a:lnTo>
                  <a:lnTo>
                    <a:pt x="415819" y="4509"/>
                  </a:lnTo>
                  <a:lnTo>
                    <a:pt x="422635" y="4306"/>
                  </a:lnTo>
                  <a:lnTo>
                    <a:pt x="429452" y="4102"/>
                  </a:lnTo>
                  <a:lnTo>
                    <a:pt x="436269" y="3899"/>
                  </a:lnTo>
                  <a:lnTo>
                    <a:pt x="443085" y="3695"/>
                  </a:lnTo>
                  <a:lnTo>
                    <a:pt x="449902" y="3492"/>
                  </a:lnTo>
                  <a:lnTo>
                    <a:pt x="456719" y="3288"/>
                  </a:lnTo>
                  <a:lnTo>
                    <a:pt x="463536" y="3085"/>
                  </a:lnTo>
                  <a:lnTo>
                    <a:pt x="470352" y="2881"/>
                  </a:lnTo>
                  <a:lnTo>
                    <a:pt x="477169" y="2678"/>
                  </a:lnTo>
                  <a:lnTo>
                    <a:pt x="483986" y="2474"/>
                  </a:lnTo>
                  <a:lnTo>
                    <a:pt x="490802" y="2271"/>
                  </a:lnTo>
                  <a:lnTo>
                    <a:pt x="497619" y="2068"/>
                  </a:lnTo>
                  <a:lnTo>
                    <a:pt x="504436" y="1864"/>
                  </a:lnTo>
                  <a:lnTo>
                    <a:pt x="511252" y="1661"/>
                  </a:lnTo>
                  <a:lnTo>
                    <a:pt x="518069" y="1457"/>
                  </a:lnTo>
                  <a:lnTo>
                    <a:pt x="524886" y="1254"/>
                  </a:lnTo>
                  <a:lnTo>
                    <a:pt x="531703" y="1050"/>
                  </a:lnTo>
                  <a:lnTo>
                    <a:pt x="538519" y="847"/>
                  </a:lnTo>
                  <a:lnTo>
                    <a:pt x="545336" y="643"/>
                  </a:lnTo>
                  <a:lnTo>
                    <a:pt x="552153" y="440"/>
                  </a:lnTo>
                  <a:lnTo>
                    <a:pt x="558969" y="236"/>
                  </a:lnTo>
                  <a:lnTo>
                    <a:pt x="565786" y="33"/>
                  </a:lnTo>
                  <a:lnTo>
                    <a:pt x="5669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4858717" y="5252305"/>
              <a:ext cx="126800" cy="143935"/>
            </a:xfrm>
            <a:custGeom>
              <a:avLst/>
              <a:pathLst>
                <a:path w="126800" h="143935">
                  <a:moveTo>
                    <a:pt x="4296" y="143935"/>
                  </a:moveTo>
                  <a:lnTo>
                    <a:pt x="126800" y="6824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3311436" y="5639044"/>
              <a:ext cx="806206" cy="636998"/>
            </a:xfrm>
            <a:custGeom>
              <a:avLst/>
              <a:pathLst>
                <a:path w="806206" h="636998">
                  <a:moveTo>
                    <a:pt x="0" y="0"/>
                  </a:moveTo>
                  <a:lnTo>
                    <a:pt x="8999" y="7110"/>
                  </a:lnTo>
                  <a:lnTo>
                    <a:pt x="17998" y="14221"/>
                  </a:lnTo>
                  <a:lnTo>
                    <a:pt x="26998" y="21331"/>
                  </a:lnTo>
                  <a:lnTo>
                    <a:pt x="35997" y="28442"/>
                  </a:lnTo>
                  <a:lnTo>
                    <a:pt x="44997" y="35553"/>
                  </a:lnTo>
                  <a:lnTo>
                    <a:pt x="53996" y="42663"/>
                  </a:lnTo>
                  <a:lnTo>
                    <a:pt x="62996" y="49774"/>
                  </a:lnTo>
                  <a:lnTo>
                    <a:pt x="71995" y="56885"/>
                  </a:lnTo>
                  <a:lnTo>
                    <a:pt x="80995" y="63995"/>
                  </a:lnTo>
                  <a:lnTo>
                    <a:pt x="89994" y="71106"/>
                  </a:lnTo>
                  <a:lnTo>
                    <a:pt x="98994" y="78217"/>
                  </a:lnTo>
                  <a:lnTo>
                    <a:pt x="107993" y="85327"/>
                  </a:lnTo>
                  <a:lnTo>
                    <a:pt x="116993" y="92438"/>
                  </a:lnTo>
                  <a:lnTo>
                    <a:pt x="125992" y="99549"/>
                  </a:lnTo>
                  <a:lnTo>
                    <a:pt x="134992" y="106659"/>
                  </a:lnTo>
                  <a:lnTo>
                    <a:pt x="143991" y="113770"/>
                  </a:lnTo>
                  <a:lnTo>
                    <a:pt x="152990" y="120880"/>
                  </a:lnTo>
                  <a:lnTo>
                    <a:pt x="161990" y="127991"/>
                  </a:lnTo>
                  <a:lnTo>
                    <a:pt x="170989" y="135102"/>
                  </a:lnTo>
                  <a:lnTo>
                    <a:pt x="179989" y="142212"/>
                  </a:lnTo>
                  <a:lnTo>
                    <a:pt x="188988" y="149323"/>
                  </a:lnTo>
                  <a:lnTo>
                    <a:pt x="197988" y="156434"/>
                  </a:lnTo>
                  <a:lnTo>
                    <a:pt x="206987" y="163544"/>
                  </a:lnTo>
                  <a:lnTo>
                    <a:pt x="215987" y="170655"/>
                  </a:lnTo>
                  <a:lnTo>
                    <a:pt x="224986" y="177766"/>
                  </a:lnTo>
                  <a:lnTo>
                    <a:pt x="233986" y="184876"/>
                  </a:lnTo>
                  <a:lnTo>
                    <a:pt x="242985" y="191987"/>
                  </a:lnTo>
                  <a:lnTo>
                    <a:pt x="251985" y="199098"/>
                  </a:lnTo>
                  <a:lnTo>
                    <a:pt x="260984" y="206208"/>
                  </a:lnTo>
                  <a:lnTo>
                    <a:pt x="269984" y="213319"/>
                  </a:lnTo>
                  <a:lnTo>
                    <a:pt x="278983" y="220430"/>
                  </a:lnTo>
                  <a:lnTo>
                    <a:pt x="287983" y="227540"/>
                  </a:lnTo>
                  <a:lnTo>
                    <a:pt x="296982" y="234651"/>
                  </a:lnTo>
                  <a:lnTo>
                    <a:pt x="305981" y="241761"/>
                  </a:lnTo>
                  <a:lnTo>
                    <a:pt x="314981" y="248872"/>
                  </a:lnTo>
                  <a:lnTo>
                    <a:pt x="323980" y="255983"/>
                  </a:lnTo>
                  <a:lnTo>
                    <a:pt x="332980" y="263093"/>
                  </a:lnTo>
                  <a:lnTo>
                    <a:pt x="341979" y="270204"/>
                  </a:lnTo>
                  <a:lnTo>
                    <a:pt x="350979" y="277315"/>
                  </a:lnTo>
                  <a:lnTo>
                    <a:pt x="359978" y="284425"/>
                  </a:lnTo>
                  <a:lnTo>
                    <a:pt x="368978" y="291536"/>
                  </a:lnTo>
                  <a:lnTo>
                    <a:pt x="377977" y="298647"/>
                  </a:lnTo>
                  <a:lnTo>
                    <a:pt x="386977" y="305757"/>
                  </a:lnTo>
                  <a:lnTo>
                    <a:pt x="395976" y="312868"/>
                  </a:lnTo>
                  <a:lnTo>
                    <a:pt x="404976" y="319979"/>
                  </a:lnTo>
                  <a:lnTo>
                    <a:pt x="413975" y="327089"/>
                  </a:lnTo>
                  <a:lnTo>
                    <a:pt x="422975" y="334200"/>
                  </a:lnTo>
                  <a:lnTo>
                    <a:pt x="431974" y="341311"/>
                  </a:lnTo>
                  <a:lnTo>
                    <a:pt x="440974" y="348421"/>
                  </a:lnTo>
                  <a:lnTo>
                    <a:pt x="449973" y="355532"/>
                  </a:lnTo>
                  <a:lnTo>
                    <a:pt x="458972" y="362642"/>
                  </a:lnTo>
                  <a:lnTo>
                    <a:pt x="467972" y="369753"/>
                  </a:lnTo>
                  <a:lnTo>
                    <a:pt x="476971" y="376864"/>
                  </a:lnTo>
                  <a:lnTo>
                    <a:pt x="485971" y="383974"/>
                  </a:lnTo>
                  <a:lnTo>
                    <a:pt x="494970" y="391085"/>
                  </a:lnTo>
                  <a:lnTo>
                    <a:pt x="503970" y="398196"/>
                  </a:lnTo>
                  <a:lnTo>
                    <a:pt x="512969" y="405306"/>
                  </a:lnTo>
                  <a:lnTo>
                    <a:pt x="521969" y="412417"/>
                  </a:lnTo>
                  <a:lnTo>
                    <a:pt x="530968" y="419528"/>
                  </a:lnTo>
                  <a:lnTo>
                    <a:pt x="539968" y="426638"/>
                  </a:lnTo>
                  <a:lnTo>
                    <a:pt x="548967" y="433749"/>
                  </a:lnTo>
                  <a:lnTo>
                    <a:pt x="557967" y="440860"/>
                  </a:lnTo>
                  <a:lnTo>
                    <a:pt x="566966" y="447970"/>
                  </a:lnTo>
                  <a:lnTo>
                    <a:pt x="575966" y="455081"/>
                  </a:lnTo>
                  <a:lnTo>
                    <a:pt x="584965" y="462192"/>
                  </a:lnTo>
                  <a:lnTo>
                    <a:pt x="593964" y="469302"/>
                  </a:lnTo>
                  <a:lnTo>
                    <a:pt x="602964" y="476413"/>
                  </a:lnTo>
                  <a:lnTo>
                    <a:pt x="611963" y="483523"/>
                  </a:lnTo>
                  <a:lnTo>
                    <a:pt x="620963" y="490634"/>
                  </a:lnTo>
                  <a:lnTo>
                    <a:pt x="629962" y="497745"/>
                  </a:lnTo>
                  <a:lnTo>
                    <a:pt x="638962" y="504855"/>
                  </a:lnTo>
                  <a:lnTo>
                    <a:pt x="647961" y="511966"/>
                  </a:lnTo>
                  <a:lnTo>
                    <a:pt x="656961" y="519077"/>
                  </a:lnTo>
                  <a:lnTo>
                    <a:pt x="665960" y="526187"/>
                  </a:lnTo>
                  <a:lnTo>
                    <a:pt x="674960" y="533298"/>
                  </a:lnTo>
                  <a:lnTo>
                    <a:pt x="683959" y="540409"/>
                  </a:lnTo>
                  <a:lnTo>
                    <a:pt x="692959" y="547519"/>
                  </a:lnTo>
                  <a:lnTo>
                    <a:pt x="701958" y="554630"/>
                  </a:lnTo>
                  <a:lnTo>
                    <a:pt x="710958" y="561741"/>
                  </a:lnTo>
                  <a:lnTo>
                    <a:pt x="719957" y="568851"/>
                  </a:lnTo>
                  <a:lnTo>
                    <a:pt x="728957" y="575962"/>
                  </a:lnTo>
                  <a:lnTo>
                    <a:pt x="737956" y="583073"/>
                  </a:lnTo>
                  <a:lnTo>
                    <a:pt x="746955" y="590183"/>
                  </a:lnTo>
                  <a:lnTo>
                    <a:pt x="755955" y="597294"/>
                  </a:lnTo>
                  <a:lnTo>
                    <a:pt x="764954" y="604404"/>
                  </a:lnTo>
                  <a:lnTo>
                    <a:pt x="773954" y="611515"/>
                  </a:lnTo>
                  <a:lnTo>
                    <a:pt x="782953" y="618626"/>
                  </a:lnTo>
                  <a:lnTo>
                    <a:pt x="791953" y="625736"/>
                  </a:lnTo>
                  <a:lnTo>
                    <a:pt x="800952" y="632847"/>
                  </a:lnTo>
                  <a:lnTo>
                    <a:pt x="806206" y="6369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3975155" y="6142235"/>
              <a:ext cx="142487" cy="133807"/>
            </a:xfrm>
            <a:custGeom>
              <a:avLst/>
              <a:pathLst>
                <a:path w="142487" h="133807">
                  <a:moveTo>
                    <a:pt x="0" y="112987"/>
                  </a:moveTo>
                  <a:lnTo>
                    <a:pt x="142487" y="133807"/>
                  </a:lnTo>
                  <a:lnTo>
                    <a:pt x="892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3311436" y="5639044"/>
              <a:ext cx="1539450" cy="586231"/>
            </a:xfrm>
            <a:custGeom>
              <a:avLst/>
              <a:pathLst>
                <a:path w="1539450" h="586231">
                  <a:moveTo>
                    <a:pt x="0" y="0"/>
                  </a:moveTo>
                  <a:lnTo>
                    <a:pt x="16569" y="6309"/>
                  </a:lnTo>
                  <a:lnTo>
                    <a:pt x="33138" y="12619"/>
                  </a:lnTo>
                  <a:lnTo>
                    <a:pt x="49708" y="18929"/>
                  </a:lnTo>
                  <a:lnTo>
                    <a:pt x="66277" y="25239"/>
                  </a:lnTo>
                  <a:lnTo>
                    <a:pt x="82847" y="31548"/>
                  </a:lnTo>
                  <a:lnTo>
                    <a:pt x="99416" y="37858"/>
                  </a:lnTo>
                  <a:lnTo>
                    <a:pt x="115986" y="44168"/>
                  </a:lnTo>
                  <a:lnTo>
                    <a:pt x="132555" y="50478"/>
                  </a:lnTo>
                  <a:lnTo>
                    <a:pt x="149125" y="56787"/>
                  </a:lnTo>
                  <a:lnTo>
                    <a:pt x="165694" y="63097"/>
                  </a:lnTo>
                  <a:lnTo>
                    <a:pt x="182264" y="69407"/>
                  </a:lnTo>
                  <a:lnTo>
                    <a:pt x="198833" y="75717"/>
                  </a:lnTo>
                  <a:lnTo>
                    <a:pt x="215403" y="82026"/>
                  </a:lnTo>
                  <a:lnTo>
                    <a:pt x="231972" y="88336"/>
                  </a:lnTo>
                  <a:lnTo>
                    <a:pt x="248542" y="94646"/>
                  </a:lnTo>
                  <a:lnTo>
                    <a:pt x="265111" y="100956"/>
                  </a:lnTo>
                  <a:lnTo>
                    <a:pt x="281681" y="107265"/>
                  </a:lnTo>
                  <a:lnTo>
                    <a:pt x="298250" y="113575"/>
                  </a:lnTo>
                  <a:lnTo>
                    <a:pt x="314820" y="119885"/>
                  </a:lnTo>
                  <a:lnTo>
                    <a:pt x="331389" y="126195"/>
                  </a:lnTo>
                  <a:lnTo>
                    <a:pt x="347959" y="132504"/>
                  </a:lnTo>
                  <a:lnTo>
                    <a:pt x="364528" y="138814"/>
                  </a:lnTo>
                  <a:lnTo>
                    <a:pt x="381098" y="145124"/>
                  </a:lnTo>
                  <a:lnTo>
                    <a:pt x="397667" y="151434"/>
                  </a:lnTo>
                  <a:lnTo>
                    <a:pt x="414237" y="157743"/>
                  </a:lnTo>
                  <a:lnTo>
                    <a:pt x="430806" y="164053"/>
                  </a:lnTo>
                  <a:lnTo>
                    <a:pt x="447376" y="170363"/>
                  </a:lnTo>
                  <a:lnTo>
                    <a:pt x="463945" y="176673"/>
                  </a:lnTo>
                  <a:lnTo>
                    <a:pt x="480515" y="182982"/>
                  </a:lnTo>
                  <a:lnTo>
                    <a:pt x="497084" y="189292"/>
                  </a:lnTo>
                  <a:lnTo>
                    <a:pt x="513654" y="195602"/>
                  </a:lnTo>
                  <a:lnTo>
                    <a:pt x="530223" y="201912"/>
                  </a:lnTo>
                  <a:lnTo>
                    <a:pt x="546793" y="208221"/>
                  </a:lnTo>
                  <a:lnTo>
                    <a:pt x="563362" y="214531"/>
                  </a:lnTo>
                  <a:lnTo>
                    <a:pt x="579932" y="220841"/>
                  </a:lnTo>
                  <a:lnTo>
                    <a:pt x="596501" y="227151"/>
                  </a:lnTo>
                  <a:lnTo>
                    <a:pt x="613071" y="233461"/>
                  </a:lnTo>
                  <a:lnTo>
                    <a:pt x="629640" y="239770"/>
                  </a:lnTo>
                  <a:lnTo>
                    <a:pt x="646210" y="246080"/>
                  </a:lnTo>
                  <a:lnTo>
                    <a:pt x="662779" y="252390"/>
                  </a:lnTo>
                  <a:lnTo>
                    <a:pt x="679349" y="258700"/>
                  </a:lnTo>
                  <a:lnTo>
                    <a:pt x="695918" y="265009"/>
                  </a:lnTo>
                  <a:lnTo>
                    <a:pt x="712488" y="271319"/>
                  </a:lnTo>
                  <a:lnTo>
                    <a:pt x="729057" y="277629"/>
                  </a:lnTo>
                  <a:lnTo>
                    <a:pt x="745627" y="283939"/>
                  </a:lnTo>
                  <a:lnTo>
                    <a:pt x="762196" y="290248"/>
                  </a:lnTo>
                  <a:lnTo>
                    <a:pt x="778766" y="296558"/>
                  </a:lnTo>
                  <a:lnTo>
                    <a:pt x="795335" y="302868"/>
                  </a:lnTo>
                  <a:lnTo>
                    <a:pt x="811905" y="309178"/>
                  </a:lnTo>
                  <a:lnTo>
                    <a:pt x="828474" y="315487"/>
                  </a:lnTo>
                  <a:lnTo>
                    <a:pt x="845044" y="321797"/>
                  </a:lnTo>
                  <a:lnTo>
                    <a:pt x="861613" y="328107"/>
                  </a:lnTo>
                  <a:lnTo>
                    <a:pt x="878183" y="334417"/>
                  </a:lnTo>
                  <a:lnTo>
                    <a:pt x="894752" y="340726"/>
                  </a:lnTo>
                  <a:lnTo>
                    <a:pt x="911322" y="347036"/>
                  </a:lnTo>
                  <a:lnTo>
                    <a:pt x="927891" y="353346"/>
                  </a:lnTo>
                  <a:lnTo>
                    <a:pt x="944461" y="359656"/>
                  </a:lnTo>
                  <a:lnTo>
                    <a:pt x="961030" y="365965"/>
                  </a:lnTo>
                  <a:lnTo>
                    <a:pt x="977600" y="372275"/>
                  </a:lnTo>
                  <a:lnTo>
                    <a:pt x="994169" y="378585"/>
                  </a:lnTo>
                  <a:lnTo>
                    <a:pt x="1010739" y="384895"/>
                  </a:lnTo>
                  <a:lnTo>
                    <a:pt x="1027308" y="391204"/>
                  </a:lnTo>
                  <a:lnTo>
                    <a:pt x="1043878" y="397514"/>
                  </a:lnTo>
                  <a:lnTo>
                    <a:pt x="1060447" y="403824"/>
                  </a:lnTo>
                  <a:lnTo>
                    <a:pt x="1077017" y="410134"/>
                  </a:lnTo>
                  <a:lnTo>
                    <a:pt x="1093586" y="416443"/>
                  </a:lnTo>
                  <a:lnTo>
                    <a:pt x="1110156" y="422753"/>
                  </a:lnTo>
                  <a:lnTo>
                    <a:pt x="1126725" y="429063"/>
                  </a:lnTo>
                  <a:lnTo>
                    <a:pt x="1143294" y="435373"/>
                  </a:lnTo>
                  <a:lnTo>
                    <a:pt x="1159864" y="441682"/>
                  </a:lnTo>
                  <a:lnTo>
                    <a:pt x="1176433" y="447992"/>
                  </a:lnTo>
                  <a:lnTo>
                    <a:pt x="1193003" y="454302"/>
                  </a:lnTo>
                  <a:lnTo>
                    <a:pt x="1209572" y="460612"/>
                  </a:lnTo>
                  <a:lnTo>
                    <a:pt x="1226142" y="466922"/>
                  </a:lnTo>
                  <a:lnTo>
                    <a:pt x="1242711" y="473231"/>
                  </a:lnTo>
                  <a:lnTo>
                    <a:pt x="1259281" y="479541"/>
                  </a:lnTo>
                  <a:lnTo>
                    <a:pt x="1275850" y="485851"/>
                  </a:lnTo>
                  <a:lnTo>
                    <a:pt x="1292420" y="492161"/>
                  </a:lnTo>
                  <a:lnTo>
                    <a:pt x="1308989" y="498470"/>
                  </a:lnTo>
                  <a:lnTo>
                    <a:pt x="1325559" y="504780"/>
                  </a:lnTo>
                  <a:lnTo>
                    <a:pt x="1342128" y="511090"/>
                  </a:lnTo>
                  <a:lnTo>
                    <a:pt x="1358698" y="517400"/>
                  </a:lnTo>
                  <a:lnTo>
                    <a:pt x="1375267" y="523709"/>
                  </a:lnTo>
                  <a:lnTo>
                    <a:pt x="1391837" y="530019"/>
                  </a:lnTo>
                  <a:lnTo>
                    <a:pt x="1408406" y="536329"/>
                  </a:lnTo>
                  <a:lnTo>
                    <a:pt x="1424976" y="542639"/>
                  </a:lnTo>
                  <a:lnTo>
                    <a:pt x="1441545" y="548948"/>
                  </a:lnTo>
                  <a:lnTo>
                    <a:pt x="1458115" y="555258"/>
                  </a:lnTo>
                  <a:lnTo>
                    <a:pt x="1474684" y="561568"/>
                  </a:lnTo>
                  <a:lnTo>
                    <a:pt x="1491254" y="567878"/>
                  </a:lnTo>
                  <a:lnTo>
                    <a:pt x="1507823" y="574187"/>
                  </a:lnTo>
                  <a:lnTo>
                    <a:pt x="1524393" y="580497"/>
                  </a:lnTo>
                  <a:lnTo>
                    <a:pt x="1539450" y="5862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4708719" y="6113608"/>
              <a:ext cx="142166" cy="134572"/>
            </a:xfrm>
            <a:custGeom>
              <a:avLst/>
              <a:pathLst>
                <a:path w="142166" h="134572">
                  <a:moveTo>
                    <a:pt x="0" y="134572"/>
                  </a:moveTo>
                  <a:lnTo>
                    <a:pt x="142166" y="111666"/>
                  </a:lnTo>
                  <a:lnTo>
                    <a:pt x="512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2384778" y="5639044"/>
              <a:ext cx="926657" cy="466211"/>
            </a:xfrm>
            <a:custGeom>
              <a:avLst/>
              <a:pathLst>
                <a:path w="926657" h="466211">
                  <a:moveTo>
                    <a:pt x="926657" y="0"/>
                  </a:moveTo>
                  <a:lnTo>
                    <a:pt x="916323" y="5199"/>
                  </a:lnTo>
                  <a:lnTo>
                    <a:pt x="905988" y="10398"/>
                  </a:lnTo>
                  <a:lnTo>
                    <a:pt x="895653" y="15598"/>
                  </a:lnTo>
                  <a:lnTo>
                    <a:pt x="885319" y="20797"/>
                  </a:lnTo>
                  <a:lnTo>
                    <a:pt x="874984" y="25997"/>
                  </a:lnTo>
                  <a:lnTo>
                    <a:pt x="864649" y="31196"/>
                  </a:lnTo>
                  <a:lnTo>
                    <a:pt x="854314" y="36396"/>
                  </a:lnTo>
                  <a:lnTo>
                    <a:pt x="843980" y="41595"/>
                  </a:lnTo>
                  <a:lnTo>
                    <a:pt x="833645" y="46795"/>
                  </a:lnTo>
                  <a:lnTo>
                    <a:pt x="823310" y="51994"/>
                  </a:lnTo>
                  <a:lnTo>
                    <a:pt x="812976" y="57194"/>
                  </a:lnTo>
                  <a:lnTo>
                    <a:pt x="802641" y="62393"/>
                  </a:lnTo>
                  <a:lnTo>
                    <a:pt x="792306" y="67593"/>
                  </a:lnTo>
                  <a:lnTo>
                    <a:pt x="781972" y="72792"/>
                  </a:lnTo>
                  <a:lnTo>
                    <a:pt x="771637" y="77992"/>
                  </a:lnTo>
                  <a:lnTo>
                    <a:pt x="761302" y="83191"/>
                  </a:lnTo>
                  <a:lnTo>
                    <a:pt x="750967" y="88391"/>
                  </a:lnTo>
                  <a:lnTo>
                    <a:pt x="740633" y="93590"/>
                  </a:lnTo>
                  <a:lnTo>
                    <a:pt x="730298" y="98790"/>
                  </a:lnTo>
                  <a:lnTo>
                    <a:pt x="719963" y="103989"/>
                  </a:lnTo>
                  <a:lnTo>
                    <a:pt x="709629" y="109189"/>
                  </a:lnTo>
                  <a:lnTo>
                    <a:pt x="699294" y="114388"/>
                  </a:lnTo>
                  <a:lnTo>
                    <a:pt x="688959" y="119588"/>
                  </a:lnTo>
                  <a:lnTo>
                    <a:pt x="678625" y="124787"/>
                  </a:lnTo>
                  <a:lnTo>
                    <a:pt x="668290" y="129987"/>
                  </a:lnTo>
                  <a:lnTo>
                    <a:pt x="657955" y="135186"/>
                  </a:lnTo>
                  <a:lnTo>
                    <a:pt x="647620" y="140386"/>
                  </a:lnTo>
                  <a:lnTo>
                    <a:pt x="637286" y="145585"/>
                  </a:lnTo>
                  <a:lnTo>
                    <a:pt x="626951" y="150785"/>
                  </a:lnTo>
                  <a:lnTo>
                    <a:pt x="616616" y="155984"/>
                  </a:lnTo>
                  <a:lnTo>
                    <a:pt x="606282" y="161184"/>
                  </a:lnTo>
                  <a:lnTo>
                    <a:pt x="595947" y="166383"/>
                  </a:lnTo>
                  <a:lnTo>
                    <a:pt x="585612" y="171583"/>
                  </a:lnTo>
                  <a:lnTo>
                    <a:pt x="575277" y="176782"/>
                  </a:lnTo>
                  <a:lnTo>
                    <a:pt x="564943" y="181982"/>
                  </a:lnTo>
                  <a:lnTo>
                    <a:pt x="554608" y="187181"/>
                  </a:lnTo>
                  <a:lnTo>
                    <a:pt x="544273" y="192381"/>
                  </a:lnTo>
                  <a:lnTo>
                    <a:pt x="533939" y="197580"/>
                  </a:lnTo>
                  <a:lnTo>
                    <a:pt x="523604" y="202780"/>
                  </a:lnTo>
                  <a:lnTo>
                    <a:pt x="513269" y="207979"/>
                  </a:lnTo>
                  <a:lnTo>
                    <a:pt x="502935" y="213179"/>
                  </a:lnTo>
                  <a:lnTo>
                    <a:pt x="492600" y="218378"/>
                  </a:lnTo>
                  <a:lnTo>
                    <a:pt x="482265" y="223578"/>
                  </a:lnTo>
                  <a:lnTo>
                    <a:pt x="471930" y="228777"/>
                  </a:lnTo>
                  <a:lnTo>
                    <a:pt x="461596" y="233977"/>
                  </a:lnTo>
                  <a:lnTo>
                    <a:pt x="451261" y="239176"/>
                  </a:lnTo>
                  <a:lnTo>
                    <a:pt x="440926" y="244376"/>
                  </a:lnTo>
                  <a:lnTo>
                    <a:pt x="430592" y="249575"/>
                  </a:lnTo>
                  <a:lnTo>
                    <a:pt x="420257" y="254775"/>
                  </a:lnTo>
                  <a:lnTo>
                    <a:pt x="409922" y="259974"/>
                  </a:lnTo>
                  <a:lnTo>
                    <a:pt x="399587" y="265174"/>
                  </a:lnTo>
                  <a:lnTo>
                    <a:pt x="389253" y="270373"/>
                  </a:lnTo>
                  <a:lnTo>
                    <a:pt x="378918" y="275573"/>
                  </a:lnTo>
                  <a:lnTo>
                    <a:pt x="368583" y="280772"/>
                  </a:lnTo>
                  <a:lnTo>
                    <a:pt x="358249" y="285972"/>
                  </a:lnTo>
                  <a:lnTo>
                    <a:pt x="347914" y="291171"/>
                  </a:lnTo>
                  <a:lnTo>
                    <a:pt x="337579" y="296371"/>
                  </a:lnTo>
                  <a:lnTo>
                    <a:pt x="327245" y="301570"/>
                  </a:lnTo>
                  <a:lnTo>
                    <a:pt x="316910" y="306770"/>
                  </a:lnTo>
                  <a:lnTo>
                    <a:pt x="306575" y="311969"/>
                  </a:lnTo>
                  <a:lnTo>
                    <a:pt x="296240" y="317169"/>
                  </a:lnTo>
                  <a:lnTo>
                    <a:pt x="285906" y="322368"/>
                  </a:lnTo>
                  <a:lnTo>
                    <a:pt x="275571" y="327568"/>
                  </a:lnTo>
                  <a:lnTo>
                    <a:pt x="265236" y="332767"/>
                  </a:lnTo>
                  <a:lnTo>
                    <a:pt x="254902" y="337967"/>
                  </a:lnTo>
                  <a:lnTo>
                    <a:pt x="244567" y="343166"/>
                  </a:lnTo>
                  <a:lnTo>
                    <a:pt x="234232" y="348366"/>
                  </a:lnTo>
                  <a:lnTo>
                    <a:pt x="223898" y="353565"/>
                  </a:lnTo>
                  <a:lnTo>
                    <a:pt x="213563" y="358765"/>
                  </a:lnTo>
                  <a:lnTo>
                    <a:pt x="203228" y="363964"/>
                  </a:lnTo>
                  <a:lnTo>
                    <a:pt x="192893" y="369164"/>
                  </a:lnTo>
                  <a:lnTo>
                    <a:pt x="182559" y="374363"/>
                  </a:lnTo>
                  <a:lnTo>
                    <a:pt x="172224" y="379563"/>
                  </a:lnTo>
                  <a:lnTo>
                    <a:pt x="161889" y="384762"/>
                  </a:lnTo>
                  <a:lnTo>
                    <a:pt x="151555" y="389962"/>
                  </a:lnTo>
                  <a:lnTo>
                    <a:pt x="141220" y="395161"/>
                  </a:lnTo>
                  <a:lnTo>
                    <a:pt x="130885" y="400361"/>
                  </a:lnTo>
                  <a:lnTo>
                    <a:pt x="120550" y="405560"/>
                  </a:lnTo>
                  <a:lnTo>
                    <a:pt x="110216" y="410760"/>
                  </a:lnTo>
                  <a:lnTo>
                    <a:pt x="99881" y="415959"/>
                  </a:lnTo>
                  <a:lnTo>
                    <a:pt x="89546" y="421159"/>
                  </a:lnTo>
                  <a:lnTo>
                    <a:pt x="79212" y="426358"/>
                  </a:lnTo>
                  <a:lnTo>
                    <a:pt x="68877" y="431558"/>
                  </a:lnTo>
                  <a:lnTo>
                    <a:pt x="58542" y="436757"/>
                  </a:lnTo>
                  <a:lnTo>
                    <a:pt x="48208" y="441957"/>
                  </a:lnTo>
                  <a:lnTo>
                    <a:pt x="37873" y="447156"/>
                  </a:lnTo>
                  <a:lnTo>
                    <a:pt x="27538" y="452356"/>
                  </a:lnTo>
                  <a:lnTo>
                    <a:pt x="17203" y="457555"/>
                  </a:lnTo>
                  <a:lnTo>
                    <a:pt x="6869" y="462755"/>
                  </a:lnTo>
                  <a:lnTo>
                    <a:pt x="0" y="4662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2384778" y="5984888"/>
              <a:ext cx="143762" cy="128637"/>
            </a:xfrm>
            <a:custGeom>
              <a:avLst/>
              <a:pathLst>
                <a:path w="143762" h="128637">
                  <a:moveTo>
                    <a:pt x="79043" y="0"/>
                  </a:moveTo>
                  <a:lnTo>
                    <a:pt x="0" y="120366"/>
                  </a:lnTo>
                  <a:lnTo>
                    <a:pt x="143762" y="1286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5842924" y="4208880"/>
              <a:ext cx="1975663" cy="1336365"/>
            </a:xfrm>
            <a:custGeom>
              <a:avLst/>
              <a:pathLst>
                <a:path w="1975663" h="1336365">
                  <a:moveTo>
                    <a:pt x="1975663" y="1336365"/>
                  </a:moveTo>
                  <a:lnTo>
                    <a:pt x="1954803" y="1322255"/>
                  </a:lnTo>
                  <a:lnTo>
                    <a:pt x="1933943" y="1308145"/>
                  </a:lnTo>
                  <a:lnTo>
                    <a:pt x="1913083" y="1294035"/>
                  </a:lnTo>
                  <a:lnTo>
                    <a:pt x="1892224" y="1279925"/>
                  </a:lnTo>
                  <a:lnTo>
                    <a:pt x="1871364" y="1265815"/>
                  </a:lnTo>
                  <a:lnTo>
                    <a:pt x="1850504" y="1251706"/>
                  </a:lnTo>
                  <a:lnTo>
                    <a:pt x="1829644" y="1237596"/>
                  </a:lnTo>
                  <a:lnTo>
                    <a:pt x="1808784" y="1223486"/>
                  </a:lnTo>
                  <a:lnTo>
                    <a:pt x="1787925" y="1209376"/>
                  </a:lnTo>
                  <a:lnTo>
                    <a:pt x="1767065" y="1195266"/>
                  </a:lnTo>
                  <a:lnTo>
                    <a:pt x="1746205" y="1181156"/>
                  </a:lnTo>
                  <a:lnTo>
                    <a:pt x="1725345" y="1167046"/>
                  </a:lnTo>
                  <a:lnTo>
                    <a:pt x="1704485" y="1152937"/>
                  </a:lnTo>
                  <a:lnTo>
                    <a:pt x="1683626" y="1138827"/>
                  </a:lnTo>
                  <a:lnTo>
                    <a:pt x="1662766" y="1124717"/>
                  </a:lnTo>
                  <a:lnTo>
                    <a:pt x="1641906" y="1110607"/>
                  </a:lnTo>
                  <a:lnTo>
                    <a:pt x="1621046" y="1096497"/>
                  </a:lnTo>
                  <a:lnTo>
                    <a:pt x="1600186" y="1082387"/>
                  </a:lnTo>
                  <a:lnTo>
                    <a:pt x="1579327" y="1068278"/>
                  </a:lnTo>
                  <a:lnTo>
                    <a:pt x="1558467" y="1054168"/>
                  </a:lnTo>
                  <a:lnTo>
                    <a:pt x="1537607" y="1040058"/>
                  </a:lnTo>
                  <a:lnTo>
                    <a:pt x="1516747" y="1025948"/>
                  </a:lnTo>
                  <a:lnTo>
                    <a:pt x="1495887" y="1011838"/>
                  </a:lnTo>
                  <a:lnTo>
                    <a:pt x="1475028" y="997728"/>
                  </a:lnTo>
                  <a:lnTo>
                    <a:pt x="1454168" y="983618"/>
                  </a:lnTo>
                  <a:lnTo>
                    <a:pt x="1433308" y="969509"/>
                  </a:lnTo>
                  <a:lnTo>
                    <a:pt x="1412448" y="955399"/>
                  </a:lnTo>
                  <a:lnTo>
                    <a:pt x="1391588" y="941289"/>
                  </a:lnTo>
                  <a:lnTo>
                    <a:pt x="1370729" y="927179"/>
                  </a:lnTo>
                  <a:lnTo>
                    <a:pt x="1349869" y="913069"/>
                  </a:lnTo>
                  <a:lnTo>
                    <a:pt x="1329009" y="898959"/>
                  </a:lnTo>
                  <a:lnTo>
                    <a:pt x="1308149" y="884849"/>
                  </a:lnTo>
                  <a:lnTo>
                    <a:pt x="1287289" y="870740"/>
                  </a:lnTo>
                  <a:lnTo>
                    <a:pt x="1266430" y="856630"/>
                  </a:lnTo>
                  <a:lnTo>
                    <a:pt x="1245570" y="842520"/>
                  </a:lnTo>
                  <a:lnTo>
                    <a:pt x="1224710" y="828410"/>
                  </a:lnTo>
                  <a:lnTo>
                    <a:pt x="1203850" y="814300"/>
                  </a:lnTo>
                  <a:lnTo>
                    <a:pt x="1182990" y="800190"/>
                  </a:lnTo>
                  <a:lnTo>
                    <a:pt x="1162131" y="786081"/>
                  </a:lnTo>
                  <a:lnTo>
                    <a:pt x="1141271" y="771971"/>
                  </a:lnTo>
                  <a:lnTo>
                    <a:pt x="1120411" y="757861"/>
                  </a:lnTo>
                  <a:lnTo>
                    <a:pt x="1099551" y="743751"/>
                  </a:lnTo>
                  <a:lnTo>
                    <a:pt x="1078691" y="729641"/>
                  </a:lnTo>
                  <a:lnTo>
                    <a:pt x="1057832" y="715531"/>
                  </a:lnTo>
                  <a:lnTo>
                    <a:pt x="1036972" y="701421"/>
                  </a:lnTo>
                  <a:lnTo>
                    <a:pt x="1016112" y="687312"/>
                  </a:lnTo>
                  <a:lnTo>
                    <a:pt x="995252" y="673202"/>
                  </a:lnTo>
                  <a:lnTo>
                    <a:pt x="974392" y="659092"/>
                  </a:lnTo>
                  <a:lnTo>
                    <a:pt x="953533" y="644982"/>
                  </a:lnTo>
                  <a:lnTo>
                    <a:pt x="932673" y="630872"/>
                  </a:lnTo>
                  <a:lnTo>
                    <a:pt x="911813" y="616762"/>
                  </a:lnTo>
                  <a:lnTo>
                    <a:pt x="890953" y="602653"/>
                  </a:lnTo>
                  <a:lnTo>
                    <a:pt x="870093" y="588543"/>
                  </a:lnTo>
                  <a:lnTo>
                    <a:pt x="849234" y="574433"/>
                  </a:lnTo>
                  <a:lnTo>
                    <a:pt x="828374" y="560323"/>
                  </a:lnTo>
                  <a:lnTo>
                    <a:pt x="807514" y="546213"/>
                  </a:lnTo>
                  <a:lnTo>
                    <a:pt x="786654" y="532103"/>
                  </a:lnTo>
                  <a:lnTo>
                    <a:pt x="765794" y="517993"/>
                  </a:lnTo>
                  <a:lnTo>
                    <a:pt x="744935" y="503884"/>
                  </a:lnTo>
                  <a:lnTo>
                    <a:pt x="724075" y="489774"/>
                  </a:lnTo>
                  <a:lnTo>
                    <a:pt x="703215" y="475664"/>
                  </a:lnTo>
                  <a:lnTo>
                    <a:pt x="682355" y="461554"/>
                  </a:lnTo>
                  <a:lnTo>
                    <a:pt x="661495" y="447444"/>
                  </a:lnTo>
                  <a:lnTo>
                    <a:pt x="640636" y="433334"/>
                  </a:lnTo>
                  <a:lnTo>
                    <a:pt x="619776" y="419224"/>
                  </a:lnTo>
                  <a:lnTo>
                    <a:pt x="598916" y="405115"/>
                  </a:lnTo>
                  <a:lnTo>
                    <a:pt x="578056" y="391005"/>
                  </a:lnTo>
                  <a:lnTo>
                    <a:pt x="557196" y="376895"/>
                  </a:lnTo>
                  <a:lnTo>
                    <a:pt x="536337" y="362785"/>
                  </a:lnTo>
                  <a:lnTo>
                    <a:pt x="515477" y="348675"/>
                  </a:lnTo>
                  <a:lnTo>
                    <a:pt x="494617" y="334565"/>
                  </a:lnTo>
                  <a:lnTo>
                    <a:pt x="473757" y="320456"/>
                  </a:lnTo>
                  <a:lnTo>
                    <a:pt x="452897" y="306346"/>
                  </a:lnTo>
                  <a:lnTo>
                    <a:pt x="432038" y="292236"/>
                  </a:lnTo>
                  <a:lnTo>
                    <a:pt x="411178" y="278126"/>
                  </a:lnTo>
                  <a:lnTo>
                    <a:pt x="390318" y="264016"/>
                  </a:lnTo>
                  <a:lnTo>
                    <a:pt x="369458" y="249906"/>
                  </a:lnTo>
                  <a:lnTo>
                    <a:pt x="348598" y="235796"/>
                  </a:lnTo>
                  <a:lnTo>
                    <a:pt x="327739" y="221687"/>
                  </a:lnTo>
                  <a:lnTo>
                    <a:pt x="306879" y="207577"/>
                  </a:lnTo>
                  <a:lnTo>
                    <a:pt x="286019" y="193467"/>
                  </a:lnTo>
                  <a:lnTo>
                    <a:pt x="265159" y="179357"/>
                  </a:lnTo>
                  <a:lnTo>
                    <a:pt x="244299" y="165247"/>
                  </a:lnTo>
                  <a:lnTo>
                    <a:pt x="223440" y="151137"/>
                  </a:lnTo>
                  <a:lnTo>
                    <a:pt x="202580" y="137027"/>
                  </a:lnTo>
                  <a:lnTo>
                    <a:pt x="181720" y="122918"/>
                  </a:lnTo>
                  <a:lnTo>
                    <a:pt x="160860" y="108808"/>
                  </a:lnTo>
                  <a:lnTo>
                    <a:pt x="140000" y="94698"/>
                  </a:lnTo>
                  <a:lnTo>
                    <a:pt x="119141" y="80588"/>
                  </a:lnTo>
                  <a:lnTo>
                    <a:pt x="98281" y="66478"/>
                  </a:lnTo>
                  <a:lnTo>
                    <a:pt x="77421" y="52368"/>
                  </a:lnTo>
                  <a:lnTo>
                    <a:pt x="56561" y="38259"/>
                  </a:lnTo>
                  <a:lnTo>
                    <a:pt x="35701" y="24149"/>
                  </a:lnTo>
                  <a:lnTo>
                    <a:pt x="14842" y="1003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5842924" y="4208880"/>
              <a:ext cx="143635" cy="129508"/>
            </a:xfrm>
            <a:custGeom>
              <a:avLst/>
              <a:pathLst>
                <a:path w="143635" h="129508">
                  <a:moveTo>
                    <a:pt x="143635" y="10232"/>
                  </a:moveTo>
                  <a:lnTo>
                    <a:pt x="0" y="0"/>
                  </a:lnTo>
                  <a:lnTo>
                    <a:pt x="62956" y="12950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5201093" y="5326331"/>
              <a:ext cx="2617493" cy="218913"/>
            </a:xfrm>
            <a:custGeom>
              <a:avLst/>
              <a:pathLst>
                <a:path w="2617493" h="218913">
                  <a:moveTo>
                    <a:pt x="2617493" y="218913"/>
                  </a:moveTo>
                  <a:lnTo>
                    <a:pt x="2589967" y="216611"/>
                  </a:lnTo>
                  <a:lnTo>
                    <a:pt x="2562441" y="214309"/>
                  </a:lnTo>
                  <a:lnTo>
                    <a:pt x="2534914" y="212007"/>
                  </a:lnTo>
                  <a:lnTo>
                    <a:pt x="2507388" y="209704"/>
                  </a:lnTo>
                  <a:lnTo>
                    <a:pt x="2479861" y="207402"/>
                  </a:lnTo>
                  <a:lnTo>
                    <a:pt x="2452335" y="205100"/>
                  </a:lnTo>
                  <a:lnTo>
                    <a:pt x="2424808" y="202798"/>
                  </a:lnTo>
                  <a:lnTo>
                    <a:pt x="2397282" y="200496"/>
                  </a:lnTo>
                  <a:lnTo>
                    <a:pt x="2369755" y="198194"/>
                  </a:lnTo>
                  <a:lnTo>
                    <a:pt x="2342229" y="195891"/>
                  </a:lnTo>
                  <a:lnTo>
                    <a:pt x="2314703" y="193589"/>
                  </a:lnTo>
                  <a:lnTo>
                    <a:pt x="2287176" y="191287"/>
                  </a:lnTo>
                  <a:lnTo>
                    <a:pt x="2259650" y="188985"/>
                  </a:lnTo>
                  <a:lnTo>
                    <a:pt x="2232123" y="186683"/>
                  </a:lnTo>
                  <a:lnTo>
                    <a:pt x="2204597" y="184380"/>
                  </a:lnTo>
                  <a:lnTo>
                    <a:pt x="2177070" y="182078"/>
                  </a:lnTo>
                  <a:lnTo>
                    <a:pt x="2149544" y="179776"/>
                  </a:lnTo>
                  <a:lnTo>
                    <a:pt x="2122017" y="177474"/>
                  </a:lnTo>
                  <a:lnTo>
                    <a:pt x="2094491" y="175172"/>
                  </a:lnTo>
                  <a:lnTo>
                    <a:pt x="2066965" y="172870"/>
                  </a:lnTo>
                  <a:lnTo>
                    <a:pt x="2039438" y="170567"/>
                  </a:lnTo>
                  <a:lnTo>
                    <a:pt x="2011912" y="168265"/>
                  </a:lnTo>
                  <a:lnTo>
                    <a:pt x="1984385" y="165963"/>
                  </a:lnTo>
                  <a:lnTo>
                    <a:pt x="1956859" y="163661"/>
                  </a:lnTo>
                  <a:lnTo>
                    <a:pt x="1929332" y="161359"/>
                  </a:lnTo>
                  <a:lnTo>
                    <a:pt x="1901806" y="159057"/>
                  </a:lnTo>
                  <a:lnTo>
                    <a:pt x="1874279" y="156754"/>
                  </a:lnTo>
                  <a:lnTo>
                    <a:pt x="1846753" y="154452"/>
                  </a:lnTo>
                  <a:lnTo>
                    <a:pt x="1819227" y="152150"/>
                  </a:lnTo>
                  <a:lnTo>
                    <a:pt x="1791700" y="149848"/>
                  </a:lnTo>
                  <a:lnTo>
                    <a:pt x="1764174" y="147546"/>
                  </a:lnTo>
                  <a:lnTo>
                    <a:pt x="1736647" y="145244"/>
                  </a:lnTo>
                  <a:lnTo>
                    <a:pt x="1709121" y="142941"/>
                  </a:lnTo>
                  <a:lnTo>
                    <a:pt x="1681594" y="140639"/>
                  </a:lnTo>
                  <a:lnTo>
                    <a:pt x="1654068" y="138337"/>
                  </a:lnTo>
                  <a:lnTo>
                    <a:pt x="1626541" y="136035"/>
                  </a:lnTo>
                  <a:lnTo>
                    <a:pt x="1599015" y="133733"/>
                  </a:lnTo>
                  <a:lnTo>
                    <a:pt x="1571489" y="131431"/>
                  </a:lnTo>
                  <a:lnTo>
                    <a:pt x="1543962" y="129128"/>
                  </a:lnTo>
                  <a:lnTo>
                    <a:pt x="1516436" y="126826"/>
                  </a:lnTo>
                  <a:lnTo>
                    <a:pt x="1488909" y="124524"/>
                  </a:lnTo>
                  <a:lnTo>
                    <a:pt x="1461383" y="122222"/>
                  </a:lnTo>
                  <a:lnTo>
                    <a:pt x="1433856" y="119920"/>
                  </a:lnTo>
                  <a:lnTo>
                    <a:pt x="1406330" y="117618"/>
                  </a:lnTo>
                  <a:lnTo>
                    <a:pt x="1378803" y="115315"/>
                  </a:lnTo>
                  <a:lnTo>
                    <a:pt x="1351277" y="113013"/>
                  </a:lnTo>
                  <a:lnTo>
                    <a:pt x="1323750" y="110711"/>
                  </a:lnTo>
                  <a:lnTo>
                    <a:pt x="1296224" y="108409"/>
                  </a:lnTo>
                  <a:lnTo>
                    <a:pt x="1268698" y="106107"/>
                  </a:lnTo>
                  <a:lnTo>
                    <a:pt x="1241171" y="103805"/>
                  </a:lnTo>
                  <a:lnTo>
                    <a:pt x="1213645" y="101502"/>
                  </a:lnTo>
                  <a:lnTo>
                    <a:pt x="1186118" y="99200"/>
                  </a:lnTo>
                  <a:lnTo>
                    <a:pt x="1158592" y="96898"/>
                  </a:lnTo>
                  <a:lnTo>
                    <a:pt x="1131065" y="94596"/>
                  </a:lnTo>
                  <a:lnTo>
                    <a:pt x="1103539" y="92294"/>
                  </a:lnTo>
                  <a:lnTo>
                    <a:pt x="1076012" y="89992"/>
                  </a:lnTo>
                  <a:lnTo>
                    <a:pt x="1048486" y="87689"/>
                  </a:lnTo>
                  <a:lnTo>
                    <a:pt x="1020960" y="85387"/>
                  </a:lnTo>
                  <a:lnTo>
                    <a:pt x="993433" y="83085"/>
                  </a:lnTo>
                  <a:lnTo>
                    <a:pt x="965907" y="80783"/>
                  </a:lnTo>
                  <a:lnTo>
                    <a:pt x="938380" y="78481"/>
                  </a:lnTo>
                  <a:lnTo>
                    <a:pt x="910854" y="76179"/>
                  </a:lnTo>
                  <a:lnTo>
                    <a:pt x="883327" y="73876"/>
                  </a:lnTo>
                  <a:lnTo>
                    <a:pt x="855801" y="71574"/>
                  </a:lnTo>
                  <a:lnTo>
                    <a:pt x="828274" y="69272"/>
                  </a:lnTo>
                  <a:lnTo>
                    <a:pt x="800748" y="66970"/>
                  </a:lnTo>
                  <a:lnTo>
                    <a:pt x="773222" y="64668"/>
                  </a:lnTo>
                  <a:lnTo>
                    <a:pt x="745695" y="62366"/>
                  </a:lnTo>
                  <a:lnTo>
                    <a:pt x="718169" y="60063"/>
                  </a:lnTo>
                  <a:lnTo>
                    <a:pt x="690642" y="57761"/>
                  </a:lnTo>
                  <a:lnTo>
                    <a:pt x="663116" y="55459"/>
                  </a:lnTo>
                  <a:lnTo>
                    <a:pt x="635589" y="53157"/>
                  </a:lnTo>
                  <a:lnTo>
                    <a:pt x="608063" y="50855"/>
                  </a:lnTo>
                  <a:lnTo>
                    <a:pt x="580536" y="48553"/>
                  </a:lnTo>
                  <a:lnTo>
                    <a:pt x="553010" y="46250"/>
                  </a:lnTo>
                  <a:lnTo>
                    <a:pt x="525484" y="43948"/>
                  </a:lnTo>
                  <a:lnTo>
                    <a:pt x="497957" y="41646"/>
                  </a:lnTo>
                  <a:lnTo>
                    <a:pt x="470431" y="39344"/>
                  </a:lnTo>
                  <a:lnTo>
                    <a:pt x="442904" y="37042"/>
                  </a:lnTo>
                  <a:lnTo>
                    <a:pt x="415378" y="34740"/>
                  </a:lnTo>
                  <a:lnTo>
                    <a:pt x="387851" y="32437"/>
                  </a:lnTo>
                  <a:lnTo>
                    <a:pt x="360325" y="30135"/>
                  </a:lnTo>
                  <a:lnTo>
                    <a:pt x="332798" y="27833"/>
                  </a:lnTo>
                  <a:lnTo>
                    <a:pt x="305272" y="25531"/>
                  </a:lnTo>
                  <a:lnTo>
                    <a:pt x="277746" y="23229"/>
                  </a:lnTo>
                  <a:lnTo>
                    <a:pt x="250219" y="20927"/>
                  </a:lnTo>
                  <a:lnTo>
                    <a:pt x="222693" y="18624"/>
                  </a:lnTo>
                  <a:lnTo>
                    <a:pt x="195166" y="16322"/>
                  </a:lnTo>
                  <a:lnTo>
                    <a:pt x="167640" y="14020"/>
                  </a:lnTo>
                  <a:lnTo>
                    <a:pt x="140113" y="11718"/>
                  </a:lnTo>
                  <a:lnTo>
                    <a:pt x="112587" y="9416"/>
                  </a:lnTo>
                  <a:lnTo>
                    <a:pt x="85060" y="7114"/>
                  </a:lnTo>
                  <a:lnTo>
                    <a:pt x="57534" y="4811"/>
                  </a:lnTo>
                  <a:lnTo>
                    <a:pt x="30007" y="2509"/>
                  </a:lnTo>
                  <a:lnTo>
                    <a:pt x="2481" y="20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5201093" y="5264975"/>
              <a:ext cx="130274" cy="143499"/>
            </a:xfrm>
            <a:custGeom>
              <a:avLst/>
              <a:pathLst>
                <a:path w="130274" h="143499">
                  <a:moveTo>
                    <a:pt x="130274" y="0"/>
                  </a:moveTo>
                  <a:lnTo>
                    <a:pt x="0" y="61355"/>
                  </a:lnTo>
                  <a:lnTo>
                    <a:pt x="118273" y="14349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4524541" y="5358536"/>
              <a:ext cx="1467945" cy="291878"/>
            </a:xfrm>
            <a:custGeom>
              <a:avLst/>
              <a:pathLst>
                <a:path w="1467945" h="291878">
                  <a:moveTo>
                    <a:pt x="1467945" y="291878"/>
                  </a:moveTo>
                  <a:lnTo>
                    <a:pt x="1452047" y="288717"/>
                  </a:lnTo>
                  <a:lnTo>
                    <a:pt x="1436150" y="285556"/>
                  </a:lnTo>
                  <a:lnTo>
                    <a:pt x="1420252" y="282395"/>
                  </a:lnTo>
                  <a:lnTo>
                    <a:pt x="1404354" y="279234"/>
                  </a:lnTo>
                  <a:lnTo>
                    <a:pt x="1388456" y="276073"/>
                  </a:lnTo>
                  <a:lnTo>
                    <a:pt x="1372559" y="272912"/>
                  </a:lnTo>
                  <a:lnTo>
                    <a:pt x="1356661" y="269751"/>
                  </a:lnTo>
                  <a:lnTo>
                    <a:pt x="1340763" y="266589"/>
                  </a:lnTo>
                  <a:lnTo>
                    <a:pt x="1324866" y="263428"/>
                  </a:lnTo>
                  <a:lnTo>
                    <a:pt x="1308968" y="260267"/>
                  </a:lnTo>
                  <a:lnTo>
                    <a:pt x="1293070" y="257106"/>
                  </a:lnTo>
                  <a:lnTo>
                    <a:pt x="1277173" y="253945"/>
                  </a:lnTo>
                  <a:lnTo>
                    <a:pt x="1261275" y="250784"/>
                  </a:lnTo>
                  <a:lnTo>
                    <a:pt x="1245377" y="247623"/>
                  </a:lnTo>
                  <a:lnTo>
                    <a:pt x="1229479" y="244462"/>
                  </a:lnTo>
                  <a:lnTo>
                    <a:pt x="1213582" y="241301"/>
                  </a:lnTo>
                  <a:lnTo>
                    <a:pt x="1197684" y="238140"/>
                  </a:lnTo>
                  <a:lnTo>
                    <a:pt x="1181786" y="234979"/>
                  </a:lnTo>
                  <a:lnTo>
                    <a:pt x="1165889" y="231818"/>
                  </a:lnTo>
                  <a:lnTo>
                    <a:pt x="1149991" y="228657"/>
                  </a:lnTo>
                  <a:lnTo>
                    <a:pt x="1134093" y="225496"/>
                  </a:lnTo>
                  <a:lnTo>
                    <a:pt x="1118196" y="222335"/>
                  </a:lnTo>
                  <a:lnTo>
                    <a:pt x="1102298" y="219174"/>
                  </a:lnTo>
                  <a:lnTo>
                    <a:pt x="1086400" y="216013"/>
                  </a:lnTo>
                  <a:lnTo>
                    <a:pt x="1070503" y="212852"/>
                  </a:lnTo>
                  <a:lnTo>
                    <a:pt x="1054605" y="209691"/>
                  </a:lnTo>
                  <a:lnTo>
                    <a:pt x="1038707" y="206530"/>
                  </a:lnTo>
                  <a:lnTo>
                    <a:pt x="1022809" y="203369"/>
                  </a:lnTo>
                  <a:lnTo>
                    <a:pt x="1006912" y="200208"/>
                  </a:lnTo>
                  <a:lnTo>
                    <a:pt x="991014" y="197047"/>
                  </a:lnTo>
                  <a:lnTo>
                    <a:pt x="975116" y="193886"/>
                  </a:lnTo>
                  <a:lnTo>
                    <a:pt x="959219" y="190725"/>
                  </a:lnTo>
                  <a:lnTo>
                    <a:pt x="943321" y="187564"/>
                  </a:lnTo>
                  <a:lnTo>
                    <a:pt x="927423" y="184403"/>
                  </a:lnTo>
                  <a:lnTo>
                    <a:pt x="911526" y="181242"/>
                  </a:lnTo>
                  <a:lnTo>
                    <a:pt x="895628" y="178081"/>
                  </a:lnTo>
                  <a:lnTo>
                    <a:pt x="879730" y="174920"/>
                  </a:lnTo>
                  <a:lnTo>
                    <a:pt x="863833" y="171759"/>
                  </a:lnTo>
                  <a:lnTo>
                    <a:pt x="847935" y="168598"/>
                  </a:lnTo>
                  <a:lnTo>
                    <a:pt x="832037" y="165437"/>
                  </a:lnTo>
                  <a:lnTo>
                    <a:pt x="816139" y="162276"/>
                  </a:lnTo>
                  <a:lnTo>
                    <a:pt x="800242" y="159115"/>
                  </a:lnTo>
                  <a:lnTo>
                    <a:pt x="784344" y="155954"/>
                  </a:lnTo>
                  <a:lnTo>
                    <a:pt x="768446" y="152793"/>
                  </a:lnTo>
                  <a:lnTo>
                    <a:pt x="752549" y="149632"/>
                  </a:lnTo>
                  <a:lnTo>
                    <a:pt x="736651" y="146471"/>
                  </a:lnTo>
                  <a:lnTo>
                    <a:pt x="720753" y="143310"/>
                  </a:lnTo>
                  <a:lnTo>
                    <a:pt x="704856" y="140149"/>
                  </a:lnTo>
                  <a:lnTo>
                    <a:pt x="688958" y="136988"/>
                  </a:lnTo>
                  <a:lnTo>
                    <a:pt x="673060" y="133827"/>
                  </a:lnTo>
                  <a:lnTo>
                    <a:pt x="657162" y="130666"/>
                  </a:lnTo>
                  <a:lnTo>
                    <a:pt x="641265" y="127505"/>
                  </a:lnTo>
                  <a:lnTo>
                    <a:pt x="625367" y="124344"/>
                  </a:lnTo>
                  <a:lnTo>
                    <a:pt x="609469" y="121183"/>
                  </a:lnTo>
                  <a:lnTo>
                    <a:pt x="593572" y="118022"/>
                  </a:lnTo>
                  <a:lnTo>
                    <a:pt x="577674" y="114861"/>
                  </a:lnTo>
                  <a:lnTo>
                    <a:pt x="561776" y="111700"/>
                  </a:lnTo>
                  <a:lnTo>
                    <a:pt x="545879" y="108539"/>
                  </a:lnTo>
                  <a:lnTo>
                    <a:pt x="529981" y="105378"/>
                  </a:lnTo>
                  <a:lnTo>
                    <a:pt x="514083" y="102217"/>
                  </a:lnTo>
                  <a:lnTo>
                    <a:pt x="498186" y="99056"/>
                  </a:lnTo>
                  <a:lnTo>
                    <a:pt x="482288" y="95895"/>
                  </a:lnTo>
                  <a:lnTo>
                    <a:pt x="466390" y="92734"/>
                  </a:lnTo>
                  <a:lnTo>
                    <a:pt x="450492" y="89573"/>
                  </a:lnTo>
                  <a:lnTo>
                    <a:pt x="434595" y="86412"/>
                  </a:lnTo>
                  <a:lnTo>
                    <a:pt x="418697" y="83251"/>
                  </a:lnTo>
                  <a:lnTo>
                    <a:pt x="402799" y="80090"/>
                  </a:lnTo>
                  <a:lnTo>
                    <a:pt x="386902" y="76929"/>
                  </a:lnTo>
                  <a:lnTo>
                    <a:pt x="371004" y="73768"/>
                  </a:lnTo>
                  <a:lnTo>
                    <a:pt x="355106" y="70607"/>
                  </a:lnTo>
                  <a:lnTo>
                    <a:pt x="339209" y="67446"/>
                  </a:lnTo>
                  <a:lnTo>
                    <a:pt x="323311" y="64285"/>
                  </a:lnTo>
                  <a:lnTo>
                    <a:pt x="307413" y="61124"/>
                  </a:lnTo>
                  <a:lnTo>
                    <a:pt x="291515" y="57963"/>
                  </a:lnTo>
                  <a:lnTo>
                    <a:pt x="275618" y="54802"/>
                  </a:lnTo>
                  <a:lnTo>
                    <a:pt x="259720" y="51641"/>
                  </a:lnTo>
                  <a:lnTo>
                    <a:pt x="243822" y="48480"/>
                  </a:lnTo>
                  <a:lnTo>
                    <a:pt x="227925" y="45319"/>
                  </a:lnTo>
                  <a:lnTo>
                    <a:pt x="212027" y="42158"/>
                  </a:lnTo>
                  <a:lnTo>
                    <a:pt x="196129" y="38997"/>
                  </a:lnTo>
                  <a:lnTo>
                    <a:pt x="180232" y="35836"/>
                  </a:lnTo>
                  <a:lnTo>
                    <a:pt x="164334" y="32675"/>
                  </a:lnTo>
                  <a:lnTo>
                    <a:pt x="148436" y="29514"/>
                  </a:lnTo>
                  <a:lnTo>
                    <a:pt x="132539" y="26353"/>
                  </a:lnTo>
                  <a:lnTo>
                    <a:pt x="116641" y="23192"/>
                  </a:lnTo>
                  <a:lnTo>
                    <a:pt x="100743" y="20031"/>
                  </a:lnTo>
                  <a:lnTo>
                    <a:pt x="84845" y="16870"/>
                  </a:lnTo>
                  <a:lnTo>
                    <a:pt x="68948" y="13709"/>
                  </a:lnTo>
                  <a:lnTo>
                    <a:pt x="53050" y="10548"/>
                  </a:lnTo>
                  <a:lnTo>
                    <a:pt x="37152" y="7387"/>
                  </a:lnTo>
                  <a:lnTo>
                    <a:pt x="21255" y="4226"/>
                  </a:lnTo>
                  <a:lnTo>
                    <a:pt x="5357" y="106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4524541" y="5312238"/>
              <a:ext cx="136354" cy="141235"/>
            </a:xfrm>
            <a:custGeom>
              <a:avLst/>
              <a:pathLst>
                <a:path w="136354" h="141235">
                  <a:moveTo>
                    <a:pt x="136354" y="0"/>
                  </a:moveTo>
                  <a:lnTo>
                    <a:pt x="0" y="46297"/>
                  </a:lnTo>
                  <a:lnTo>
                    <a:pt x="108272" y="14123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5992487" y="4379743"/>
              <a:ext cx="333998" cy="1270670"/>
            </a:xfrm>
            <a:custGeom>
              <a:avLst/>
              <a:pathLst>
                <a:path w="333998" h="1270670">
                  <a:moveTo>
                    <a:pt x="0" y="1270670"/>
                  </a:moveTo>
                  <a:lnTo>
                    <a:pt x="3651" y="1256780"/>
                  </a:lnTo>
                  <a:lnTo>
                    <a:pt x="7302" y="1242890"/>
                  </a:lnTo>
                  <a:lnTo>
                    <a:pt x="10953" y="1229000"/>
                  </a:lnTo>
                  <a:lnTo>
                    <a:pt x="14604" y="1215110"/>
                  </a:lnTo>
                  <a:lnTo>
                    <a:pt x="18255" y="1201220"/>
                  </a:lnTo>
                  <a:lnTo>
                    <a:pt x="21906" y="1187329"/>
                  </a:lnTo>
                  <a:lnTo>
                    <a:pt x="25557" y="1173439"/>
                  </a:lnTo>
                  <a:lnTo>
                    <a:pt x="29208" y="1159549"/>
                  </a:lnTo>
                  <a:lnTo>
                    <a:pt x="32859" y="1145659"/>
                  </a:lnTo>
                  <a:lnTo>
                    <a:pt x="36510" y="1131769"/>
                  </a:lnTo>
                  <a:lnTo>
                    <a:pt x="40161" y="1117879"/>
                  </a:lnTo>
                  <a:lnTo>
                    <a:pt x="43812" y="1103989"/>
                  </a:lnTo>
                  <a:lnTo>
                    <a:pt x="47463" y="1090099"/>
                  </a:lnTo>
                  <a:lnTo>
                    <a:pt x="51114" y="1076208"/>
                  </a:lnTo>
                  <a:lnTo>
                    <a:pt x="54765" y="1062318"/>
                  </a:lnTo>
                  <a:lnTo>
                    <a:pt x="58416" y="1048428"/>
                  </a:lnTo>
                  <a:lnTo>
                    <a:pt x="62067" y="1034538"/>
                  </a:lnTo>
                  <a:lnTo>
                    <a:pt x="65718" y="1020648"/>
                  </a:lnTo>
                  <a:lnTo>
                    <a:pt x="69369" y="1006758"/>
                  </a:lnTo>
                  <a:lnTo>
                    <a:pt x="73020" y="992868"/>
                  </a:lnTo>
                  <a:lnTo>
                    <a:pt x="76672" y="978978"/>
                  </a:lnTo>
                  <a:lnTo>
                    <a:pt x="80323" y="965087"/>
                  </a:lnTo>
                  <a:lnTo>
                    <a:pt x="83974" y="951197"/>
                  </a:lnTo>
                  <a:lnTo>
                    <a:pt x="87625" y="937307"/>
                  </a:lnTo>
                  <a:lnTo>
                    <a:pt x="91276" y="923417"/>
                  </a:lnTo>
                  <a:lnTo>
                    <a:pt x="94927" y="909527"/>
                  </a:lnTo>
                  <a:lnTo>
                    <a:pt x="98578" y="895637"/>
                  </a:lnTo>
                  <a:lnTo>
                    <a:pt x="102229" y="881747"/>
                  </a:lnTo>
                  <a:lnTo>
                    <a:pt x="105880" y="867857"/>
                  </a:lnTo>
                  <a:lnTo>
                    <a:pt x="109531" y="853966"/>
                  </a:lnTo>
                  <a:lnTo>
                    <a:pt x="113182" y="840076"/>
                  </a:lnTo>
                  <a:lnTo>
                    <a:pt x="116833" y="826186"/>
                  </a:lnTo>
                  <a:lnTo>
                    <a:pt x="120484" y="812296"/>
                  </a:lnTo>
                  <a:lnTo>
                    <a:pt x="124135" y="798406"/>
                  </a:lnTo>
                  <a:lnTo>
                    <a:pt x="127786" y="784516"/>
                  </a:lnTo>
                  <a:lnTo>
                    <a:pt x="131437" y="770626"/>
                  </a:lnTo>
                  <a:lnTo>
                    <a:pt x="135088" y="756736"/>
                  </a:lnTo>
                  <a:lnTo>
                    <a:pt x="138739" y="742845"/>
                  </a:lnTo>
                  <a:lnTo>
                    <a:pt x="142390" y="728955"/>
                  </a:lnTo>
                  <a:lnTo>
                    <a:pt x="146041" y="715065"/>
                  </a:lnTo>
                  <a:lnTo>
                    <a:pt x="149692" y="701175"/>
                  </a:lnTo>
                  <a:lnTo>
                    <a:pt x="153344" y="687285"/>
                  </a:lnTo>
                  <a:lnTo>
                    <a:pt x="156995" y="673395"/>
                  </a:lnTo>
                  <a:lnTo>
                    <a:pt x="160646" y="659505"/>
                  </a:lnTo>
                  <a:lnTo>
                    <a:pt x="164297" y="645615"/>
                  </a:lnTo>
                  <a:lnTo>
                    <a:pt x="167948" y="631724"/>
                  </a:lnTo>
                  <a:lnTo>
                    <a:pt x="171599" y="617834"/>
                  </a:lnTo>
                  <a:lnTo>
                    <a:pt x="175250" y="603944"/>
                  </a:lnTo>
                  <a:lnTo>
                    <a:pt x="178901" y="590054"/>
                  </a:lnTo>
                  <a:lnTo>
                    <a:pt x="182552" y="576164"/>
                  </a:lnTo>
                  <a:lnTo>
                    <a:pt x="186203" y="562274"/>
                  </a:lnTo>
                  <a:lnTo>
                    <a:pt x="189854" y="548384"/>
                  </a:lnTo>
                  <a:lnTo>
                    <a:pt x="193505" y="534493"/>
                  </a:lnTo>
                  <a:lnTo>
                    <a:pt x="197156" y="520603"/>
                  </a:lnTo>
                  <a:lnTo>
                    <a:pt x="200807" y="506713"/>
                  </a:lnTo>
                  <a:lnTo>
                    <a:pt x="204458" y="492823"/>
                  </a:lnTo>
                  <a:lnTo>
                    <a:pt x="208109" y="478933"/>
                  </a:lnTo>
                  <a:lnTo>
                    <a:pt x="211760" y="465043"/>
                  </a:lnTo>
                  <a:lnTo>
                    <a:pt x="215411" y="451153"/>
                  </a:lnTo>
                  <a:lnTo>
                    <a:pt x="219062" y="437263"/>
                  </a:lnTo>
                  <a:lnTo>
                    <a:pt x="222713" y="423372"/>
                  </a:lnTo>
                  <a:lnTo>
                    <a:pt x="226364" y="409482"/>
                  </a:lnTo>
                  <a:lnTo>
                    <a:pt x="230016" y="395592"/>
                  </a:lnTo>
                  <a:lnTo>
                    <a:pt x="233667" y="381702"/>
                  </a:lnTo>
                  <a:lnTo>
                    <a:pt x="237318" y="367812"/>
                  </a:lnTo>
                  <a:lnTo>
                    <a:pt x="240969" y="353922"/>
                  </a:lnTo>
                  <a:lnTo>
                    <a:pt x="244620" y="340032"/>
                  </a:lnTo>
                  <a:lnTo>
                    <a:pt x="248271" y="326142"/>
                  </a:lnTo>
                  <a:lnTo>
                    <a:pt x="251922" y="312251"/>
                  </a:lnTo>
                  <a:lnTo>
                    <a:pt x="255573" y="298361"/>
                  </a:lnTo>
                  <a:lnTo>
                    <a:pt x="259224" y="284471"/>
                  </a:lnTo>
                  <a:lnTo>
                    <a:pt x="262875" y="270581"/>
                  </a:lnTo>
                  <a:lnTo>
                    <a:pt x="266526" y="256691"/>
                  </a:lnTo>
                  <a:lnTo>
                    <a:pt x="270177" y="242801"/>
                  </a:lnTo>
                  <a:lnTo>
                    <a:pt x="273828" y="228911"/>
                  </a:lnTo>
                  <a:lnTo>
                    <a:pt x="277479" y="215021"/>
                  </a:lnTo>
                  <a:lnTo>
                    <a:pt x="281130" y="201130"/>
                  </a:lnTo>
                  <a:lnTo>
                    <a:pt x="284781" y="187240"/>
                  </a:lnTo>
                  <a:lnTo>
                    <a:pt x="288432" y="173350"/>
                  </a:lnTo>
                  <a:lnTo>
                    <a:pt x="292083" y="159460"/>
                  </a:lnTo>
                  <a:lnTo>
                    <a:pt x="295734" y="145570"/>
                  </a:lnTo>
                  <a:lnTo>
                    <a:pt x="299385" y="131680"/>
                  </a:lnTo>
                  <a:lnTo>
                    <a:pt x="303036" y="117790"/>
                  </a:lnTo>
                  <a:lnTo>
                    <a:pt x="306688" y="103900"/>
                  </a:lnTo>
                  <a:lnTo>
                    <a:pt x="310339" y="90009"/>
                  </a:lnTo>
                  <a:lnTo>
                    <a:pt x="313990" y="76119"/>
                  </a:lnTo>
                  <a:lnTo>
                    <a:pt x="317641" y="62229"/>
                  </a:lnTo>
                  <a:lnTo>
                    <a:pt x="321292" y="48339"/>
                  </a:lnTo>
                  <a:lnTo>
                    <a:pt x="324943" y="34449"/>
                  </a:lnTo>
                  <a:lnTo>
                    <a:pt x="328594" y="20559"/>
                  </a:lnTo>
                  <a:lnTo>
                    <a:pt x="332245" y="6669"/>
                  </a:lnTo>
                  <a:lnTo>
                    <a:pt x="333998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6225148" y="4379743"/>
              <a:ext cx="139269" cy="138914"/>
            </a:xfrm>
            <a:custGeom>
              <a:avLst/>
              <a:pathLst>
                <a:path w="139269" h="138914">
                  <a:moveTo>
                    <a:pt x="139269" y="138914"/>
                  </a:moveTo>
                  <a:lnTo>
                    <a:pt x="101337" y="0"/>
                  </a:lnTo>
                  <a:lnTo>
                    <a:pt x="0" y="10230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4348287" y="5650414"/>
              <a:ext cx="1644199" cy="1679055"/>
            </a:xfrm>
            <a:custGeom>
              <a:avLst/>
              <a:pathLst>
                <a:path w="1644199" h="1679055">
                  <a:moveTo>
                    <a:pt x="1644199" y="0"/>
                  </a:moveTo>
                  <a:lnTo>
                    <a:pt x="1626828" y="17739"/>
                  </a:lnTo>
                  <a:lnTo>
                    <a:pt x="1609456" y="35479"/>
                  </a:lnTo>
                  <a:lnTo>
                    <a:pt x="1592085" y="53218"/>
                  </a:lnTo>
                  <a:lnTo>
                    <a:pt x="1574714" y="70958"/>
                  </a:lnTo>
                  <a:lnTo>
                    <a:pt x="1557342" y="88697"/>
                  </a:lnTo>
                  <a:lnTo>
                    <a:pt x="1539971" y="106437"/>
                  </a:lnTo>
                  <a:lnTo>
                    <a:pt x="1522600" y="124177"/>
                  </a:lnTo>
                  <a:lnTo>
                    <a:pt x="1505228" y="141916"/>
                  </a:lnTo>
                  <a:lnTo>
                    <a:pt x="1487857" y="159656"/>
                  </a:lnTo>
                  <a:lnTo>
                    <a:pt x="1470486" y="177395"/>
                  </a:lnTo>
                  <a:lnTo>
                    <a:pt x="1453114" y="195135"/>
                  </a:lnTo>
                  <a:lnTo>
                    <a:pt x="1435743" y="212875"/>
                  </a:lnTo>
                  <a:lnTo>
                    <a:pt x="1418372" y="230614"/>
                  </a:lnTo>
                  <a:lnTo>
                    <a:pt x="1401000" y="248354"/>
                  </a:lnTo>
                  <a:lnTo>
                    <a:pt x="1383629" y="266093"/>
                  </a:lnTo>
                  <a:lnTo>
                    <a:pt x="1366258" y="283833"/>
                  </a:lnTo>
                  <a:lnTo>
                    <a:pt x="1348886" y="301573"/>
                  </a:lnTo>
                  <a:lnTo>
                    <a:pt x="1331515" y="319312"/>
                  </a:lnTo>
                  <a:lnTo>
                    <a:pt x="1314144" y="337052"/>
                  </a:lnTo>
                  <a:lnTo>
                    <a:pt x="1296772" y="354791"/>
                  </a:lnTo>
                  <a:lnTo>
                    <a:pt x="1279401" y="372531"/>
                  </a:lnTo>
                  <a:lnTo>
                    <a:pt x="1262030" y="390271"/>
                  </a:lnTo>
                  <a:lnTo>
                    <a:pt x="1244658" y="408010"/>
                  </a:lnTo>
                  <a:lnTo>
                    <a:pt x="1227287" y="425750"/>
                  </a:lnTo>
                  <a:lnTo>
                    <a:pt x="1209916" y="443489"/>
                  </a:lnTo>
                  <a:lnTo>
                    <a:pt x="1192544" y="461229"/>
                  </a:lnTo>
                  <a:lnTo>
                    <a:pt x="1175173" y="478969"/>
                  </a:lnTo>
                  <a:lnTo>
                    <a:pt x="1157802" y="496708"/>
                  </a:lnTo>
                  <a:lnTo>
                    <a:pt x="1140430" y="514448"/>
                  </a:lnTo>
                  <a:lnTo>
                    <a:pt x="1123059" y="532187"/>
                  </a:lnTo>
                  <a:lnTo>
                    <a:pt x="1105688" y="549927"/>
                  </a:lnTo>
                  <a:lnTo>
                    <a:pt x="1088316" y="567667"/>
                  </a:lnTo>
                  <a:lnTo>
                    <a:pt x="1070945" y="585406"/>
                  </a:lnTo>
                  <a:lnTo>
                    <a:pt x="1053574" y="603146"/>
                  </a:lnTo>
                  <a:lnTo>
                    <a:pt x="1036202" y="620885"/>
                  </a:lnTo>
                  <a:lnTo>
                    <a:pt x="1018831" y="638625"/>
                  </a:lnTo>
                  <a:lnTo>
                    <a:pt x="1001460" y="656365"/>
                  </a:lnTo>
                  <a:lnTo>
                    <a:pt x="984088" y="674104"/>
                  </a:lnTo>
                  <a:lnTo>
                    <a:pt x="966717" y="691844"/>
                  </a:lnTo>
                  <a:lnTo>
                    <a:pt x="949346" y="709583"/>
                  </a:lnTo>
                  <a:lnTo>
                    <a:pt x="931974" y="727323"/>
                  </a:lnTo>
                  <a:lnTo>
                    <a:pt x="914603" y="745063"/>
                  </a:lnTo>
                  <a:lnTo>
                    <a:pt x="897232" y="762802"/>
                  </a:lnTo>
                  <a:lnTo>
                    <a:pt x="879860" y="780542"/>
                  </a:lnTo>
                  <a:lnTo>
                    <a:pt x="862489" y="798281"/>
                  </a:lnTo>
                  <a:lnTo>
                    <a:pt x="845118" y="816021"/>
                  </a:lnTo>
                  <a:lnTo>
                    <a:pt x="827746" y="833761"/>
                  </a:lnTo>
                  <a:lnTo>
                    <a:pt x="810375" y="851500"/>
                  </a:lnTo>
                  <a:lnTo>
                    <a:pt x="793004" y="869240"/>
                  </a:lnTo>
                  <a:lnTo>
                    <a:pt x="775632" y="886979"/>
                  </a:lnTo>
                  <a:lnTo>
                    <a:pt x="758261" y="904719"/>
                  </a:lnTo>
                  <a:lnTo>
                    <a:pt x="740890" y="922459"/>
                  </a:lnTo>
                  <a:lnTo>
                    <a:pt x="723518" y="940198"/>
                  </a:lnTo>
                  <a:lnTo>
                    <a:pt x="706147" y="957938"/>
                  </a:lnTo>
                  <a:lnTo>
                    <a:pt x="688776" y="975677"/>
                  </a:lnTo>
                  <a:lnTo>
                    <a:pt x="671404" y="993417"/>
                  </a:lnTo>
                  <a:lnTo>
                    <a:pt x="654033" y="1011156"/>
                  </a:lnTo>
                  <a:lnTo>
                    <a:pt x="636662" y="1028896"/>
                  </a:lnTo>
                  <a:lnTo>
                    <a:pt x="619290" y="1046636"/>
                  </a:lnTo>
                  <a:lnTo>
                    <a:pt x="601919" y="1064375"/>
                  </a:lnTo>
                  <a:lnTo>
                    <a:pt x="584548" y="1082115"/>
                  </a:lnTo>
                  <a:lnTo>
                    <a:pt x="567176" y="1099854"/>
                  </a:lnTo>
                  <a:lnTo>
                    <a:pt x="549805" y="1117594"/>
                  </a:lnTo>
                  <a:lnTo>
                    <a:pt x="532434" y="1135334"/>
                  </a:lnTo>
                  <a:lnTo>
                    <a:pt x="515062" y="1153073"/>
                  </a:lnTo>
                  <a:lnTo>
                    <a:pt x="497691" y="1170813"/>
                  </a:lnTo>
                  <a:lnTo>
                    <a:pt x="480320" y="1188552"/>
                  </a:lnTo>
                  <a:lnTo>
                    <a:pt x="462948" y="1206292"/>
                  </a:lnTo>
                  <a:lnTo>
                    <a:pt x="445577" y="1224032"/>
                  </a:lnTo>
                  <a:lnTo>
                    <a:pt x="428206" y="1241771"/>
                  </a:lnTo>
                  <a:lnTo>
                    <a:pt x="410834" y="1259511"/>
                  </a:lnTo>
                  <a:lnTo>
                    <a:pt x="393463" y="1277250"/>
                  </a:lnTo>
                  <a:lnTo>
                    <a:pt x="376092" y="1294990"/>
                  </a:lnTo>
                  <a:lnTo>
                    <a:pt x="358720" y="1312730"/>
                  </a:lnTo>
                  <a:lnTo>
                    <a:pt x="341349" y="1330469"/>
                  </a:lnTo>
                  <a:lnTo>
                    <a:pt x="323978" y="1348209"/>
                  </a:lnTo>
                  <a:lnTo>
                    <a:pt x="306606" y="1365948"/>
                  </a:lnTo>
                  <a:lnTo>
                    <a:pt x="289235" y="1383688"/>
                  </a:lnTo>
                  <a:lnTo>
                    <a:pt x="271864" y="1401428"/>
                  </a:lnTo>
                  <a:lnTo>
                    <a:pt x="254492" y="1419167"/>
                  </a:lnTo>
                  <a:lnTo>
                    <a:pt x="237121" y="1436907"/>
                  </a:lnTo>
                  <a:lnTo>
                    <a:pt x="219750" y="1454646"/>
                  </a:lnTo>
                  <a:lnTo>
                    <a:pt x="202378" y="1472386"/>
                  </a:lnTo>
                  <a:lnTo>
                    <a:pt x="185007" y="1490126"/>
                  </a:lnTo>
                  <a:lnTo>
                    <a:pt x="167636" y="1507865"/>
                  </a:lnTo>
                  <a:lnTo>
                    <a:pt x="150264" y="1525605"/>
                  </a:lnTo>
                  <a:lnTo>
                    <a:pt x="132893" y="1543344"/>
                  </a:lnTo>
                  <a:lnTo>
                    <a:pt x="115522" y="1561084"/>
                  </a:lnTo>
                  <a:lnTo>
                    <a:pt x="98150" y="1578824"/>
                  </a:lnTo>
                  <a:lnTo>
                    <a:pt x="80779" y="1596563"/>
                  </a:lnTo>
                  <a:lnTo>
                    <a:pt x="63408" y="1614303"/>
                  </a:lnTo>
                  <a:lnTo>
                    <a:pt x="46036" y="1632042"/>
                  </a:lnTo>
                  <a:lnTo>
                    <a:pt x="28665" y="1649782"/>
                  </a:lnTo>
                  <a:lnTo>
                    <a:pt x="11294" y="1667522"/>
                  </a:lnTo>
                  <a:lnTo>
                    <a:pt x="0" y="167905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4348287" y="7189993"/>
              <a:ext cx="138694" cy="139476"/>
            </a:xfrm>
            <a:custGeom>
              <a:avLst/>
              <a:pathLst>
                <a:path w="138694" h="139476">
                  <a:moveTo>
                    <a:pt x="35809" y="0"/>
                  </a:moveTo>
                  <a:lnTo>
                    <a:pt x="0" y="139476"/>
                  </a:lnTo>
                  <a:lnTo>
                    <a:pt x="138694" y="10074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4654017" y="5650414"/>
              <a:ext cx="1338469" cy="147693"/>
            </a:xfrm>
            <a:custGeom>
              <a:avLst/>
              <a:pathLst>
                <a:path w="1338469" h="147693">
                  <a:moveTo>
                    <a:pt x="1338469" y="0"/>
                  </a:moveTo>
                  <a:lnTo>
                    <a:pt x="1323865" y="1611"/>
                  </a:lnTo>
                  <a:lnTo>
                    <a:pt x="1309261" y="3223"/>
                  </a:lnTo>
                  <a:lnTo>
                    <a:pt x="1294656" y="4834"/>
                  </a:lnTo>
                  <a:lnTo>
                    <a:pt x="1280052" y="6446"/>
                  </a:lnTo>
                  <a:lnTo>
                    <a:pt x="1265448" y="8057"/>
                  </a:lnTo>
                  <a:lnTo>
                    <a:pt x="1250844" y="9669"/>
                  </a:lnTo>
                  <a:lnTo>
                    <a:pt x="1236240" y="11280"/>
                  </a:lnTo>
                  <a:lnTo>
                    <a:pt x="1221635" y="12892"/>
                  </a:lnTo>
                  <a:lnTo>
                    <a:pt x="1207031" y="14503"/>
                  </a:lnTo>
                  <a:lnTo>
                    <a:pt x="1192427" y="16115"/>
                  </a:lnTo>
                  <a:lnTo>
                    <a:pt x="1177823" y="17726"/>
                  </a:lnTo>
                  <a:lnTo>
                    <a:pt x="1163218" y="19338"/>
                  </a:lnTo>
                  <a:lnTo>
                    <a:pt x="1148614" y="20949"/>
                  </a:lnTo>
                  <a:lnTo>
                    <a:pt x="1134010" y="22561"/>
                  </a:lnTo>
                  <a:lnTo>
                    <a:pt x="1119406" y="24172"/>
                  </a:lnTo>
                  <a:lnTo>
                    <a:pt x="1104802" y="25784"/>
                  </a:lnTo>
                  <a:lnTo>
                    <a:pt x="1090197" y="27395"/>
                  </a:lnTo>
                  <a:lnTo>
                    <a:pt x="1075593" y="29007"/>
                  </a:lnTo>
                  <a:lnTo>
                    <a:pt x="1060989" y="30618"/>
                  </a:lnTo>
                  <a:lnTo>
                    <a:pt x="1046385" y="32230"/>
                  </a:lnTo>
                  <a:lnTo>
                    <a:pt x="1031780" y="33841"/>
                  </a:lnTo>
                  <a:lnTo>
                    <a:pt x="1017176" y="35453"/>
                  </a:lnTo>
                  <a:lnTo>
                    <a:pt x="1002572" y="37064"/>
                  </a:lnTo>
                  <a:lnTo>
                    <a:pt x="987968" y="38676"/>
                  </a:lnTo>
                  <a:lnTo>
                    <a:pt x="973364" y="40287"/>
                  </a:lnTo>
                  <a:lnTo>
                    <a:pt x="958759" y="41899"/>
                  </a:lnTo>
                  <a:lnTo>
                    <a:pt x="944155" y="43510"/>
                  </a:lnTo>
                  <a:lnTo>
                    <a:pt x="929551" y="45122"/>
                  </a:lnTo>
                  <a:lnTo>
                    <a:pt x="914947" y="46733"/>
                  </a:lnTo>
                  <a:lnTo>
                    <a:pt x="900342" y="48345"/>
                  </a:lnTo>
                  <a:lnTo>
                    <a:pt x="885738" y="49956"/>
                  </a:lnTo>
                  <a:lnTo>
                    <a:pt x="871134" y="51568"/>
                  </a:lnTo>
                  <a:lnTo>
                    <a:pt x="856530" y="53179"/>
                  </a:lnTo>
                  <a:lnTo>
                    <a:pt x="841926" y="54791"/>
                  </a:lnTo>
                  <a:lnTo>
                    <a:pt x="827321" y="56402"/>
                  </a:lnTo>
                  <a:lnTo>
                    <a:pt x="812717" y="58014"/>
                  </a:lnTo>
                  <a:lnTo>
                    <a:pt x="798113" y="59625"/>
                  </a:lnTo>
                  <a:lnTo>
                    <a:pt x="783509" y="61237"/>
                  </a:lnTo>
                  <a:lnTo>
                    <a:pt x="768904" y="62848"/>
                  </a:lnTo>
                  <a:lnTo>
                    <a:pt x="754300" y="64460"/>
                  </a:lnTo>
                  <a:lnTo>
                    <a:pt x="739696" y="66071"/>
                  </a:lnTo>
                  <a:lnTo>
                    <a:pt x="725092" y="67683"/>
                  </a:lnTo>
                  <a:lnTo>
                    <a:pt x="710488" y="69294"/>
                  </a:lnTo>
                  <a:lnTo>
                    <a:pt x="695883" y="70906"/>
                  </a:lnTo>
                  <a:lnTo>
                    <a:pt x="681279" y="72517"/>
                  </a:lnTo>
                  <a:lnTo>
                    <a:pt x="666675" y="74129"/>
                  </a:lnTo>
                  <a:lnTo>
                    <a:pt x="652071" y="75740"/>
                  </a:lnTo>
                  <a:lnTo>
                    <a:pt x="637466" y="77352"/>
                  </a:lnTo>
                  <a:lnTo>
                    <a:pt x="622862" y="78963"/>
                  </a:lnTo>
                  <a:lnTo>
                    <a:pt x="608258" y="80575"/>
                  </a:lnTo>
                  <a:lnTo>
                    <a:pt x="593654" y="82186"/>
                  </a:lnTo>
                  <a:lnTo>
                    <a:pt x="579050" y="83798"/>
                  </a:lnTo>
                  <a:lnTo>
                    <a:pt x="564445" y="85409"/>
                  </a:lnTo>
                  <a:lnTo>
                    <a:pt x="549841" y="87021"/>
                  </a:lnTo>
                  <a:lnTo>
                    <a:pt x="535237" y="88632"/>
                  </a:lnTo>
                  <a:lnTo>
                    <a:pt x="520633" y="90244"/>
                  </a:lnTo>
                  <a:lnTo>
                    <a:pt x="506028" y="91855"/>
                  </a:lnTo>
                  <a:lnTo>
                    <a:pt x="491424" y="93467"/>
                  </a:lnTo>
                  <a:lnTo>
                    <a:pt x="476820" y="95078"/>
                  </a:lnTo>
                  <a:lnTo>
                    <a:pt x="462216" y="96690"/>
                  </a:lnTo>
                  <a:lnTo>
                    <a:pt x="447612" y="98301"/>
                  </a:lnTo>
                  <a:lnTo>
                    <a:pt x="433007" y="99913"/>
                  </a:lnTo>
                  <a:lnTo>
                    <a:pt x="418403" y="101524"/>
                  </a:lnTo>
                  <a:lnTo>
                    <a:pt x="403799" y="103136"/>
                  </a:lnTo>
                  <a:lnTo>
                    <a:pt x="389195" y="104747"/>
                  </a:lnTo>
                  <a:lnTo>
                    <a:pt x="374590" y="106359"/>
                  </a:lnTo>
                  <a:lnTo>
                    <a:pt x="359986" y="107970"/>
                  </a:lnTo>
                  <a:lnTo>
                    <a:pt x="345382" y="109582"/>
                  </a:lnTo>
                  <a:lnTo>
                    <a:pt x="330778" y="111193"/>
                  </a:lnTo>
                  <a:lnTo>
                    <a:pt x="316174" y="112805"/>
                  </a:lnTo>
                  <a:lnTo>
                    <a:pt x="301569" y="114416"/>
                  </a:lnTo>
                  <a:lnTo>
                    <a:pt x="286965" y="116028"/>
                  </a:lnTo>
                  <a:lnTo>
                    <a:pt x="272361" y="117639"/>
                  </a:lnTo>
                  <a:lnTo>
                    <a:pt x="257757" y="119251"/>
                  </a:lnTo>
                  <a:lnTo>
                    <a:pt x="243152" y="120862"/>
                  </a:lnTo>
                  <a:lnTo>
                    <a:pt x="228548" y="122474"/>
                  </a:lnTo>
                  <a:lnTo>
                    <a:pt x="213944" y="124086"/>
                  </a:lnTo>
                  <a:lnTo>
                    <a:pt x="199340" y="125697"/>
                  </a:lnTo>
                  <a:lnTo>
                    <a:pt x="184736" y="127309"/>
                  </a:lnTo>
                  <a:lnTo>
                    <a:pt x="170131" y="128920"/>
                  </a:lnTo>
                  <a:lnTo>
                    <a:pt x="155527" y="130532"/>
                  </a:lnTo>
                  <a:lnTo>
                    <a:pt x="140923" y="132143"/>
                  </a:lnTo>
                  <a:lnTo>
                    <a:pt x="126319" y="133755"/>
                  </a:lnTo>
                  <a:lnTo>
                    <a:pt x="111714" y="135366"/>
                  </a:lnTo>
                  <a:lnTo>
                    <a:pt x="97110" y="136978"/>
                  </a:lnTo>
                  <a:lnTo>
                    <a:pt x="82506" y="138589"/>
                  </a:lnTo>
                  <a:lnTo>
                    <a:pt x="67902" y="140201"/>
                  </a:lnTo>
                  <a:lnTo>
                    <a:pt x="53298" y="141812"/>
                  </a:lnTo>
                  <a:lnTo>
                    <a:pt x="38693" y="143424"/>
                  </a:lnTo>
                  <a:lnTo>
                    <a:pt x="24089" y="145035"/>
                  </a:lnTo>
                  <a:lnTo>
                    <a:pt x="9485" y="146647"/>
                  </a:lnTo>
                  <a:lnTo>
                    <a:pt x="0" y="14769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4654017" y="5712864"/>
              <a:ext cx="131852" cy="143131"/>
            </a:xfrm>
            <a:custGeom>
              <a:avLst/>
              <a:pathLst>
                <a:path w="131852" h="143131">
                  <a:moveTo>
                    <a:pt x="116058" y="0"/>
                  </a:moveTo>
                  <a:lnTo>
                    <a:pt x="0" y="85243"/>
                  </a:lnTo>
                  <a:lnTo>
                    <a:pt x="131852" y="14313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4610362" y="3406970"/>
              <a:ext cx="146120" cy="1043226"/>
            </a:xfrm>
            <a:custGeom>
              <a:avLst/>
              <a:pathLst>
                <a:path w="146120" h="1043226">
                  <a:moveTo>
                    <a:pt x="0" y="1043226"/>
                  </a:moveTo>
                  <a:lnTo>
                    <a:pt x="1627" y="1031608"/>
                  </a:lnTo>
                  <a:lnTo>
                    <a:pt x="3254" y="1019990"/>
                  </a:lnTo>
                  <a:lnTo>
                    <a:pt x="4881" y="1008372"/>
                  </a:lnTo>
                  <a:lnTo>
                    <a:pt x="6509" y="996754"/>
                  </a:lnTo>
                  <a:lnTo>
                    <a:pt x="8136" y="985136"/>
                  </a:lnTo>
                  <a:lnTo>
                    <a:pt x="9763" y="973518"/>
                  </a:lnTo>
                  <a:lnTo>
                    <a:pt x="11391" y="961900"/>
                  </a:lnTo>
                  <a:lnTo>
                    <a:pt x="13018" y="950282"/>
                  </a:lnTo>
                  <a:lnTo>
                    <a:pt x="14645" y="938664"/>
                  </a:lnTo>
                  <a:lnTo>
                    <a:pt x="16272" y="927046"/>
                  </a:lnTo>
                  <a:lnTo>
                    <a:pt x="17900" y="915428"/>
                  </a:lnTo>
                  <a:lnTo>
                    <a:pt x="19527" y="903810"/>
                  </a:lnTo>
                  <a:lnTo>
                    <a:pt x="21154" y="892192"/>
                  </a:lnTo>
                  <a:lnTo>
                    <a:pt x="22782" y="880574"/>
                  </a:lnTo>
                  <a:lnTo>
                    <a:pt x="24409" y="868956"/>
                  </a:lnTo>
                  <a:lnTo>
                    <a:pt x="26036" y="857338"/>
                  </a:lnTo>
                  <a:lnTo>
                    <a:pt x="27663" y="845720"/>
                  </a:lnTo>
                  <a:lnTo>
                    <a:pt x="29291" y="834102"/>
                  </a:lnTo>
                  <a:lnTo>
                    <a:pt x="30918" y="822484"/>
                  </a:lnTo>
                  <a:lnTo>
                    <a:pt x="32545" y="810866"/>
                  </a:lnTo>
                  <a:lnTo>
                    <a:pt x="34173" y="799248"/>
                  </a:lnTo>
                  <a:lnTo>
                    <a:pt x="35800" y="787630"/>
                  </a:lnTo>
                  <a:lnTo>
                    <a:pt x="37427" y="776012"/>
                  </a:lnTo>
                  <a:lnTo>
                    <a:pt x="39054" y="764394"/>
                  </a:lnTo>
                  <a:lnTo>
                    <a:pt x="40682" y="752776"/>
                  </a:lnTo>
                  <a:lnTo>
                    <a:pt x="42309" y="741158"/>
                  </a:lnTo>
                  <a:lnTo>
                    <a:pt x="43936" y="729540"/>
                  </a:lnTo>
                  <a:lnTo>
                    <a:pt x="45564" y="717922"/>
                  </a:lnTo>
                  <a:lnTo>
                    <a:pt x="47191" y="706304"/>
                  </a:lnTo>
                  <a:lnTo>
                    <a:pt x="48818" y="694686"/>
                  </a:lnTo>
                  <a:lnTo>
                    <a:pt x="50445" y="683068"/>
                  </a:lnTo>
                  <a:lnTo>
                    <a:pt x="52073" y="671450"/>
                  </a:lnTo>
                  <a:lnTo>
                    <a:pt x="53700" y="659832"/>
                  </a:lnTo>
                  <a:lnTo>
                    <a:pt x="55327" y="648214"/>
                  </a:lnTo>
                  <a:lnTo>
                    <a:pt x="56955" y="636596"/>
                  </a:lnTo>
                  <a:lnTo>
                    <a:pt x="58582" y="624978"/>
                  </a:lnTo>
                  <a:lnTo>
                    <a:pt x="60209" y="613360"/>
                  </a:lnTo>
                  <a:lnTo>
                    <a:pt x="61836" y="601742"/>
                  </a:lnTo>
                  <a:lnTo>
                    <a:pt x="63464" y="590124"/>
                  </a:lnTo>
                  <a:lnTo>
                    <a:pt x="65091" y="578506"/>
                  </a:lnTo>
                  <a:lnTo>
                    <a:pt x="66718" y="566888"/>
                  </a:lnTo>
                  <a:lnTo>
                    <a:pt x="68346" y="555270"/>
                  </a:lnTo>
                  <a:lnTo>
                    <a:pt x="69973" y="543652"/>
                  </a:lnTo>
                  <a:lnTo>
                    <a:pt x="71600" y="532034"/>
                  </a:lnTo>
                  <a:lnTo>
                    <a:pt x="73227" y="520416"/>
                  </a:lnTo>
                  <a:lnTo>
                    <a:pt x="74855" y="508798"/>
                  </a:lnTo>
                  <a:lnTo>
                    <a:pt x="76482" y="497180"/>
                  </a:lnTo>
                  <a:lnTo>
                    <a:pt x="78109" y="485562"/>
                  </a:lnTo>
                  <a:lnTo>
                    <a:pt x="79737" y="473944"/>
                  </a:lnTo>
                  <a:lnTo>
                    <a:pt x="81364" y="462326"/>
                  </a:lnTo>
                  <a:lnTo>
                    <a:pt x="82991" y="450708"/>
                  </a:lnTo>
                  <a:lnTo>
                    <a:pt x="84618" y="439090"/>
                  </a:lnTo>
                  <a:lnTo>
                    <a:pt x="86246" y="427472"/>
                  </a:lnTo>
                  <a:lnTo>
                    <a:pt x="87873" y="415854"/>
                  </a:lnTo>
                  <a:lnTo>
                    <a:pt x="89500" y="404236"/>
                  </a:lnTo>
                  <a:lnTo>
                    <a:pt x="91128" y="392618"/>
                  </a:lnTo>
                  <a:lnTo>
                    <a:pt x="92755" y="381000"/>
                  </a:lnTo>
                  <a:lnTo>
                    <a:pt x="94382" y="369382"/>
                  </a:lnTo>
                  <a:lnTo>
                    <a:pt x="96009" y="357764"/>
                  </a:lnTo>
                  <a:lnTo>
                    <a:pt x="97637" y="346146"/>
                  </a:lnTo>
                  <a:lnTo>
                    <a:pt x="99264" y="334528"/>
                  </a:lnTo>
                  <a:lnTo>
                    <a:pt x="100891" y="322910"/>
                  </a:lnTo>
                  <a:lnTo>
                    <a:pt x="102519" y="311292"/>
                  </a:lnTo>
                  <a:lnTo>
                    <a:pt x="104146" y="299674"/>
                  </a:lnTo>
                  <a:lnTo>
                    <a:pt x="105773" y="288056"/>
                  </a:lnTo>
                  <a:lnTo>
                    <a:pt x="107400" y="276438"/>
                  </a:lnTo>
                  <a:lnTo>
                    <a:pt x="109028" y="264820"/>
                  </a:lnTo>
                  <a:lnTo>
                    <a:pt x="110655" y="253202"/>
                  </a:lnTo>
                  <a:lnTo>
                    <a:pt x="112282" y="241584"/>
                  </a:lnTo>
                  <a:lnTo>
                    <a:pt x="113910" y="229966"/>
                  </a:lnTo>
                  <a:lnTo>
                    <a:pt x="115537" y="218348"/>
                  </a:lnTo>
                  <a:lnTo>
                    <a:pt x="117164" y="206730"/>
                  </a:lnTo>
                  <a:lnTo>
                    <a:pt x="118791" y="195112"/>
                  </a:lnTo>
                  <a:lnTo>
                    <a:pt x="120419" y="183494"/>
                  </a:lnTo>
                  <a:lnTo>
                    <a:pt x="122046" y="171876"/>
                  </a:lnTo>
                  <a:lnTo>
                    <a:pt x="123673" y="160258"/>
                  </a:lnTo>
                  <a:lnTo>
                    <a:pt x="125301" y="148640"/>
                  </a:lnTo>
                  <a:lnTo>
                    <a:pt x="126928" y="137022"/>
                  </a:lnTo>
                  <a:lnTo>
                    <a:pt x="128555" y="125404"/>
                  </a:lnTo>
                  <a:lnTo>
                    <a:pt x="130182" y="113786"/>
                  </a:lnTo>
                  <a:lnTo>
                    <a:pt x="131810" y="102168"/>
                  </a:lnTo>
                  <a:lnTo>
                    <a:pt x="133437" y="90550"/>
                  </a:lnTo>
                  <a:lnTo>
                    <a:pt x="135064" y="78932"/>
                  </a:lnTo>
                  <a:lnTo>
                    <a:pt x="136692" y="67314"/>
                  </a:lnTo>
                  <a:lnTo>
                    <a:pt x="138319" y="55696"/>
                  </a:lnTo>
                  <a:lnTo>
                    <a:pt x="139946" y="44078"/>
                  </a:lnTo>
                  <a:lnTo>
                    <a:pt x="141573" y="32460"/>
                  </a:lnTo>
                  <a:lnTo>
                    <a:pt x="143201" y="20842"/>
                  </a:lnTo>
                  <a:lnTo>
                    <a:pt x="144828" y="9224"/>
                  </a:lnTo>
                  <a:lnTo>
                    <a:pt x="1461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4667880" y="3406970"/>
              <a:ext cx="142607" cy="133489"/>
            </a:xfrm>
            <a:custGeom>
              <a:avLst/>
              <a:pathLst>
                <a:path w="142607" h="133489">
                  <a:moveTo>
                    <a:pt x="142607" y="133489"/>
                  </a:moveTo>
                  <a:lnTo>
                    <a:pt x="88602" y="0"/>
                  </a:lnTo>
                  <a:lnTo>
                    <a:pt x="0" y="1135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2412521" y="4891947"/>
              <a:ext cx="2006094" cy="445526"/>
            </a:xfrm>
            <a:custGeom>
              <a:avLst/>
              <a:pathLst>
                <a:path w="2006094" h="445526">
                  <a:moveTo>
                    <a:pt x="2006094" y="445526"/>
                  </a:moveTo>
                  <a:lnTo>
                    <a:pt x="1984765" y="440789"/>
                  </a:lnTo>
                  <a:lnTo>
                    <a:pt x="1963437" y="436053"/>
                  </a:lnTo>
                  <a:lnTo>
                    <a:pt x="1942108" y="431316"/>
                  </a:lnTo>
                  <a:lnTo>
                    <a:pt x="1920780" y="426579"/>
                  </a:lnTo>
                  <a:lnTo>
                    <a:pt x="1899451" y="421842"/>
                  </a:lnTo>
                  <a:lnTo>
                    <a:pt x="1878123" y="417105"/>
                  </a:lnTo>
                  <a:lnTo>
                    <a:pt x="1856794" y="412369"/>
                  </a:lnTo>
                  <a:lnTo>
                    <a:pt x="1835465" y="407632"/>
                  </a:lnTo>
                  <a:lnTo>
                    <a:pt x="1814137" y="402895"/>
                  </a:lnTo>
                  <a:lnTo>
                    <a:pt x="1792808" y="398158"/>
                  </a:lnTo>
                  <a:lnTo>
                    <a:pt x="1771480" y="393422"/>
                  </a:lnTo>
                  <a:lnTo>
                    <a:pt x="1750151" y="388685"/>
                  </a:lnTo>
                  <a:lnTo>
                    <a:pt x="1728823" y="383948"/>
                  </a:lnTo>
                  <a:lnTo>
                    <a:pt x="1707494" y="379211"/>
                  </a:lnTo>
                  <a:lnTo>
                    <a:pt x="1686166" y="374474"/>
                  </a:lnTo>
                  <a:lnTo>
                    <a:pt x="1664837" y="369738"/>
                  </a:lnTo>
                  <a:lnTo>
                    <a:pt x="1643509" y="365001"/>
                  </a:lnTo>
                  <a:lnTo>
                    <a:pt x="1622180" y="360264"/>
                  </a:lnTo>
                  <a:lnTo>
                    <a:pt x="1600852" y="355527"/>
                  </a:lnTo>
                  <a:lnTo>
                    <a:pt x="1579523" y="350790"/>
                  </a:lnTo>
                  <a:lnTo>
                    <a:pt x="1558194" y="346054"/>
                  </a:lnTo>
                  <a:lnTo>
                    <a:pt x="1536866" y="341317"/>
                  </a:lnTo>
                  <a:lnTo>
                    <a:pt x="1515537" y="336580"/>
                  </a:lnTo>
                  <a:lnTo>
                    <a:pt x="1494209" y="331843"/>
                  </a:lnTo>
                  <a:lnTo>
                    <a:pt x="1472880" y="327107"/>
                  </a:lnTo>
                  <a:lnTo>
                    <a:pt x="1451552" y="322370"/>
                  </a:lnTo>
                  <a:lnTo>
                    <a:pt x="1430223" y="317633"/>
                  </a:lnTo>
                  <a:lnTo>
                    <a:pt x="1408895" y="312896"/>
                  </a:lnTo>
                  <a:lnTo>
                    <a:pt x="1387566" y="308159"/>
                  </a:lnTo>
                  <a:lnTo>
                    <a:pt x="1366238" y="303423"/>
                  </a:lnTo>
                  <a:lnTo>
                    <a:pt x="1344909" y="298686"/>
                  </a:lnTo>
                  <a:lnTo>
                    <a:pt x="1323581" y="293949"/>
                  </a:lnTo>
                  <a:lnTo>
                    <a:pt x="1302252" y="289212"/>
                  </a:lnTo>
                  <a:lnTo>
                    <a:pt x="1280923" y="284476"/>
                  </a:lnTo>
                  <a:lnTo>
                    <a:pt x="1259595" y="279739"/>
                  </a:lnTo>
                  <a:lnTo>
                    <a:pt x="1238266" y="275002"/>
                  </a:lnTo>
                  <a:lnTo>
                    <a:pt x="1216938" y="270265"/>
                  </a:lnTo>
                  <a:lnTo>
                    <a:pt x="1195609" y="265528"/>
                  </a:lnTo>
                  <a:lnTo>
                    <a:pt x="1174281" y="260792"/>
                  </a:lnTo>
                  <a:lnTo>
                    <a:pt x="1152952" y="256055"/>
                  </a:lnTo>
                  <a:lnTo>
                    <a:pt x="1131624" y="251318"/>
                  </a:lnTo>
                  <a:lnTo>
                    <a:pt x="1110295" y="246581"/>
                  </a:lnTo>
                  <a:lnTo>
                    <a:pt x="1088967" y="241844"/>
                  </a:lnTo>
                  <a:lnTo>
                    <a:pt x="1067638" y="237108"/>
                  </a:lnTo>
                  <a:lnTo>
                    <a:pt x="1046309" y="232371"/>
                  </a:lnTo>
                  <a:lnTo>
                    <a:pt x="1024981" y="227634"/>
                  </a:lnTo>
                  <a:lnTo>
                    <a:pt x="1003652" y="222897"/>
                  </a:lnTo>
                  <a:lnTo>
                    <a:pt x="982324" y="218161"/>
                  </a:lnTo>
                  <a:lnTo>
                    <a:pt x="960995" y="213424"/>
                  </a:lnTo>
                  <a:lnTo>
                    <a:pt x="939667" y="208687"/>
                  </a:lnTo>
                  <a:lnTo>
                    <a:pt x="918338" y="203950"/>
                  </a:lnTo>
                  <a:lnTo>
                    <a:pt x="897010" y="199213"/>
                  </a:lnTo>
                  <a:lnTo>
                    <a:pt x="875681" y="194477"/>
                  </a:lnTo>
                  <a:lnTo>
                    <a:pt x="854353" y="189740"/>
                  </a:lnTo>
                  <a:lnTo>
                    <a:pt x="833024" y="185003"/>
                  </a:lnTo>
                  <a:lnTo>
                    <a:pt x="811696" y="180266"/>
                  </a:lnTo>
                  <a:lnTo>
                    <a:pt x="790367" y="175530"/>
                  </a:lnTo>
                  <a:lnTo>
                    <a:pt x="769038" y="170793"/>
                  </a:lnTo>
                  <a:lnTo>
                    <a:pt x="747710" y="166056"/>
                  </a:lnTo>
                  <a:lnTo>
                    <a:pt x="726381" y="161319"/>
                  </a:lnTo>
                  <a:lnTo>
                    <a:pt x="705053" y="156582"/>
                  </a:lnTo>
                  <a:lnTo>
                    <a:pt x="683724" y="151846"/>
                  </a:lnTo>
                  <a:lnTo>
                    <a:pt x="662396" y="147109"/>
                  </a:lnTo>
                  <a:lnTo>
                    <a:pt x="641067" y="142372"/>
                  </a:lnTo>
                  <a:lnTo>
                    <a:pt x="619739" y="137635"/>
                  </a:lnTo>
                  <a:lnTo>
                    <a:pt x="598410" y="132898"/>
                  </a:lnTo>
                  <a:lnTo>
                    <a:pt x="577082" y="128162"/>
                  </a:lnTo>
                  <a:lnTo>
                    <a:pt x="555753" y="123425"/>
                  </a:lnTo>
                  <a:lnTo>
                    <a:pt x="534425" y="118688"/>
                  </a:lnTo>
                  <a:lnTo>
                    <a:pt x="513096" y="113951"/>
                  </a:lnTo>
                  <a:lnTo>
                    <a:pt x="491767" y="109215"/>
                  </a:lnTo>
                  <a:lnTo>
                    <a:pt x="470439" y="104478"/>
                  </a:lnTo>
                  <a:lnTo>
                    <a:pt x="449110" y="99741"/>
                  </a:lnTo>
                  <a:lnTo>
                    <a:pt x="427782" y="95004"/>
                  </a:lnTo>
                  <a:lnTo>
                    <a:pt x="406453" y="90267"/>
                  </a:lnTo>
                  <a:lnTo>
                    <a:pt x="385125" y="85531"/>
                  </a:lnTo>
                  <a:lnTo>
                    <a:pt x="363796" y="80794"/>
                  </a:lnTo>
                  <a:lnTo>
                    <a:pt x="342468" y="76057"/>
                  </a:lnTo>
                  <a:lnTo>
                    <a:pt x="321139" y="71320"/>
                  </a:lnTo>
                  <a:lnTo>
                    <a:pt x="299811" y="66584"/>
                  </a:lnTo>
                  <a:lnTo>
                    <a:pt x="278482" y="61847"/>
                  </a:lnTo>
                  <a:lnTo>
                    <a:pt x="257153" y="57110"/>
                  </a:lnTo>
                  <a:lnTo>
                    <a:pt x="235825" y="52373"/>
                  </a:lnTo>
                  <a:lnTo>
                    <a:pt x="214496" y="47636"/>
                  </a:lnTo>
                  <a:lnTo>
                    <a:pt x="193168" y="42900"/>
                  </a:lnTo>
                  <a:lnTo>
                    <a:pt x="171839" y="38163"/>
                  </a:lnTo>
                  <a:lnTo>
                    <a:pt x="150511" y="33426"/>
                  </a:lnTo>
                  <a:lnTo>
                    <a:pt x="129182" y="28689"/>
                  </a:lnTo>
                  <a:lnTo>
                    <a:pt x="107854" y="23952"/>
                  </a:lnTo>
                  <a:lnTo>
                    <a:pt x="86525" y="19216"/>
                  </a:lnTo>
                  <a:lnTo>
                    <a:pt x="65197" y="14479"/>
                  </a:lnTo>
                  <a:lnTo>
                    <a:pt x="43868" y="9742"/>
                  </a:lnTo>
                  <a:lnTo>
                    <a:pt x="22540" y="5005"/>
                  </a:lnTo>
                  <a:lnTo>
                    <a:pt x="1211" y="26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2412521" y="4848697"/>
              <a:ext cx="137351" cy="140574"/>
            </a:xfrm>
            <a:custGeom>
              <a:avLst/>
              <a:pathLst>
                <a:path w="137351" h="140574">
                  <a:moveTo>
                    <a:pt x="137351" y="0"/>
                  </a:moveTo>
                  <a:lnTo>
                    <a:pt x="0" y="43250"/>
                  </a:lnTo>
                  <a:lnTo>
                    <a:pt x="106131" y="1405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3205524" y="4450197"/>
              <a:ext cx="1404837" cy="426559"/>
            </a:xfrm>
            <a:custGeom>
              <a:avLst/>
              <a:pathLst>
                <a:path w="1404837" h="426559">
                  <a:moveTo>
                    <a:pt x="1404837" y="0"/>
                  </a:moveTo>
                  <a:lnTo>
                    <a:pt x="1389603" y="4625"/>
                  </a:lnTo>
                  <a:lnTo>
                    <a:pt x="1374369" y="9251"/>
                  </a:lnTo>
                  <a:lnTo>
                    <a:pt x="1359135" y="13876"/>
                  </a:lnTo>
                  <a:lnTo>
                    <a:pt x="1343901" y="18502"/>
                  </a:lnTo>
                  <a:lnTo>
                    <a:pt x="1328667" y="23128"/>
                  </a:lnTo>
                  <a:lnTo>
                    <a:pt x="1313433" y="27753"/>
                  </a:lnTo>
                  <a:lnTo>
                    <a:pt x="1298199" y="32379"/>
                  </a:lnTo>
                  <a:lnTo>
                    <a:pt x="1282964" y="37005"/>
                  </a:lnTo>
                  <a:lnTo>
                    <a:pt x="1267730" y="41630"/>
                  </a:lnTo>
                  <a:lnTo>
                    <a:pt x="1252496" y="46256"/>
                  </a:lnTo>
                  <a:lnTo>
                    <a:pt x="1237262" y="50881"/>
                  </a:lnTo>
                  <a:lnTo>
                    <a:pt x="1222028" y="55507"/>
                  </a:lnTo>
                  <a:lnTo>
                    <a:pt x="1206794" y="60133"/>
                  </a:lnTo>
                  <a:lnTo>
                    <a:pt x="1191560" y="64758"/>
                  </a:lnTo>
                  <a:lnTo>
                    <a:pt x="1176325" y="69384"/>
                  </a:lnTo>
                  <a:lnTo>
                    <a:pt x="1161091" y="74010"/>
                  </a:lnTo>
                  <a:lnTo>
                    <a:pt x="1145857" y="78635"/>
                  </a:lnTo>
                  <a:lnTo>
                    <a:pt x="1130623" y="83261"/>
                  </a:lnTo>
                  <a:lnTo>
                    <a:pt x="1115389" y="87886"/>
                  </a:lnTo>
                  <a:lnTo>
                    <a:pt x="1100155" y="92512"/>
                  </a:lnTo>
                  <a:lnTo>
                    <a:pt x="1084921" y="97138"/>
                  </a:lnTo>
                  <a:lnTo>
                    <a:pt x="1069687" y="101763"/>
                  </a:lnTo>
                  <a:lnTo>
                    <a:pt x="1054452" y="106389"/>
                  </a:lnTo>
                  <a:lnTo>
                    <a:pt x="1039218" y="111015"/>
                  </a:lnTo>
                  <a:lnTo>
                    <a:pt x="1023984" y="115640"/>
                  </a:lnTo>
                  <a:lnTo>
                    <a:pt x="1008750" y="120266"/>
                  </a:lnTo>
                  <a:lnTo>
                    <a:pt x="993516" y="124892"/>
                  </a:lnTo>
                  <a:lnTo>
                    <a:pt x="978282" y="129517"/>
                  </a:lnTo>
                  <a:lnTo>
                    <a:pt x="963048" y="134143"/>
                  </a:lnTo>
                  <a:lnTo>
                    <a:pt x="947813" y="138768"/>
                  </a:lnTo>
                  <a:lnTo>
                    <a:pt x="932579" y="143394"/>
                  </a:lnTo>
                  <a:lnTo>
                    <a:pt x="917345" y="148020"/>
                  </a:lnTo>
                  <a:lnTo>
                    <a:pt x="902111" y="152645"/>
                  </a:lnTo>
                  <a:lnTo>
                    <a:pt x="886877" y="157271"/>
                  </a:lnTo>
                  <a:lnTo>
                    <a:pt x="871643" y="161897"/>
                  </a:lnTo>
                  <a:lnTo>
                    <a:pt x="856409" y="166522"/>
                  </a:lnTo>
                  <a:lnTo>
                    <a:pt x="841175" y="171148"/>
                  </a:lnTo>
                  <a:lnTo>
                    <a:pt x="825940" y="175773"/>
                  </a:lnTo>
                  <a:lnTo>
                    <a:pt x="810706" y="180399"/>
                  </a:lnTo>
                  <a:lnTo>
                    <a:pt x="795472" y="185025"/>
                  </a:lnTo>
                  <a:lnTo>
                    <a:pt x="780238" y="189650"/>
                  </a:lnTo>
                  <a:lnTo>
                    <a:pt x="765004" y="194276"/>
                  </a:lnTo>
                  <a:lnTo>
                    <a:pt x="749770" y="198902"/>
                  </a:lnTo>
                  <a:lnTo>
                    <a:pt x="734536" y="203527"/>
                  </a:lnTo>
                  <a:lnTo>
                    <a:pt x="719301" y="208153"/>
                  </a:lnTo>
                  <a:lnTo>
                    <a:pt x="704067" y="212778"/>
                  </a:lnTo>
                  <a:lnTo>
                    <a:pt x="688833" y="217404"/>
                  </a:lnTo>
                  <a:lnTo>
                    <a:pt x="673599" y="222030"/>
                  </a:lnTo>
                  <a:lnTo>
                    <a:pt x="658365" y="226655"/>
                  </a:lnTo>
                  <a:lnTo>
                    <a:pt x="643131" y="231281"/>
                  </a:lnTo>
                  <a:lnTo>
                    <a:pt x="627897" y="235907"/>
                  </a:lnTo>
                  <a:lnTo>
                    <a:pt x="612663" y="240532"/>
                  </a:lnTo>
                  <a:lnTo>
                    <a:pt x="597428" y="245158"/>
                  </a:lnTo>
                  <a:lnTo>
                    <a:pt x="582194" y="249784"/>
                  </a:lnTo>
                  <a:lnTo>
                    <a:pt x="566960" y="254409"/>
                  </a:lnTo>
                  <a:lnTo>
                    <a:pt x="551726" y="259035"/>
                  </a:lnTo>
                  <a:lnTo>
                    <a:pt x="536492" y="263660"/>
                  </a:lnTo>
                  <a:lnTo>
                    <a:pt x="521258" y="268286"/>
                  </a:lnTo>
                  <a:lnTo>
                    <a:pt x="506024" y="272912"/>
                  </a:lnTo>
                  <a:lnTo>
                    <a:pt x="490789" y="277537"/>
                  </a:lnTo>
                  <a:lnTo>
                    <a:pt x="475555" y="282163"/>
                  </a:lnTo>
                  <a:lnTo>
                    <a:pt x="460321" y="286789"/>
                  </a:lnTo>
                  <a:lnTo>
                    <a:pt x="445087" y="291414"/>
                  </a:lnTo>
                  <a:lnTo>
                    <a:pt x="429853" y="296040"/>
                  </a:lnTo>
                  <a:lnTo>
                    <a:pt x="414619" y="300665"/>
                  </a:lnTo>
                  <a:lnTo>
                    <a:pt x="399385" y="305291"/>
                  </a:lnTo>
                  <a:lnTo>
                    <a:pt x="384151" y="309917"/>
                  </a:lnTo>
                  <a:lnTo>
                    <a:pt x="368916" y="314542"/>
                  </a:lnTo>
                  <a:lnTo>
                    <a:pt x="353682" y="319168"/>
                  </a:lnTo>
                  <a:lnTo>
                    <a:pt x="338448" y="323794"/>
                  </a:lnTo>
                  <a:lnTo>
                    <a:pt x="323214" y="328419"/>
                  </a:lnTo>
                  <a:lnTo>
                    <a:pt x="307980" y="333045"/>
                  </a:lnTo>
                  <a:lnTo>
                    <a:pt x="292746" y="337670"/>
                  </a:lnTo>
                  <a:lnTo>
                    <a:pt x="277512" y="342296"/>
                  </a:lnTo>
                  <a:lnTo>
                    <a:pt x="262277" y="346922"/>
                  </a:lnTo>
                  <a:lnTo>
                    <a:pt x="247043" y="351547"/>
                  </a:lnTo>
                  <a:lnTo>
                    <a:pt x="231809" y="356173"/>
                  </a:lnTo>
                  <a:lnTo>
                    <a:pt x="216575" y="360799"/>
                  </a:lnTo>
                  <a:lnTo>
                    <a:pt x="201341" y="365424"/>
                  </a:lnTo>
                  <a:lnTo>
                    <a:pt x="186107" y="370050"/>
                  </a:lnTo>
                  <a:lnTo>
                    <a:pt x="170873" y="374676"/>
                  </a:lnTo>
                  <a:lnTo>
                    <a:pt x="155639" y="379301"/>
                  </a:lnTo>
                  <a:lnTo>
                    <a:pt x="140404" y="383927"/>
                  </a:lnTo>
                  <a:lnTo>
                    <a:pt x="125170" y="388552"/>
                  </a:lnTo>
                  <a:lnTo>
                    <a:pt x="109936" y="393178"/>
                  </a:lnTo>
                  <a:lnTo>
                    <a:pt x="94702" y="397804"/>
                  </a:lnTo>
                  <a:lnTo>
                    <a:pt x="79468" y="402429"/>
                  </a:lnTo>
                  <a:lnTo>
                    <a:pt x="64234" y="407055"/>
                  </a:lnTo>
                  <a:lnTo>
                    <a:pt x="49000" y="411681"/>
                  </a:lnTo>
                  <a:lnTo>
                    <a:pt x="33765" y="416306"/>
                  </a:lnTo>
                  <a:lnTo>
                    <a:pt x="18531" y="420932"/>
                  </a:lnTo>
                  <a:lnTo>
                    <a:pt x="3297" y="425557"/>
                  </a:lnTo>
                  <a:lnTo>
                    <a:pt x="0" y="426559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3205524" y="4771630"/>
              <a:ext cx="140246" cy="137788"/>
            </a:xfrm>
            <a:custGeom>
              <a:avLst/>
              <a:pathLst>
                <a:path w="140246" h="137788">
                  <a:moveTo>
                    <a:pt x="98409" y="0"/>
                  </a:moveTo>
                  <a:lnTo>
                    <a:pt x="0" y="105126"/>
                  </a:lnTo>
                  <a:lnTo>
                    <a:pt x="140246" y="137788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4610362" y="4450197"/>
              <a:ext cx="905135" cy="780640"/>
            </a:xfrm>
            <a:custGeom>
              <a:avLst/>
              <a:pathLst>
                <a:path w="905135" h="780640">
                  <a:moveTo>
                    <a:pt x="0" y="0"/>
                  </a:moveTo>
                  <a:lnTo>
                    <a:pt x="9968" y="8597"/>
                  </a:lnTo>
                  <a:lnTo>
                    <a:pt x="19937" y="17195"/>
                  </a:lnTo>
                  <a:lnTo>
                    <a:pt x="29906" y="25793"/>
                  </a:lnTo>
                  <a:lnTo>
                    <a:pt x="39875" y="34390"/>
                  </a:lnTo>
                  <a:lnTo>
                    <a:pt x="49844" y="42988"/>
                  </a:lnTo>
                  <a:lnTo>
                    <a:pt x="59813" y="51586"/>
                  </a:lnTo>
                  <a:lnTo>
                    <a:pt x="69782" y="60184"/>
                  </a:lnTo>
                  <a:lnTo>
                    <a:pt x="79751" y="68781"/>
                  </a:lnTo>
                  <a:lnTo>
                    <a:pt x="89719" y="77379"/>
                  </a:lnTo>
                  <a:lnTo>
                    <a:pt x="99688" y="85977"/>
                  </a:lnTo>
                  <a:lnTo>
                    <a:pt x="109657" y="94575"/>
                  </a:lnTo>
                  <a:lnTo>
                    <a:pt x="119626" y="103172"/>
                  </a:lnTo>
                  <a:lnTo>
                    <a:pt x="129595" y="111770"/>
                  </a:lnTo>
                  <a:lnTo>
                    <a:pt x="139564" y="120368"/>
                  </a:lnTo>
                  <a:lnTo>
                    <a:pt x="149533" y="128966"/>
                  </a:lnTo>
                  <a:lnTo>
                    <a:pt x="159502" y="137563"/>
                  </a:lnTo>
                  <a:lnTo>
                    <a:pt x="169471" y="146161"/>
                  </a:lnTo>
                  <a:lnTo>
                    <a:pt x="179439" y="154759"/>
                  </a:lnTo>
                  <a:lnTo>
                    <a:pt x="189408" y="163356"/>
                  </a:lnTo>
                  <a:lnTo>
                    <a:pt x="199377" y="171954"/>
                  </a:lnTo>
                  <a:lnTo>
                    <a:pt x="209346" y="180552"/>
                  </a:lnTo>
                  <a:lnTo>
                    <a:pt x="219315" y="189150"/>
                  </a:lnTo>
                  <a:lnTo>
                    <a:pt x="229284" y="197747"/>
                  </a:lnTo>
                  <a:lnTo>
                    <a:pt x="239253" y="206345"/>
                  </a:lnTo>
                  <a:lnTo>
                    <a:pt x="249222" y="214943"/>
                  </a:lnTo>
                  <a:lnTo>
                    <a:pt x="259191" y="223541"/>
                  </a:lnTo>
                  <a:lnTo>
                    <a:pt x="269159" y="232138"/>
                  </a:lnTo>
                  <a:lnTo>
                    <a:pt x="279128" y="240736"/>
                  </a:lnTo>
                  <a:lnTo>
                    <a:pt x="289097" y="249334"/>
                  </a:lnTo>
                  <a:lnTo>
                    <a:pt x="299066" y="257932"/>
                  </a:lnTo>
                  <a:lnTo>
                    <a:pt x="309035" y="266529"/>
                  </a:lnTo>
                  <a:lnTo>
                    <a:pt x="319004" y="275127"/>
                  </a:lnTo>
                  <a:lnTo>
                    <a:pt x="328973" y="283725"/>
                  </a:lnTo>
                  <a:lnTo>
                    <a:pt x="338942" y="292323"/>
                  </a:lnTo>
                  <a:lnTo>
                    <a:pt x="348911" y="300920"/>
                  </a:lnTo>
                  <a:lnTo>
                    <a:pt x="358879" y="309518"/>
                  </a:lnTo>
                  <a:lnTo>
                    <a:pt x="368848" y="318116"/>
                  </a:lnTo>
                  <a:lnTo>
                    <a:pt x="378817" y="326713"/>
                  </a:lnTo>
                  <a:lnTo>
                    <a:pt x="388786" y="335311"/>
                  </a:lnTo>
                  <a:lnTo>
                    <a:pt x="398755" y="343909"/>
                  </a:lnTo>
                  <a:lnTo>
                    <a:pt x="408724" y="352507"/>
                  </a:lnTo>
                  <a:lnTo>
                    <a:pt x="418693" y="361104"/>
                  </a:lnTo>
                  <a:lnTo>
                    <a:pt x="428662" y="369702"/>
                  </a:lnTo>
                  <a:lnTo>
                    <a:pt x="438630" y="378300"/>
                  </a:lnTo>
                  <a:lnTo>
                    <a:pt x="448599" y="386898"/>
                  </a:lnTo>
                  <a:lnTo>
                    <a:pt x="458568" y="395495"/>
                  </a:lnTo>
                  <a:lnTo>
                    <a:pt x="468537" y="404093"/>
                  </a:lnTo>
                  <a:lnTo>
                    <a:pt x="478506" y="412691"/>
                  </a:lnTo>
                  <a:lnTo>
                    <a:pt x="488475" y="421289"/>
                  </a:lnTo>
                  <a:lnTo>
                    <a:pt x="498444" y="429886"/>
                  </a:lnTo>
                  <a:lnTo>
                    <a:pt x="508413" y="438484"/>
                  </a:lnTo>
                  <a:lnTo>
                    <a:pt x="518382" y="447082"/>
                  </a:lnTo>
                  <a:lnTo>
                    <a:pt x="528350" y="455680"/>
                  </a:lnTo>
                  <a:lnTo>
                    <a:pt x="538319" y="464277"/>
                  </a:lnTo>
                  <a:lnTo>
                    <a:pt x="548288" y="472875"/>
                  </a:lnTo>
                  <a:lnTo>
                    <a:pt x="558257" y="481473"/>
                  </a:lnTo>
                  <a:lnTo>
                    <a:pt x="568226" y="490070"/>
                  </a:lnTo>
                  <a:lnTo>
                    <a:pt x="578195" y="498668"/>
                  </a:lnTo>
                  <a:lnTo>
                    <a:pt x="588164" y="507266"/>
                  </a:lnTo>
                  <a:lnTo>
                    <a:pt x="598133" y="515864"/>
                  </a:lnTo>
                  <a:lnTo>
                    <a:pt x="608102" y="524461"/>
                  </a:lnTo>
                  <a:lnTo>
                    <a:pt x="618070" y="533059"/>
                  </a:lnTo>
                  <a:lnTo>
                    <a:pt x="628039" y="541657"/>
                  </a:lnTo>
                  <a:lnTo>
                    <a:pt x="638008" y="550255"/>
                  </a:lnTo>
                  <a:lnTo>
                    <a:pt x="647977" y="558852"/>
                  </a:lnTo>
                  <a:lnTo>
                    <a:pt x="657946" y="567450"/>
                  </a:lnTo>
                  <a:lnTo>
                    <a:pt x="667915" y="576048"/>
                  </a:lnTo>
                  <a:lnTo>
                    <a:pt x="677884" y="584646"/>
                  </a:lnTo>
                  <a:lnTo>
                    <a:pt x="687853" y="593243"/>
                  </a:lnTo>
                  <a:lnTo>
                    <a:pt x="697822" y="601841"/>
                  </a:lnTo>
                  <a:lnTo>
                    <a:pt x="707790" y="610439"/>
                  </a:lnTo>
                  <a:lnTo>
                    <a:pt x="717759" y="619036"/>
                  </a:lnTo>
                  <a:lnTo>
                    <a:pt x="727728" y="627634"/>
                  </a:lnTo>
                  <a:lnTo>
                    <a:pt x="737697" y="636232"/>
                  </a:lnTo>
                  <a:lnTo>
                    <a:pt x="747666" y="644830"/>
                  </a:lnTo>
                  <a:lnTo>
                    <a:pt x="757635" y="653427"/>
                  </a:lnTo>
                  <a:lnTo>
                    <a:pt x="767604" y="662025"/>
                  </a:lnTo>
                  <a:lnTo>
                    <a:pt x="777573" y="670623"/>
                  </a:lnTo>
                  <a:lnTo>
                    <a:pt x="787541" y="679221"/>
                  </a:lnTo>
                  <a:lnTo>
                    <a:pt x="797510" y="687818"/>
                  </a:lnTo>
                  <a:lnTo>
                    <a:pt x="807479" y="696416"/>
                  </a:lnTo>
                  <a:lnTo>
                    <a:pt x="817448" y="705014"/>
                  </a:lnTo>
                  <a:lnTo>
                    <a:pt x="827417" y="713612"/>
                  </a:lnTo>
                  <a:lnTo>
                    <a:pt x="837386" y="722209"/>
                  </a:lnTo>
                  <a:lnTo>
                    <a:pt x="847355" y="730807"/>
                  </a:lnTo>
                  <a:lnTo>
                    <a:pt x="857324" y="739405"/>
                  </a:lnTo>
                  <a:lnTo>
                    <a:pt x="867293" y="748003"/>
                  </a:lnTo>
                  <a:lnTo>
                    <a:pt x="877261" y="756600"/>
                  </a:lnTo>
                  <a:lnTo>
                    <a:pt x="887230" y="765198"/>
                  </a:lnTo>
                  <a:lnTo>
                    <a:pt x="897199" y="773796"/>
                  </a:lnTo>
                  <a:lnTo>
                    <a:pt x="905135" y="78064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5374037" y="5094867"/>
              <a:ext cx="141460" cy="135970"/>
            </a:xfrm>
            <a:custGeom>
              <a:avLst/>
              <a:pathLst>
                <a:path w="141460" h="135970">
                  <a:moveTo>
                    <a:pt x="0" y="109046"/>
                  </a:moveTo>
                  <a:lnTo>
                    <a:pt x="141460" y="135970"/>
                  </a:lnTo>
                  <a:lnTo>
                    <a:pt x="9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4610362" y="2707604"/>
              <a:ext cx="1933998" cy="1742592"/>
            </a:xfrm>
            <a:custGeom>
              <a:avLst/>
              <a:pathLst>
                <a:path w="1933998" h="1742592">
                  <a:moveTo>
                    <a:pt x="0" y="1742592"/>
                  </a:moveTo>
                  <a:lnTo>
                    <a:pt x="20345" y="1724260"/>
                  </a:lnTo>
                  <a:lnTo>
                    <a:pt x="40691" y="1705928"/>
                  </a:lnTo>
                  <a:lnTo>
                    <a:pt x="61037" y="1687596"/>
                  </a:lnTo>
                  <a:lnTo>
                    <a:pt x="81383" y="1669264"/>
                  </a:lnTo>
                  <a:lnTo>
                    <a:pt x="101728" y="1650931"/>
                  </a:lnTo>
                  <a:lnTo>
                    <a:pt x="122074" y="1632599"/>
                  </a:lnTo>
                  <a:lnTo>
                    <a:pt x="142420" y="1614267"/>
                  </a:lnTo>
                  <a:lnTo>
                    <a:pt x="162766" y="1595935"/>
                  </a:lnTo>
                  <a:lnTo>
                    <a:pt x="183112" y="1577603"/>
                  </a:lnTo>
                  <a:lnTo>
                    <a:pt x="203457" y="1559270"/>
                  </a:lnTo>
                  <a:lnTo>
                    <a:pt x="223803" y="1540938"/>
                  </a:lnTo>
                  <a:lnTo>
                    <a:pt x="244149" y="1522606"/>
                  </a:lnTo>
                  <a:lnTo>
                    <a:pt x="264495" y="1504274"/>
                  </a:lnTo>
                  <a:lnTo>
                    <a:pt x="284841" y="1485942"/>
                  </a:lnTo>
                  <a:lnTo>
                    <a:pt x="305186" y="1467609"/>
                  </a:lnTo>
                  <a:lnTo>
                    <a:pt x="325532" y="1449277"/>
                  </a:lnTo>
                  <a:lnTo>
                    <a:pt x="345878" y="1430945"/>
                  </a:lnTo>
                  <a:lnTo>
                    <a:pt x="366224" y="1412613"/>
                  </a:lnTo>
                  <a:lnTo>
                    <a:pt x="386569" y="1394281"/>
                  </a:lnTo>
                  <a:lnTo>
                    <a:pt x="406915" y="1375949"/>
                  </a:lnTo>
                  <a:lnTo>
                    <a:pt x="427261" y="1357616"/>
                  </a:lnTo>
                  <a:lnTo>
                    <a:pt x="447607" y="1339284"/>
                  </a:lnTo>
                  <a:lnTo>
                    <a:pt x="467953" y="1320952"/>
                  </a:lnTo>
                  <a:lnTo>
                    <a:pt x="488298" y="1302620"/>
                  </a:lnTo>
                  <a:lnTo>
                    <a:pt x="508644" y="1284288"/>
                  </a:lnTo>
                  <a:lnTo>
                    <a:pt x="528990" y="1265955"/>
                  </a:lnTo>
                  <a:lnTo>
                    <a:pt x="549336" y="1247623"/>
                  </a:lnTo>
                  <a:lnTo>
                    <a:pt x="569682" y="1229291"/>
                  </a:lnTo>
                  <a:lnTo>
                    <a:pt x="590027" y="1210959"/>
                  </a:lnTo>
                  <a:lnTo>
                    <a:pt x="610373" y="1192627"/>
                  </a:lnTo>
                  <a:lnTo>
                    <a:pt x="630719" y="1174294"/>
                  </a:lnTo>
                  <a:lnTo>
                    <a:pt x="651065" y="1155962"/>
                  </a:lnTo>
                  <a:lnTo>
                    <a:pt x="671410" y="1137630"/>
                  </a:lnTo>
                  <a:lnTo>
                    <a:pt x="691756" y="1119298"/>
                  </a:lnTo>
                  <a:lnTo>
                    <a:pt x="712102" y="1100966"/>
                  </a:lnTo>
                  <a:lnTo>
                    <a:pt x="732448" y="1082634"/>
                  </a:lnTo>
                  <a:lnTo>
                    <a:pt x="752794" y="1064301"/>
                  </a:lnTo>
                  <a:lnTo>
                    <a:pt x="773139" y="1045969"/>
                  </a:lnTo>
                  <a:lnTo>
                    <a:pt x="793485" y="1027637"/>
                  </a:lnTo>
                  <a:lnTo>
                    <a:pt x="813831" y="1009305"/>
                  </a:lnTo>
                  <a:lnTo>
                    <a:pt x="834177" y="990973"/>
                  </a:lnTo>
                  <a:lnTo>
                    <a:pt x="854523" y="972640"/>
                  </a:lnTo>
                  <a:lnTo>
                    <a:pt x="874868" y="954308"/>
                  </a:lnTo>
                  <a:lnTo>
                    <a:pt x="895214" y="935976"/>
                  </a:lnTo>
                  <a:lnTo>
                    <a:pt x="915560" y="917644"/>
                  </a:lnTo>
                  <a:lnTo>
                    <a:pt x="935906" y="899312"/>
                  </a:lnTo>
                  <a:lnTo>
                    <a:pt x="956251" y="880979"/>
                  </a:lnTo>
                  <a:lnTo>
                    <a:pt x="976597" y="862647"/>
                  </a:lnTo>
                  <a:lnTo>
                    <a:pt x="996943" y="844315"/>
                  </a:lnTo>
                  <a:lnTo>
                    <a:pt x="1017289" y="825983"/>
                  </a:lnTo>
                  <a:lnTo>
                    <a:pt x="1037635" y="807651"/>
                  </a:lnTo>
                  <a:lnTo>
                    <a:pt x="1057980" y="789318"/>
                  </a:lnTo>
                  <a:lnTo>
                    <a:pt x="1078326" y="770986"/>
                  </a:lnTo>
                  <a:lnTo>
                    <a:pt x="1098672" y="752654"/>
                  </a:lnTo>
                  <a:lnTo>
                    <a:pt x="1119018" y="734322"/>
                  </a:lnTo>
                  <a:lnTo>
                    <a:pt x="1139364" y="715990"/>
                  </a:lnTo>
                  <a:lnTo>
                    <a:pt x="1159709" y="697658"/>
                  </a:lnTo>
                  <a:lnTo>
                    <a:pt x="1180055" y="679325"/>
                  </a:lnTo>
                  <a:lnTo>
                    <a:pt x="1200401" y="660993"/>
                  </a:lnTo>
                  <a:lnTo>
                    <a:pt x="1220747" y="642661"/>
                  </a:lnTo>
                  <a:lnTo>
                    <a:pt x="1241092" y="624329"/>
                  </a:lnTo>
                  <a:lnTo>
                    <a:pt x="1261438" y="605997"/>
                  </a:lnTo>
                  <a:lnTo>
                    <a:pt x="1281784" y="587664"/>
                  </a:lnTo>
                  <a:lnTo>
                    <a:pt x="1302130" y="569332"/>
                  </a:lnTo>
                  <a:lnTo>
                    <a:pt x="1322476" y="551000"/>
                  </a:lnTo>
                  <a:lnTo>
                    <a:pt x="1342821" y="532668"/>
                  </a:lnTo>
                  <a:lnTo>
                    <a:pt x="1363167" y="514336"/>
                  </a:lnTo>
                  <a:lnTo>
                    <a:pt x="1383513" y="496003"/>
                  </a:lnTo>
                  <a:lnTo>
                    <a:pt x="1403859" y="477671"/>
                  </a:lnTo>
                  <a:lnTo>
                    <a:pt x="1424205" y="459339"/>
                  </a:lnTo>
                  <a:lnTo>
                    <a:pt x="1444550" y="441007"/>
                  </a:lnTo>
                  <a:lnTo>
                    <a:pt x="1464896" y="422675"/>
                  </a:lnTo>
                  <a:lnTo>
                    <a:pt x="1485242" y="404343"/>
                  </a:lnTo>
                  <a:lnTo>
                    <a:pt x="1505588" y="386010"/>
                  </a:lnTo>
                  <a:lnTo>
                    <a:pt x="1525933" y="367678"/>
                  </a:lnTo>
                  <a:lnTo>
                    <a:pt x="1546279" y="349346"/>
                  </a:lnTo>
                  <a:lnTo>
                    <a:pt x="1566625" y="331014"/>
                  </a:lnTo>
                  <a:lnTo>
                    <a:pt x="1586971" y="312682"/>
                  </a:lnTo>
                  <a:lnTo>
                    <a:pt x="1607317" y="294349"/>
                  </a:lnTo>
                  <a:lnTo>
                    <a:pt x="1627662" y="276017"/>
                  </a:lnTo>
                  <a:lnTo>
                    <a:pt x="1648008" y="257685"/>
                  </a:lnTo>
                  <a:lnTo>
                    <a:pt x="1668354" y="239353"/>
                  </a:lnTo>
                  <a:lnTo>
                    <a:pt x="1688700" y="221021"/>
                  </a:lnTo>
                  <a:lnTo>
                    <a:pt x="1709046" y="202688"/>
                  </a:lnTo>
                  <a:lnTo>
                    <a:pt x="1729391" y="184356"/>
                  </a:lnTo>
                  <a:lnTo>
                    <a:pt x="1749737" y="166024"/>
                  </a:lnTo>
                  <a:lnTo>
                    <a:pt x="1770083" y="147692"/>
                  </a:lnTo>
                  <a:lnTo>
                    <a:pt x="1790429" y="129360"/>
                  </a:lnTo>
                  <a:lnTo>
                    <a:pt x="1810774" y="111027"/>
                  </a:lnTo>
                  <a:lnTo>
                    <a:pt x="1831120" y="92695"/>
                  </a:lnTo>
                  <a:lnTo>
                    <a:pt x="1851466" y="74363"/>
                  </a:lnTo>
                  <a:lnTo>
                    <a:pt x="1871812" y="56031"/>
                  </a:lnTo>
                  <a:lnTo>
                    <a:pt x="1892158" y="37699"/>
                  </a:lnTo>
                  <a:lnTo>
                    <a:pt x="1912503" y="19367"/>
                  </a:lnTo>
                  <a:lnTo>
                    <a:pt x="1932849" y="1034"/>
                  </a:lnTo>
                  <a:lnTo>
                    <a:pt x="193399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6403518" y="2707604"/>
              <a:ext cx="140842" cy="136967"/>
            </a:xfrm>
            <a:custGeom>
              <a:avLst/>
              <a:pathLst>
                <a:path w="140842" h="136967">
                  <a:moveTo>
                    <a:pt x="96391" y="136967"/>
                  </a:moveTo>
                  <a:lnTo>
                    <a:pt x="140842" y="0"/>
                  </a:lnTo>
                  <a:lnTo>
                    <a:pt x="0" y="29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3258160" y="3666061"/>
              <a:ext cx="1352202" cy="784136"/>
            </a:xfrm>
            <a:custGeom>
              <a:avLst/>
              <a:pathLst>
                <a:path w="1352202" h="784136">
                  <a:moveTo>
                    <a:pt x="1352202" y="784136"/>
                  </a:moveTo>
                  <a:lnTo>
                    <a:pt x="1337599" y="775668"/>
                  </a:lnTo>
                  <a:lnTo>
                    <a:pt x="1322997" y="767200"/>
                  </a:lnTo>
                  <a:lnTo>
                    <a:pt x="1308395" y="758733"/>
                  </a:lnTo>
                  <a:lnTo>
                    <a:pt x="1293792" y="750265"/>
                  </a:lnTo>
                  <a:lnTo>
                    <a:pt x="1279190" y="741797"/>
                  </a:lnTo>
                  <a:lnTo>
                    <a:pt x="1264588" y="733329"/>
                  </a:lnTo>
                  <a:lnTo>
                    <a:pt x="1249986" y="724861"/>
                  </a:lnTo>
                  <a:lnTo>
                    <a:pt x="1235383" y="716393"/>
                  </a:lnTo>
                  <a:lnTo>
                    <a:pt x="1220781" y="707926"/>
                  </a:lnTo>
                  <a:lnTo>
                    <a:pt x="1206179" y="699458"/>
                  </a:lnTo>
                  <a:lnTo>
                    <a:pt x="1191576" y="690990"/>
                  </a:lnTo>
                  <a:lnTo>
                    <a:pt x="1176974" y="682522"/>
                  </a:lnTo>
                  <a:lnTo>
                    <a:pt x="1162372" y="674054"/>
                  </a:lnTo>
                  <a:lnTo>
                    <a:pt x="1147769" y="665586"/>
                  </a:lnTo>
                  <a:lnTo>
                    <a:pt x="1133167" y="657119"/>
                  </a:lnTo>
                  <a:lnTo>
                    <a:pt x="1118565" y="648651"/>
                  </a:lnTo>
                  <a:lnTo>
                    <a:pt x="1103962" y="640183"/>
                  </a:lnTo>
                  <a:lnTo>
                    <a:pt x="1089360" y="631715"/>
                  </a:lnTo>
                  <a:lnTo>
                    <a:pt x="1074758" y="623247"/>
                  </a:lnTo>
                  <a:lnTo>
                    <a:pt x="1060155" y="614780"/>
                  </a:lnTo>
                  <a:lnTo>
                    <a:pt x="1045553" y="606312"/>
                  </a:lnTo>
                  <a:lnTo>
                    <a:pt x="1030951" y="597844"/>
                  </a:lnTo>
                  <a:lnTo>
                    <a:pt x="1016348" y="589376"/>
                  </a:lnTo>
                  <a:lnTo>
                    <a:pt x="1001746" y="580908"/>
                  </a:lnTo>
                  <a:lnTo>
                    <a:pt x="987144" y="572440"/>
                  </a:lnTo>
                  <a:lnTo>
                    <a:pt x="972541" y="563973"/>
                  </a:lnTo>
                  <a:lnTo>
                    <a:pt x="957939" y="555505"/>
                  </a:lnTo>
                  <a:lnTo>
                    <a:pt x="943337" y="547037"/>
                  </a:lnTo>
                  <a:lnTo>
                    <a:pt x="928734" y="538569"/>
                  </a:lnTo>
                  <a:lnTo>
                    <a:pt x="914132" y="530101"/>
                  </a:lnTo>
                  <a:lnTo>
                    <a:pt x="899530" y="521633"/>
                  </a:lnTo>
                  <a:lnTo>
                    <a:pt x="884927" y="513166"/>
                  </a:lnTo>
                  <a:lnTo>
                    <a:pt x="870325" y="504698"/>
                  </a:lnTo>
                  <a:lnTo>
                    <a:pt x="855723" y="496230"/>
                  </a:lnTo>
                  <a:lnTo>
                    <a:pt x="841121" y="487762"/>
                  </a:lnTo>
                  <a:lnTo>
                    <a:pt x="826518" y="479294"/>
                  </a:lnTo>
                  <a:lnTo>
                    <a:pt x="811916" y="470826"/>
                  </a:lnTo>
                  <a:lnTo>
                    <a:pt x="797314" y="462359"/>
                  </a:lnTo>
                  <a:lnTo>
                    <a:pt x="782711" y="453891"/>
                  </a:lnTo>
                  <a:lnTo>
                    <a:pt x="768109" y="445423"/>
                  </a:lnTo>
                  <a:lnTo>
                    <a:pt x="753507" y="436955"/>
                  </a:lnTo>
                  <a:lnTo>
                    <a:pt x="738904" y="428487"/>
                  </a:lnTo>
                  <a:lnTo>
                    <a:pt x="724302" y="420020"/>
                  </a:lnTo>
                  <a:lnTo>
                    <a:pt x="709700" y="411552"/>
                  </a:lnTo>
                  <a:lnTo>
                    <a:pt x="695097" y="403084"/>
                  </a:lnTo>
                  <a:lnTo>
                    <a:pt x="680495" y="394616"/>
                  </a:lnTo>
                  <a:lnTo>
                    <a:pt x="665893" y="386148"/>
                  </a:lnTo>
                  <a:lnTo>
                    <a:pt x="651290" y="377680"/>
                  </a:lnTo>
                  <a:lnTo>
                    <a:pt x="636688" y="369213"/>
                  </a:lnTo>
                  <a:lnTo>
                    <a:pt x="622086" y="360745"/>
                  </a:lnTo>
                  <a:lnTo>
                    <a:pt x="607483" y="352277"/>
                  </a:lnTo>
                  <a:lnTo>
                    <a:pt x="592881" y="343809"/>
                  </a:lnTo>
                  <a:lnTo>
                    <a:pt x="578279" y="335341"/>
                  </a:lnTo>
                  <a:lnTo>
                    <a:pt x="563676" y="326873"/>
                  </a:lnTo>
                  <a:lnTo>
                    <a:pt x="549074" y="318406"/>
                  </a:lnTo>
                  <a:lnTo>
                    <a:pt x="534472" y="309938"/>
                  </a:lnTo>
                  <a:lnTo>
                    <a:pt x="519869" y="301470"/>
                  </a:lnTo>
                  <a:lnTo>
                    <a:pt x="505267" y="293002"/>
                  </a:lnTo>
                  <a:lnTo>
                    <a:pt x="490665" y="284534"/>
                  </a:lnTo>
                  <a:lnTo>
                    <a:pt x="476062" y="276066"/>
                  </a:lnTo>
                  <a:lnTo>
                    <a:pt x="461460" y="267599"/>
                  </a:lnTo>
                  <a:lnTo>
                    <a:pt x="446858" y="259131"/>
                  </a:lnTo>
                  <a:lnTo>
                    <a:pt x="432255" y="250663"/>
                  </a:lnTo>
                  <a:lnTo>
                    <a:pt x="417653" y="242195"/>
                  </a:lnTo>
                  <a:lnTo>
                    <a:pt x="403051" y="233727"/>
                  </a:lnTo>
                  <a:lnTo>
                    <a:pt x="388449" y="225259"/>
                  </a:lnTo>
                  <a:lnTo>
                    <a:pt x="373846" y="216792"/>
                  </a:lnTo>
                  <a:lnTo>
                    <a:pt x="359244" y="208324"/>
                  </a:lnTo>
                  <a:lnTo>
                    <a:pt x="344642" y="199856"/>
                  </a:lnTo>
                  <a:lnTo>
                    <a:pt x="330039" y="191388"/>
                  </a:lnTo>
                  <a:lnTo>
                    <a:pt x="315437" y="182920"/>
                  </a:lnTo>
                  <a:lnTo>
                    <a:pt x="300835" y="174453"/>
                  </a:lnTo>
                  <a:lnTo>
                    <a:pt x="286232" y="165985"/>
                  </a:lnTo>
                  <a:lnTo>
                    <a:pt x="271630" y="157517"/>
                  </a:lnTo>
                  <a:lnTo>
                    <a:pt x="257028" y="149049"/>
                  </a:lnTo>
                  <a:lnTo>
                    <a:pt x="242425" y="140581"/>
                  </a:lnTo>
                  <a:lnTo>
                    <a:pt x="227823" y="132113"/>
                  </a:lnTo>
                  <a:lnTo>
                    <a:pt x="213221" y="123646"/>
                  </a:lnTo>
                  <a:lnTo>
                    <a:pt x="198618" y="115178"/>
                  </a:lnTo>
                  <a:lnTo>
                    <a:pt x="184016" y="106710"/>
                  </a:lnTo>
                  <a:lnTo>
                    <a:pt x="169414" y="98242"/>
                  </a:lnTo>
                  <a:lnTo>
                    <a:pt x="154811" y="89774"/>
                  </a:lnTo>
                  <a:lnTo>
                    <a:pt x="140209" y="81306"/>
                  </a:lnTo>
                  <a:lnTo>
                    <a:pt x="125607" y="72839"/>
                  </a:lnTo>
                  <a:lnTo>
                    <a:pt x="111004" y="64371"/>
                  </a:lnTo>
                  <a:lnTo>
                    <a:pt x="96402" y="55903"/>
                  </a:lnTo>
                  <a:lnTo>
                    <a:pt x="81800" y="47435"/>
                  </a:lnTo>
                  <a:lnTo>
                    <a:pt x="67197" y="38967"/>
                  </a:lnTo>
                  <a:lnTo>
                    <a:pt x="52595" y="30499"/>
                  </a:lnTo>
                  <a:lnTo>
                    <a:pt x="37993" y="22032"/>
                  </a:lnTo>
                  <a:lnTo>
                    <a:pt x="23390" y="13564"/>
                  </a:lnTo>
                  <a:lnTo>
                    <a:pt x="8788" y="509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3258160" y="3666061"/>
              <a:ext cx="143999" cy="124844"/>
            </a:xfrm>
            <a:custGeom>
              <a:avLst/>
              <a:pathLst>
                <a:path w="143999" h="124844">
                  <a:moveTo>
                    <a:pt x="143999" y="274"/>
                  </a:moveTo>
                  <a:lnTo>
                    <a:pt x="0" y="0"/>
                  </a:lnTo>
                  <a:lnTo>
                    <a:pt x="71762" y="1248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4441428" y="4450197"/>
              <a:ext cx="168934" cy="781713"/>
            </a:xfrm>
            <a:custGeom>
              <a:avLst/>
              <a:pathLst>
                <a:path w="168934" h="781713">
                  <a:moveTo>
                    <a:pt x="168934" y="0"/>
                  </a:moveTo>
                  <a:lnTo>
                    <a:pt x="166997" y="8962"/>
                  </a:lnTo>
                  <a:lnTo>
                    <a:pt x="165060" y="17924"/>
                  </a:lnTo>
                  <a:lnTo>
                    <a:pt x="163123" y="26887"/>
                  </a:lnTo>
                  <a:lnTo>
                    <a:pt x="161187" y="35849"/>
                  </a:lnTo>
                  <a:lnTo>
                    <a:pt x="159250" y="44811"/>
                  </a:lnTo>
                  <a:lnTo>
                    <a:pt x="157313" y="53774"/>
                  </a:lnTo>
                  <a:lnTo>
                    <a:pt x="155376" y="62736"/>
                  </a:lnTo>
                  <a:lnTo>
                    <a:pt x="153439" y="71699"/>
                  </a:lnTo>
                  <a:lnTo>
                    <a:pt x="151502" y="80661"/>
                  </a:lnTo>
                  <a:lnTo>
                    <a:pt x="149566" y="89623"/>
                  </a:lnTo>
                  <a:lnTo>
                    <a:pt x="147629" y="98586"/>
                  </a:lnTo>
                  <a:lnTo>
                    <a:pt x="145692" y="107548"/>
                  </a:lnTo>
                  <a:lnTo>
                    <a:pt x="143755" y="116511"/>
                  </a:lnTo>
                  <a:lnTo>
                    <a:pt x="141818" y="125473"/>
                  </a:lnTo>
                  <a:lnTo>
                    <a:pt x="139881" y="134435"/>
                  </a:lnTo>
                  <a:lnTo>
                    <a:pt x="137944" y="143398"/>
                  </a:lnTo>
                  <a:lnTo>
                    <a:pt x="136008" y="152360"/>
                  </a:lnTo>
                  <a:lnTo>
                    <a:pt x="134071" y="161323"/>
                  </a:lnTo>
                  <a:lnTo>
                    <a:pt x="132134" y="170285"/>
                  </a:lnTo>
                  <a:lnTo>
                    <a:pt x="130197" y="179247"/>
                  </a:lnTo>
                  <a:lnTo>
                    <a:pt x="128260" y="188210"/>
                  </a:lnTo>
                  <a:lnTo>
                    <a:pt x="126323" y="197172"/>
                  </a:lnTo>
                  <a:lnTo>
                    <a:pt x="124387" y="206134"/>
                  </a:lnTo>
                  <a:lnTo>
                    <a:pt x="122450" y="215097"/>
                  </a:lnTo>
                  <a:lnTo>
                    <a:pt x="120513" y="224059"/>
                  </a:lnTo>
                  <a:lnTo>
                    <a:pt x="118576" y="233022"/>
                  </a:lnTo>
                  <a:lnTo>
                    <a:pt x="116639" y="241984"/>
                  </a:lnTo>
                  <a:lnTo>
                    <a:pt x="114702" y="250946"/>
                  </a:lnTo>
                  <a:lnTo>
                    <a:pt x="112766" y="259909"/>
                  </a:lnTo>
                  <a:lnTo>
                    <a:pt x="110829" y="268871"/>
                  </a:lnTo>
                  <a:lnTo>
                    <a:pt x="108892" y="277834"/>
                  </a:lnTo>
                  <a:lnTo>
                    <a:pt x="106955" y="286796"/>
                  </a:lnTo>
                  <a:lnTo>
                    <a:pt x="105018" y="295758"/>
                  </a:lnTo>
                  <a:lnTo>
                    <a:pt x="103081" y="304721"/>
                  </a:lnTo>
                  <a:lnTo>
                    <a:pt x="101144" y="313683"/>
                  </a:lnTo>
                  <a:lnTo>
                    <a:pt x="99208" y="322646"/>
                  </a:lnTo>
                  <a:lnTo>
                    <a:pt x="97271" y="331608"/>
                  </a:lnTo>
                  <a:lnTo>
                    <a:pt x="95334" y="340570"/>
                  </a:lnTo>
                  <a:lnTo>
                    <a:pt x="93397" y="349533"/>
                  </a:lnTo>
                  <a:lnTo>
                    <a:pt x="91460" y="358495"/>
                  </a:lnTo>
                  <a:lnTo>
                    <a:pt x="89523" y="367458"/>
                  </a:lnTo>
                  <a:lnTo>
                    <a:pt x="87587" y="376420"/>
                  </a:lnTo>
                  <a:lnTo>
                    <a:pt x="85650" y="385382"/>
                  </a:lnTo>
                  <a:lnTo>
                    <a:pt x="83713" y="394345"/>
                  </a:lnTo>
                  <a:lnTo>
                    <a:pt x="81776" y="403307"/>
                  </a:lnTo>
                  <a:lnTo>
                    <a:pt x="79839" y="412269"/>
                  </a:lnTo>
                  <a:lnTo>
                    <a:pt x="77902" y="421232"/>
                  </a:lnTo>
                  <a:lnTo>
                    <a:pt x="75965" y="430194"/>
                  </a:lnTo>
                  <a:lnTo>
                    <a:pt x="74029" y="439157"/>
                  </a:lnTo>
                  <a:lnTo>
                    <a:pt x="72092" y="448119"/>
                  </a:lnTo>
                  <a:lnTo>
                    <a:pt x="70155" y="457081"/>
                  </a:lnTo>
                  <a:lnTo>
                    <a:pt x="68218" y="466044"/>
                  </a:lnTo>
                  <a:lnTo>
                    <a:pt x="66281" y="475006"/>
                  </a:lnTo>
                  <a:lnTo>
                    <a:pt x="64344" y="483969"/>
                  </a:lnTo>
                  <a:lnTo>
                    <a:pt x="62408" y="492931"/>
                  </a:lnTo>
                  <a:lnTo>
                    <a:pt x="60471" y="501893"/>
                  </a:lnTo>
                  <a:lnTo>
                    <a:pt x="58534" y="510856"/>
                  </a:lnTo>
                  <a:lnTo>
                    <a:pt x="56597" y="519818"/>
                  </a:lnTo>
                  <a:lnTo>
                    <a:pt x="54660" y="528781"/>
                  </a:lnTo>
                  <a:lnTo>
                    <a:pt x="52723" y="537743"/>
                  </a:lnTo>
                  <a:lnTo>
                    <a:pt x="50787" y="546705"/>
                  </a:lnTo>
                  <a:lnTo>
                    <a:pt x="48850" y="555668"/>
                  </a:lnTo>
                  <a:lnTo>
                    <a:pt x="46913" y="564630"/>
                  </a:lnTo>
                  <a:lnTo>
                    <a:pt x="44976" y="573592"/>
                  </a:lnTo>
                  <a:lnTo>
                    <a:pt x="43039" y="582555"/>
                  </a:lnTo>
                  <a:lnTo>
                    <a:pt x="41102" y="591517"/>
                  </a:lnTo>
                  <a:lnTo>
                    <a:pt x="39165" y="600480"/>
                  </a:lnTo>
                  <a:lnTo>
                    <a:pt x="37229" y="609442"/>
                  </a:lnTo>
                  <a:lnTo>
                    <a:pt x="35292" y="618404"/>
                  </a:lnTo>
                  <a:lnTo>
                    <a:pt x="33355" y="627367"/>
                  </a:lnTo>
                  <a:lnTo>
                    <a:pt x="31418" y="636329"/>
                  </a:lnTo>
                  <a:lnTo>
                    <a:pt x="29481" y="645292"/>
                  </a:lnTo>
                  <a:lnTo>
                    <a:pt x="27544" y="654254"/>
                  </a:lnTo>
                  <a:lnTo>
                    <a:pt x="25608" y="663216"/>
                  </a:lnTo>
                  <a:lnTo>
                    <a:pt x="23671" y="672179"/>
                  </a:lnTo>
                  <a:lnTo>
                    <a:pt x="21734" y="681141"/>
                  </a:lnTo>
                  <a:lnTo>
                    <a:pt x="19797" y="690104"/>
                  </a:lnTo>
                  <a:lnTo>
                    <a:pt x="17860" y="699066"/>
                  </a:lnTo>
                  <a:lnTo>
                    <a:pt x="15923" y="708028"/>
                  </a:lnTo>
                  <a:lnTo>
                    <a:pt x="13987" y="716991"/>
                  </a:lnTo>
                  <a:lnTo>
                    <a:pt x="12050" y="725953"/>
                  </a:lnTo>
                  <a:lnTo>
                    <a:pt x="10113" y="734916"/>
                  </a:lnTo>
                  <a:lnTo>
                    <a:pt x="8176" y="743878"/>
                  </a:lnTo>
                  <a:lnTo>
                    <a:pt x="6239" y="752840"/>
                  </a:lnTo>
                  <a:lnTo>
                    <a:pt x="4302" y="761803"/>
                  </a:lnTo>
                  <a:lnTo>
                    <a:pt x="2365" y="770765"/>
                  </a:lnTo>
                  <a:lnTo>
                    <a:pt x="429" y="779727"/>
                  </a:lnTo>
                  <a:lnTo>
                    <a:pt x="0" y="7817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4397395" y="5094808"/>
              <a:ext cx="140750" cy="137102"/>
            </a:xfrm>
            <a:custGeom>
              <a:avLst/>
              <a:pathLst>
                <a:path w="140750" h="137102">
                  <a:moveTo>
                    <a:pt x="0" y="0"/>
                  </a:moveTo>
                  <a:lnTo>
                    <a:pt x="44033" y="137102"/>
                  </a:lnTo>
                  <a:lnTo>
                    <a:pt x="140750" y="304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4610362" y="4175941"/>
              <a:ext cx="1038683" cy="274255"/>
            </a:xfrm>
            <a:custGeom>
              <a:avLst/>
              <a:pathLst>
                <a:path w="1038683" h="274255">
                  <a:moveTo>
                    <a:pt x="0" y="274255"/>
                  </a:moveTo>
                  <a:lnTo>
                    <a:pt x="11546" y="271207"/>
                  </a:lnTo>
                  <a:lnTo>
                    <a:pt x="23093" y="268158"/>
                  </a:lnTo>
                  <a:lnTo>
                    <a:pt x="34639" y="265109"/>
                  </a:lnTo>
                  <a:lnTo>
                    <a:pt x="46186" y="262060"/>
                  </a:lnTo>
                  <a:lnTo>
                    <a:pt x="57732" y="259012"/>
                  </a:lnTo>
                  <a:lnTo>
                    <a:pt x="69279" y="255963"/>
                  </a:lnTo>
                  <a:lnTo>
                    <a:pt x="80825" y="252914"/>
                  </a:lnTo>
                  <a:lnTo>
                    <a:pt x="92372" y="249865"/>
                  </a:lnTo>
                  <a:lnTo>
                    <a:pt x="103918" y="246817"/>
                  </a:lnTo>
                  <a:lnTo>
                    <a:pt x="115465" y="243768"/>
                  </a:lnTo>
                  <a:lnTo>
                    <a:pt x="127011" y="240719"/>
                  </a:lnTo>
                  <a:lnTo>
                    <a:pt x="138558" y="237670"/>
                  </a:lnTo>
                  <a:lnTo>
                    <a:pt x="150104" y="234622"/>
                  </a:lnTo>
                  <a:lnTo>
                    <a:pt x="161651" y="231573"/>
                  </a:lnTo>
                  <a:lnTo>
                    <a:pt x="173197" y="228524"/>
                  </a:lnTo>
                  <a:lnTo>
                    <a:pt x="184744" y="225475"/>
                  </a:lnTo>
                  <a:lnTo>
                    <a:pt x="196290" y="222427"/>
                  </a:lnTo>
                  <a:lnTo>
                    <a:pt x="207837" y="219378"/>
                  </a:lnTo>
                  <a:lnTo>
                    <a:pt x="219383" y="216329"/>
                  </a:lnTo>
                  <a:lnTo>
                    <a:pt x="230930" y="213280"/>
                  </a:lnTo>
                  <a:lnTo>
                    <a:pt x="242476" y="210231"/>
                  </a:lnTo>
                  <a:lnTo>
                    <a:pt x="254023" y="207183"/>
                  </a:lnTo>
                  <a:lnTo>
                    <a:pt x="265569" y="204134"/>
                  </a:lnTo>
                  <a:lnTo>
                    <a:pt x="277116" y="201085"/>
                  </a:lnTo>
                  <a:lnTo>
                    <a:pt x="288662" y="198036"/>
                  </a:lnTo>
                  <a:lnTo>
                    <a:pt x="300209" y="194988"/>
                  </a:lnTo>
                  <a:lnTo>
                    <a:pt x="311755" y="191939"/>
                  </a:lnTo>
                  <a:lnTo>
                    <a:pt x="323302" y="188890"/>
                  </a:lnTo>
                  <a:lnTo>
                    <a:pt x="334848" y="185841"/>
                  </a:lnTo>
                  <a:lnTo>
                    <a:pt x="346395" y="182793"/>
                  </a:lnTo>
                  <a:lnTo>
                    <a:pt x="357941" y="179744"/>
                  </a:lnTo>
                  <a:lnTo>
                    <a:pt x="369488" y="176695"/>
                  </a:lnTo>
                  <a:lnTo>
                    <a:pt x="381034" y="173646"/>
                  </a:lnTo>
                  <a:lnTo>
                    <a:pt x="392581" y="170598"/>
                  </a:lnTo>
                  <a:lnTo>
                    <a:pt x="404127" y="167549"/>
                  </a:lnTo>
                  <a:lnTo>
                    <a:pt x="415674" y="164500"/>
                  </a:lnTo>
                  <a:lnTo>
                    <a:pt x="427220" y="161451"/>
                  </a:lnTo>
                  <a:lnTo>
                    <a:pt x="438767" y="158402"/>
                  </a:lnTo>
                  <a:lnTo>
                    <a:pt x="450313" y="155354"/>
                  </a:lnTo>
                  <a:lnTo>
                    <a:pt x="461860" y="152305"/>
                  </a:lnTo>
                  <a:lnTo>
                    <a:pt x="473406" y="149256"/>
                  </a:lnTo>
                  <a:lnTo>
                    <a:pt x="484953" y="146207"/>
                  </a:lnTo>
                  <a:lnTo>
                    <a:pt x="496499" y="143159"/>
                  </a:lnTo>
                  <a:lnTo>
                    <a:pt x="508046" y="140110"/>
                  </a:lnTo>
                  <a:lnTo>
                    <a:pt x="519592" y="137061"/>
                  </a:lnTo>
                  <a:lnTo>
                    <a:pt x="531139" y="134012"/>
                  </a:lnTo>
                  <a:lnTo>
                    <a:pt x="542685" y="130964"/>
                  </a:lnTo>
                  <a:lnTo>
                    <a:pt x="554232" y="127915"/>
                  </a:lnTo>
                  <a:lnTo>
                    <a:pt x="565778" y="124866"/>
                  </a:lnTo>
                  <a:lnTo>
                    <a:pt x="577325" y="121817"/>
                  </a:lnTo>
                  <a:lnTo>
                    <a:pt x="588871" y="118769"/>
                  </a:lnTo>
                  <a:lnTo>
                    <a:pt x="600418" y="115720"/>
                  </a:lnTo>
                  <a:lnTo>
                    <a:pt x="611964" y="112671"/>
                  </a:lnTo>
                  <a:lnTo>
                    <a:pt x="623511" y="109622"/>
                  </a:lnTo>
                  <a:lnTo>
                    <a:pt x="635057" y="106573"/>
                  </a:lnTo>
                  <a:lnTo>
                    <a:pt x="646604" y="103525"/>
                  </a:lnTo>
                  <a:lnTo>
                    <a:pt x="658150" y="100476"/>
                  </a:lnTo>
                  <a:lnTo>
                    <a:pt x="669697" y="97427"/>
                  </a:lnTo>
                  <a:lnTo>
                    <a:pt x="681244" y="94378"/>
                  </a:lnTo>
                  <a:lnTo>
                    <a:pt x="692790" y="91330"/>
                  </a:lnTo>
                  <a:lnTo>
                    <a:pt x="704337" y="88281"/>
                  </a:lnTo>
                  <a:lnTo>
                    <a:pt x="715883" y="85232"/>
                  </a:lnTo>
                  <a:lnTo>
                    <a:pt x="727430" y="82183"/>
                  </a:lnTo>
                  <a:lnTo>
                    <a:pt x="738976" y="79135"/>
                  </a:lnTo>
                  <a:lnTo>
                    <a:pt x="750523" y="76086"/>
                  </a:lnTo>
                  <a:lnTo>
                    <a:pt x="762069" y="73037"/>
                  </a:lnTo>
                  <a:lnTo>
                    <a:pt x="773616" y="69988"/>
                  </a:lnTo>
                  <a:lnTo>
                    <a:pt x="785162" y="66940"/>
                  </a:lnTo>
                  <a:lnTo>
                    <a:pt x="796709" y="63891"/>
                  </a:lnTo>
                  <a:lnTo>
                    <a:pt x="808255" y="60842"/>
                  </a:lnTo>
                  <a:lnTo>
                    <a:pt x="819802" y="57793"/>
                  </a:lnTo>
                  <a:lnTo>
                    <a:pt x="831348" y="54745"/>
                  </a:lnTo>
                  <a:lnTo>
                    <a:pt x="842895" y="51696"/>
                  </a:lnTo>
                  <a:lnTo>
                    <a:pt x="854441" y="48647"/>
                  </a:lnTo>
                  <a:lnTo>
                    <a:pt x="865988" y="45598"/>
                  </a:lnTo>
                  <a:lnTo>
                    <a:pt x="877534" y="42549"/>
                  </a:lnTo>
                  <a:lnTo>
                    <a:pt x="889081" y="39501"/>
                  </a:lnTo>
                  <a:lnTo>
                    <a:pt x="900627" y="36452"/>
                  </a:lnTo>
                  <a:lnTo>
                    <a:pt x="912174" y="33403"/>
                  </a:lnTo>
                  <a:lnTo>
                    <a:pt x="923720" y="30354"/>
                  </a:lnTo>
                  <a:lnTo>
                    <a:pt x="935267" y="27306"/>
                  </a:lnTo>
                  <a:lnTo>
                    <a:pt x="946813" y="24257"/>
                  </a:lnTo>
                  <a:lnTo>
                    <a:pt x="958360" y="21208"/>
                  </a:lnTo>
                  <a:lnTo>
                    <a:pt x="969906" y="18159"/>
                  </a:lnTo>
                  <a:lnTo>
                    <a:pt x="981453" y="15111"/>
                  </a:lnTo>
                  <a:lnTo>
                    <a:pt x="992999" y="12062"/>
                  </a:lnTo>
                  <a:lnTo>
                    <a:pt x="1004546" y="9013"/>
                  </a:lnTo>
                  <a:lnTo>
                    <a:pt x="1016092" y="5964"/>
                  </a:lnTo>
                  <a:lnTo>
                    <a:pt x="1027639" y="2916"/>
                  </a:lnTo>
                  <a:lnTo>
                    <a:pt x="1038683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5510089" y="4138164"/>
              <a:ext cx="138956" cy="139228"/>
            </a:xfrm>
            <a:custGeom>
              <a:avLst/>
              <a:pathLst>
                <a:path w="138956" h="139228">
                  <a:moveTo>
                    <a:pt x="36762" y="139228"/>
                  </a:moveTo>
                  <a:lnTo>
                    <a:pt x="138956" y="3777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4610362" y="4030305"/>
              <a:ext cx="282552" cy="419892"/>
            </a:xfrm>
            <a:custGeom>
              <a:avLst/>
              <a:pathLst>
                <a:path w="282552" h="419892">
                  <a:moveTo>
                    <a:pt x="0" y="419892"/>
                  </a:moveTo>
                  <a:lnTo>
                    <a:pt x="3463" y="414746"/>
                  </a:lnTo>
                  <a:lnTo>
                    <a:pt x="6926" y="409599"/>
                  </a:lnTo>
                  <a:lnTo>
                    <a:pt x="10389" y="404453"/>
                  </a:lnTo>
                  <a:lnTo>
                    <a:pt x="13852" y="399306"/>
                  </a:lnTo>
                  <a:lnTo>
                    <a:pt x="17315" y="394160"/>
                  </a:lnTo>
                  <a:lnTo>
                    <a:pt x="20778" y="389013"/>
                  </a:lnTo>
                  <a:lnTo>
                    <a:pt x="24241" y="383867"/>
                  </a:lnTo>
                  <a:lnTo>
                    <a:pt x="27704" y="378721"/>
                  </a:lnTo>
                  <a:lnTo>
                    <a:pt x="31167" y="373574"/>
                  </a:lnTo>
                  <a:lnTo>
                    <a:pt x="34631" y="368428"/>
                  </a:lnTo>
                  <a:lnTo>
                    <a:pt x="38094" y="363281"/>
                  </a:lnTo>
                  <a:lnTo>
                    <a:pt x="41557" y="358135"/>
                  </a:lnTo>
                  <a:lnTo>
                    <a:pt x="45020" y="352989"/>
                  </a:lnTo>
                  <a:lnTo>
                    <a:pt x="48483" y="347842"/>
                  </a:lnTo>
                  <a:lnTo>
                    <a:pt x="51946" y="342696"/>
                  </a:lnTo>
                  <a:lnTo>
                    <a:pt x="55409" y="337549"/>
                  </a:lnTo>
                  <a:lnTo>
                    <a:pt x="58872" y="332403"/>
                  </a:lnTo>
                  <a:lnTo>
                    <a:pt x="62335" y="327257"/>
                  </a:lnTo>
                  <a:lnTo>
                    <a:pt x="65799" y="322110"/>
                  </a:lnTo>
                  <a:lnTo>
                    <a:pt x="69262" y="316964"/>
                  </a:lnTo>
                  <a:lnTo>
                    <a:pt x="72725" y="311817"/>
                  </a:lnTo>
                  <a:lnTo>
                    <a:pt x="76188" y="306671"/>
                  </a:lnTo>
                  <a:lnTo>
                    <a:pt x="79651" y="301525"/>
                  </a:lnTo>
                  <a:lnTo>
                    <a:pt x="83114" y="296378"/>
                  </a:lnTo>
                  <a:lnTo>
                    <a:pt x="86577" y="291232"/>
                  </a:lnTo>
                  <a:lnTo>
                    <a:pt x="90040" y="286085"/>
                  </a:lnTo>
                  <a:lnTo>
                    <a:pt x="93503" y="280939"/>
                  </a:lnTo>
                  <a:lnTo>
                    <a:pt x="96967" y="275792"/>
                  </a:lnTo>
                  <a:lnTo>
                    <a:pt x="100430" y="270646"/>
                  </a:lnTo>
                  <a:lnTo>
                    <a:pt x="103893" y="265500"/>
                  </a:lnTo>
                  <a:lnTo>
                    <a:pt x="107356" y="260353"/>
                  </a:lnTo>
                  <a:lnTo>
                    <a:pt x="110819" y="255207"/>
                  </a:lnTo>
                  <a:lnTo>
                    <a:pt x="114282" y="250060"/>
                  </a:lnTo>
                  <a:lnTo>
                    <a:pt x="117745" y="244914"/>
                  </a:lnTo>
                  <a:lnTo>
                    <a:pt x="121208" y="239768"/>
                  </a:lnTo>
                  <a:lnTo>
                    <a:pt x="124671" y="234621"/>
                  </a:lnTo>
                  <a:lnTo>
                    <a:pt x="128134" y="229475"/>
                  </a:lnTo>
                  <a:lnTo>
                    <a:pt x="131598" y="224328"/>
                  </a:lnTo>
                  <a:lnTo>
                    <a:pt x="135061" y="219182"/>
                  </a:lnTo>
                  <a:lnTo>
                    <a:pt x="138524" y="214036"/>
                  </a:lnTo>
                  <a:lnTo>
                    <a:pt x="141987" y="208889"/>
                  </a:lnTo>
                  <a:lnTo>
                    <a:pt x="145450" y="203743"/>
                  </a:lnTo>
                  <a:lnTo>
                    <a:pt x="148913" y="198596"/>
                  </a:lnTo>
                  <a:lnTo>
                    <a:pt x="152376" y="193450"/>
                  </a:lnTo>
                  <a:lnTo>
                    <a:pt x="155839" y="188303"/>
                  </a:lnTo>
                  <a:lnTo>
                    <a:pt x="159302" y="183157"/>
                  </a:lnTo>
                  <a:lnTo>
                    <a:pt x="162766" y="178011"/>
                  </a:lnTo>
                  <a:lnTo>
                    <a:pt x="166229" y="172864"/>
                  </a:lnTo>
                  <a:lnTo>
                    <a:pt x="169692" y="167718"/>
                  </a:lnTo>
                  <a:lnTo>
                    <a:pt x="173155" y="162571"/>
                  </a:lnTo>
                  <a:lnTo>
                    <a:pt x="176618" y="157425"/>
                  </a:lnTo>
                  <a:lnTo>
                    <a:pt x="180081" y="152279"/>
                  </a:lnTo>
                  <a:lnTo>
                    <a:pt x="183544" y="147132"/>
                  </a:lnTo>
                  <a:lnTo>
                    <a:pt x="187007" y="141986"/>
                  </a:lnTo>
                  <a:lnTo>
                    <a:pt x="190470" y="136839"/>
                  </a:lnTo>
                  <a:lnTo>
                    <a:pt x="193934" y="131693"/>
                  </a:lnTo>
                  <a:lnTo>
                    <a:pt x="197397" y="126547"/>
                  </a:lnTo>
                  <a:lnTo>
                    <a:pt x="200860" y="121400"/>
                  </a:lnTo>
                  <a:lnTo>
                    <a:pt x="204323" y="116254"/>
                  </a:lnTo>
                  <a:lnTo>
                    <a:pt x="207786" y="111107"/>
                  </a:lnTo>
                  <a:lnTo>
                    <a:pt x="211249" y="105961"/>
                  </a:lnTo>
                  <a:lnTo>
                    <a:pt x="214712" y="100815"/>
                  </a:lnTo>
                  <a:lnTo>
                    <a:pt x="218175" y="95668"/>
                  </a:lnTo>
                  <a:lnTo>
                    <a:pt x="221638" y="90522"/>
                  </a:lnTo>
                  <a:lnTo>
                    <a:pt x="225102" y="85375"/>
                  </a:lnTo>
                  <a:lnTo>
                    <a:pt x="228565" y="80229"/>
                  </a:lnTo>
                  <a:lnTo>
                    <a:pt x="232028" y="75082"/>
                  </a:lnTo>
                  <a:lnTo>
                    <a:pt x="235491" y="69936"/>
                  </a:lnTo>
                  <a:lnTo>
                    <a:pt x="238954" y="64790"/>
                  </a:lnTo>
                  <a:lnTo>
                    <a:pt x="242417" y="59643"/>
                  </a:lnTo>
                  <a:lnTo>
                    <a:pt x="245880" y="54497"/>
                  </a:lnTo>
                  <a:lnTo>
                    <a:pt x="249343" y="49350"/>
                  </a:lnTo>
                  <a:lnTo>
                    <a:pt x="252806" y="44204"/>
                  </a:lnTo>
                  <a:lnTo>
                    <a:pt x="256269" y="39058"/>
                  </a:lnTo>
                  <a:lnTo>
                    <a:pt x="259733" y="33911"/>
                  </a:lnTo>
                  <a:lnTo>
                    <a:pt x="263196" y="28765"/>
                  </a:lnTo>
                  <a:lnTo>
                    <a:pt x="266659" y="23618"/>
                  </a:lnTo>
                  <a:lnTo>
                    <a:pt x="270122" y="18472"/>
                  </a:lnTo>
                  <a:lnTo>
                    <a:pt x="273585" y="13326"/>
                  </a:lnTo>
                  <a:lnTo>
                    <a:pt x="277048" y="8179"/>
                  </a:lnTo>
                  <a:lnTo>
                    <a:pt x="280511" y="3033"/>
                  </a:lnTo>
                  <a:lnTo>
                    <a:pt x="2825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4763558" y="4030305"/>
              <a:ext cx="129357" cy="143660"/>
            </a:xfrm>
            <a:custGeom>
              <a:avLst/>
              <a:pathLst>
                <a:path w="129357" h="143660">
                  <a:moveTo>
                    <a:pt x="119469" y="143660"/>
                  </a:moveTo>
                  <a:lnTo>
                    <a:pt x="129357" y="0"/>
                  </a:lnTo>
                  <a:lnTo>
                    <a:pt x="0" y="632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4610362" y="4450197"/>
              <a:ext cx="430543" cy="772786"/>
            </a:xfrm>
            <a:custGeom>
              <a:avLst/>
              <a:pathLst>
                <a:path w="430543" h="772786">
                  <a:moveTo>
                    <a:pt x="0" y="0"/>
                  </a:moveTo>
                  <a:lnTo>
                    <a:pt x="4879" y="8758"/>
                  </a:lnTo>
                  <a:lnTo>
                    <a:pt x="9759" y="17517"/>
                  </a:lnTo>
                  <a:lnTo>
                    <a:pt x="14639" y="26276"/>
                  </a:lnTo>
                  <a:lnTo>
                    <a:pt x="19519" y="35035"/>
                  </a:lnTo>
                  <a:lnTo>
                    <a:pt x="24399" y="43794"/>
                  </a:lnTo>
                  <a:lnTo>
                    <a:pt x="29279" y="52553"/>
                  </a:lnTo>
                  <a:lnTo>
                    <a:pt x="34159" y="61312"/>
                  </a:lnTo>
                  <a:lnTo>
                    <a:pt x="39038" y="70071"/>
                  </a:lnTo>
                  <a:lnTo>
                    <a:pt x="43918" y="78830"/>
                  </a:lnTo>
                  <a:lnTo>
                    <a:pt x="48798" y="87589"/>
                  </a:lnTo>
                  <a:lnTo>
                    <a:pt x="53678" y="96348"/>
                  </a:lnTo>
                  <a:lnTo>
                    <a:pt x="58558" y="105107"/>
                  </a:lnTo>
                  <a:lnTo>
                    <a:pt x="63438" y="113865"/>
                  </a:lnTo>
                  <a:lnTo>
                    <a:pt x="68318" y="122624"/>
                  </a:lnTo>
                  <a:lnTo>
                    <a:pt x="73197" y="131383"/>
                  </a:lnTo>
                  <a:lnTo>
                    <a:pt x="78077" y="140142"/>
                  </a:lnTo>
                  <a:lnTo>
                    <a:pt x="82957" y="148901"/>
                  </a:lnTo>
                  <a:lnTo>
                    <a:pt x="87837" y="157660"/>
                  </a:lnTo>
                  <a:lnTo>
                    <a:pt x="92717" y="166419"/>
                  </a:lnTo>
                  <a:lnTo>
                    <a:pt x="97597" y="175178"/>
                  </a:lnTo>
                  <a:lnTo>
                    <a:pt x="102477" y="183937"/>
                  </a:lnTo>
                  <a:lnTo>
                    <a:pt x="107356" y="192696"/>
                  </a:lnTo>
                  <a:lnTo>
                    <a:pt x="112236" y="201455"/>
                  </a:lnTo>
                  <a:lnTo>
                    <a:pt x="117116" y="210214"/>
                  </a:lnTo>
                  <a:lnTo>
                    <a:pt x="121996" y="218972"/>
                  </a:lnTo>
                  <a:lnTo>
                    <a:pt x="126876" y="227731"/>
                  </a:lnTo>
                  <a:lnTo>
                    <a:pt x="131756" y="236490"/>
                  </a:lnTo>
                  <a:lnTo>
                    <a:pt x="136636" y="245249"/>
                  </a:lnTo>
                  <a:lnTo>
                    <a:pt x="141516" y="254008"/>
                  </a:lnTo>
                  <a:lnTo>
                    <a:pt x="146395" y="262767"/>
                  </a:lnTo>
                  <a:lnTo>
                    <a:pt x="151275" y="271526"/>
                  </a:lnTo>
                  <a:lnTo>
                    <a:pt x="156155" y="280285"/>
                  </a:lnTo>
                  <a:lnTo>
                    <a:pt x="161035" y="289044"/>
                  </a:lnTo>
                  <a:lnTo>
                    <a:pt x="165915" y="297803"/>
                  </a:lnTo>
                  <a:lnTo>
                    <a:pt x="170795" y="306562"/>
                  </a:lnTo>
                  <a:lnTo>
                    <a:pt x="175675" y="315321"/>
                  </a:lnTo>
                  <a:lnTo>
                    <a:pt x="180554" y="324079"/>
                  </a:lnTo>
                  <a:lnTo>
                    <a:pt x="185434" y="332838"/>
                  </a:lnTo>
                  <a:lnTo>
                    <a:pt x="190314" y="341597"/>
                  </a:lnTo>
                  <a:lnTo>
                    <a:pt x="195194" y="350356"/>
                  </a:lnTo>
                  <a:lnTo>
                    <a:pt x="200074" y="359115"/>
                  </a:lnTo>
                  <a:lnTo>
                    <a:pt x="204954" y="367874"/>
                  </a:lnTo>
                  <a:lnTo>
                    <a:pt x="209834" y="376633"/>
                  </a:lnTo>
                  <a:lnTo>
                    <a:pt x="214713" y="385392"/>
                  </a:lnTo>
                  <a:lnTo>
                    <a:pt x="219593" y="394151"/>
                  </a:lnTo>
                  <a:lnTo>
                    <a:pt x="224473" y="402910"/>
                  </a:lnTo>
                  <a:lnTo>
                    <a:pt x="229353" y="411669"/>
                  </a:lnTo>
                  <a:lnTo>
                    <a:pt x="234233" y="420428"/>
                  </a:lnTo>
                  <a:lnTo>
                    <a:pt x="239113" y="429186"/>
                  </a:lnTo>
                  <a:lnTo>
                    <a:pt x="243993" y="437945"/>
                  </a:lnTo>
                  <a:lnTo>
                    <a:pt x="248873" y="446704"/>
                  </a:lnTo>
                  <a:lnTo>
                    <a:pt x="253752" y="455463"/>
                  </a:lnTo>
                  <a:lnTo>
                    <a:pt x="258632" y="464222"/>
                  </a:lnTo>
                  <a:lnTo>
                    <a:pt x="263512" y="472981"/>
                  </a:lnTo>
                  <a:lnTo>
                    <a:pt x="268392" y="481740"/>
                  </a:lnTo>
                  <a:lnTo>
                    <a:pt x="273272" y="490499"/>
                  </a:lnTo>
                  <a:lnTo>
                    <a:pt x="278152" y="499258"/>
                  </a:lnTo>
                  <a:lnTo>
                    <a:pt x="283032" y="508017"/>
                  </a:lnTo>
                  <a:lnTo>
                    <a:pt x="287911" y="516776"/>
                  </a:lnTo>
                  <a:lnTo>
                    <a:pt x="292791" y="525535"/>
                  </a:lnTo>
                  <a:lnTo>
                    <a:pt x="297671" y="534293"/>
                  </a:lnTo>
                  <a:lnTo>
                    <a:pt x="302551" y="543052"/>
                  </a:lnTo>
                  <a:lnTo>
                    <a:pt x="307431" y="551811"/>
                  </a:lnTo>
                  <a:lnTo>
                    <a:pt x="312311" y="560570"/>
                  </a:lnTo>
                  <a:lnTo>
                    <a:pt x="317191" y="569329"/>
                  </a:lnTo>
                  <a:lnTo>
                    <a:pt x="322070" y="578088"/>
                  </a:lnTo>
                  <a:lnTo>
                    <a:pt x="326950" y="586847"/>
                  </a:lnTo>
                  <a:lnTo>
                    <a:pt x="331830" y="595606"/>
                  </a:lnTo>
                  <a:lnTo>
                    <a:pt x="336710" y="604365"/>
                  </a:lnTo>
                  <a:lnTo>
                    <a:pt x="341590" y="613124"/>
                  </a:lnTo>
                  <a:lnTo>
                    <a:pt x="346470" y="621883"/>
                  </a:lnTo>
                  <a:lnTo>
                    <a:pt x="351350" y="630642"/>
                  </a:lnTo>
                  <a:lnTo>
                    <a:pt x="356230" y="639400"/>
                  </a:lnTo>
                  <a:lnTo>
                    <a:pt x="361109" y="648159"/>
                  </a:lnTo>
                  <a:lnTo>
                    <a:pt x="365989" y="656918"/>
                  </a:lnTo>
                  <a:lnTo>
                    <a:pt x="370869" y="665677"/>
                  </a:lnTo>
                  <a:lnTo>
                    <a:pt x="375749" y="674436"/>
                  </a:lnTo>
                  <a:lnTo>
                    <a:pt x="380629" y="683195"/>
                  </a:lnTo>
                  <a:lnTo>
                    <a:pt x="385509" y="691954"/>
                  </a:lnTo>
                  <a:lnTo>
                    <a:pt x="390389" y="700713"/>
                  </a:lnTo>
                  <a:lnTo>
                    <a:pt x="395268" y="709472"/>
                  </a:lnTo>
                  <a:lnTo>
                    <a:pt x="400148" y="718231"/>
                  </a:lnTo>
                  <a:lnTo>
                    <a:pt x="405028" y="726990"/>
                  </a:lnTo>
                  <a:lnTo>
                    <a:pt x="409908" y="735749"/>
                  </a:lnTo>
                  <a:lnTo>
                    <a:pt x="414788" y="744507"/>
                  </a:lnTo>
                  <a:lnTo>
                    <a:pt x="419668" y="753266"/>
                  </a:lnTo>
                  <a:lnTo>
                    <a:pt x="424548" y="762025"/>
                  </a:lnTo>
                  <a:lnTo>
                    <a:pt x="429427" y="770784"/>
                  </a:lnTo>
                  <a:lnTo>
                    <a:pt x="430543" y="7727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4917314" y="5079001"/>
              <a:ext cx="125794" cy="143983"/>
            </a:xfrm>
            <a:custGeom>
              <a:avLst/>
              <a:pathLst>
                <a:path w="125794" h="143983">
                  <a:moveTo>
                    <a:pt x="0" y="70083"/>
                  </a:moveTo>
                  <a:lnTo>
                    <a:pt x="123591" y="143983"/>
                  </a:lnTo>
                  <a:lnTo>
                    <a:pt x="125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4610362" y="4450197"/>
              <a:ext cx="1935019" cy="811756"/>
            </a:xfrm>
            <a:custGeom>
              <a:avLst/>
              <a:pathLst>
                <a:path w="1935019" h="811756">
                  <a:moveTo>
                    <a:pt x="0" y="0"/>
                  </a:moveTo>
                  <a:lnTo>
                    <a:pt x="20551" y="8621"/>
                  </a:lnTo>
                  <a:lnTo>
                    <a:pt x="41103" y="17243"/>
                  </a:lnTo>
                  <a:lnTo>
                    <a:pt x="61654" y="25864"/>
                  </a:lnTo>
                  <a:lnTo>
                    <a:pt x="82206" y="34486"/>
                  </a:lnTo>
                  <a:lnTo>
                    <a:pt x="102758" y="43107"/>
                  </a:lnTo>
                  <a:lnTo>
                    <a:pt x="123309" y="51729"/>
                  </a:lnTo>
                  <a:lnTo>
                    <a:pt x="143861" y="60351"/>
                  </a:lnTo>
                  <a:lnTo>
                    <a:pt x="164413" y="68972"/>
                  </a:lnTo>
                  <a:lnTo>
                    <a:pt x="184964" y="77594"/>
                  </a:lnTo>
                  <a:lnTo>
                    <a:pt x="205516" y="86215"/>
                  </a:lnTo>
                  <a:lnTo>
                    <a:pt x="226067" y="94837"/>
                  </a:lnTo>
                  <a:lnTo>
                    <a:pt x="246619" y="103458"/>
                  </a:lnTo>
                  <a:lnTo>
                    <a:pt x="267171" y="112080"/>
                  </a:lnTo>
                  <a:lnTo>
                    <a:pt x="287722" y="120702"/>
                  </a:lnTo>
                  <a:lnTo>
                    <a:pt x="308274" y="129323"/>
                  </a:lnTo>
                  <a:lnTo>
                    <a:pt x="328826" y="137945"/>
                  </a:lnTo>
                  <a:lnTo>
                    <a:pt x="349377" y="146566"/>
                  </a:lnTo>
                  <a:lnTo>
                    <a:pt x="369929" y="155188"/>
                  </a:lnTo>
                  <a:lnTo>
                    <a:pt x="390480" y="163809"/>
                  </a:lnTo>
                  <a:lnTo>
                    <a:pt x="411032" y="172431"/>
                  </a:lnTo>
                  <a:lnTo>
                    <a:pt x="431584" y="181053"/>
                  </a:lnTo>
                  <a:lnTo>
                    <a:pt x="452135" y="189674"/>
                  </a:lnTo>
                  <a:lnTo>
                    <a:pt x="472687" y="198296"/>
                  </a:lnTo>
                  <a:lnTo>
                    <a:pt x="493239" y="206917"/>
                  </a:lnTo>
                  <a:lnTo>
                    <a:pt x="513790" y="215539"/>
                  </a:lnTo>
                  <a:lnTo>
                    <a:pt x="534342" y="224160"/>
                  </a:lnTo>
                  <a:lnTo>
                    <a:pt x="554893" y="232782"/>
                  </a:lnTo>
                  <a:lnTo>
                    <a:pt x="575445" y="241404"/>
                  </a:lnTo>
                  <a:lnTo>
                    <a:pt x="595997" y="250025"/>
                  </a:lnTo>
                  <a:lnTo>
                    <a:pt x="616548" y="258647"/>
                  </a:lnTo>
                  <a:lnTo>
                    <a:pt x="637100" y="267268"/>
                  </a:lnTo>
                  <a:lnTo>
                    <a:pt x="657652" y="275890"/>
                  </a:lnTo>
                  <a:lnTo>
                    <a:pt x="678203" y="284511"/>
                  </a:lnTo>
                  <a:lnTo>
                    <a:pt x="698755" y="293133"/>
                  </a:lnTo>
                  <a:lnTo>
                    <a:pt x="719306" y="301755"/>
                  </a:lnTo>
                  <a:lnTo>
                    <a:pt x="739858" y="310376"/>
                  </a:lnTo>
                  <a:lnTo>
                    <a:pt x="760410" y="318998"/>
                  </a:lnTo>
                  <a:lnTo>
                    <a:pt x="780961" y="327619"/>
                  </a:lnTo>
                  <a:lnTo>
                    <a:pt x="801513" y="336241"/>
                  </a:lnTo>
                  <a:lnTo>
                    <a:pt x="822065" y="344862"/>
                  </a:lnTo>
                  <a:lnTo>
                    <a:pt x="842616" y="353484"/>
                  </a:lnTo>
                  <a:lnTo>
                    <a:pt x="863168" y="362106"/>
                  </a:lnTo>
                  <a:lnTo>
                    <a:pt x="883719" y="370727"/>
                  </a:lnTo>
                  <a:lnTo>
                    <a:pt x="904271" y="379349"/>
                  </a:lnTo>
                  <a:lnTo>
                    <a:pt x="924823" y="387970"/>
                  </a:lnTo>
                  <a:lnTo>
                    <a:pt x="945374" y="396592"/>
                  </a:lnTo>
                  <a:lnTo>
                    <a:pt x="965926" y="405213"/>
                  </a:lnTo>
                  <a:lnTo>
                    <a:pt x="986478" y="413835"/>
                  </a:lnTo>
                  <a:lnTo>
                    <a:pt x="1007029" y="422457"/>
                  </a:lnTo>
                  <a:lnTo>
                    <a:pt x="1027581" y="431078"/>
                  </a:lnTo>
                  <a:lnTo>
                    <a:pt x="1048132" y="439700"/>
                  </a:lnTo>
                  <a:lnTo>
                    <a:pt x="1068684" y="448321"/>
                  </a:lnTo>
                  <a:lnTo>
                    <a:pt x="1089236" y="456943"/>
                  </a:lnTo>
                  <a:lnTo>
                    <a:pt x="1109787" y="465564"/>
                  </a:lnTo>
                  <a:lnTo>
                    <a:pt x="1130339" y="474186"/>
                  </a:lnTo>
                  <a:lnTo>
                    <a:pt x="1150891" y="482808"/>
                  </a:lnTo>
                  <a:lnTo>
                    <a:pt x="1171442" y="491429"/>
                  </a:lnTo>
                  <a:lnTo>
                    <a:pt x="1191994" y="500051"/>
                  </a:lnTo>
                  <a:lnTo>
                    <a:pt x="1212545" y="508672"/>
                  </a:lnTo>
                  <a:lnTo>
                    <a:pt x="1233097" y="517294"/>
                  </a:lnTo>
                  <a:lnTo>
                    <a:pt x="1253649" y="525915"/>
                  </a:lnTo>
                  <a:lnTo>
                    <a:pt x="1274200" y="534537"/>
                  </a:lnTo>
                  <a:lnTo>
                    <a:pt x="1294752" y="543159"/>
                  </a:lnTo>
                  <a:lnTo>
                    <a:pt x="1315304" y="551780"/>
                  </a:lnTo>
                  <a:lnTo>
                    <a:pt x="1335855" y="560402"/>
                  </a:lnTo>
                  <a:lnTo>
                    <a:pt x="1356407" y="569023"/>
                  </a:lnTo>
                  <a:lnTo>
                    <a:pt x="1376958" y="577645"/>
                  </a:lnTo>
                  <a:lnTo>
                    <a:pt x="1397510" y="586266"/>
                  </a:lnTo>
                  <a:lnTo>
                    <a:pt x="1418062" y="594888"/>
                  </a:lnTo>
                  <a:lnTo>
                    <a:pt x="1438613" y="603510"/>
                  </a:lnTo>
                  <a:lnTo>
                    <a:pt x="1459165" y="612131"/>
                  </a:lnTo>
                  <a:lnTo>
                    <a:pt x="1479717" y="620753"/>
                  </a:lnTo>
                  <a:lnTo>
                    <a:pt x="1500268" y="629374"/>
                  </a:lnTo>
                  <a:lnTo>
                    <a:pt x="1520820" y="637996"/>
                  </a:lnTo>
                  <a:lnTo>
                    <a:pt x="1541371" y="646617"/>
                  </a:lnTo>
                  <a:lnTo>
                    <a:pt x="1561923" y="655239"/>
                  </a:lnTo>
                  <a:lnTo>
                    <a:pt x="1582475" y="663861"/>
                  </a:lnTo>
                  <a:lnTo>
                    <a:pt x="1603026" y="672482"/>
                  </a:lnTo>
                  <a:lnTo>
                    <a:pt x="1623578" y="681104"/>
                  </a:lnTo>
                  <a:lnTo>
                    <a:pt x="1644130" y="689725"/>
                  </a:lnTo>
                  <a:lnTo>
                    <a:pt x="1664681" y="698347"/>
                  </a:lnTo>
                  <a:lnTo>
                    <a:pt x="1685233" y="706968"/>
                  </a:lnTo>
                  <a:lnTo>
                    <a:pt x="1705784" y="715590"/>
                  </a:lnTo>
                  <a:lnTo>
                    <a:pt x="1726336" y="724212"/>
                  </a:lnTo>
                  <a:lnTo>
                    <a:pt x="1746888" y="732833"/>
                  </a:lnTo>
                  <a:lnTo>
                    <a:pt x="1767439" y="741455"/>
                  </a:lnTo>
                  <a:lnTo>
                    <a:pt x="1787991" y="750076"/>
                  </a:lnTo>
                  <a:lnTo>
                    <a:pt x="1808543" y="758698"/>
                  </a:lnTo>
                  <a:lnTo>
                    <a:pt x="1829094" y="767319"/>
                  </a:lnTo>
                  <a:lnTo>
                    <a:pt x="1849646" y="775941"/>
                  </a:lnTo>
                  <a:lnTo>
                    <a:pt x="1870197" y="784563"/>
                  </a:lnTo>
                  <a:lnTo>
                    <a:pt x="1890749" y="793184"/>
                  </a:lnTo>
                  <a:lnTo>
                    <a:pt x="1911301" y="801806"/>
                  </a:lnTo>
                  <a:lnTo>
                    <a:pt x="1931852" y="810427"/>
                  </a:lnTo>
                  <a:lnTo>
                    <a:pt x="1935019" y="8117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6402530" y="5147316"/>
              <a:ext cx="142851" cy="132788"/>
            </a:xfrm>
            <a:custGeom>
              <a:avLst/>
              <a:pathLst>
                <a:path w="142851" h="132788">
                  <a:moveTo>
                    <a:pt x="0" y="132788"/>
                  </a:moveTo>
                  <a:lnTo>
                    <a:pt x="142851" y="114637"/>
                  </a:lnTo>
                  <a:lnTo>
                    <a:pt x="557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2413351" y="4450197"/>
              <a:ext cx="2197011" cy="399035"/>
            </a:xfrm>
            <a:custGeom>
              <a:avLst/>
              <a:pathLst>
                <a:path w="2197011" h="399035">
                  <a:moveTo>
                    <a:pt x="2197011" y="0"/>
                  </a:moveTo>
                  <a:lnTo>
                    <a:pt x="2173746" y="4225"/>
                  </a:lnTo>
                  <a:lnTo>
                    <a:pt x="2150480" y="8451"/>
                  </a:lnTo>
                  <a:lnTo>
                    <a:pt x="2127215" y="12676"/>
                  </a:lnTo>
                  <a:lnTo>
                    <a:pt x="2103949" y="16902"/>
                  </a:lnTo>
                  <a:lnTo>
                    <a:pt x="2080684" y="21128"/>
                  </a:lnTo>
                  <a:lnTo>
                    <a:pt x="2057419" y="25353"/>
                  </a:lnTo>
                  <a:lnTo>
                    <a:pt x="2034153" y="29579"/>
                  </a:lnTo>
                  <a:lnTo>
                    <a:pt x="2010888" y="33804"/>
                  </a:lnTo>
                  <a:lnTo>
                    <a:pt x="1987623" y="38030"/>
                  </a:lnTo>
                  <a:lnTo>
                    <a:pt x="1964357" y="42256"/>
                  </a:lnTo>
                  <a:lnTo>
                    <a:pt x="1941092" y="46481"/>
                  </a:lnTo>
                  <a:lnTo>
                    <a:pt x="1917826" y="50707"/>
                  </a:lnTo>
                  <a:lnTo>
                    <a:pt x="1894561" y="54932"/>
                  </a:lnTo>
                  <a:lnTo>
                    <a:pt x="1871296" y="59158"/>
                  </a:lnTo>
                  <a:lnTo>
                    <a:pt x="1848030" y="63384"/>
                  </a:lnTo>
                  <a:lnTo>
                    <a:pt x="1824765" y="67609"/>
                  </a:lnTo>
                  <a:lnTo>
                    <a:pt x="1801499" y="71835"/>
                  </a:lnTo>
                  <a:lnTo>
                    <a:pt x="1778234" y="76060"/>
                  </a:lnTo>
                  <a:lnTo>
                    <a:pt x="1754969" y="80286"/>
                  </a:lnTo>
                  <a:lnTo>
                    <a:pt x="1731703" y="84512"/>
                  </a:lnTo>
                  <a:lnTo>
                    <a:pt x="1708438" y="88737"/>
                  </a:lnTo>
                  <a:lnTo>
                    <a:pt x="1685173" y="92963"/>
                  </a:lnTo>
                  <a:lnTo>
                    <a:pt x="1661907" y="97188"/>
                  </a:lnTo>
                  <a:lnTo>
                    <a:pt x="1638642" y="101414"/>
                  </a:lnTo>
                  <a:lnTo>
                    <a:pt x="1615376" y="105640"/>
                  </a:lnTo>
                  <a:lnTo>
                    <a:pt x="1592111" y="109865"/>
                  </a:lnTo>
                  <a:lnTo>
                    <a:pt x="1568846" y="114091"/>
                  </a:lnTo>
                  <a:lnTo>
                    <a:pt x="1545580" y="118317"/>
                  </a:lnTo>
                  <a:lnTo>
                    <a:pt x="1522315" y="122542"/>
                  </a:lnTo>
                  <a:lnTo>
                    <a:pt x="1499049" y="126768"/>
                  </a:lnTo>
                  <a:lnTo>
                    <a:pt x="1475784" y="130993"/>
                  </a:lnTo>
                  <a:lnTo>
                    <a:pt x="1452519" y="135219"/>
                  </a:lnTo>
                  <a:lnTo>
                    <a:pt x="1429253" y="139445"/>
                  </a:lnTo>
                  <a:lnTo>
                    <a:pt x="1405988" y="143670"/>
                  </a:lnTo>
                  <a:lnTo>
                    <a:pt x="1382723" y="147896"/>
                  </a:lnTo>
                  <a:lnTo>
                    <a:pt x="1359457" y="152121"/>
                  </a:lnTo>
                  <a:lnTo>
                    <a:pt x="1336192" y="156347"/>
                  </a:lnTo>
                  <a:lnTo>
                    <a:pt x="1312926" y="160573"/>
                  </a:lnTo>
                  <a:lnTo>
                    <a:pt x="1289661" y="164798"/>
                  </a:lnTo>
                  <a:lnTo>
                    <a:pt x="1266396" y="169024"/>
                  </a:lnTo>
                  <a:lnTo>
                    <a:pt x="1243130" y="173249"/>
                  </a:lnTo>
                  <a:lnTo>
                    <a:pt x="1219865" y="177475"/>
                  </a:lnTo>
                  <a:lnTo>
                    <a:pt x="1196599" y="181701"/>
                  </a:lnTo>
                  <a:lnTo>
                    <a:pt x="1173334" y="185926"/>
                  </a:lnTo>
                  <a:lnTo>
                    <a:pt x="1150069" y="190152"/>
                  </a:lnTo>
                  <a:lnTo>
                    <a:pt x="1126803" y="194377"/>
                  </a:lnTo>
                  <a:lnTo>
                    <a:pt x="1103538" y="198603"/>
                  </a:lnTo>
                  <a:lnTo>
                    <a:pt x="1080273" y="202829"/>
                  </a:lnTo>
                  <a:lnTo>
                    <a:pt x="1057007" y="207054"/>
                  </a:lnTo>
                  <a:lnTo>
                    <a:pt x="1033742" y="211280"/>
                  </a:lnTo>
                  <a:lnTo>
                    <a:pt x="1010476" y="215506"/>
                  </a:lnTo>
                  <a:lnTo>
                    <a:pt x="987211" y="219731"/>
                  </a:lnTo>
                  <a:lnTo>
                    <a:pt x="963946" y="223957"/>
                  </a:lnTo>
                  <a:lnTo>
                    <a:pt x="940680" y="228182"/>
                  </a:lnTo>
                  <a:lnTo>
                    <a:pt x="917415" y="232408"/>
                  </a:lnTo>
                  <a:lnTo>
                    <a:pt x="894149" y="236634"/>
                  </a:lnTo>
                  <a:lnTo>
                    <a:pt x="870884" y="240859"/>
                  </a:lnTo>
                  <a:lnTo>
                    <a:pt x="847619" y="245085"/>
                  </a:lnTo>
                  <a:lnTo>
                    <a:pt x="824353" y="249310"/>
                  </a:lnTo>
                  <a:lnTo>
                    <a:pt x="801088" y="253536"/>
                  </a:lnTo>
                  <a:lnTo>
                    <a:pt x="777823" y="257762"/>
                  </a:lnTo>
                  <a:lnTo>
                    <a:pt x="754557" y="261987"/>
                  </a:lnTo>
                  <a:lnTo>
                    <a:pt x="731292" y="266213"/>
                  </a:lnTo>
                  <a:lnTo>
                    <a:pt x="708026" y="270438"/>
                  </a:lnTo>
                  <a:lnTo>
                    <a:pt x="684761" y="274664"/>
                  </a:lnTo>
                  <a:lnTo>
                    <a:pt x="661496" y="278890"/>
                  </a:lnTo>
                  <a:lnTo>
                    <a:pt x="638230" y="283115"/>
                  </a:lnTo>
                  <a:lnTo>
                    <a:pt x="614965" y="287341"/>
                  </a:lnTo>
                  <a:lnTo>
                    <a:pt x="591699" y="291566"/>
                  </a:lnTo>
                  <a:lnTo>
                    <a:pt x="568434" y="295792"/>
                  </a:lnTo>
                  <a:lnTo>
                    <a:pt x="545169" y="300018"/>
                  </a:lnTo>
                  <a:lnTo>
                    <a:pt x="521903" y="304243"/>
                  </a:lnTo>
                  <a:lnTo>
                    <a:pt x="498638" y="308469"/>
                  </a:lnTo>
                  <a:lnTo>
                    <a:pt x="475373" y="312694"/>
                  </a:lnTo>
                  <a:lnTo>
                    <a:pt x="452107" y="316920"/>
                  </a:lnTo>
                  <a:lnTo>
                    <a:pt x="428842" y="321146"/>
                  </a:lnTo>
                  <a:lnTo>
                    <a:pt x="405576" y="325371"/>
                  </a:lnTo>
                  <a:lnTo>
                    <a:pt x="382311" y="329597"/>
                  </a:lnTo>
                  <a:lnTo>
                    <a:pt x="359046" y="333823"/>
                  </a:lnTo>
                  <a:lnTo>
                    <a:pt x="335780" y="338048"/>
                  </a:lnTo>
                  <a:lnTo>
                    <a:pt x="312515" y="342274"/>
                  </a:lnTo>
                  <a:lnTo>
                    <a:pt x="289249" y="346499"/>
                  </a:lnTo>
                  <a:lnTo>
                    <a:pt x="265984" y="350725"/>
                  </a:lnTo>
                  <a:lnTo>
                    <a:pt x="242719" y="354951"/>
                  </a:lnTo>
                  <a:lnTo>
                    <a:pt x="219453" y="359176"/>
                  </a:lnTo>
                  <a:lnTo>
                    <a:pt x="196188" y="363402"/>
                  </a:lnTo>
                  <a:lnTo>
                    <a:pt x="172923" y="367627"/>
                  </a:lnTo>
                  <a:lnTo>
                    <a:pt x="149657" y="371853"/>
                  </a:lnTo>
                  <a:lnTo>
                    <a:pt x="126392" y="376079"/>
                  </a:lnTo>
                  <a:lnTo>
                    <a:pt x="103126" y="380304"/>
                  </a:lnTo>
                  <a:lnTo>
                    <a:pt x="79861" y="384530"/>
                  </a:lnTo>
                  <a:lnTo>
                    <a:pt x="56596" y="388755"/>
                  </a:lnTo>
                  <a:lnTo>
                    <a:pt x="33330" y="392981"/>
                  </a:lnTo>
                  <a:lnTo>
                    <a:pt x="10065" y="397207"/>
                  </a:lnTo>
                  <a:lnTo>
                    <a:pt x="0" y="3990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2413351" y="4756106"/>
              <a:ext cx="135566" cy="141682"/>
            </a:xfrm>
            <a:custGeom>
              <a:avLst/>
              <a:pathLst>
                <a:path w="135566" h="141682">
                  <a:moveTo>
                    <a:pt x="109833" y="0"/>
                  </a:moveTo>
                  <a:lnTo>
                    <a:pt x="0" y="93126"/>
                  </a:lnTo>
                  <a:lnTo>
                    <a:pt x="135566" y="1416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4167541" y="5337474"/>
              <a:ext cx="251074" cy="197860"/>
            </a:xfrm>
            <a:custGeom>
              <a:avLst/>
              <a:pathLst>
                <a:path w="251074" h="197860">
                  <a:moveTo>
                    <a:pt x="251074" y="0"/>
                  </a:moveTo>
                  <a:lnTo>
                    <a:pt x="247681" y="2673"/>
                  </a:lnTo>
                  <a:lnTo>
                    <a:pt x="244288" y="5347"/>
                  </a:lnTo>
                  <a:lnTo>
                    <a:pt x="240895" y="8021"/>
                  </a:lnTo>
                  <a:lnTo>
                    <a:pt x="237502" y="10695"/>
                  </a:lnTo>
                  <a:lnTo>
                    <a:pt x="234109" y="13369"/>
                  </a:lnTo>
                  <a:lnTo>
                    <a:pt x="230716" y="16042"/>
                  </a:lnTo>
                  <a:lnTo>
                    <a:pt x="227323" y="18716"/>
                  </a:lnTo>
                  <a:lnTo>
                    <a:pt x="223930" y="21390"/>
                  </a:lnTo>
                  <a:lnTo>
                    <a:pt x="220537" y="24064"/>
                  </a:lnTo>
                  <a:lnTo>
                    <a:pt x="217145" y="26738"/>
                  </a:lnTo>
                  <a:lnTo>
                    <a:pt x="213752" y="29412"/>
                  </a:lnTo>
                  <a:lnTo>
                    <a:pt x="210359" y="32085"/>
                  </a:lnTo>
                  <a:lnTo>
                    <a:pt x="206966" y="34759"/>
                  </a:lnTo>
                  <a:lnTo>
                    <a:pt x="203573" y="37433"/>
                  </a:lnTo>
                  <a:lnTo>
                    <a:pt x="200180" y="40107"/>
                  </a:lnTo>
                  <a:lnTo>
                    <a:pt x="196787" y="42781"/>
                  </a:lnTo>
                  <a:lnTo>
                    <a:pt x="193394" y="45454"/>
                  </a:lnTo>
                  <a:lnTo>
                    <a:pt x="190001" y="48128"/>
                  </a:lnTo>
                  <a:lnTo>
                    <a:pt x="186608" y="50802"/>
                  </a:lnTo>
                  <a:lnTo>
                    <a:pt x="183215" y="53476"/>
                  </a:lnTo>
                  <a:lnTo>
                    <a:pt x="179822" y="56150"/>
                  </a:lnTo>
                  <a:lnTo>
                    <a:pt x="176429" y="58824"/>
                  </a:lnTo>
                  <a:lnTo>
                    <a:pt x="173036" y="61497"/>
                  </a:lnTo>
                  <a:lnTo>
                    <a:pt x="169644" y="64171"/>
                  </a:lnTo>
                  <a:lnTo>
                    <a:pt x="166251" y="66845"/>
                  </a:lnTo>
                  <a:lnTo>
                    <a:pt x="162858" y="69519"/>
                  </a:lnTo>
                  <a:lnTo>
                    <a:pt x="159465" y="72193"/>
                  </a:lnTo>
                  <a:lnTo>
                    <a:pt x="156072" y="74867"/>
                  </a:lnTo>
                  <a:lnTo>
                    <a:pt x="152679" y="77540"/>
                  </a:lnTo>
                  <a:lnTo>
                    <a:pt x="149286" y="80214"/>
                  </a:lnTo>
                  <a:lnTo>
                    <a:pt x="145893" y="82888"/>
                  </a:lnTo>
                  <a:lnTo>
                    <a:pt x="142500" y="85562"/>
                  </a:lnTo>
                  <a:lnTo>
                    <a:pt x="139107" y="88236"/>
                  </a:lnTo>
                  <a:lnTo>
                    <a:pt x="135714" y="90909"/>
                  </a:lnTo>
                  <a:lnTo>
                    <a:pt x="132321" y="93583"/>
                  </a:lnTo>
                  <a:lnTo>
                    <a:pt x="128928" y="96257"/>
                  </a:lnTo>
                  <a:lnTo>
                    <a:pt x="125535" y="98931"/>
                  </a:lnTo>
                  <a:lnTo>
                    <a:pt x="122143" y="101605"/>
                  </a:lnTo>
                  <a:lnTo>
                    <a:pt x="118750" y="104279"/>
                  </a:lnTo>
                  <a:lnTo>
                    <a:pt x="115357" y="106952"/>
                  </a:lnTo>
                  <a:lnTo>
                    <a:pt x="111964" y="109626"/>
                  </a:lnTo>
                  <a:lnTo>
                    <a:pt x="108571" y="112300"/>
                  </a:lnTo>
                  <a:lnTo>
                    <a:pt x="105178" y="114974"/>
                  </a:lnTo>
                  <a:lnTo>
                    <a:pt x="101785" y="117648"/>
                  </a:lnTo>
                  <a:lnTo>
                    <a:pt x="98392" y="120322"/>
                  </a:lnTo>
                  <a:lnTo>
                    <a:pt x="94999" y="122995"/>
                  </a:lnTo>
                  <a:lnTo>
                    <a:pt x="91606" y="125669"/>
                  </a:lnTo>
                  <a:lnTo>
                    <a:pt x="88213" y="128343"/>
                  </a:lnTo>
                  <a:lnTo>
                    <a:pt x="84820" y="131017"/>
                  </a:lnTo>
                  <a:lnTo>
                    <a:pt x="81427" y="133691"/>
                  </a:lnTo>
                  <a:lnTo>
                    <a:pt x="78034" y="136364"/>
                  </a:lnTo>
                  <a:lnTo>
                    <a:pt x="74641" y="139038"/>
                  </a:lnTo>
                  <a:lnTo>
                    <a:pt x="71249" y="141712"/>
                  </a:lnTo>
                  <a:lnTo>
                    <a:pt x="67856" y="144386"/>
                  </a:lnTo>
                  <a:lnTo>
                    <a:pt x="64463" y="147060"/>
                  </a:lnTo>
                  <a:lnTo>
                    <a:pt x="61070" y="149734"/>
                  </a:lnTo>
                  <a:lnTo>
                    <a:pt x="57677" y="152407"/>
                  </a:lnTo>
                  <a:lnTo>
                    <a:pt x="54284" y="155081"/>
                  </a:lnTo>
                  <a:lnTo>
                    <a:pt x="50891" y="157755"/>
                  </a:lnTo>
                  <a:lnTo>
                    <a:pt x="47498" y="160429"/>
                  </a:lnTo>
                  <a:lnTo>
                    <a:pt x="44105" y="163103"/>
                  </a:lnTo>
                  <a:lnTo>
                    <a:pt x="40712" y="165777"/>
                  </a:lnTo>
                  <a:lnTo>
                    <a:pt x="37319" y="168450"/>
                  </a:lnTo>
                  <a:lnTo>
                    <a:pt x="33926" y="171124"/>
                  </a:lnTo>
                  <a:lnTo>
                    <a:pt x="30533" y="173798"/>
                  </a:lnTo>
                  <a:lnTo>
                    <a:pt x="27140" y="176472"/>
                  </a:lnTo>
                  <a:lnTo>
                    <a:pt x="23748" y="179146"/>
                  </a:lnTo>
                  <a:lnTo>
                    <a:pt x="20355" y="181819"/>
                  </a:lnTo>
                  <a:lnTo>
                    <a:pt x="16962" y="184493"/>
                  </a:lnTo>
                  <a:lnTo>
                    <a:pt x="13569" y="187167"/>
                  </a:lnTo>
                  <a:lnTo>
                    <a:pt x="10176" y="189841"/>
                  </a:lnTo>
                  <a:lnTo>
                    <a:pt x="6783" y="192515"/>
                  </a:lnTo>
                  <a:lnTo>
                    <a:pt x="3390" y="195189"/>
                  </a:lnTo>
                  <a:lnTo>
                    <a:pt x="0" y="1978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4167541" y="5401595"/>
              <a:ext cx="142513" cy="133739"/>
            </a:xfrm>
            <a:custGeom>
              <a:avLst/>
              <a:pathLst>
                <a:path w="142513" h="133739">
                  <a:moveTo>
                    <a:pt x="53383" y="0"/>
                  </a:moveTo>
                  <a:lnTo>
                    <a:pt x="0" y="133739"/>
                  </a:lnTo>
                  <a:lnTo>
                    <a:pt x="142513" y="1131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4610362" y="3523316"/>
              <a:ext cx="2011749" cy="926881"/>
            </a:xfrm>
            <a:custGeom>
              <a:avLst/>
              <a:pathLst>
                <a:path w="2011749" h="926881">
                  <a:moveTo>
                    <a:pt x="0" y="926881"/>
                  </a:moveTo>
                  <a:lnTo>
                    <a:pt x="21311" y="917062"/>
                  </a:lnTo>
                  <a:lnTo>
                    <a:pt x="42623" y="907243"/>
                  </a:lnTo>
                  <a:lnTo>
                    <a:pt x="63934" y="897424"/>
                  </a:lnTo>
                  <a:lnTo>
                    <a:pt x="85246" y="887605"/>
                  </a:lnTo>
                  <a:lnTo>
                    <a:pt x="106557" y="877786"/>
                  </a:lnTo>
                  <a:lnTo>
                    <a:pt x="127869" y="867967"/>
                  </a:lnTo>
                  <a:lnTo>
                    <a:pt x="149180" y="858148"/>
                  </a:lnTo>
                  <a:lnTo>
                    <a:pt x="170492" y="848329"/>
                  </a:lnTo>
                  <a:lnTo>
                    <a:pt x="191803" y="838510"/>
                  </a:lnTo>
                  <a:lnTo>
                    <a:pt x="213115" y="828692"/>
                  </a:lnTo>
                  <a:lnTo>
                    <a:pt x="234426" y="818873"/>
                  </a:lnTo>
                  <a:lnTo>
                    <a:pt x="255738" y="809054"/>
                  </a:lnTo>
                  <a:lnTo>
                    <a:pt x="277049" y="799235"/>
                  </a:lnTo>
                  <a:lnTo>
                    <a:pt x="298361" y="789416"/>
                  </a:lnTo>
                  <a:lnTo>
                    <a:pt x="319672" y="779597"/>
                  </a:lnTo>
                  <a:lnTo>
                    <a:pt x="340984" y="769778"/>
                  </a:lnTo>
                  <a:lnTo>
                    <a:pt x="362295" y="759959"/>
                  </a:lnTo>
                  <a:lnTo>
                    <a:pt x="383607" y="750140"/>
                  </a:lnTo>
                  <a:lnTo>
                    <a:pt x="404918" y="740321"/>
                  </a:lnTo>
                  <a:lnTo>
                    <a:pt x="426230" y="730502"/>
                  </a:lnTo>
                  <a:lnTo>
                    <a:pt x="447541" y="720683"/>
                  </a:lnTo>
                  <a:lnTo>
                    <a:pt x="468853" y="710864"/>
                  </a:lnTo>
                  <a:lnTo>
                    <a:pt x="490164" y="701045"/>
                  </a:lnTo>
                  <a:lnTo>
                    <a:pt x="511476" y="691226"/>
                  </a:lnTo>
                  <a:lnTo>
                    <a:pt x="532787" y="681408"/>
                  </a:lnTo>
                  <a:lnTo>
                    <a:pt x="554099" y="671589"/>
                  </a:lnTo>
                  <a:lnTo>
                    <a:pt x="575410" y="661770"/>
                  </a:lnTo>
                  <a:lnTo>
                    <a:pt x="596722" y="651951"/>
                  </a:lnTo>
                  <a:lnTo>
                    <a:pt x="618033" y="642132"/>
                  </a:lnTo>
                  <a:lnTo>
                    <a:pt x="639345" y="632313"/>
                  </a:lnTo>
                  <a:lnTo>
                    <a:pt x="660656" y="622494"/>
                  </a:lnTo>
                  <a:lnTo>
                    <a:pt x="681968" y="612675"/>
                  </a:lnTo>
                  <a:lnTo>
                    <a:pt x="703279" y="602856"/>
                  </a:lnTo>
                  <a:lnTo>
                    <a:pt x="724591" y="593037"/>
                  </a:lnTo>
                  <a:lnTo>
                    <a:pt x="745902" y="583218"/>
                  </a:lnTo>
                  <a:lnTo>
                    <a:pt x="767214" y="573399"/>
                  </a:lnTo>
                  <a:lnTo>
                    <a:pt x="788525" y="563580"/>
                  </a:lnTo>
                  <a:lnTo>
                    <a:pt x="809837" y="553761"/>
                  </a:lnTo>
                  <a:lnTo>
                    <a:pt x="831148" y="543942"/>
                  </a:lnTo>
                  <a:lnTo>
                    <a:pt x="852460" y="534123"/>
                  </a:lnTo>
                  <a:lnTo>
                    <a:pt x="873771" y="524305"/>
                  </a:lnTo>
                  <a:lnTo>
                    <a:pt x="895083" y="514486"/>
                  </a:lnTo>
                  <a:lnTo>
                    <a:pt x="916394" y="504667"/>
                  </a:lnTo>
                  <a:lnTo>
                    <a:pt x="937706" y="494848"/>
                  </a:lnTo>
                  <a:lnTo>
                    <a:pt x="959017" y="485029"/>
                  </a:lnTo>
                  <a:lnTo>
                    <a:pt x="980329" y="475210"/>
                  </a:lnTo>
                  <a:lnTo>
                    <a:pt x="1001640" y="465391"/>
                  </a:lnTo>
                  <a:lnTo>
                    <a:pt x="1022952" y="455572"/>
                  </a:lnTo>
                  <a:lnTo>
                    <a:pt x="1044263" y="445753"/>
                  </a:lnTo>
                  <a:lnTo>
                    <a:pt x="1065575" y="435934"/>
                  </a:lnTo>
                  <a:lnTo>
                    <a:pt x="1086886" y="426115"/>
                  </a:lnTo>
                  <a:lnTo>
                    <a:pt x="1108198" y="416296"/>
                  </a:lnTo>
                  <a:lnTo>
                    <a:pt x="1129509" y="406477"/>
                  </a:lnTo>
                  <a:lnTo>
                    <a:pt x="1150821" y="396658"/>
                  </a:lnTo>
                  <a:lnTo>
                    <a:pt x="1172132" y="386839"/>
                  </a:lnTo>
                  <a:lnTo>
                    <a:pt x="1193444" y="377021"/>
                  </a:lnTo>
                  <a:lnTo>
                    <a:pt x="1214755" y="367202"/>
                  </a:lnTo>
                  <a:lnTo>
                    <a:pt x="1236067" y="357383"/>
                  </a:lnTo>
                  <a:lnTo>
                    <a:pt x="1257378" y="347564"/>
                  </a:lnTo>
                  <a:lnTo>
                    <a:pt x="1278690" y="337745"/>
                  </a:lnTo>
                  <a:lnTo>
                    <a:pt x="1300001" y="327926"/>
                  </a:lnTo>
                  <a:lnTo>
                    <a:pt x="1321313" y="318107"/>
                  </a:lnTo>
                  <a:lnTo>
                    <a:pt x="1342624" y="308288"/>
                  </a:lnTo>
                  <a:lnTo>
                    <a:pt x="1363936" y="298469"/>
                  </a:lnTo>
                  <a:lnTo>
                    <a:pt x="1385248" y="288650"/>
                  </a:lnTo>
                  <a:lnTo>
                    <a:pt x="1406559" y="278831"/>
                  </a:lnTo>
                  <a:lnTo>
                    <a:pt x="1427871" y="269012"/>
                  </a:lnTo>
                  <a:lnTo>
                    <a:pt x="1449182" y="259193"/>
                  </a:lnTo>
                  <a:lnTo>
                    <a:pt x="1470494" y="249374"/>
                  </a:lnTo>
                  <a:lnTo>
                    <a:pt x="1491805" y="239555"/>
                  </a:lnTo>
                  <a:lnTo>
                    <a:pt x="1513117" y="229736"/>
                  </a:lnTo>
                  <a:lnTo>
                    <a:pt x="1534428" y="219918"/>
                  </a:lnTo>
                  <a:lnTo>
                    <a:pt x="1555740" y="210099"/>
                  </a:lnTo>
                  <a:lnTo>
                    <a:pt x="1577051" y="200280"/>
                  </a:lnTo>
                  <a:lnTo>
                    <a:pt x="1598363" y="190461"/>
                  </a:lnTo>
                  <a:lnTo>
                    <a:pt x="1619674" y="180642"/>
                  </a:lnTo>
                  <a:lnTo>
                    <a:pt x="1640986" y="170823"/>
                  </a:lnTo>
                  <a:lnTo>
                    <a:pt x="1662297" y="161004"/>
                  </a:lnTo>
                  <a:lnTo>
                    <a:pt x="1683609" y="151185"/>
                  </a:lnTo>
                  <a:lnTo>
                    <a:pt x="1704920" y="141366"/>
                  </a:lnTo>
                  <a:lnTo>
                    <a:pt x="1726232" y="131547"/>
                  </a:lnTo>
                  <a:lnTo>
                    <a:pt x="1747543" y="121728"/>
                  </a:lnTo>
                  <a:lnTo>
                    <a:pt x="1768855" y="111909"/>
                  </a:lnTo>
                  <a:lnTo>
                    <a:pt x="1790166" y="102090"/>
                  </a:lnTo>
                  <a:lnTo>
                    <a:pt x="1811478" y="92271"/>
                  </a:lnTo>
                  <a:lnTo>
                    <a:pt x="1832789" y="82452"/>
                  </a:lnTo>
                  <a:lnTo>
                    <a:pt x="1854101" y="72634"/>
                  </a:lnTo>
                  <a:lnTo>
                    <a:pt x="1875412" y="62815"/>
                  </a:lnTo>
                  <a:lnTo>
                    <a:pt x="1896724" y="52996"/>
                  </a:lnTo>
                  <a:lnTo>
                    <a:pt x="1918035" y="43177"/>
                  </a:lnTo>
                  <a:lnTo>
                    <a:pt x="1939347" y="33358"/>
                  </a:lnTo>
                  <a:lnTo>
                    <a:pt x="1960658" y="23539"/>
                  </a:lnTo>
                  <a:lnTo>
                    <a:pt x="1981970" y="13720"/>
                  </a:lnTo>
                  <a:lnTo>
                    <a:pt x="2003281" y="3901"/>
                  </a:lnTo>
                  <a:lnTo>
                    <a:pt x="20117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6478719" y="3510107"/>
              <a:ext cx="143392" cy="130786"/>
            </a:xfrm>
            <a:custGeom>
              <a:avLst/>
              <a:pathLst>
                <a:path w="143392" h="130786">
                  <a:moveTo>
                    <a:pt x="60257" y="130786"/>
                  </a:moveTo>
                  <a:lnTo>
                    <a:pt x="143392" y="1320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4127689" y="4450197"/>
              <a:ext cx="482673" cy="1053795"/>
            </a:xfrm>
            <a:custGeom>
              <a:avLst/>
              <a:pathLst>
                <a:path w="482673" h="1053795">
                  <a:moveTo>
                    <a:pt x="482673" y="0"/>
                  </a:moveTo>
                  <a:lnTo>
                    <a:pt x="477343" y="11636"/>
                  </a:lnTo>
                  <a:lnTo>
                    <a:pt x="472013" y="23272"/>
                  </a:lnTo>
                  <a:lnTo>
                    <a:pt x="466683" y="34908"/>
                  </a:lnTo>
                  <a:lnTo>
                    <a:pt x="461354" y="46544"/>
                  </a:lnTo>
                  <a:lnTo>
                    <a:pt x="456024" y="58181"/>
                  </a:lnTo>
                  <a:lnTo>
                    <a:pt x="450694" y="69817"/>
                  </a:lnTo>
                  <a:lnTo>
                    <a:pt x="445364" y="81453"/>
                  </a:lnTo>
                  <a:lnTo>
                    <a:pt x="440035" y="93089"/>
                  </a:lnTo>
                  <a:lnTo>
                    <a:pt x="434705" y="104725"/>
                  </a:lnTo>
                  <a:lnTo>
                    <a:pt x="429375" y="116362"/>
                  </a:lnTo>
                  <a:lnTo>
                    <a:pt x="424045" y="127998"/>
                  </a:lnTo>
                  <a:lnTo>
                    <a:pt x="418715" y="139634"/>
                  </a:lnTo>
                  <a:lnTo>
                    <a:pt x="413386" y="151270"/>
                  </a:lnTo>
                  <a:lnTo>
                    <a:pt x="408056" y="162906"/>
                  </a:lnTo>
                  <a:lnTo>
                    <a:pt x="402726" y="174543"/>
                  </a:lnTo>
                  <a:lnTo>
                    <a:pt x="397396" y="186179"/>
                  </a:lnTo>
                  <a:lnTo>
                    <a:pt x="392067" y="197815"/>
                  </a:lnTo>
                  <a:lnTo>
                    <a:pt x="386737" y="209451"/>
                  </a:lnTo>
                  <a:lnTo>
                    <a:pt x="381407" y="221088"/>
                  </a:lnTo>
                  <a:lnTo>
                    <a:pt x="376077" y="232724"/>
                  </a:lnTo>
                  <a:lnTo>
                    <a:pt x="370747" y="244360"/>
                  </a:lnTo>
                  <a:lnTo>
                    <a:pt x="365418" y="255996"/>
                  </a:lnTo>
                  <a:lnTo>
                    <a:pt x="360088" y="267632"/>
                  </a:lnTo>
                  <a:lnTo>
                    <a:pt x="354758" y="279269"/>
                  </a:lnTo>
                  <a:lnTo>
                    <a:pt x="349428" y="290905"/>
                  </a:lnTo>
                  <a:lnTo>
                    <a:pt x="344099" y="302541"/>
                  </a:lnTo>
                  <a:lnTo>
                    <a:pt x="338769" y="314177"/>
                  </a:lnTo>
                  <a:lnTo>
                    <a:pt x="333439" y="325813"/>
                  </a:lnTo>
                  <a:lnTo>
                    <a:pt x="328109" y="337450"/>
                  </a:lnTo>
                  <a:lnTo>
                    <a:pt x="322780" y="349086"/>
                  </a:lnTo>
                  <a:lnTo>
                    <a:pt x="317450" y="360722"/>
                  </a:lnTo>
                  <a:lnTo>
                    <a:pt x="312120" y="372358"/>
                  </a:lnTo>
                  <a:lnTo>
                    <a:pt x="306790" y="383995"/>
                  </a:lnTo>
                  <a:lnTo>
                    <a:pt x="301460" y="395631"/>
                  </a:lnTo>
                  <a:lnTo>
                    <a:pt x="296131" y="407267"/>
                  </a:lnTo>
                  <a:lnTo>
                    <a:pt x="290801" y="418903"/>
                  </a:lnTo>
                  <a:lnTo>
                    <a:pt x="285471" y="430539"/>
                  </a:lnTo>
                  <a:lnTo>
                    <a:pt x="280141" y="442176"/>
                  </a:lnTo>
                  <a:lnTo>
                    <a:pt x="274812" y="453812"/>
                  </a:lnTo>
                  <a:lnTo>
                    <a:pt x="269482" y="465448"/>
                  </a:lnTo>
                  <a:lnTo>
                    <a:pt x="264152" y="477084"/>
                  </a:lnTo>
                  <a:lnTo>
                    <a:pt x="258822" y="488720"/>
                  </a:lnTo>
                  <a:lnTo>
                    <a:pt x="253492" y="500357"/>
                  </a:lnTo>
                  <a:lnTo>
                    <a:pt x="248163" y="511993"/>
                  </a:lnTo>
                  <a:lnTo>
                    <a:pt x="242833" y="523629"/>
                  </a:lnTo>
                  <a:lnTo>
                    <a:pt x="237503" y="535265"/>
                  </a:lnTo>
                  <a:lnTo>
                    <a:pt x="232173" y="546902"/>
                  </a:lnTo>
                  <a:lnTo>
                    <a:pt x="226844" y="558538"/>
                  </a:lnTo>
                  <a:lnTo>
                    <a:pt x="221514" y="570174"/>
                  </a:lnTo>
                  <a:lnTo>
                    <a:pt x="216184" y="581810"/>
                  </a:lnTo>
                  <a:lnTo>
                    <a:pt x="210854" y="593446"/>
                  </a:lnTo>
                  <a:lnTo>
                    <a:pt x="205524" y="605083"/>
                  </a:lnTo>
                  <a:lnTo>
                    <a:pt x="200195" y="616719"/>
                  </a:lnTo>
                  <a:lnTo>
                    <a:pt x="194865" y="628355"/>
                  </a:lnTo>
                  <a:lnTo>
                    <a:pt x="189535" y="639991"/>
                  </a:lnTo>
                  <a:lnTo>
                    <a:pt x="184205" y="651627"/>
                  </a:lnTo>
                  <a:lnTo>
                    <a:pt x="178876" y="663264"/>
                  </a:lnTo>
                  <a:lnTo>
                    <a:pt x="173546" y="674900"/>
                  </a:lnTo>
                  <a:lnTo>
                    <a:pt x="168216" y="686536"/>
                  </a:lnTo>
                  <a:lnTo>
                    <a:pt x="162886" y="698172"/>
                  </a:lnTo>
                  <a:lnTo>
                    <a:pt x="157557" y="709809"/>
                  </a:lnTo>
                  <a:lnTo>
                    <a:pt x="152227" y="721445"/>
                  </a:lnTo>
                  <a:lnTo>
                    <a:pt x="146897" y="733081"/>
                  </a:lnTo>
                  <a:lnTo>
                    <a:pt x="141567" y="744717"/>
                  </a:lnTo>
                  <a:lnTo>
                    <a:pt x="136237" y="756353"/>
                  </a:lnTo>
                  <a:lnTo>
                    <a:pt x="130908" y="767990"/>
                  </a:lnTo>
                  <a:lnTo>
                    <a:pt x="125578" y="779626"/>
                  </a:lnTo>
                  <a:lnTo>
                    <a:pt x="120248" y="791262"/>
                  </a:lnTo>
                  <a:lnTo>
                    <a:pt x="114918" y="802898"/>
                  </a:lnTo>
                  <a:lnTo>
                    <a:pt x="109589" y="814534"/>
                  </a:lnTo>
                  <a:lnTo>
                    <a:pt x="104259" y="826171"/>
                  </a:lnTo>
                  <a:lnTo>
                    <a:pt x="98929" y="837807"/>
                  </a:lnTo>
                  <a:lnTo>
                    <a:pt x="93599" y="849443"/>
                  </a:lnTo>
                  <a:lnTo>
                    <a:pt x="88269" y="861079"/>
                  </a:lnTo>
                  <a:lnTo>
                    <a:pt x="82940" y="872716"/>
                  </a:lnTo>
                  <a:lnTo>
                    <a:pt x="77610" y="884352"/>
                  </a:lnTo>
                  <a:lnTo>
                    <a:pt x="72280" y="895988"/>
                  </a:lnTo>
                  <a:lnTo>
                    <a:pt x="66950" y="907624"/>
                  </a:lnTo>
                  <a:lnTo>
                    <a:pt x="61621" y="919260"/>
                  </a:lnTo>
                  <a:lnTo>
                    <a:pt x="56291" y="930897"/>
                  </a:lnTo>
                  <a:lnTo>
                    <a:pt x="50961" y="942533"/>
                  </a:lnTo>
                  <a:lnTo>
                    <a:pt x="45631" y="954169"/>
                  </a:lnTo>
                  <a:lnTo>
                    <a:pt x="40302" y="965805"/>
                  </a:lnTo>
                  <a:lnTo>
                    <a:pt x="34972" y="977441"/>
                  </a:lnTo>
                  <a:lnTo>
                    <a:pt x="29642" y="989078"/>
                  </a:lnTo>
                  <a:lnTo>
                    <a:pt x="24312" y="1000714"/>
                  </a:lnTo>
                  <a:lnTo>
                    <a:pt x="18982" y="1012350"/>
                  </a:lnTo>
                  <a:lnTo>
                    <a:pt x="13653" y="1023986"/>
                  </a:lnTo>
                  <a:lnTo>
                    <a:pt x="8323" y="1035623"/>
                  </a:lnTo>
                  <a:lnTo>
                    <a:pt x="2993" y="1047259"/>
                  </a:lnTo>
                  <a:lnTo>
                    <a:pt x="0" y="10537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4114161" y="5360629"/>
              <a:ext cx="130920" cy="143363"/>
            </a:xfrm>
            <a:custGeom>
              <a:avLst/>
              <a:pathLst>
                <a:path w="130920" h="143363">
                  <a:moveTo>
                    <a:pt x="0" y="0"/>
                  </a:moveTo>
                  <a:lnTo>
                    <a:pt x="13528" y="143363"/>
                  </a:lnTo>
                  <a:lnTo>
                    <a:pt x="130920" y="599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3204498" y="4450197"/>
              <a:ext cx="1405864" cy="1635929"/>
            </a:xfrm>
            <a:custGeom>
              <a:avLst/>
              <a:pathLst>
                <a:path w="1405864" h="1635929">
                  <a:moveTo>
                    <a:pt x="1405864" y="0"/>
                  </a:moveTo>
                  <a:lnTo>
                    <a:pt x="1390952" y="17351"/>
                  </a:lnTo>
                  <a:lnTo>
                    <a:pt x="1376040" y="34703"/>
                  </a:lnTo>
                  <a:lnTo>
                    <a:pt x="1361129" y="52055"/>
                  </a:lnTo>
                  <a:lnTo>
                    <a:pt x="1346217" y="69407"/>
                  </a:lnTo>
                  <a:lnTo>
                    <a:pt x="1331305" y="86759"/>
                  </a:lnTo>
                  <a:lnTo>
                    <a:pt x="1316394" y="104111"/>
                  </a:lnTo>
                  <a:lnTo>
                    <a:pt x="1301482" y="121463"/>
                  </a:lnTo>
                  <a:lnTo>
                    <a:pt x="1286570" y="138815"/>
                  </a:lnTo>
                  <a:lnTo>
                    <a:pt x="1271659" y="156167"/>
                  </a:lnTo>
                  <a:lnTo>
                    <a:pt x="1256747" y="173519"/>
                  </a:lnTo>
                  <a:lnTo>
                    <a:pt x="1241835" y="190871"/>
                  </a:lnTo>
                  <a:lnTo>
                    <a:pt x="1226924" y="208222"/>
                  </a:lnTo>
                  <a:lnTo>
                    <a:pt x="1212012" y="225574"/>
                  </a:lnTo>
                  <a:lnTo>
                    <a:pt x="1197100" y="242926"/>
                  </a:lnTo>
                  <a:lnTo>
                    <a:pt x="1182189" y="260278"/>
                  </a:lnTo>
                  <a:lnTo>
                    <a:pt x="1167277" y="277630"/>
                  </a:lnTo>
                  <a:lnTo>
                    <a:pt x="1152365" y="294982"/>
                  </a:lnTo>
                  <a:lnTo>
                    <a:pt x="1137454" y="312334"/>
                  </a:lnTo>
                  <a:lnTo>
                    <a:pt x="1122542" y="329686"/>
                  </a:lnTo>
                  <a:lnTo>
                    <a:pt x="1107630" y="347038"/>
                  </a:lnTo>
                  <a:lnTo>
                    <a:pt x="1092719" y="364390"/>
                  </a:lnTo>
                  <a:lnTo>
                    <a:pt x="1077807" y="381742"/>
                  </a:lnTo>
                  <a:lnTo>
                    <a:pt x="1062895" y="399094"/>
                  </a:lnTo>
                  <a:lnTo>
                    <a:pt x="1047984" y="416445"/>
                  </a:lnTo>
                  <a:lnTo>
                    <a:pt x="1033072" y="433797"/>
                  </a:lnTo>
                  <a:lnTo>
                    <a:pt x="1018160" y="451149"/>
                  </a:lnTo>
                  <a:lnTo>
                    <a:pt x="1003249" y="468501"/>
                  </a:lnTo>
                  <a:lnTo>
                    <a:pt x="988337" y="485853"/>
                  </a:lnTo>
                  <a:lnTo>
                    <a:pt x="973426" y="503205"/>
                  </a:lnTo>
                  <a:lnTo>
                    <a:pt x="958514" y="520557"/>
                  </a:lnTo>
                  <a:lnTo>
                    <a:pt x="943602" y="537909"/>
                  </a:lnTo>
                  <a:lnTo>
                    <a:pt x="928691" y="555261"/>
                  </a:lnTo>
                  <a:lnTo>
                    <a:pt x="913779" y="572613"/>
                  </a:lnTo>
                  <a:lnTo>
                    <a:pt x="898867" y="589965"/>
                  </a:lnTo>
                  <a:lnTo>
                    <a:pt x="883956" y="607316"/>
                  </a:lnTo>
                  <a:lnTo>
                    <a:pt x="869044" y="624668"/>
                  </a:lnTo>
                  <a:lnTo>
                    <a:pt x="854132" y="642020"/>
                  </a:lnTo>
                  <a:lnTo>
                    <a:pt x="839221" y="659372"/>
                  </a:lnTo>
                  <a:lnTo>
                    <a:pt x="824309" y="676724"/>
                  </a:lnTo>
                  <a:lnTo>
                    <a:pt x="809397" y="694076"/>
                  </a:lnTo>
                  <a:lnTo>
                    <a:pt x="794486" y="711428"/>
                  </a:lnTo>
                  <a:lnTo>
                    <a:pt x="779574" y="728780"/>
                  </a:lnTo>
                  <a:lnTo>
                    <a:pt x="764662" y="746132"/>
                  </a:lnTo>
                  <a:lnTo>
                    <a:pt x="749751" y="763484"/>
                  </a:lnTo>
                  <a:lnTo>
                    <a:pt x="734839" y="780836"/>
                  </a:lnTo>
                  <a:lnTo>
                    <a:pt x="719927" y="798188"/>
                  </a:lnTo>
                  <a:lnTo>
                    <a:pt x="705016" y="815539"/>
                  </a:lnTo>
                  <a:lnTo>
                    <a:pt x="690104" y="832891"/>
                  </a:lnTo>
                  <a:lnTo>
                    <a:pt x="675192" y="850243"/>
                  </a:lnTo>
                  <a:lnTo>
                    <a:pt x="660281" y="867595"/>
                  </a:lnTo>
                  <a:lnTo>
                    <a:pt x="645369" y="884947"/>
                  </a:lnTo>
                  <a:lnTo>
                    <a:pt x="630457" y="902299"/>
                  </a:lnTo>
                  <a:lnTo>
                    <a:pt x="615546" y="919651"/>
                  </a:lnTo>
                  <a:lnTo>
                    <a:pt x="600634" y="937003"/>
                  </a:lnTo>
                  <a:lnTo>
                    <a:pt x="585722" y="954355"/>
                  </a:lnTo>
                  <a:lnTo>
                    <a:pt x="570811" y="971707"/>
                  </a:lnTo>
                  <a:lnTo>
                    <a:pt x="555899" y="989059"/>
                  </a:lnTo>
                  <a:lnTo>
                    <a:pt x="540987" y="1006410"/>
                  </a:lnTo>
                  <a:lnTo>
                    <a:pt x="526076" y="1023762"/>
                  </a:lnTo>
                  <a:lnTo>
                    <a:pt x="511164" y="1041114"/>
                  </a:lnTo>
                  <a:lnTo>
                    <a:pt x="496252" y="1058466"/>
                  </a:lnTo>
                  <a:lnTo>
                    <a:pt x="481341" y="1075818"/>
                  </a:lnTo>
                  <a:lnTo>
                    <a:pt x="466429" y="1093170"/>
                  </a:lnTo>
                  <a:lnTo>
                    <a:pt x="451517" y="1110522"/>
                  </a:lnTo>
                  <a:lnTo>
                    <a:pt x="436606" y="1127874"/>
                  </a:lnTo>
                  <a:lnTo>
                    <a:pt x="421694" y="1145226"/>
                  </a:lnTo>
                  <a:lnTo>
                    <a:pt x="406782" y="1162578"/>
                  </a:lnTo>
                  <a:lnTo>
                    <a:pt x="391871" y="1179930"/>
                  </a:lnTo>
                  <a:lnTo>
                    <a:pt x="376959" y="1197282"/>
                  </a:lnTo>
                  <a:lnTo>
                    <a:pt x="362047" y="1214633"/>
                  </a:lnTo>
                  <a:lnTo>
                    <a:pt x="347136" y="1231985"/>
                  </a:lnTo>
                  <a:lnTo>
                    <a:pt x="332224" y="1249337"/>
                  </a:lnTo>
                  <a:lnTo>
                    <a:pt x="317312" y="1266689"/>
                  </a:lnTo>
                  <a:lnTo>
                    <a:pt x="302401" y="1284041"/>
                  </a:lnTo>
                  <a:lnTo>
                    <a:pt x="287489" y="1301393"/>
                  </a:lnTo>
                  <a:lnTo>
                    <a:pt x="272577" y="1318745"/>
                  </a:lnTo>
                  <a:lnTo>
                    <a:pt x="257666" y="1336097"/>
                  </a:lnTo>
                  <a:lnTo>
                    <a:pt x="242754" y="1353449"/>
                  </a:lnTo>
                  <a:lnTo>
                    <a:pt x="227842" y="1370801"/>
                  </a:lnTo>
                  <a:lnTo>
                    <a:pt x="212931" y="1388153"/>
                  </a:lnTo>
                  <a:lnTo>
                    <a:pt x="198019" y="1405504"/>
                  </a:lnTo>
                  <a:lnTo>
                    <a:pt x="183107" y="1422856"/>
                  </a:lnTo>
                  <a:lnTo>
                    <a:pt x="168196" y="1440208"/>
                  </a:lnTo>
                  <a:lnTo>
                    <a:pt x="153284" y="1457560"/>
                  </a:lnTo>
                  <a:lnTo>
                    <a:pt x="138372" y="1474912"/>
                  </a:lnTo>
                  <a:lnTo>
                    <a:pt x="123461" y="1492264"/>
                  </a:lnTo>
                  <a:lnTo>
                    <a:pt x="108549" y="1509616"/>
                  </a:lnTo>
                  <a:lnTo>
                    <a:pt x="93637" y="1526968"/>
                  </a:lnTo>
                  <a:lnTo>
                    <a:pt x="78726" y="1544320"/>
                  </a:lnTo>
                  <a:lnTo>
                    <a:pt x="63814" y="1561672"/>
                  </a:lnTo>
                  <a:lnTo>
                    <a:pt x="48902" y="1579024"/>
                  </a:lnTo>
                  <a:lnTo>
                    <a:pt x="33991" y="1596376"/>
                  </a:lnTo>
                  <a:lnTo>
                    <a:pt x="19079" y="1613727"/>
                  </a:lnTo>
                  <a:lnTo>
                    <a:pt x="4167" y="1631079"/>
                  </a:lnTo>
                  <a:lnTo>
                    <a:pt x="0" y="16359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3204498" y="5944619"/>
              <a:ext cx="135886" cy="141508"/>
            </a:xfrm>
            <a:custGeom>
              <a:avLst/>
              <a:pathLst>
                <a:path w="135886" h="141508">
                  <a:moveTo>
                    <a:pt x="26673" y="0"/>
                  </a:moveTo>
                  <a:lnTo>
                    <a:pt x="0" y="141508"/>
                  </a:lnTo>
                  <a:lnTo>
                    <a:pt x="135886" y="938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3909844" y="4450197"/>
              <a:ext cx="700518" cy="252036"/>
            </a:xfrm>
            <a:custGeom>
              <a:avLst/>
              <a:pathLst>
                <a:path w="700518" h="252036">
                  <a:moveTo>
                    <a:pt x="700518" y="0"/>
                  </a:moveTo>
                  <a:lnTo>
                    <a:pt x="692416" y="2915"/>
                  </a:lnTo>
                  <a:lnTo>
                    <a:pt x="684313" y="5830"/>
                  </a:lnTo>
                  <a:lnTo>
                    <a:pt x="676211" y="8745"/>
                  </a:lnTo>
                  <a:lnTo>
                    <a:pt x="668108" y="11660"/>
                  </a:lnTo>
                  <a:lnTo>
                    <a:pt x="660006" y="14575"/>
                  </a:lnTo>
                  <a:lnTo>
                    <a:pt x="651904" y="17490"/>
                  </a:lnTo>
                  <a:lnTo>
                    <a:pt x="643801" y="20405"/>
                  </a:lnTo>
                  <a:lnTo>
                    <a:pt x="635699" y="23321"/>
                  </a:lnTo>
                  <a:lnTo>
                    <a:pt x="627596" y="26236"/>
                  </a:lnTo>
                  <a:lnTo>
                    <a:pt x="619494" y="29151"/>
                  </a:lnTo>
                  <a:lnTo>
                    <a:pt x="611391" y="32066"/>
                  </a:lnTo>
                  <a:lnTo>
                    <a:pt x="603289" y="34981"/>
                  </a:lnTo>
                  <a:lnTo>
                    <a:pt x="595187" y="37896"/>
                  </a:lnTo>
                  <a:lnTo>
                    <a:pt x="587084" y="40811"/>
                  </a:lnTo>
                  <a:lnTo>
                    <a:pt x="578982" y="43727"/>
                  </a:lnTo>
                  <a:lnTo>
                    <a:pt x="570879" y="46642"/>
                  </a:lnTo>
                  <a:lnTo>
                    <a:pt x="562777" y="49557"/>
                  </a:lnTo>
                  <a:lnTo>
                    <a:pt x="554674" y="52472"/>
                  </a:lnTo>
                  <a:lnTo>
                    <a:pt x="546572" y="55387"/>
                  </a:lnTo>
                  <a:lnTo>
                    <a:pt x="538469" y="58302"/>
                  </a:lnTo>
                  <a:lnTo>
                    <a:pt x="530367" y="61217"/>
                  </a:lnTo>
                  <a:lnTo>
                    <a:pt x="522265" y="64133"/>
                  </a:lnTo>
                  <a:lnTo>
                    <a:pt x="514162" y="67048"/>
                  </a:lnTo>
                  <a:lnTo>
                    <a:pt x="506060" y="69963"/>
                  </a:lnTo>
                  <a:lnTo>
                    <a:pt x="497957" y="72878"/>
                  </a:lnTo>
                  <a:lnTo>
                    <a:pt x="489855" y="75793"/>
                  </a:lnTo>
                  <a:lnTo>
                    <a:pt x="481752" y="78708"/>
                  </a:lnTo>
                  <a:lnTo>
                    <a:pt x="473650" y="81623"/>
                  </a:lnTo>
                  <a:lnTo>
                    <a:pt x="465548" y="84539"/>
                  </a:lnTo>
                  <a:lnTo>
                    <a:pt x="457445" y="87454"/>
                  </a:lnTo>
                  <a:lnTo>
                    <a:pt x="449343" y="90369"/>
                  </a:lnTo>
                  <a:lnTo>
                    <a:pt x="441240" y="93284"/>
                  </a:lnTo>
                  <a:lnTo>
                    <a:pt x="433138" y="96199"/>
                  </a:lnTo>
                  <a:lnTo>
                    <a:pt x="425035" y="99114"/>
                  </a:lnTo>
                  <a:lnTo>
                    <a:pt x="416933" y="102029"/>
                  </a:lnTo>
                  <a:lnTo>
                    <a:pt x="408830" y="104945"/>
                  </a:lnTo>
                  <a:lnTo>
                    <a:pt x="400728" y="107860"/>
                  </a:lnTo>
                  <a:lnTo>
                    <a:pt x="392626" y="110775"/>
                  </a:lnTo>
                  <a:lnTo>
                    <a:pt x="384523" y="113690"/>
                  </a:lnTo>
                  <a:lnTo>
                    <a:pt x="376421" y="116605"/>
                  </a:lnTo>
                  <a:lnTo>
                    <a:pt x="368318" y="119520"/>
                  </a:lnTo>
                  <a:lnTo>
                    <a:pt x="360216" y="122435"/>
                  </a:lnTo>
                  <a:lnTo>
                    <a:pt x="352113" y="125351"/>
                  </a:lnTo>
                  <a:lnTo>
                    <a:pt x="344011" y="128266"/>
                  </a:lnTo>
                  <a:lnTo>
                    <a:pt x="335908" y="131181"/>
                  </a:lnTo>
                  <a:lnTo>
                    <a:pt x="327806" y="134096"/>
                  </a:lnTo>
                  <a:lnTo>
                    <a:pt x="319704" y="137011"/>
                  </a:lnTo>
                  <a:lnTo>
                    <a:pt x="311601" y="139926"/>
                  </a:lnTo>
                  <a:lnTo>
                    <a:pt x="303499" y="142841"/>
                  </a:lnTo>
                  <a:lnTo>
                    <a:pt x="295396" y="145757"/>
                  </a:lnTo>
                  <a:lnTo>
                    <a:pt x="287294" y="148672"/>
                  </a:lnTo>
                  <a:lnTo>
                    <a:pt x="279191" y="151587"/>
                  </a:lnTo>
                  <a:lnTo>
                    <a:pt x="271089" y="154502"/>
                  </a:lnTo>
                  <a:lnTo>
                    <a:pt x="262987" y="157417"/>
                  </a:lnTo>
                  <a:lnTo>
                    <a:pt x="254884" y="160332"/>
                  </a:lnTo>
                  <a:lnTo>
                    <a:pt x="246782" y="163247"/>
                  </a:lnTo>
                  <a:lnTo>
                    <a:pt x="238679" y="166163"/>
                  </a:lnTo>
                  <a:lnTo>
                    <a:pt x="230577" y="169078"/>
                  </a:lnTo>
                  <a:lnTo>
                    <a:pt x="222474" y="171993"/>
                  </a:lnTo>
                  <a:lnTo>
                    <a:pt x="214372" y="174908"/>
                  </a:lnTo>
                  <a:lnTo>
                    <a:pt x="206269" y="177823"/>
                  </a:lnTo>
                  <a:lnTo>
                    <a:pt x="198167" y="180738"/>
                  </a:lnTo>
                  <a:lnTo>
                    <a:pt x="190065" y="183653"/>
                  </a:lnTo>
                  <a:lnTo>
                    <a:pt x="181962" y="186569"/>
                  </a:lnTo>
                  <a:lnTo>
                    <a:pt x="173860" y="189484"/>
                  </a:lnTo>
                  <a:lnTo>
                    <a:pt x="165757" y="192399"/>
                  </a:lnTo>
                  <a:lnTo>
                    <a:pt x="157655" y="195314"/>
                  </a:lnTo>
                  <a:lnTo>
                    <a:pt x="149552" y="198229"/>
                  </a:lnTo>
                  <a:lnTo>
                    <a:pt x="141450" y="201144"/>
                  </a:lnTo>
                  <a:lnTo>
                    <a:pt x="133347" y="204059"/>
                  </a:lnTo>
                  <a:lnTo>
                    <a:pt x="125245" y="206975"/>
                  </a:lnTo>
                  <a:lnTo>
                    <a:pt x="117143" y="209890"/>
                  </a:lnTo>
                  <a:lnTo>
                    <a:pt x="109040" y="212805"/>
                  </a:lnTo>
                  <a:lnTo>
                    <a:pt x="100938" y="215720"/>
                  </a:lnTo>
                  <a:lnTo>
                    <a:pt x="92835" y="218635"/>
                  </a:lnTo>
                  <a:lnTo>
                    <a:pt x="84733" y="221550"/>
                  </a:lnTo>
                  <a:lnTo>
                    <a:pt x="76630" y="224465"/>
                  </a:lnTo>
                  <a:lnTo>
                    <a:pt x="68528" y="227381"/>
                  </a:lnTo>
                  <a:lnTo>
                    <a:pt x="60426" y="230296"/>
                  </a:lnTo>
                  <a:lnTo>
                    <a:pt x="52323" y="233211"/>
                  </a:lnTo>
                  <a:lnTo>
                    <a:pt x="44221" y="236126"/>
                  </a:lnTo>
                  <a:lnTo>
                    <a:pt x="36118" y="239041"/>
                  </a:lnTo>
                  <a:lnTo>
                    <a:pt x="28016" y="241956"/>
                  </a:lnTo>
                  <a:lnTo>
                    <a:pt x="19913" y="244871"/>
                  </a:lnTo>
                  <a:lnTo>
                    <a:pt x="11811" y="247787"/>
                  </a:lnTo>
                  <a:lnTo>
                    <a:pt x="3708" y="250702"/>
                  </a:lnTo>
                  <a:lnTo>
                    <a:pt x="0" y="2520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3909844" y="4592267"/>
              <a:ext cx="141718" cy="135497"/>
            </a:xfrm>
            <a:custGeom>
              <a:avLst/>
              <a:pathLst>
                <a:path w="141718" h="135497">
                  <a:moveTo>
                    <a:pt x="92968" y="0"/>
                  </a:moveTo>
                  <a:lnTo>
                    <a:pt x="0" y="109967"/>
                  </a:lnTo>
                  <a:lnTo>
                    <a:pt x="141718" y="135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4610362" y="4450197"/>
              <a:ext cx="508462" cy="1218896"/>
            </a:xfrm>
            <a:custGeom>
              <a:avLst/>
              <a:pathLst>
                <a:path w="508462" h="1218896">
                  <a:moveTo>
                    <a:pt x="0" y="0"/>
                  </a:moveTo>
                  <a:lnTo>
                    <a:pt x="5555" y="13318"/>
                  </a:lnTo>
                  <a:lnTo>
                    <a:pt x="11111" y="26637"/>
                  </a:lnTo>
                  <a:lnTo>
                    <a:pt x="16667" y="39956"/>
                  </a:lnTo>
                  <a:lnTo>
                    <a:pt x="22223" y="53275"/>
                  </a:lnTo>
                  <a:lnTo>
                    <a:pt x="27779" y="66594"/>
                  </a:lnTo>
                  <a:lnTo>
                    <a:pt x="33335" y="79913"/>
                  </a:lnTo>
                  <a:lnTo>
                    <a:pt x="38891" y="93232"/>
                  </a:lnTo>
                  <a:lnTo>
                    <a:pt x="44447" y="106551"/>
                  </a:lnTo>
                  <a:lnTo>
                    <a:pt x="50003" y="119870"/>
                  </a:lnTo>
                  <a:lnTo>
                    <a:pt x="55559" y="133189"/>
                  </a:lnTo>
                  <a:lnTo>
                    <a:pt x="61115" y="146507"/>
                  </a:lnTo>
                  <a:lnTo>
                    <a:pt x="66671" y="159826"/>
                  </a:lnTo>
                  <a:lnTo>
                    <a:pt x="72227" y="173145"/>
                  </a:lnTo>
                  <a:lnTo>
                    <a:pt x="77783" y="186464"/>
                  </a:lnTo>
                  <a:lnTo>
                    <a:pt x="83339" y="199783"/>
                  </a:lnTo>
                  <a:lnTo>
                    <a:pt x="88895" y="213102"/>
                  </a:lnTo>
                  <a:lnTo>
                    <a:pt x="94451" y="226421"/>
                  </a:lnTo>
                  <a:lnTo>
                    <a:pt x="100007" y="239740"/>
                  </a:lnTo>
                  <a:lnTo>
                    <a:pt x="105563" y="253059"/>
                  </a:lnTo>
                  <a:lnTo>
                    <a:pt x="111119" y="266378"/>
                  </a:lnTo>
                  <a:lnTo>
                    <a:pt x="116675" y="279696"/>
                  </a:lnTo>
                  <a:lnTo>
                    <a:pt x="122231" y="293015"/>
                  </a:lnTo>
                  <a:lnTo>
                    <a:pt x="127787" y="306334"/>
                  </a:lnTo>
                  <a:lnTo>
                    <a:pt x="133343" y="319653"/>
                  </a:lnTo>
                  <a:lnTo>
                    <a:pt x="138899" y="332972"/>
                  </a:lnTo>
                  <a:lnTo>
                    <a:pt x="144455" y="346291"/>
                  </a:lnTo>
                  <a:lnTo>
                    <a:pt x="150011" y="359610"/>
                  </a:lnTo>
                  <a:lnTo>
                    <a:pt x="155567" y="372929"/>
                  </a:lnTo>
                  <a:lnTo>
                    <a:pt x="161123" y="386248"/>
                  </a:lnTo>
                  <a:lnTo>
                    <a:pt x="166679" y="399567"/>
                  </a:lnTo>
                  <a:lnTo>
                    <a:pt x="172235" y="412885"/>
                  </a:lnTo>
                  <a:lnTo>
                    <a:pt x="177791" y="426204"/>
                  </a:lnTo>
                  <a:lnTo>
                    <a:pt x="183347" y="439523"/>
                  </a:lnTo>
                  <a:lnTo>
                    <a:pt x="188903" y="452842"/>
                  </a:lnTo>
                  <a:lnTo>
                    <a:pt x="194459" y="466161"/>
                  </a:lnTo>
                  <a:lnTo>
                    <a:pt x="200015" y="479480"/>
                  </a:lnTo>
                  <a:lnTo>
                    <a:pt x="205571" y="492799"/>
                  </a:lnTo>
                  <a:lnTo>
                    <a:pt x="211127" y="506118"/>
                  </a:lnTo>
                  <a:lnTo>
                    <a:pt x="216683" y="519437"/>
                  </a:lnTo>
                  <a:lnTo>
                    <a:pt x="222239" y="532756"/>
                  </a:lnTo>
                  <a:lnTo>
                    <a:pt x="227795" y="546075"/>
                  </a:lnTo>
                  <a:lnTo>
                    <a:pt x="233351" y="559393"/>
                  </a:lnTo>
                  <a:lnTo>
                    <a:pt x="238907" y="572712"/>
                  </a:lnTo>
                  <a:lnTo>
                    <a:pt x="244463" y="586031"/>
                  </a:lnTo>
                  <a:lnTo>
                    <a:pt x="250019" y="599350"/>
                  </a:lnTo>
                  <a:lnTo>
                    <a:pt x="255575" y="612669"/>
                  </a:lnTo>
                  <a:lnTo>
                    <a:pt x="261131" y="625988"/>
                  </a:lnTo>
                  <a:lnTo>
                    <a:pt x="266687" y="639307"/>
                  </a:lnTo>
                  <a:lnTo>
                    <a:pt x="272243" y="652626"/>
                  </a:lnTo>
                  <a:lnTo>
                    <a:pt x="277799" y="665945"/>
                  </a:lnTo>
                  <a:lnTo>
                    <a:pt x="283355" y="679264"/>
                  </a:lnTo>
                  <a:lnTo>
                    <a:pt x="288910" y="692582"/>
                  </a:lnTo>
                  <a:lnTo>
                    <a:pt x="294466" y="705901"/>
                  </a:lnTo>
                  <a:lnTo>
                    <a:pt x="300022" y="719220"/>
                  </a:lnTo>
                  <a:lnTo>
                    <a:pt x="305578" y="732539"/>
                  </a:lnTo>
                  <a:lnTo>
                    <a:pt x="311134" y="745858"/>
                  </a:lnTo>
                  <a:lnTo>
                    <a:pt x="316690" y="759177"/>
                  </a:lnTo>
                  <a:lnTo>
                    <a:pt x="322246" y="772496"/>
                  </a:lnTo>
                  <a:lnTo>
                    <a:pt x="327802" y="785815"/>
                  </a:lnTo>
                  <a:lnTo>
                    <a:pt x="333358" y="799134"/>
                  </a:lnTo>
                  <a:lnTo>
                    <a:pt x="338914" y="812453"/>
                  </a:lnTo>
                  <a:lnTo>
                    <a:pt x="344470" y="825771"/>
                  </a:lnTo>
                  <a:lnTo>
                    <a:pt x="350026" y="839090"/>
                  </a:lnTo>
                  <a:lnTo>
                    <a:pt x="355582" y="852409"/>
                  </a:lnTo>
                  <a:lnTo>
                    <a:pt x="361138" y="865728"/>
                  </a:lnTo>
                  <a:lnTo>
                    <a:pt x="366694" y="879047"/>
                  </a:lnTo>
                  <a:lnTo>
                    <a:pt x="372250" y="892366"/>
                  </a:lnTo>
                  <a:lnTo>
                    <a:pt x="377806" y="905685"/>
                  </a:lnTo>
                  <a:lnTo>
                    <a:pt x="383362" y="919004"/>
                  </a:lnTo>
                  <a:lnTo>
                    <a:pt x="388918" y="932323"/>
                  </a:lnTo>
                  <a:lnTo>
                    <a:pt x="394474" y="945642"/>
                  </a:lnTo>
                  <a:lnTo>
                    <a:pt x="400030" y="958961"/>
                  </a:lnTo>
                  <a:lnTo>
                    <a:pt x="405586" y="972279"/>
                  </a:lnTo>
                  <a:lnTo>
                    <a:pt x="411142" y="985598"/>
                  </a:lnTo>
                  <a:lnTo>
                    <a:pt x="416698" y="998917"/>
                  </a:lnTo>
                  <a:lnTo>
                    <a:pt x="422254" y="1012236"/>
                  </a:lnTo>
                  <a:lnTo>
                    <a:pt x="427810" y="1025555"/>
                  </a:lnTo>
                  <a:lnTo>
                    <a:pt x="433366" y="1038874"/>
                  </a:lnTo>
                  <a:lnTo>
                    <a:pt x="438922" y="1052193"/>
                  </a:lnTo>
                  <a:lnTo>
                    <a:pt x="444478" y="1065512"/>
                  </a:lnTo>
                  <a:lnTo>
                    <a:pt x="450034" y="1078831"/>
                  </a:lnTo>
                  <a:lnTo>
                    <a:pt x="455590" y="1092150"/>
                  </a:lnTo>
                  <a:lnTo>
                    <a:pt x="461146" y="1105468"/>
                  </a:lnTo>
                  <a:lnTo>
                    <a:pt x="466702" y="1118787"/>
                  </a:lnTo>
                  <a:lnTo>
                    <a:pt x="472258" y="1132106"/>
                  </a:lnTo>
                  <a:lnTo>
                    <a:pt x="477814" y="1145425"/>
                  </a:lnTo>
                  <a:lnTo>
                    <a:pt x="483370" y="1158744"/>
                  </a:lnTo>
                  <a:lnTo>
                    <a:pt x="488926" y="1172063"/>
                  </a:lnTo>
                  <a:lnTo>
                    <a:pt x="494482" y="1185382"/>
                  </a:lnTo>
                  <a:lnTo>
                    <a:pt x="500038" y="1198701"/>
                  </a:lnTo>
                  <a:lnTo>
                    <a:pt x="505594" y="1212020"/>
                  </a:lnTo>
                  <a:lnTo>
                    <a:pt x="508462" y="12188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5004363" y="5526279"/>
              <a:ext cx="132900" cy="142814"/>
            </a:xfrm>
            <a:custGeom>
              <a:avLst/>
              <a:pathLst>
                <a:path w="132900" h="142814">
                  <a:moveTo>
                    <a:pt x="0" y="55439"/>
                  </a:moveTo>
                  <a:lnTo>
                    <a:pt x="114462" y="142814"/>
                  </a:lnTo>
                  <a:lnTo>
                    <a:pt x="1329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3040061" y="6274637"/>
              <a:ext cx="76716" cy="471891"/>
            </a:xfrm>
            <a:custGeom>
              <a:avLst/>
              <a:pathLst>
                <a:path w="76716" h="471891">
                  <a:moveTo>
                    <a:pt x="0" y="471891"/>
                  </a:moveTo>
                  <a:lnTo>
                    <a:pt x="949" y="466048"/>
                  </a:lnTo>
                  <a:lnTo>
                    <a:pt x="1899" y="460205"/>
                  </a:lnTo>
                  <a:lnTo>
                    <a:pt x="2849" y="454361"/>
                  </a:lnTo>
                  <a:lnTo>
                    <a:pt x="3799" y="448518"/>
                  </a:lnTo>
                  <a:lnTo>
                    <a:pt x="4749" y="442675"/>
                  </a:lnTo>
                  <a:lnTo>
                    <a:pt x="5699" y="436831"/>
                  </a:lnTo>
                  <a:lnTo>
                    <a:pt x="6649" y="430988"/>
                  </a:lnTo>
                  <a:lnTo>
                    <a:pt x="7599" y="425144"/>
                  </a:lnTo>
                  <a:lnTo>
                    <a:pt x="8549" y="419301"/>
                  </a:lnTo>
                  <a:lnTo>
                    <a:pt x="9499" y="413458"/>
                  </a:lnTo>
                  <a:lnTo>
                    <a:pt x="10449" y="407614"/>
                  </a:lnTo>
                  <a:lnTo>
                    <a:pt x="11399" y="401771"/>
                  </a:lnTo>
                  <a:lnTo>
                    <a:pt x="12349" y="395928"/>
                  </a:lnTo>
                  <a:lnTo>
                    <a:pt x="13299" y="390084"/>
                  </a:lnTo>
                  <a:lnTo>
                    <a:pt x="14249" y="384241"/>
                  </a:lnTo>
                  <a:lnTo>
                    <a:pt x="15199" y="378398"/>
                  </a:lnTo>
                  <a:lnTo>
                    <a:pt x="16149" y="372554"/>
                  </a:lnTo>
                  <a:lnTo>
                    <a:pt x="17099" y="366711"/>
                  </a:lnTo>
                  <a:lnTo>
                    <a:pt x="18049" y="360868"/>
                  </a:lnTo>
                  <a:lnTo>
                    <a:pt x="18999" y="355024"/>
                  </a:lnTo>
                  <a:lnTo>
                    <a:pt x="19949" y="349181"/>
                  </a:lnTo>
                  <a:lnTo>
                    <a:pt x="20899" y="343337"/>
                  </a:lnTo>
                  <a:lnTo>
                    <a:pt x="21849" y="337494"/>
                  </a:lnTo>
                  <a:lnTo>
                    <a:pt x="22799" y="331651"/>
                  </a:lnTo>
                  <a:lnTo>
                    <a:pt x="23749" y="325807"/>
                  </a:lnTo>
                  <a:lnTo>
                    <a:pt x="24699" y="319964"/>
                  </a:lnTo>
                  <a:lnTo>
                    <a:pt x="25649" y="314121"/>
                  </a:lnTo>
                  <a:lnTo>
                    <a:pt x="26599" y="308277"/>
                  </a:lnTo>
                  <a:lnTo>
                    <a:pt x="27548" y="302434"/>
                  </a:lnTo>
                  <a:lnTo>
                    <a:pt x="28498" y="296591"/>
                  </a:lnTo>
                  <a:lnTo>
                    <a:pt x="29448" y="290747"/>
                  </a:lnTo>
                  <a:lnTo>
                    <a:pt x="30398" y="284904"/>
                  </a:lnTo>
                  <a:lnTo>
                    <a:pt x="31348" y="279061"/>
                  </a:lnTo>
                  <a:lnTo>
                    <a:pt x="32298" y="273217"/>
                  </a:lnTo>
                  <a:lnTo>
                    <a:pt x="33248" y="267374"/>
                  </a:lnTo>
                  <a:lnTo>
                    <a:pt x="34198" y="261530"/>
                  </a:lnTo>
                  <a:lnTo>
                    <a:pt x="35148" y="255687"/>
                  </a:lnTo>
                  <a:lnTo>
                    <a:pt x="36098" y="249844"/>
                  </a:lnTo>
                  <a:lnTo>
                    <a:pt x="37048" y="244000"/>
                  </a:lnTo>
                  <a:lnTo>
                    <a:pt x="37998" y="238157"/>
                  </a:lnTo>
                  <a:lnTo>
                    <a:pt x="38948" y="232314"/>
                  </a:lnTo>
                  <a:lnTo>
                    <a:pt x="39898" y="226470"/>
                  </a:lnTo>
                  <a:lnTo>
                    <a:pt x="40848" y="220627"/>
                  </a:lnTo>
                  <a:lnTo>
                    <a:pt x="41798" y="214784"/>
                  </a:lnTo>
                  <a:lnTo>
                    <a:pt x="42748" y="208940"/>
                  </a:lnTo>
                  <a:lnTo>
                    <a:pt x="43698" y="203097"/>
                  </a:lnTo>
                  <a:lnTo>
                    <a:pt x="44648" y="197254"/>
                  </a:lnTo>
                  <a:lnTo>
                    <a:pt x="45598" y="191410"/>
                  </a:lnTo>
                  <a:lnTo>
                    <a:pt x="46548" y="185567"/>
                  </a:lnTo>
                  <a:lnTo>
                    <a:pt x="47498" y="179724"/>
                  </a:lnTo>
                  <a:lnTo>
                    <a:pt x="48448" y="173880"/>
                  </a:lnTo>
                  <a:lnTo>
                    <a:pt x="49398" y="168037"/>
                  </a:lnTo>
                  <a:lnTo>
                    <a:pt x="50348" y="162193"/>
                  </a:lnTo>
                  <a:lnTo>
                    <a:pt x="51298" y="156350"/>
                  </a:lnTo>
                  <a:lnTo>
                    <a:pt x="52248" y="150507"/>
                  </a:lnTo>
                  <a:lnTo>
                    <a:pt x="53198" y="144663"/>
                  </a:lnTo>
                  <a:lnTo>
                    <a:pt x="54147" y="138820"/>
                  </a:lnTo>
                  <a:lnTo>
                    <a:pt x="55097" y="132977"/>
                  </a:lnTo>
                  <a:lnTo>
                    <a:pt x="56047" y="127133"/>
                  </a:lnTo>
                  <a:lnTo>
                    <a:pt x="56997" y="121290"/>
                  </a:lnTo>
                  <a:lnTo>
                    <a:pt x="57947" y="115447"/>
                  </a:lnTo>
                  <a:lnTo>
                    <a:pt x="58897" y="109603"/>
                  </a:lnTo>
                  <a:lnTo>
                    <a:pt x="59847" y="103760"/>
                  </a:lnTo>
                  <a:lnTo>
                    <a:pt x="60797" y="97917"/>
                  </a:lnTo>
                  <a:lnTo>
                    <a:pt x="61747" y="92073"/>
                  </a:lnTo>
                  <a:lnTo>
                    <a:pt x="62697" y="86230"/>
                  </a:lnTo>
                  <a:lnTo>
                    <a:pt x="63647" y="80386"/>
                  </a:lnTo>
                  <a:lnTo>
                    <a:pt x="64597" y="74543"/>
                  </a:lnTo>
                  <a:lnTo>
                    <a:pt x="65547" y="68700"/>
                  </a:lnTo>
                  <a:lnTo>
                    <a:pt x="66497" y="62856"/>
                  </a:lnTo>
                  <a:lnTo>
                    <a:pt x="67447" y="57013"/>
                  </a:lnTo>
                  <a:lnTo>
                    <a:pt x="68397" y="51170"/>
                  </a:lnTo>
                  <a:lnTo>
                    <a:pt x="69347" y="45326"/>
                  </a:lnTo>
                  <a:lnTo>
                    <a:pt x="70297" y="39483"/>
                  </a:lnTo>
                  <a:lnTo>
                    <a:pt x="71247" y="33640"/>
                  </a:lnTo>
                  <a:lnTo>
                    <a:pt x="72197" y="27796"/>
                  </a:lnTo>
                  <a:lnTo>
                    <a:pt x="73147" y="21953"/>
                  </a:lnTo>
                  <a:lnTo>
                    <a:pt x="74097" y="16110"/>
                  </a:lnTo>
                  <a:lnTo>
                    <a:pt x="75047" y="10266"/>
                  </a:lnTo>
                  <a:lnTo>
                    <a:pt x="75997" y="4423"/>
                  </a:lnTo>
                  <a:lnTo>
                    <a:pt x="767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3025699" y="6274637"/>
              <a:ext cx="142133" cy="134645"/>
            </a:xfrm>
            <a:custGeom>
              <a:avLst/>
              <a:pathLst>
                <a:path w="142133" h="134645">
                  <a:moveTo>
                    <a:pt x="142133" y="134645"/>
                  </a:moveTo>
                  <a:lnTo>
                    <a:pt x="91078" y="0"/>
                  </a:lnTo>
                  <a:lnTo>
                    <a:pt x="0" y="1115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3040061" y="5743940"/>
              <a:ext cx="245670" cy="1002588"/>
            </a:xfrm>
            <a:custGeom>
              <a:avLst/>
              <a:pathLst>
                <a:path w="245670" h="1002588">
                  <a:moveTo>
                    <a:pt x="0" y="1002588"/>
                  </a:moveTo>
                  <a:lnTo>
                    <a:pt x="2741" y="991401"/>
                  </a:lnTo>
                  <a:lnTo>
                    <a:pt x="5482" y="980215"/>
                  </a:lnTo>
                  <a:lnTo>
                    <a:pt x="8223" y="969028"/>
                  </a:lnTo>
                  <a:lnTo>
                    <a:pt x="10964" y="957841"/>
                  </a:lnTo>
                  <a:lnTo>
                    <a:pt x="13705" y="946654"/>
                  </a:lnTo>
                  <a:lnTo>
                    <a:pt x="16446" y="935468"/>
                  </a:lnTo>
                  <a:lnTo>
                    <a:pt x="19188" y="924281"/>
                  </a:lnTo>
                  <a:lnTo>
                    <a:pt x="21929" y="913094"/>
                  </a:lnTo>
                  <a:lnTo>
                    <a:pt x="24670" y="901908"/>
                  </a:lnTo>
                  <a:lnTo>
                    <a:pt x="27411" y="890721"/>
                  </a:lnTo>
                  <a:lnTo>
                    <a:pt x="30152" y="879534"/>
                  </a:lnTo>
                  <a:lnTo>
                    <a:pt x="32893" y="868347"/>
                  </a:lnTo>
                  <a:lnTo>
                    <a:pt x="35635" y="857161"/>
                  </a:lnTo>
                  <a:lnTo>
                    <a:pt x="38376" y="845974"/>
                  </a:lnTo>
                  <a:lnTo>
                    <a:pt x="41117" y="834787"/>
                  </a:lnTo>
                  <a:lnTo>
                    <a:pt x="43858" y="823601"/>
                  </a:lnTo>
                  <a:lnTo>
                    <a:pt x="46599" y="812414"/>
                  </a:lnTo>
                  <a:lnTo>
                    <a:pt x="49340" y="801227"/>
                  </a:lnTo>
                  <a:lnTo>
                    <a:pt x="52081" y="790040"/>
                  </a:lnTo>
                  <a:lnTo>
                    <a:pt x="54823" y="778854"/>
                  </a:lnTo>
                  <a:lnTo>
                    <a:pt x="57564" y="767667"/>
                  </a:lnTo>
                  <a:lnTo>
                    <a:pt x="60305" y="756480"/>
                  </a:lnTo>
                  <a:lnTo>
                    <a:pt x="63046" y="745293"/>
                  </a:lnTo>
                  <a:lnTo>
                    <a:pt x="65787" y="734107"/>
                  </a:lnTo>
                  <a:lnTo>
                    <a:pt x="68528" y="722920"/>
                  </a:lnTo>
                  <a:lnTo>
                    <a:pt x="71270" y="711733"/>
                  </a:lnTo>
                  <a:lnTo>
                    <a:pt x="74011" y="700547"/>
                  </a:lnTo>
                  <a:lnTo>
                    <a:pt x="76752" y="689360"/>
                  </a:lnTo>
                  <a:lnTo>
                    <a:pt x="79493" y="678173"/>
                  </a:lnTo>
                  <a:lnTo>
                    <a:pt x="82234" y="666986"/>
                  </a:lnTo>
                  <a:lnTo>
                    <a:pt x="84975" y="655800"/>
                  </a:lnTo>
                  <a:lnTo>
                    <a:pt x="87716" y="644613"/>
                  </a:lnTo>
                  <a:lnTo>
                    <a:pt x="90458" y="633426"/>
                  </a:lnTo>
                  <a:lnTo>
                    <a:pt x="93199" y="622240"/>
                  </a:lnTo>
                  <a:lnTo>
                    <a:pt x="95940" y="611053"/>
                  </a:lnTo>
                  <a:lnTo>
                    <a:pt x="98681" y="599866"/>
                  </a:lnTo>
                  <a:lnTo>
                    <a:pt x="101422" y="588679"/>
                  </a:lnTo>
                  <a:lnTo>
                    <a:pt x="104163" y="577493"/>
                  </a:lnTo>
                  <a:lnTo>
                    <a:pt x="106905" y="566306"/>
                  </a:lnTo>
                  <a:lnTo>
                    <a:pt x="109646" y="555119"/>
                  </a:lnTo>
                  <a:lnTo>
                    <a:pt x="112387" y="543933"/>
                  </a:lnTo>
                  <a:lnTo>
                    <a:pt x="115128" y="532746"/>
                  </a:lnTo>
                  <a:lnTo>
                    <a:pt x="117869" y="521559"/>
                  </a:lnTo>
                  <a:lnTo>
                    <a:pt x="120610" y="510372"/>
                  </a:lnTo>
                  <a:lnTo>
                    <a:pt x="123352" y="499186"/>
                  </a:lnTo>
                  <a:lnTo>
                    <a:pt x="126093" y="487999"/>
                  </a:lnTo>
                  <a:lnTo>
                    <a:pt x="128834" y="476812"/>
                  </a:lnTo>
                  <a:lnTo>
                    <a:pt x="131575" y="465625"/>
                  </a:lnTo>
                  <a:lnTo>
                    <a:pt x="134316" y="454439"/>
                  </a:lnTo>
                  <a:lnTo>
                    <a:pt x="137057" y="443252"/>
                  </a:lnTo>
                  <a:lnTo>
                    <a:pt x="139798" y="432065"/>
                  </a:lnTo>
                  <a:lnTo>
                    <a:pt x="142540" y="420879"/>
                  </a:lnTo>
                  <a:lnTo>
                    <a:pt x="145281" y="409692"/>
                  </a:lnTo>
                  <a:lnTo>
                    <a:pt x="148022" y="398505"/>
                  </a:lnTo>
                  <a:lnTo>
                    <a:pt x="150763" y="387318"/>
                  </a:lnTo>
                  <a:lnTo>
                    <a:pt x="153504" y="376132"/>
                  </a:lnTo>
                  <a:lnTo>
                    <a:pt x="156245" y="364945"/>
                  </a:lnTo>
                  <a:lnTo>
                    <a:pt x="158987" y="353758"/>
                  </a:lnTo>
                  <a:lnTo>
                    <a:pt x="161728" y="342572"/>
                  </a:lnTo>
                  <a:lnTo>
                    <a:pt x="164469" y="331385"/>
                  </a:lnTo>
                  <a:lnTo>
                    <a:pt x="167210" y="320198"/>
                  </a:lnTo>
                  <a:lnTo>
                    <a:pt x="169951" y="309011"/>
                  </a:lnTo>
                  <a:lnTo>
                    <a:pt x="172692" y="297825"/>
                  </a:lnTo>
                  <a:lnTo>
                    <a:pt x="175433" y="286638"/>
                  </a:lnTo>
                  <a:lnTo>
                    <a:pt x="178175" y="275451"/>
                  </a:lnTo>
                  <a:lnTo>
                    <a:pt x="180916" y="264265"/>
                  </a:lnTo>
                  <a:lnTo>
                    <a:pt x="183657" y="253078"/>
                  </a:lnTo>
                  <a:lnTo>
                    <a:pt x="186398" y="241891"/>
                  </a:lnTo>
                  <a:lnTo>
                    <a:pt x="189139" y="230704"/>
                  </a:lnTo>
                  <a:lnTo>
                    <a:pt x="191880" y="219518"/>
                  </a:lnTo>
                  <a:lnTo>
                    <a:pt x="194622" y="208331"/>
                  </a:lnTo>
                  <a:lnTo>
                    <a:pt x="197363" y="197144"/>
                  </a:lnTo>
                  <a:lnTo>
                    <a:pt x="200104" y="185957"/>
                  </a:lnTo>
                  <a:lnTo>
                    <a:pt x="202845" y="174771"/>
                  </a:lnTo>
                  <a:lnTo>
                    <a:pt x="205586" y="163584"/>
                  </a:lnTo>
                  <a:lnTo>
                    <a:pt x="208327" y="152397"/>
                  </a:lnTo>
                  <a:lnTo>
                    <a:pt x="211069" y="141211"/>
                  </a:lnTo>
                  <a:lnTo>
                    <a:pt x="213810" y="130024"/>
                  </a:lnTo>
                  <a:lnTo>
                    <a:pt x="216551" y="118837"/>
                  </a:lnTo>
                  <a:lnTo>
                    <a:pt x="219292" y="107650"/>
                  </a:lnTo>
                  <a:lnTo>
                    <a:pt x="222033" y="96464"/>
                  </a:lnTo>
                  <a:lnTo>
                    <a:pt x="224774" y="85277"/>
                  </a:lnTo>
                  <a:lnTo>
                    <a:pt x="227515" y="74090"/>
                  </a:lnTo>
                  <a:lnTo>
                    <a:pt x="230257" y="62904"/>
                  </a:lnTo>
                  <a:lnTo>
                    <a:pt x="232998" y="51717"/>
                  </a:lnTo>
                  <a:lnTo>
                    <a:pt x="235739" y="40530"/>
                  </a:lnTo>
                  <a:lnTo>
                    <a:pt x="238480" y="29343"/>
                  </a:lnTo>
                  <a:lnTo>
                    <a:pt x="241221" y="18157"/>
                  </a:lnTo>
                  <a:lnTo>
                    <a:pt x="243962" y="6970"/>
                  </a:lnTo>
                  <a:lnTo>
                    <a:pt x="2456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3186121" y="5743940"/>
              <a:ext cx="139862" cy="138260"/>
            </a:xfrm>
            <a:custGeom>
              <a:avLst/>
              <a:pathLst>
                <a:path w="139862" h="138260">
                  <a:moveTo>
                    <a:pt x="139862" y="138260"/>
                  </a:moveTo>
                  <a:lnTo>
                    <a:pt x="99611" y="0"/>
                  </a:lnTo>
                  <a:lnTo>
                    <a:pt x="0" y="1039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3040061" y="6028570"/>
              <a:ext cx="559305" cy="717958"/>
            </a:xfrm>
            <a:custGeom>
              <a:avLst/>
              <a:pathLst>
                <a:path w="559305" h="717958">
                  <a:moveTo>
                    <a:pt x="0" y="717958"/>
                  </a:moveTo>
                  <a:lnTo>
                    <a:pt x="6319" y="709846"/>
                  </a:lnTo>
                  <a:lnTo>
                    <a:pt x="12639" y="701733"/>
                  </a:lnTo>
                  <a:lnTo>
                    <a:pt x="18959" y="693620"/>
                  </a:lnTo>
                  <a:lnTo>
                    <a:pt x="25279" y="685508"/>
                  </a:lnTo>
                  <a:lnTo>
                    <a:pt x="31599" y="677395"/>
                  </a:lnTo>
                  <a:lnTo>
                    <a:pt x="37919" y="669282"/>
                  </a:lnTo>
                  <a:lnTo>
                    <a:pt x="44239" y="661169"/>
                  </a:lnTo>
                  <a:lnTo>
                    <a:pt x="50559" y="653057"/>
                  </a:lnTo>
                  <a:lnTo>
                    <a:pt x="56879" y="644944"/>
                  </a:lnTo>
                  <a:lnTo>
                    <a:pt x="63199" y="636831"/>
                  </a:lnTo>
                  <a:lnTo>
                    <a:pt x="69519" y="628719"/>
                  </a:lnTo>
                  <a:lnTo>
                    <a:pt x="75839" y="620606"/>
                  </a:lnTo>
                  <a:lnTo>
                    <a:pt x="82159" y="612493"/>
                  </a:lnTo>
                  <a:lnTo>
                    <a:pt x="88479" y="604381"/>
                  </a:lnTo>
                  <a:lnTo>
                    <a:pt x="94799" y="596268"/>
                  </a:lnTo>
                  <a:lnTo>
                    <a:pt x="101119" y="588155"/>
                  </a:lnTo>
                  <a:lnTo>
                    <a:pt x="107439" y="580042"/>
                  </a:lnTo>
                  <a:lnTo>
                    <a:pt x="113759" y="571930"/>
                  </a:lnTo>
                  <a:lnTo>
                    <a:pt x="120079" y="563817"/>
                  </a:lnTo>
                  <a:lnTo>
                    <a:pt x="126399" y="555704"/>
                  </a:lnTo>
                  <a:lnTo>
                    <a:pt x="132719" y="547592"/>
                  </a:lnTo>
                  <a:lnTo>
                    <a:pt x="139039" y="539479"/>
                  </a:lnTo>
                  <a:lnTo>
                    <a:pt x="145359" y="531366"/>
                  </a:lnTo>
                  <a:lnTo>
                    <a:pt x="151679" y="523253"/>
                  </a:lnTo>
                  <a:lnTo>
                    <a:pt x="157999" y="515141"/>
                  </a:lnTo>
                  <a:lnTo>
                    <a:pt x="164319" y="507028"/>
                  </a:lnTo>
                  <a:lnTo>
                    <a:pt x="170639" y="498915"/>
                  </a:lnTo>
                  <a:lnTo>
                    <a:pt x="176959" y="490803"/>
                  </a:lnTo>
                  <a:lnTo>
                    <a:pt x="183279" y="482690"/>
                  </a:lnTo>
                  <a:lnTo>
                    <a:pt x="189599" y="474577"/>
                  </a:lnTo>
                  <a:lnTo>
                    <a:pt x="195919" y="466465"/>
                  </a:lnTo>
                  <a:lnTo>
                    <a:pt x="202239" y="458352"/>
                  </a:lnTo>
                  <a:lnTo>
                    <a:pt x="208559" y="450239"/>
                  </a:lnTo>
                  <a:lnTo>
                    <a:pt x="214878" y="442126"/>
                  </a:lnTo>
                  <a:lnTo>
                    <a:pt x="221198" y="434014"/>
                  </a:lnTo>
                  <a:lnTo>
                    <a:pt x="227518" y="425901"/>
                  </a:lnTo>
                  <a:lnTo>
                    <a:pt x="233838" y="417788"/>
                  </a:lnTo>
                  <a:lnTo>
                    <a:pt x="240158" y="409676"/>
                  </a:lnTo>
                  <a:lnTo>
                    <a:pt x="246478" y="401563"/>
                  </a:lnTo>
                  <a:lnTo>
                    <a:pt x="252798" y="393450"/>
                  </a:lnTo>
                  <a:lnTo>
                    <a:pt x="259118" y="385338"/>
                  </a:lnTo>
                  <a:lnTo>
                    <a:pt x="265438" y="377225"/>
                  </a:lnTo>
                  <a:lnTo>
                    <a:pt x="271758" y="369112"/>
                  </a:lnTo>
                  <a:lnTo>
                    <a:pt x="278078" y="360999"/>
                  </a:lnTo>
                  <a:lnTo>
                    <a:pt x="284398" y="352887"/>
                  </a:lnTo>
                  <a:lnTo>
                    <a:pt x="290718" y="344774"/>
                  </a:lnTo>
                  <a:lnTo>
                    <a:pt x="297038" y="336661"/>
                  </a:lnTo>
                  <a:lnTo>
                    <a:pt x="303358" y="328549"/>
                  </a:lnTo>
                  <a:lnTo>
                    <a:pt x="309678" y="320436"/>
                  </a:lnTo>
                  <a:lnTo>
                    <a:pt x="315998" y="312323"/>
                  </a:lnTo>
                  <a:lnTo>
                    <a:pt x="322318" y="304211"/>
                  </a:lnTo>
                  <a:lnTo>
                    <a:pt x="328638" y="296098"/>
                  </a:lnTo>
                  <a:lnTo>
                    <a:pt x="334958" y="287985"/>
                  </a:lnTo>
                  <a:lnTo>
                    <a:pt x="341278" y="279872"/>
                  </a:lnTo>
                  <a:lnTo>
                    <a:pt x="347598" y="271760"/>
                  </a:lnTo>
                  <a:lnTo>
                    <a:pt x="353918" y="263647"/>
                  </a:lnTo>
                  <a:lnTo>
                    <a:pt x="360238" y="255534"/>
                  </a:lnTo>
                  <a:lnTo>
                    <a:pt x="366558" y="247422"/>
                  </a:lnTo>
                  <a:lnTo>
                    <a:pt x="372878" y="239309"/>
                  </a:lnTo>
                  <a:lnTo>
                    <a:pt x="379198" y="231196"/>
                  </a:lnTo>
                  <a:lnTo>
                    <a:pt x="385518" y="223084"/>
                  </a:lnTo>
                  <a:lnTo>
                    <a:pt x="391838" y="214971"/>
                  </a:lnTo>
                  <a:lnTo>
                    <a:pt x="398158" y="206858"/>
                  </a:lnTo>
                  <a:lnTo>
                    <a:pt x="404478" y="198745"/>
                  </a:lnTo>
                  <a:lnTo>
                    <a:pt x="410798" y="190633"/>
                  </a:lnTo>
                  <a:lnTo>
                    <a:pt x="417118" y="182520"/>
                  </a:lnTo>
                  <a:lnTo>
                    <a:pt x="423438" y="174407"/>
                  </a:lnTo>
                  <a:lnTo>
                    <a:pt x="429757" y="166295"/>
                  </a:lnTo>
                  <a:lnTo>
                    <a:pt x="436077" y="158182"/>
                  </a:lnTo>
                  <a:lnTo>
                    <a:pt x="442397" y="150069"/>
                  </a:lnTo>
                  <a:lnTo>
                    <a:pt x="448717" y="141957"/>
                  </a:lnTo>
                  <a:lnTo>
                    <a:pt x="455037" y="133844"/>
                  </a:lnTo>
                  <a:lnTo>
                    <a:pt x="461357" y="125731"/>
                  </a:lnTo>
                  <a:lnTo>
                    <a:pt x="467677" y="117618"/>
                  </a:lnTo>
                  <a:lnTo>
                    <a:pt x="473997" y="109506"/>
                  </a:lnTo>
                  <a:lnTo>
                    <a:pt x="480317" y="101393"/>
                  </a:lnTo>
                  <a:lnTo>
                    <a:pt x="486637" y="93280"/>
                  </a:lnTo>
                  <a:lnTo>
                    <a:pt x="492957" y="85168"/>
                  </a:lnTo>
                  <a:lnTo>
                    <a:pt x="499277" y="77055"/>
                  </a:lnTo>
                  <a:lnTo>
                    <a:pt x="505597" y="68942"/>
                  </a:lnTo>
                  <a:lnTo>
                    <a:pt x="511917" y="60829"/>
                  </a:lnTo>
                  <a:lnTo>
                    <a:pt x="518237" y="52717"/>
                  </a:lnTo>
                  <a:lnTo>
                    <a:pt x="524557" y="44604"/>
                  </a:lnTo>
                  <a:lnTo>
                    <a:pt x="530877" y="36491"/>
                  </a:lnTo>
                  <a:lnTo>
                    <a:pt x="537197" y="28379"/>
                  </a:lnTo>
                  <a:lnTo>
                    <a:pt x="543517" y="20266"/>
                  </a:lnTo>
                  <a:lnTo>
                    <a:pt x="549837" y="12153"/>
                  </a:lnTo>
                  <a:lnTo>
                    <a:pt x="556157" y="4041"/>
                  </a:lnTo>
                  <a:lnTo>
                    <a:pt x="5593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3465928" y="6028570"/>
              <a:ext cx="133438" cy="142626"/>
            </a:xfrm>
            <a:custGeom>
              <a:avLst/>
              <a:pathLst>
                <a:path w="133438" h="142626">
                  <a:moveTo>
                    <a:pt x="113598" y="142626"/>
                  </a:moveTo>
                  <a:lnTo>
                    <a:pt x="133438" y="0"/>
                  </a:lnTo>
                  <a:lnTo>
                    <a:pt x="0" y="541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3224800" y="5337474"/>
              <a:ext cx="1193814" cy="771920"/>
            </a:xfrm>
            <a:custGeom>
              <a:avLst/>
              <a:pathLst>
                <a:path w="1193814" h="771920">
                  <a:moveTo>
                    <a:pt x="1193814" y="0"/>
                  </a:moveTo>
                  <a:lnTo>
                    <a:pt x="1180839" y="8389"/>
                  </a:lnTo>
                  <a:lnTo>
                    <a:pt x="1167865" y="16779"/>
                  </a:lnTo>
                  <a:lnTo>
                    <a:pt x="1154890" y="25168"/>
                  </a:lnTo>
                  <a:lnTo>
                    <a:pt x="1141915" y="33558"/>
                  </a:lnTo>
                  <a:lnTo>
                    <a:pt x="1128940" y="41947"/>
                  </a:lnTo>
                  <a:lnTo>
                    <a:pt x="1115965" y="50337"/>
                  </a:lnTo>
                  <a:lnTo>
                    <a:pt x="1102990" y="58726"/>
                  </a:lnTo>
                  <a:lnTo>
                    <a:pt x="1090016" y="67116"/>
                  </a:lnTo>
                  <a:lnTo>
                    <a:pt x="1077041" y="75505"/>
                  </a:lnTo>
                  <a:lnTo>
                    <a:pt x="1064066" y="83895"/>
                  </a:lnTo>
                  <a:lnTo>
                    <a:pt x="1051091" y="92284"/>
                  </a:lnTo>
                  <a:lnTo>
                    <a:pt x="1038116" y="100674"/>
                  </a:lnTo>
                  <a:lnTo>
                    <a:pt x="1025141" y="109063"/>
                  </a:lnTo>
                  <a:lnTo>
                    <a:pt x="1012167" y="117453"/>
                  </a:lnTo>
                  <a:lnTo>
                    <a:pt x="999192" y="125842"/>
                  </a:lnTo>
                  <a:lnTo>
                    <a:pt x="986217" y="134232"/>
                  </a:lnTo>
                  <a:lnTo>
                    <a:pt x="973242" y="142621"/>
                  </a:lnTo>
                  <a:lnTo>
                    <a:pt x="960267" y="151011"/>
                  </a:lnTo>
                  <a:lnTo>
                    <a:pt x="947293" y="159400"/>
                  </a:lnTo>
                  <a:lnTo>
                    <a:pt x="934318" y="167790"/>
                  </a:lnTo>
                  <a:lnTo>
                    <a:pt x="921343" y="176179"/>
                  </a:lnTo>
                  <a:lnTo>
                    <a:pt x="908368" y="184569"/>
                  </a:lnTo>
                  <a:lnTo>
                    <a:pt x="895393" y="192959"/>
                  </a:lnTo>
                  <a:lnTo>
                    <a:pt x="882418" y="201348"/>
                  </a:lnTo>
                  <a:lnTo>
                    <a:pt x="869444" y="209738"/>
                  </a:lnTo>
                  <a:lnTo>
                    <a:pt x="856469" y="218127"/>
                  </a:lnTo>
                  <a:lnTo>
                    <a:pt x="843494" y="226517"/>
                  </a:lnTo>
                  <a:lnTo>
                    <a:pt x="830519" y="234906"/>
                  </a:lnTo>
                  <a:lnTo>
                    <a:pt x="817544" y="243296"/>
                  </a:lnTo>
                  <a:lnTo>
                    <a:pt x="804570" y="251685"/>
                  </a:lnTo>
                  <a:lnTo>
                    <a:pt x="791595" y="260075"/>
                  </a:lnTo>
                  <a:lnTo>
                    <a:pt x="778620" y="268464"/>
                  </a:lnTo>
                  <a:lnTo>
                    <a:pt x="765645" y="276854"/>
                  </a:lnTo>
                  <a:lnTo>
                    <a:pt x="752670" y="285243"/>
                  </a:lnTo>
                  <a:lnTo>
                    <a:pt x="739695" y="293633"/>
                  </a:lnTo>
                  <a:lnTo>
                    <a:pt x="726721" y="302022"/>
                  </a:lnTo>
                  <a:lnTo>
                    <a:pt x="713746" y="310412"/>
                  </a:lnTo>
                  <a:lnTo>
                    <a:pt x="700771" y="318801"/>
                  </a:lnTo>
                  <a:lnTo>
                    <a:pt x="687796" y="327191"/>
                  </a:lnTo>
                  <a:lnTo>
                    <a:pt x="674821" y="335580"/>
                  </a:lnTo>
                  <a:lnTo>
                    <a:pt x="661847" y="343970"/>
                  </a:lnTo>
                  <a:lnTo>
                    <a:pt x="648872" y="352359"/>
                  </a:lnTo>
                  <a:lnTo>
                    <a:pt x="635897" y="360749"/>
                  </a:lnTo>
                  <a:lnTo>
                    <a:pt x="622922" y="369139"/>
                  </a:lnTo>
                  <a:lnTo>
                    <a:pt x="609947" y="377528"/>
                  </a:lnTo>
                  <a:lnTo>
                    <a:pt x="596972" y="385918"/>
                  </a:lnTo>
                  <a:lnTo>
                    <a:pt x="583998" y="394307"/>
                  </a:lnTo>
                  <a:lnTo>
                    <a:pt x="571023" y="402697"/>
                  </a:lnTo>
                  <a:lnTo>
                    <a:pt x="558048" y="411086"/>
                  </a:lnTo>
                  <a:lnTo>
                    <a:pt x="545073" y="419476"/>
                  </a:lnTo>
                  <a:lnTo>
                    <a:pt x="532098" y="427865"/>
                  </a:lnTo>
                  <a:lnTo>
                    <a:pt x="519123" y="436255"/>
                  </a:lnTo>
                  <a:lnTo>
                    <a:pt x="506149" y="444644"/>
                  </a:lnTo>
                  <a:lnTo>
                    <a:pt x="493174" y="453034"/>
                  </a:lnTo>
                  <a:lnTo>
                    <a:pt x="480199" y="461423"/>
                  </a:lnTo>
                  <a:lnTo>
                    <a:pt x="467224" y="469813"/>
                  </a:lnTo>
                  <a:lnTo>
                    <a:pt x="454249" y="478202"/>
                  </a:lnTo>
                  <a:lnTo>
                    <a:pt x="441275" y="486592"/>
                  </a:lnTo>
                  <a:lnTo>
                    <a:pt x="428300" y="494981"/>
                  </a:lnTo>
                  <a:lnTo>
                    <a:pt x="415325" y="503371"/>
                  </a:lnTo>
                  <a:lnTo>
                    <a:pt x="402350" y="511760"/>
                  </a:lnTo>
                  <a:lnTo>
                    <a:pt x="389375" y="520150"/>
                  </a:lnTo>
                  <a:lnTo>
                    <a:pt x="376400" y="528539"/>
                  </a:lnTo>
                  <a:lnTo>
                    <a:pt x="363426" y="536929"/>
                  </a:lnTo>
                  <a:lnTo>
                    <a:pt x="350451" y="545318"/>
                  </a:lnTo>
                  <a:lnTo>
                    <a:pt x="337476" y="553708"/>
                  </a:lnTo>
                  <a:lnTo>
                    <a:pt x="324501" y="562098"/>
                  </a:lnTo>
                  <a:lnTo>
                    <a:pt x="311526" y="570487"/>
                  </a:lnTo>
                  <a:lnTo>
                    <a:pt x="298552" y="578877"/>
                  </a:lnTo>
                  <a:lnTo>
                    <a:pt x="285577" y="587266"/>
                  </a:lnTo>
                  <a:lnTo>
                    <a:pt x="272602" y="595656"/>
                  </a:lnTo>
                  <a:lnTo>
                    <a:pt x="259627" y="604045"/>
                  </a:lnTo>
                  <a:lnTo>
                    <a:pt x="246652" y="612435"/>
                  </a:lnTo>
                  <a:lnTo>
                    <a:pt x="233677" y="620824"/>
                  </a:lnTo>
                  <a:lnTo>
                    <a:pt x="220703" y="629214"/>
                  </a:lnTo>
                  <a:lnTo>
                    <a:pt x="207728" y="637603"/>
                  </a:lnTo>
                  <a:lnTo>
                    <a:pt x="194753" y="645993"/>
                  </a:lnTo>
                  <a:lnTo>
                    <a:pt x="181778" y="654382"/>
                  </a:lnTo>
                  <a:lnTo>
                    <a:pt x="168803" y="662772"/>
                  </a:lnTo>
                  <a:lnTo>
                    <a:pt x="155829" y="671161"/>
                  </a:lnTo>
                  <a:lnTo>
                    <a:pt x="142854" y="679551"/>
                  </a:lnTo>
                  <a:lnTo>
                    <a:pt x="129879" y="687940"/>
                  </a:lnTo>
                  <a:lnTo>
                    <a:pt x="116904" y="696330"/>
                  </a:lnTo>
                  <a:lnTo>
                    <a:pt x="103929" y="704719"/>
                  </a:lnTo>
                  <a:lnTo>
                    <a:pt x="90954" y="713109"/>
                  </a:lnTo>
                  <a:lnTo>
                    <a:pt x="77980" y="721498"/>
                  </a:lnTo>
                  <a:lnTo>
                    <a:pt x="65005" y="729888"/>
                  </a:lnTo>
                  <a:lnTo>
                    <a:pt x="52030" y="738278"/>
                  </a:lnTo>
                  <a:lnTo>
                    <a:pt x="39055" y="746667"/>
                  </a:lnTo>
                  <a:lnTo>
                    <a:pt x="26080" y="755057"/>
                  </a:lnTo>
                  <a:lnTo>
                    <a:pt x="13106" y="763446"/>
                  </a:lnTo>
                  <a:lnTo>
                    <a:pt x="131" y="771836"/>
                  </a:lnTo>
                  <a:lnTo>
                    <a:pt x="0" y="7719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3224800" y="5981219"/>
              <a:ext cx="143817" cy="128175"/>
            </a:xfrm>
            <a:custGeom>
              <a:avLst/>
              <a:pathLst>
                <a:path w="143817" h="128175">
                  <a:moveTo>
                    <a:pt x="65628" y="0"/>
                  </a:moveTo>
                  <a:lnTo>
                    <a:pt x="0" y="128175"/>
                  </a:lnTo>
                  <a:lnTo>
                    <a:pt x="143817" y="1209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2793159" y="6746529"/>
              <a:ext cx="246901" cy="933878"/>
            </a:xfrm>
            <a:custGeom>
              <a:avLst/>
              <a:pathLst>
                <a:path w="246901" h="933878">
                  <a:moveTo>
                    <a:pt x="246901" y="0"/>
                  </a:moveTo>
                  <a:lnTo>
                    <a:pt x="244129" y="10487"/>
                  </a:lnTo>
                  <a:lnTo>
                    <a:pt x="241356" y="20975"/>
                  </a:lnTo>
                  <a:lnTo>
                    <a:pt x="238583" y="31463"/>
                  </a:lnTo>
                  <a:lnTo>
                    <a:pt x="235810" y="41951"/>
                  </a:lnTo>
                  <a:lnTo>
                    <a:pt x="233037" y="52438"/>
                  </a:lnTo>
                  <a:lnTo>
                    <a:pt x="230265" y="62926"/>
                  </a:lnTo>
                  <a:lnTo>
                    <a:pt x="227492" y="73414"/>
                  </a:lnTo>
                  <a:lnTo>
                    <a:pt x="224719" y="83902"/>
                  </a:lnTo>
                  <a:lnTo>
                    <a:pt x="221946" y="94390"/>
                  </a:lnTo>
                  <a:lnTo>
                    <a:pt x="219173" y="104877"/>
                  </a:lnTo>
                  <a:lnTo>
                    <a:pt x="216401" y="115365"/>
                  </a:lnTo>
                  <a:lnTo>
                    <a:pt x="213628" y="125853"/>
                  </a:lnTo>
                  <a:lnTo>
                    <a:pt x="210855" y="136341"/>
                  </a:lnTo>
                  <a:lnTo>
                    <a:pt x="208082" y="146829"/>
                  </a:lnTo>
                  <a:lnTo>
                    <a:pt x="205309" y="157316"/>
                  </a:lnTo>
                  <a:lnTo>
                    <a:pt x="202537" y="167804"/>
                  </a:lnTo>
                  <a:lnTo>
                    <a:pt x="199764" y="178292"/>
                  </a:lnTo>
                  <a:lnTo>
                    <a:pt x="196991" y="188780"/>
                  </a:lnTo>
                  <a:lnTo>
                    <a:pt x="194218" y="199267"/>
                  </a:lnTo>
                  <a:lnTo>
                    <a:pt x="191445" y="209755"/>
                  </a:lnTo>
                  <a:lnTo>
                    <a:pt x="188673" y="220243"/>
                  </a:lnTo>
                  <a:lnTo>
                    <a:pt x="185900" y="230731"/>
                  </a:lnTo>
                  <a:lnTo>
                    <a:pt x="183127" y="241219"/>
                  </a:lnTo>
                  <a:lnTo>
                    <a:pt x="180354" y="251706"/>
                  </a:lnTo>
                  <a:lnTo>
                    <a:pt x="177582" y="262194"/>
                  </a:lnTo>
                  <a:lnTo>
                    <a:pt x="174809" y="272682"/>
                  </a:lnTo>
                  <a:lnTo>
                    <a:pt x="172036" y="283170"/>
                  </a:lnTo>
                  <a:lnTo>
                    <a:pt x="169263" y="293658"/>
                  </a:lnTo>
                  <a:lnTo>
                    <a:pt x="166490" y="304145"/>
                  </a:lnTo>
                  <a:lnTo>
                    <a:pt x="163718" y="314633"/>
                  </a:lnTo>
                  <a:lnTo>
                    <a:pt x="160945" y="325121"/>
                  </a:lnTo>
                  <a:lnTo>
                    <a:pt x="158172" y="335609"/>
                  </a:lnTo>
                  <a:lnTo>
                    <a:pt x="155399" y="346096"/>
                  </a:lnTo>
                  <a:lnTo>
                    <a:pt x="152626" y="356584"/>
                  </a:lnTo>
                  <a:lnTo>
                    <a:pt x="149854" y="367072"/>
                  </a:lnTo>
                  <a:lnTo>
                    <a:pt x="147081" y="377560"/>
                  </a:lnTo>
                  <a:lnTo>
                    <a:pt x="144308" y="388048"/>
                  </a:lnTo>
                  <a:lnTo>
                    <a:pt x="141535" y="398535"/>
                  </a:lnTo>
                  <a:lnTo>
                    <a:pt x="138762" y="409023"/>
                  </a:lnTo>
                  <a:lnTo>
                    <a:pt x="135990" y="419511"/>
                  </a:lnTo>
                  <a:lnTo>
                    <a:pt x="133217" y="429999"/>
                  </a:lnTo>
                  <a:lnTo>
                    <a:pt x="130444" y="440487"/>
                  </a:lnTo>
                  <a:lnTo>
                    <a:pt x="127671" y="450974"/>
                  </a:lnTo>
                  <a:lnTo>
                    <a:pt x="124898" y="461462"/>
                  </a:lnTo>
                  <a:lnTo>
                    <a:pt x="122126" y="471950"/>
                  </a:lnTo>
                  <a:lnTo>
                    <a:pt x="119353" y="482438"/>
                  </a:lnTo>
                  <a:lnTo>
                    <a:pt x="116580" y="492925"/>
                  </a:lnTo>
                  <a:lnTo>
                    <a:pt x="113807" y="503413"/>
                  </a:lnTo>
                  <a:lnTo>
                    <a:pt x="111034" y="513901"/>
                  </a:lnTo>
                  <a:lnTo>
                    <a:pt x="108262" y="524389"/>
                  </a:lnTo>
                  <a:lnTo>
                    <a:pt x="105489" y="534877"/>
                  </a:lnTo>
                  <a:lnTo>
                    <a:pt x="102716" y="545364"/>
                  </a:lnTo>
                  <a:lnTo>
                    <a:pt x="99943" y="555852"/>
                  </a:lnTo>
                  <a:lnTo>
                    <a:pt x="97170" y="566340"/>
                  </a:lnTo>
                  <a:lnTo>
                    <a:pt x="94398" y="576828"/>
                  </a:lnTo>
                  <a:lnTo>
                    <a:pt x="91625" y="587316"/>
                  </a:lnTo>
                  <a:lnTo>
                    <a:pt x="88852" y="597803"/>
                  </a:lnTo>
                  <a:lnTo>
                    <a:pt x="86079" y="608291"/>
                  </a:lnTo>
                  <a:lnTo>
                    <a:pt x="83306" y="618779"/>
                  </a:lnTo>
                  <a:lnTo>
                    <a:pt x="80534" y="629267"/>
                  </a:lnTo>
                  <a:lnTo>
                    <a:pt x="77761" y="639755"/>
                  </a:lnTo>
                  <a:lnTo>
                    <a:pt x="74988" y="650242"/>
                  </a:lnTo>
                  <a:lnTo>
                    <a:pt x="72215" y="660730"/>
                  </a:lnTo>
                  <a:lnTo>
                    <a:pt x="69442" y="671218"/>
                  </a:lnTo>
                  <a:lnTo>
                    <a:pt x="66670" y="681706"/>
                  </a:lnTo>
                  <a:lnTo>
                    <a:pt x="63897" y="692193"/>
                  </a:lnTo>
                  <a:lnTo>
                    <a:pt x="61124" y="702681"/>
                  </a:lnTo>
                  <a:lnTo>
                    <a:pt x="58351" y="713169"/>
                  </a:lnTo>
                  <a:lnTo>
                    <a:pt x="55578" y="723657"/>
                  </a:lnTo>
                  <a:lnTo>
                    <a:pt x="52806" y="734145"/>
                  </a:lnTo>
                  <a:lnTo>
                    <a:pt x="50033" y="744632"/>
                  </a:lnTo>
                  <a:lnTo>
                    <a:pt x="47260" y="755120"/>
                  </a:lnTo>
                  <a:lnTo>
                    <a:pt x="44487" y="765608"/>
                  </a:lnTo>
                  <a:lnTo>
                    <a:pt x="41714" y="776096"/>
                  </a:lnTo>
                  <a:lnTo>
                    <a:pt x="38942" y="786584"/>
                  </a:lnTo>
                  <a:lnTo>
                    <a:pt x="36169" y="797071"/>
                  </a:lnTo>
                  <a:lnTo>
                    <a:pt x="33396" y="807559"/>
                  </a:lnTo>
                  <a:lnTo>
                    <a:pt x="30623" y="818047"/>
                  </a:lnTo>
                  <a:lnTo>
                    <a:pt x="27851" y="828535"/>
                  </a:lnTo>
                  <a:lnTo>
                    <a:pt x="25078" y="839022"/>
                  </a:lnTo>
                  <a:lnTo>
                    <a:pt x="22305" y="849510"/>
                  </a:lnTo>
                  <a:lnTo>
                    <a:pt x="19532" y="859998"/>
                  </a:lnTo>
                  <a:lnTo>
                    <a:pt x="16759" y="870486"/>
                  </a:lnTo>
                  <a:lnTo>
                    <a:pt x="13987" y="880974"/>
                  </a:lnTo>
                  <a:lnTo>
                    <a:pt x="11214" y="891461"/>
                  </a:lnTo>
                  <a:lnTo>
                    <a:pt x="8441" y="901949"/>
                  </a:lnTo>
                  <a:lnTo>
                    <a:pt x="5668" y="912437"/>
                  </a:lnTo>
                  <a:lnTo>
                    <a:pt x="2895" y="922925"/>
                  </a:lnTo>
                  <a:lnTo>
                    <a:pt x="123" y="933413"/>
                  </a:lnTo>
                  <a:lnTo>
                    <a:pt x="0" y="9338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2755426" y="7541439"/>
              <a:ext cx="139216" cy="138968"/>
            </a:xfrm>
            <a:custGeom>
              <a:avLst/>
              <a:pathLst>
                <a:path w="139216" h="138968">
                  <a:moveTo>
                    <a:pt x="0" y="0"/>
                  </a:moveTo>
                  <a:lnTo>
                    <a:pt x="37732" y="138968"/>
                  </a:lnTo>
                  <a:lnTo>
                    <a:pt x="139216" y="368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5790957" y="4249654"/>
              <a:ext cx="129176" cy="348989"/>
            </a:xfrm>
            <a:custGeom>
              <a:avLst/>
              <a:pathLst>
                <a:path w="129176" h="348989">
                  <a:moveTo>
                    <a:pt x="129176" y="348989"/>
                  </a:moveTo>
                  <a:lnTo>
                    <a:pt x="127492" y="344441"/>
                  </a:lnTo>
                  <a:lnTo>
                    <a:pt x="125809" y="339893"/>
                  </a:lnTo>
                  <a:lnTo>
                    <a:pt x="124126" y="335344"/>
                  </a:lnTo>
                  <a:lnTo>
                    <a:pt x="122442" y="330796"/>
                  </a:lnTo>
                  <a:lnTo>
                    <a:pt x="120759" y="326248"/>
                  </a:lnTo>
                  <a:lnTo>
                    <a:pt x="119075" y="321700"/>
                  </a:lnTo>
                  <a:lnTo>
                    <a:pt x="117392" y="317152"/>
                  </a:lnTo>
                  <a:lnTo>
                    <a:pt x="115708" y="312603"/>
                  </a:lnTo>
                  <a:lnTo>
                    <a:pt x="114025" y="308055"/>
                  </a:lnTo>
                  <a:lnTo>
                    <a:pt x="112341" y="303507"/>
                  </a:lnTo>
                  <a:lnTo>
                    <a:pt x="110658" y="298959"/>
                  </a:lnTo>
                  <a:lnTo>
                    <a:pt x="108974" y="294410"/>
                  </a:lnTo>
                  <a:lnTo>
                    <a:pt x="107291" y="289862"/>
                  </a:lnTo>
                  <a:lnTo>
                    <a:pt x="105607" y="285314"/>
                  </a:lnTo>
                  <a:lnTo>
                    <a:pt x="103924" y="280766"/>
                  </a:lnTo>
                  <a:lnTo>
                    <a:pt x="102240" y="276218"/>
                  </a:lnTo>
                  <a:lnTo>
                    <a:pt x="100557" y="271669"/>
                  </a:lnTo>
                  <a:lnTo>
                    <a:pt x="98873" y="267121"/>
                  </a:lnTo>
                  <a:lnTo>
                    <a:pt x="97190" y="262573"/>
                  </a:lnTo>
                  <a:lnTo>
                    <a:pt x="95506" y="258025"/>
                  </a:lnTo>
                  <a:lnTo>
                    <a:pt x="93823" y="253476"/>
                  </a:lnTo>
                  <a:lnTo>
                    <a:pt x="92139" y="248928"/>
                  </a:lnTo>
                  <a:lnTo>
                    <a:pt x="90456" y="244380"/>
                  </a:lnTo>
                  <a:lnTo>
                    <a:pt x="88772" y="239832"/>
                  </a:lnTo>
                  <a:lnTo>
                    <a:pt x="87089" y="235284"/>
                  </a:lnTo>
                  <a:lnTo>
                    <a:pt x="85405" y="230735"/>
                  </a:lnTo>
                  <a:lnTo>
                    <a:pt x="83722" y="226187"/>
                  </a:lnTo>
                  <a:lnTo>
                    <a:pt x="82038" y="221639"/>
                  </a:lnTo>
                  <a:lnTo>
                    <a:pt x="80355" y="217091"/>
                  </a:lnTo>
                  <a:lnTo>
                    <a:pt x="78671" y="212542"/>
                  </a:lnTo>
                  <a:lnTo>
                    <a:pt x="76988" y="207994"/>
                  </a:lnTo>
                  <a:lnTo>
                    <a:pt x="75304" y="203446"/>
                  </a:lnTo>
                  <a:lnTo>
                    <a:pt x="73621" y="198898"/>
                  </a:lnTo>
                  <a:lnTo>
                    <a:pt x="71937" y="194350"/>
                  </a:lnTo>
                  <a:lnTo>
                    <a:pt x="70254" y="189801"/>
                  </a:lnTo>
                  <a:lnTo>
                    <a:pt x="68570" y="185253"/>
                  </a:lnTo>
                  <a:lnTo>
                    <a:pt x="66887" y="180705"/>
                  </a:lnTo>
                  <a:lnTo>
                    <a:pt x="65203" y="176157"/>
                  </a:lnTo>
                  <a:lnTo>
                    <a:pt x="63520" y="171608"/>
                  </a:lnTo>
                  <a:lnTo>
                    <a:pt x="61836" y="167060"/>
                  </a:lnTo>
                  <a:lnTo>
                    <a:pt x="60153" y="162512"/>
                  </a:lnTo>
                  <a:lnTo>
                    <a:pt x="58469" y="157964"/>
                  </a:lnTo>
                  <a:lnTo>
                    <a:pt x="56786" y="153416"/>
                  </a:lnTo>
                  <a:lnTo>
                    <a:pt x="55102" y="148867"/>
                  </a:lnTo>
                  <a:lnTo>
                    <a:pt x="53419" y="144319"/>
                  </a:lnTo>
                  <a:lnTo>
                    <a:pt x="51735" y="139771"/>
                  </a:lnTo>
                  <a:lnTo>
                    <a:pt x="50052" y="135223"/>
                  </a:lnTo>
                  <a:lnTo>
                    <a:pt x="48368" y="130674"/>
                  </a:lnTo>
                  <a:lnTo>
                    <a:pt x="46685" y="126126"/>
                  </a:lnTo>
                  <a:lnTo>
                    <a:pt x="45001" y="121578"/>
                  </a:lnTo>
                  <a:lnTo>
                    <a:pt x="43318" y="117030"/>
                  </a:lnTo>
                  <a:lnTo>
                    <a:pt x="41634" y="112482"/>
                  </a:lnTo>
                  <a:lnTo>
                    <a:pt x="39951" y="107933"/>
                  </a:lnTo>
                  <a:lnTo>
                    <a:pt x="38267" y="103385"/>
                  </a:lnTo>
                  <a:lnTo>
                    <a:pt x="36584" y="98837"/>
                  </a:lnTo>
                  <a:lnTo>
                    <a:pt x="34900" y="94289"/>
                  </a:lnTo>
                  <a:lnTo>
                    <a:pt x="33217" y="89740"/>
                  </a:lnTo>
                  <a:lnTo>
                    <a:pt x="31533" y="85192"/>
                  </a:lnTo>
                  <a:lnTo>
                    <a:pt x="29850" y="80644"/>
                  </a:lnTo>
                  <a:lnTo>
                    <a:pt x="28166" y="76096"/>
                  </a:lnTo>
                  <a:lnTo>
                    <a:pt x="26483" y="71548"/>
                  </a:lnTo>
                  <a:lnTo>
                    <a:pt x="24799" y="66999"/>
                  </a:lnTo>
                  <a:lnTo>
                    <a:pt x="23116" y="62451"/>
                  </a:lnTo>
                  <a:lnTo>
                    <a:pt x="21432" y="57903"/>
                  </a:lnTo>
                  <a:lnTo>
                    <a:pt x="19749" y="53355"/>
                  </a:lnTo>
                  <a:lnTo>
                    <a:pt x="18065" y="48806"/>
                  </a:lnTo>
                  <a:lnTo>
                    <a:pt x="16382" y="44258"/>
                  </a:lnTo>
                  <a:lnTo>
                    <a:pt x="14698" y="39710"/>
                  </a:lnTo>
                  <a:lnTo>
                    <a:pt x="13015" y="35162"/>
                  </a:lnTo>
                  <a:lnTo>
                    <a:pt x="11331" y="30614"/>
                  </a:lnTo>
                  <a:lnTo>
                    <a:pt x="9648" y="26065"/>
                  </a:lnTo>
                  <a:lnTo>
                    <a:pt x="7964" y="21517"/>
                  </a:lnTo>
                  <a:lnTo>
                    <a:pt x="6281" y="16969"/>
                  </a:lnTo>
                  <a:lnTo>
                    <a:pt x="4597" y="12421"/>
                  </a:lnTo>
                  <a:lnTo>
                    <a:pt x="2914" y="7872"/>
                  </a:lnTo>
                  <a:lnTo>
                    <a:pt x="1230" y="332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5766723" y="4249654"/>
              <a:ext cx="135045" cy="141946"/>
            </a:xfrm>
            <a:custGeom>
              <a:avLst/>
              <a:pathLst>
                <a:path w="135045" h="141946">
                  <a:moveTo>
                    <a:pt x="135045" y="91959"/>
                  </a:moveTo>
                  <a:lnTo>
                    <a:pt x="24233" y="0"/>
                  </a:lnTo>
                  <a:lnTo>
                    <a:pt x="0" y="141946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5042500" y="4001460"/>
              <a:ext cx="877633" cy="597183"/>
            </a:xfrm>
            <a:custGeom>
              <a:avLst/>
              <a:pathLst>
                <a:path w="877633" h="597183">
                  <a:moveTo>
                    <a:pt x="877633" y="597183"/>
                  </a:moveTo>
                  <a:lnTo>
                    <a:pt x="867866" y="590538"/>
                  </a:lnTo>
                  <a:lnTo>
                    <a:pt x="858099" y="583892"/>
                  </a:lnTo>
                  <a:lnTo>
                    <a:pt x="848332" y="577246"/>
                  </a:lnTo>
                  <a:lnTo>
                    <a:pt x="838565" y="570600"/>
                  </a:lnTo>
                  <a:lnTo>
                    <a:pt x="828799" y="563954"/>
                  </a:lnTo>
                  <a:lnTo>
                    <a:pt x="819032" y="557308"/>
                  </a:lnTo>
                  <a:lnTo>
                    <a:pt x="809265" y="550662"/>
                  </a:lnTo>
                  <a:lnTo>
                    <a:pt x="799498" y="544017"/>
                  </a:lnTo>
                  <a:lnTo>
                    <a:pt x="789731" y="537371"/>
                  </a:lnTo>
                  <a:lnTo>
                    <a:pt x="779964" y="530725"/>
                  </a:lnTo>
                  <a:lnTo>
                    <a:pt x="770197" y="524079"/>
                  </a:lnTo>
                  <a:lnTo>
                    <a:pt x="760430" y="517433"/>
                  </a:lnTo>
                  <a:lnTo>
                    <a:pt x="750663" y="510787"/>
                  </a:lnTo>
                  <a:lnTo>
                    <a:pt x="740896" y="504141"/>
                  </a:lnTo>
                  <a:lnTo>
                    <a:pt x="731130" y="497495"/>
                  </a:lnTo>
                  <a:lnTo>
                    <a:pt x="721363" y="490850"/>
                  </a:lnTo>
                  <a:lnTo>
                    <a:pt x="711596" y="484204"/>
                  </a:lnTo>
                  <a:lnTo>
                    <a:pt x="701829" y="477558"/>
                  </a:lnTo>
                  <a:lnTo>
                    <a:pt x="692062" y="470912"/>
                  </a:lnTo>
                  <a:lnTo>
                    <a:pt x="682295" y="464266"/>
                  </a:lnTo>
                  <a:lnTo>
                    <a:pt x="672528" y="457620"/>
                  </a:lnTo>
                  <a:lnTo>
                    <a:pt x="662761" y="450974"/>
                  </a:lnTo>
                  <a:lnTo>
                    <a:pt x="652994" y="444329"/>
                  </a:lnTo>
                  <a:lnTo>
                    <a:pt x="643227" y="437683"/>
                  </a:lnTo>
                  <a:lnTo>
                    <a:pt x="633461" y="431037"/>
                  </a:lnTo>
                  <a:lnTo>
                    <a:pt x="623694" y="424391"/>
                  </a:lnTo>
                  <a:lnTo>
                    <a:pt x="613927" y="417745"/>
                  </a:lnTo>
                  <a:lnTo>
                    <a:pt x="604160" y="411099"/>
                  </a:lnTo>
                  <a:lnTo>
                    <a:pt x="594393" y="404453"/>
                  </a:lnTo>
                  <a:lnTo>
                    <a:pt x="584626" y="397807"/>
                  </a:lnTo>
                  <a:lnTo>
                    <a:pt x="574859" y="391162"/>
                  </a:lnTo>
                  <a:lnTo>
                    <a:pt x="565092" y="384516"/>
                  </a:lnTo>
                  <a:lnTo>
                    <a:pt x="555325" y="377870"/>
                  </a:lnTo>
                  <a:lnTo>
                    <a:pt x="545558" y="371224"/>
                  </a:lnTo>
                  <a:lnTo>
                    <a:pt x="535792" y="364578"/>
                  </a:lnTo>
                  <a:lnTo>
                    <a:pt x="526025" y="357932"/>
                  </a:lnTo>
                  <a:lnTo>
                    <a:pt x="516258" y="351286"/>
                  </a:lnTo>
                  <a:lnTo>
                    <a:pt x="506491" y="344641"/>
                  </a:lnTo>
                  <a:lnTo>
                    <a:pt x="496724" y="337995"/>
                  </a:lnTo>
                  <a:lnTo>
                    <a:pt x="486957" y="331349"/>
                  </a:lnTo>
                  <a:lnTo>
                    <a:pt x="477190" y="324703"/>
                  </a:lnTo>
                  <a:lnTo>
                    <a:pt x="467423" y="318057"/>
                  </a:lnTo>
                  <a:lnTo>
                    <a:pt x="457656" y="311411"/>
                  </a:lnTo>
                  <a:lnTo>
                    <a:pt x="447889" y="304765"/>
                  </a:lnTo>
                  <a:lnTo>
                    <a:pt x="438123" y="298119"/>
                  </a:lnTo>
                  <a:lnTo>
                    <a:pt x="428356" y="291474"/>
                  </a:lnTo>
                  <a:lnTo>
                    <a:pt x="418589" y="284828"/>
                  </a:lnTo>
                  <a:lnTo>
                    <a:pt x="408822" y="278182"/>
                  </a:lnTo>
                  <a:lnTo>
                    <a:pt x="399055" y="271536"/>
                  </a:lnTo>
                  <a:lnTo>
                    <a:pt x="389288" y="264890"/>
                  </a:lnTo>
                  <a:lnTo>
                    <a:pt x="379521" y="258244"/>
                  </a:lnTo>
                  <a:lnTo>
                    <a:pt x="369754" y="251598"/>
                  </a:lnTo>
                  <a:lnTo>
                    <a:pt x="359987" y="244953"/>
                  </a:lnTo>
                  <a:lnTo>
                    <a:pt x="350220" y="238307"/>
                  </a:lnTo>
                  <a:lnTo>
                    <a:pt x="340454" y="231661"/>
                  </a:lnTo>
                  <a:lnTo>
                    <a:pt x="330687" y="225015"/>
                  </a:lnTo>
                  <a:lnTo>
                    <a:pt x="320920" y="218369"/>
                  </a:lnTo>
                  <a:lnTo>
                    <a:pt x="311153" y="211723"/>
                  </a:lnTo>
                  <a:lnTo>
                    <a:pt x="301386" y="205077"/>
                  </a:lnTo>
                  <a:lnTo>
                    <a:pt x="291619" y="198431"/>
                  </a:lnTo>
                  <a:lnTo>
                    <a:pt x="281852" y="191786"/>
                  </a:lnTo>
                  <a:lnTo>
                    <a:pt x="272085" y="185140"/>
                  </a:lnTo>
                  <a:lnTo>
                    <a:pt x="262318" y="178494"/>
                  </a:lnTo>
                  <a:lnTo>
                    <a:pt x="252551" y="171848"/>
                  </a:lnTo>
                  <a:lnTo>
                    <a:pt x="242785" y="165202"/>
                  </a:lnTo>
                  <a:lnTo>
                    <a:pt x="233018" y="158556"/>
                  </a:lnTo>
                  <a:lnTo>
                    <a:pt x="223251" y="151910"/>
                  </a:lnTo>
                  <a:lnTo>
                    <a:pt x="213484" y="145265"/>
                  </a:lnTo>
                  <a:lnTo>
                    <a:pt x="203717" y="138619"/>
                  </a:lnTo>
                  <a:lnTo>
                    <a:pt x="193950" y="131973"/>
                  </a:lnTo>
                  <a:lnTo>
                    <a:pt x="184183" y="125327"/>
                  </a:lnTo>
                  <a:lnTo>
                    <a:pt x="174416" y="118681"/>
                  </a:lnTo>
                  <a:lnTo>
                    <a:pt x="164649" y="112035"/>
                  </a:lnTo>
                  <a:lnTo>
                    <a:pt x="154883" y="105389"/>
                  </a:lnTo>
                  <a:lnTo>
                    <a:pt x="145116" y="98743"/>
                  </a:lnTo>
                  <a:lnTo>
                    <a:pt x="135349" y="92098"/>
                  </a:lnTo>
                  <a:lnTo>
                    <a:pt x="125582" y="85452"/>
                  </a:lnTo>
                  <a:lnTo>
                    <a:pt x="115815" y="78806"/>
                  </a:lnTo>
                  <a:lnTo>
                    <a:pt x="106048" y="72160"/>
                  </a:lnTo>
                  <a:lnTo>
                    <a:pt x="96281" y="65514"/>
                  </a:lnTo>
                  <a:lnTo>
                    <a:pt x="86514" y="58868"/>
                  </a:lnTo>
                  <a:lnTo>
                    <a:pt x="76747" y="52222"/>
                  </a:lnTo>
                  <a:lnTo>
                    <a:pt x="66980" y="45577"/>
                  </a:lnTo>
                  <a:lnTo>
                    <a:pt x="57214" y="38931"/>
                  </a:lnTo>
                  <a:lnTo>
                    <a:pt x="47447" y="32285"/>
                  </a:lnTo>
                  <a:lnTo>
                    <a:pt x="37680" y="25639"/>
                  </a:lnTo>
                  <a:lnTo>
                    <a:pt x="27913" y="18993"/>
                  </a:lnTo>
                  <a:lnTo>
                    <a:pt x="18146" y="12347"/>
                  </a:lnTo>
                  <a:lnTo>
                    <a:pt x="8379" y="570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5042500" y="4001460"/>
              <a:ext cx="143607" cy="129682"/>
            </a:xfrm>
            <a:custGeom>
              <a:avLst/>
              <a:pathLst>
                <a:path w="143607" h="129682">
                  <a:moveTo>
                    <a:pt x="143607" y="10629"/>
                  </a:moveTo>
                  <a:lnTo>
                    <a:pt x="0" y="0"/>
                  </a:lnTo>
                  <a:lnTo>
                    <a:pt x="62598" y="129682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5174974" y="4598644"/>
              <a:ext cx="745159" cy="647827"/>
            </a:xfrm>
            <a:custGeom>
              <a:avLst/>
              <a:pathLst>
                <a:path w="745159" h="647827">
                  <a:moveTo>
                    <a:pt x="745159" y="0"/>
                  </a:moveTo>
                  <a:lnTo>
                    <a:pt x="736809" y="7259"/>
                  </a:lnTo>
                  <a:lnTo>
                    <a:pt x="728459" y="14518"/>
                  </a:lnTo>
                  <a:lnTo>
                    <a:pt x="720108" y="21778"/>
                  </a:lnTo>
                  <a:lnTo>
                    <a:pt x="711758" y="29037"/>
                  </a:lnTo>
                  <a:lnTo>
                    <a:pt x="703408" y="36297"/>
                  </a:lnTo>
                  <a:lnTo>
                    <a:pt x="695058" y="43556"/>
                  </a:lnTo>
                  <a:lnTo>
                    <a:pt x="686708" y="50816"/>
                  </a:lnTo>
                  <a:lnTo>
                    <a:pt x="678358" y="58075"/>
                  </a:lnTo>
                  <a:lnTo>
                    <a:pt x="670008" y="65335"/>
                  </a:lnTo>
                  <a:lnTo>
                    <a:pt x="661657" y="72594"/>
                  </a:lnTo>
                  <a:lnTo>
                    <a:pt x="653307" y="79854"/>
                  </a:lnTo>
                  <a:lnTo>
                    <a:pt x="644957" y="87113"/>
                  </a:lnTo>
                  <a:lnTo>
                    <a:pt x="636607" y="94372"/>
                  </a:lnTo>
                  <a:lnTo>
                    <a:pt x="628257" y="101632"/>
                  </a:lnTo>
                  <a:lnTo>
                    <a:pt x="619907" y="108891"/>
                  </a:lnTo>
                  <a:lnTo>
                    <a:pt x="611557" y="116151"/>
                  </a:lnTo>
                  <a:lnTo>
                    <a:pt x="603206" y="123410"/>
                  </a:lnTo>
                  <a:lnTo>
                    <a:pt x="594856" y="130670"/>
                  </a:lnTo>
                  <a:lnTo>
                    <a:pt x="586506" y="137929"/>
                  </a:lnTo>
                  <a:lnTo>
                    <a:pt x="578156" y="145189"/>
                  </a:lnTo>
                  <a:lnTo>
                    <a:pt x="569806" y="152448"/>
                  </a:lnTo>
                  <a:lnTo>
                    <a:pt x="561456" y="159708"/>
                  </a:lnTo>
                  <a:lnTo>
                    <a:pt x="553106" y="166967"/>
                  </a:lnTo>
                  <a:lnTo>
                    <a:pt x="544755" y="174227"/>
                  </a:lnTo>
                  <a:lnTo>
                    <a:pt x="536405" y="181486"/>
                  </a:lnTo>
                  <a:lnTo>
                    <a:pt x="528055" y="188745"/>
                  </a:lnTo>
                  <a:lnTo>
                    <a:pt x="519705" y="196005"/>
                  </a:lnTo>
                  <a:lnTo>
                    <a:pt x="511355" y="203264"/>
                  </a:lnTo>
                  <a:lnTo>
                    <a:pt x="503005" y="210524"/>
                  </a:lnTo>
                  <a:lnTo>
                    <a:pt x="494655" y="217783"/>
                  </a:lnTo>
                  <a:lnTo>
                    <a:pt x="486304" y="225043"/>
                  </a:lnTo>
                  <a:lnTo>
                    <a:pt x="477954" y="232302"/>
                  </a:lnTo>
                  <a:lnTo>
                    <a:pt x="469604" y="239562"/>
                  </a:lnTo>
                  <a:lnTo>
                    <a:pt x="461254" y="246821"/>
                  </a:lnTo>
                  <a:lnTo>
                    <a:pt x="452904" y="254081"/>
                  </a:lnTo>
                  <a:lnTo>
                    <a:pt x="444554" y="261340"/>
                  </a:lnTo>
                  <a:lnTo>
                    <a:pt x="436204" y="268600"/>
                  </a:lnTo>
                  <a:lnTo>
                    <a:pt x="427853" y="275859"/>
                  </a:lnTo>
                  <a:lnTo>
                    <a:pt x="419503" y="283118"/>
                  </a:lnTo>
                  <a:lnTo>
                    <a:pt x="411153" y="290378"/>
                  </a:lnTo>
                  <a:lnTo>
                    <a:pt x="402803" y="297637"/>
                  </a:lnTo>
                  <a:lnTo>
                    <a:pt x="394453" y="304897"/>
                  </a:lnTo>
                  <a:lnTo>
                    <a:pt x="386103" y="312156"/>
                  </a:lnTo>
                  <a:lnTo>
                    <a:pt x="377753" y="319416"/>
                  </a:lnTo>
                  <a:lnTo>
                    <a:pt x="369402" y="326675"/>
                  </a:lnTo>
                  <a:lnTo>
                    <a:pt x="361052" y="333935"/>
                  </a:lnTo>
                  <a:lnTo>
                    <a:pt x="352702" y="341194"/>
                  </a:lnTo>
                  <a:lnTo>
                    <a:pt x="344352" y="348454"/>
                  </a:lnTo>
                  <a:lnTo>
                    <a:pt x="336002" y="355713"/>
                  </a:lnTo>
                  <a:lnTo>
                    <a:pt x="327652" y="362972"/>
                  </a:lnTo>
                  <a:lnTo>
                    <a:pt x="319302" y="370232"/>
                  </a:lnTo>
                  <a:lnTo>
                    <a:pt x="310951" y="377491"/>
                  </a:lnTo>
                  <a:lnTo>
                    <a:pt x="302601" y="384751"/>
                  </a:lnTo>
                  <a:lnTo>
                    <a:pt x="294251" y="392010"/>
                  </a:lnTo>
                  <a:lnTo>
                    <a:pt x="285901" y="399270"/>
                  </a:lnTo>
                  <a:lnTo>
                    <a:pt x="277551" y="406529"/>
                  </a:lnTo>
                  <a:lnTo>
                    <a:pt x="269201" y="413789"/>
                  </a:lnTo>
                  <a:lnTo>
                    <a:pt x="260851" y="421048"/>
                  </a:lnTo>
                  <a:lnTo>
                    <a:pt x="252500" y="428308"/>
                  </a:lnTo>
                  <a:lnTo>
                    <a:pt x="244150" y="435567"/>
                  </a:lnTo>
                  <a:lnTo>
                    <a:pt x="235800" y="442827"/>
                  </a:lnTo>
                  <a:lnTo>
                    <a:pt x="227450" y="450086"/>
                  </a:lnTo>
                  <a:lnTo>
                    <a:pt x="219100" y="457345"/>
                  </a:lnTo>
                  <a:lnTo>
                    <a:pt x="210750" y="464605"/>
                  </a:lnTo>
                  <a:lnTo>
                    <a:pt x="202400" y="471864"/>
                  </a:lnTo>
                  <a:lnTo>
                    <a:pt x="194049" y="479124"/>
                  </a:lnTo>
                  <a:lnTo>
                    <a:pt x="185699" y="486383"/>
                  </a:lnTo>
                  <a:lnTo>
                    <a:pt x="177349" y="493643"/>
                  </a:lnTo>
                  <a:lnTo>
                    <a:pt x="168999" y="500902"/>
                  </a:lnTo>
                  <a:lnTo>
                    <a:pt x="160649" y="508162"/>
                  </a:lnTo>
                  <a:lnTo>
                    <a:pt x="152299" y="515421"/>
                  </a:lnTo>
                  <a:lnTo>
                    <a:pt x="143949" y="522681"/>
                  </a:lnTo>
                  <a:lnTo>
                    <a:pt x="135598" y="529940"/>
                  </a:lnTo>
                  <a:lnTo>
                    <a:pt x="127248" y="537200"/>
                  </a:lnTo>
                  <a:lnTo>
                    <a:pt x="118898" y="544459"/>
                  </a:lnTo>
                  <a:lnTo>
                    <a:pt x="110548" y="551718"/>
                  </a:lnTo>
                  <a:lnTo>
                    <a:pt x="102198" y="558978"/>
                  </a:lnTo>
                  <a:lnTo>
                    <a:pt x="93848" y="566237"/>
                  </a:lnTo>
                  <a:lnTo>
                    <a:pt x="85498" y="573497"/>
                  </a:lnTo>
                  <a:lnTo>
                    <a:pt x="77147" y="580756"/>
                  </a:lnTo>
                  <a:lnTo>
                    <a:pt x="68797" y="588016"/>
                  </a:lnTo>
                  <a:lnTo>
                    <a:pt x="60447" y="595275"/>
                  </a:lnTo>
                  <a:lnTo>
                    <a:pt x="52097" y="602535"/>
                  </a:lnTo>
                  <a:lnTo>
                    <a:pt x="43747" y="609794"/>
                  </a:lnTo>
                  <a:lnTo>
                    <a:pt x="35397" y="617054"/>
                  </a:lnTo>
                  <a:lnTo>
                    <a:pt x="27047" y="624313"/>
                  </a:lnTo>
                  <a:lnTo>
                    <a:pt x="18696" y="631573"/>
                  </a:lnTo>
                  <a:lnTo>
                    <a:pt x="10346" y="638832"/>
                  </a:lnTo>
                  <a:lnTo>
                    <a:pt x="1996" y="646091"/>
                  </a:lnTo>
                  <a:lnTo>
                    <a:pt x="0" y="647827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5174974" y="5110314"/>
              <a:ext cx="141352" cy="136157"/>
            </a:xfrm>
            <a:custGeom>
              <a:avLst/>
              <a:pathLst>
                <a:path w="141352" h="136157">
                  <a:moveTo>
                    <a:pt x="46874" y="0"/>
                  </a:moveTo>
                  <a:lnTo>
                    <a:pt x="0" y="136157"/>
                  </a:lnTo>
                  <a:lnTo>
                    <a:pt x="141352" y="10867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5920133" y="3566017"/>
              <a:ext cx="737310" cy="1032626"/>
            </a:xfrm>
            <a:custGeom>
              <a:avLst/>
              <a:pathLst>
                <a:path w="737310" h="1032626">
                  <a:moveTo>
                    <a:pt x="0" y="1032626"/>
                  </a:moveTo>
                  <a:lnTo>
                    <a:pt x="8081" y="1021308"/>
                  </a:lnTo>
                  <a:lnTo>
                    <a:pt x="16163" y="1009989"/>
                  </a:lnTo>
                  <a:lnTo>
                    <a:pt x="24244" y="998671"/>
                  </a:lnTo>
                  <a:lnTo>
                    <a:pt x="32326" y="987352"/>
                  </a:lnTo>
                  <a:lnTo>
                    <a:pt x="40407" y="976034"/>
                  </a:lnTo>
                  <a:lnTo>
                    <a:pt x="48489" y="964716"/>
                  </a:lnTo>
                  <a:lnTo>
                    <a:pt x="56570" y="953397"/>
                  </a:lnTo>
                  <a:lnTo>
                    <a:pt x="64652" y="942079"/>
                  </a:lnTo>
                  <a:lnTo>
                    <a:pt x="72733" y="930760"/>
                  </a:lnTo>
                  <a:lnTo>
                    <a:pt x="80815" y="919442"/>
                  </a:lnTo>
                  <a:lnTo>
                    <a:pt x="88896" y="908124"/>
                  </a:lnTo>
                  <a:lnTo>
                    <a:pt x="96978" y="896805"/>
                  </a:lnTo>
                  <a:lnTo>
                    <a:pt x="105059" y="885487"/>
                  </a:lnTo>
                  <a:lnTo>
                    <a:pt x="113141" y="874168"/>
                  </a:lnTo>
                  <a:lnTo>
                    <a:pt x="121222" y="862850"/>
                  </a:lnTo>
                  <a:lnTo>
                    <a:pt x="129304" y="851532"/>
                  </a:lnTo>
                  <a:lnTo>
                    <a:pt x="137385" y="840213"/>
                  </a:lnTo>
                  <a:lnTo>
                    <a:pt x="145467" y="828895"/>
                  </a:lnTo>
                  <a:lnTo>
                    <a:pt x="153548" y="817576"/>
                  </a:lnTo>
                  <a:lnTo>
                    <a:pt x="161630" y="806258"/>
                  </a:lnTo>
                  <a:lnTo>
                    <a:pt x="169711" y="794940"/>
                  </a:lnTo>
                  <a:lnTo>
                    <a:pt x="177793" y="783621"/>
                  </a:lnTo>
                  <a:lnTo>
                    <a:pt x="185874" y="772303"/>
                  </a:lnTo>
                  <a:lnTo>
                    <a:pt x="193956" y="760985"/>
                  </a:lnTo>
                  <a:lnTo>
                    <a:pt x="202037" y="749666"/>
                  </a:lnTo>
                  <a:lnTo>
                    <a:pt x="210119" y="738348"/>
                  </a:lnTo>
                  <a:lnTo>
                    <a:pt x="218200" y="727029"/>
                  </a:lnTo>
                  <a:lnTo>
                    <a:pt x="226282" y="715711"/>
                  </a:lnTo>
                  <a:lnTo>
                    <a:pt x="234363" y="704393"/>
                  </a:lnTo>
                  <a:lnTo>
                    <a:pt x="242445" y="693074"/>
                  </a:lnTo>
                  <a:lnTo>
                    <a:pt x="250526" y="681756"/>
                  </a:lnTo>
                  <a:lnTo>
                    <a:pt x="258608" y="670437"/>
                  </a:lnTo>
                  <a:lnTo>
                    <a:pt x="266689" y="659119"/>
                  </a:lnTo>
                  <a:lnTo>
                    <a:pt x="274771" y="647801"/>
                  </a:lnTo>
                  <a:lnTo>
                    <a:pt x="282852" y="636482"/>
                  </a:lnTo>
                  <a:lnTo>
                    <a:pt x="290934" y="625164"/>
                  </a:lnTo>
                  <a:lnTo>
                    <a:pt x="299015" y="613845"/>
                  </a:lnTo>
                  <a:lnTo>
                    <a:pt x="307097" y="602527"/>
                  </a:lnTo>
                  <a:lnTo>
                    <a:pt x="315178" y="591209"/>
                  </a:lnTo>
                  <a:lnTo>
                    <a:pt x="323260" y="579890"/>
                  </a:lnTo>
                  <a:lnTo>
                    <a:pt x="331341" y="568572"/>
                  </a:lnTo>
                  <a:lnTo>
                    <a:pt x="339423" y="557253"/>
                  </a:lnTo>
                  <a:lnTo>
                    <a:pt x="347504" y="545935"/>
                  </a:lnTo>
                  <a:lnTo>
                    <a:pt x="355586" y="534617"/>
                  </a:lnTo>
                  <a:lnTo>
                    <a:pt x="363667" y="523298"/>
                  </a:lnTo>
                  <a:lnTo>
                    <a:pt x="371749" y="511980"/>
                  </a:lnTo>
                  <a:lnTo>
                    <a:pt x="379830" y="500661"/>
                  </a:lnTo>
                  <a:lnTo>
                    <a:pt x="387912" y="489343"/>
                  </a:lnTo>
                  <a:lnTo>
                    <a:pt x="395993" y="478025"/>
                  </a:lnTo>
                  <a:lnTo>
                    <a:pt x="404075" y="466706"/>
                  </a:lnTo>
                  <a:lnTo>
                    <a:pt x="412156" y="455388"/>
                  </a:lnTo>
                  <a:lnTo>
                    <a:pt x="420238" y="444070"/>
                  </a:lnTo>
                  <a:lnTo>
                    <a:pt x="428319" y="432751"/>
                  </a:lnTo>
                  <a:lnTo>
                    <a:pt x="436401" y="421433"/>
                  </a:lnTo>
                  <a:lnTo>
                    <a:pt x="444482" y="410114"/>
                  </a:lnTo>
                  <a:lnTo>
                    <a:pt x="452564" y="398796"/>
                  </a:lnTo>
                  <a:lnTo>
                    <a:pt x="460645" y="387478"/>
                  </a:lnTo>
                  <a:lnTo>
                    <a:pt x="468727" y="376159"/>
                  </a:lnTo>
                  <a:lnTo>
                    <a:pt x="476808" y="364841"/>
                  </a:lnTo>
                  <a:lnTo>
                    <a:pt x="484890" y="353522"/>
                  </a:lnTo>
                  <a:lnTo>
                    <a:pt x="492971" y="342204"/>
                  </a:lnTo>
                  <a:lnTo>
                    <a:pt x="501053" y="330886"/>
                  </a:lnTo>
                  <a:lnTo>
                    <a:pt x="509134" y="319567"/>
                  </a:lnTo>
                  <a:lnTo>
                    <a:pt x="517216" y="308249"/>
                  </a:lnTo>
                  <a:lnTo>
                    <a:pt x="525297" y="296930"/>
                  </a:lnTo>
                  <a:lnTo>
                    <a:pt x="533379" y="285612"/>
                  </a:lnTo>
                  <a:lnTo>
                    <a:pt x="541460" y="274294"/>
                  </a:lnTo>
                  <a:lnTo>
                    <a:pt x="549542" y="262975"/>
                  </a:lnTo>
                  <a:lnTo>
                    <a:pt x="557623" y="251657"/>
                  </a:lnTo>
                  <a:lnTo>
                    <a:pt x="565705" y="240338"/>
                  </a:lnTo>
                  <a:lnTo>
                    <a:pt x="573786" y="229020"/>
                  </a:lnTo>
                  <a:lnTo>
                    <a:pt x="581868" y="217702"/>
                  </a:lnTo>
                  <a:lnTo>
                    <a:pt x="589949" y="206383"/>
                  </a:lnTo>
                  <a:lnTo>
                    <a:pt x="598031" y="195065"/>
                  </a:lnTo>
                  <a:lnTo>
                    <a:pt x="606112" y="183746"/>
                  </a:lnTo>
                  <a:lnTo>
                    <a:pt x="614194" y="172428"/>
                  </a:lnTo>
                  <a:lnTo>
                    <a:pt x="622275" y="161110"/>
                  </a:lnTo>
                  <a:lnTo>
                    <a:pt x="630357" y="149791"/>
                  </a:lnTo>
                  <a:lnTo>
                    <a:pt x="638438" y="138473"/>
                  </a:lnTo>
                  <a:lnTo>
                    <a:pt x="646520" y="127154"/>
                  </a:lnTo>
                  <a:lnTo>
                    <a:pt x="654601" y="115836"/>
                  </a:lnTo>
                  <a:lnTo>
                    <a:pt x="662683" y="104518"/>
                  </a:lnTo>
                  <a:lnTo>
                    <a:pt x="670764" y="93199"/>
                  </a:lnTo>
                  <a:lnTo>
                    <a:pt x="678846" y="81881"/>
                  </a:lnTo>
                  <a:lnTo>
                    <a:pt x="686927" y="70563"/>
                  </a:lnTo>
                  <a:lnTo>
                    <a:pt x="695009" y="59244"/>
                  </a:lnTo>
                  <a:lnTo>
                    <a:pt x="703090" y="47926"/>
                  </a:lnTo>
                  <a:lnTo>
                    <a:pt x="711172" y="36607"/>
                  </a:lnTo>
                  <a:lnTo>
                    <a:pt x="719253" y="25289"/>
                  </a:lnTo>
                  <a:lnTo>
                    <a:pt x="727335" y="13971"/>
                  </a:lnTo>
                  <a:lnTo>
                    <a:pt x="735416" y="2652"/>
                  </a:lnTo>
                  <a:lnTo>
                    <a:pt x="73731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6526381" y="3566017"/>
              <a:ext cx="131062" cy="143330"/>
            </a:xfrm>
            <a:custGeom>
              <a:avLst/>
              <a:pathLst>
                <a:path w="131062" h="143330">
                  <a:moveTo>
                    <a:pt x="117192" y="143330"/>
                  </a:moveTo>
                  <a:lnTo>
                    <a:pt x="131062" y="0"/>
                  </a:lnTo>
                  <a:lnTo>
                    <a:pt x="0" y="59653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5920133" y="4598644"/>
              <a:ext cx="64941" cy="944024"/>
            </a:xfrm>
            <a:custGeom>
              <a:avLst/>
              <a:pathLst>
                <a:path w="64941" h="944024">
                  <a:moveTo>
                    <a:pt x="0" y="0"/>
                  </a:moveTo>
                  <a:lnTo>
                    <a:pt x="730" y="10623"/>
                  </a:lnTo>
                  <a:lnTo>
                    <a:pt x="1461" y="21247"/>
                  </a:lnTo>
                  <a:lnTo>
                    <a:pt x="2192" y="31871"/>
                  </a:lnTo>
                  <a:lnTo>
                    <a:pt x="2923" y="42495"/>
                  </a:lnTo>
                  <a:lnTo>
                    <a:pt x="3654" y="53119"/>
                  </a:lnTo>
                  <a:lnTo>
                    <a:pt x="4385" y="63743"/>
                  </a:lnTo>
                  <a:lnTo>
                    <a:pt x="5115" y="74367"/>
                  </a:lnTo>
                  <a:lnTo>
                    <a:pt x="5846" y="84991"/>
                  </a:lnTo>
                  <a:lnTo>
                    <a:pt x="6577" y="95615"/>
                  </a:lnTo>
                  <a:lnTo>
                    <a:pt x="7308" y="106239"/>
                  </a:lnTo>
                  <a:lnTo>
                    <a:pt x="8039" y="116863"/>
                  </a:lnTo>
                  <a:lnTo>
                    <a:pt x="8770" y="127487"/>
                  </a:lnTo>
                  <a:lnTo>
                    <a:pt x="9500" y="138111"/>
                  </a:lnTo>
                  <a:lnTo>
                    <a:pt x="10231" y="148735"/>
                  </a:lnTo>
                  <a:lnTo>
                    <a:pt x="10962" y="159359"/>
                  </a:lnTo>
                  <a:lnTo>
                    <a:pt x="11693" y="169983"/>
                  </a:lnTo>
                  <a:lnTo>
                    <a:pt x="12424" y="180607"/>
                  </a:lnTo>
                  <a:lnTo>
                    <a:pt x="13155" y="191230"/>
                  </a:lnTo>
                  <a:lnTo>
                    <a:pt x="13886" y="201854"/>
                  </a:lnTo>
                  <a:lnTo>
                    <a:pt x="14616" y="212478"/>
                  </a:lnTo>
                  <a:lnTo>
                    <a:pt x="15347" y="223102"/>
                  </a:lnTo>
                  <a:lnTo>
                    <a:pt x="16078" y="233726"/>
                  </a:lnTo>
                  <a:lnTo>
                    <a:pt x="16809" y="244350"/>
                  </a:lnTo>
                  <a:lnTo>
                    <a:pt x="17540" y="254974"/>
                  </a:lnTo>
                  <a:lnTo>
                    <a:pt x="18271" y="265598"/>
                  </a:lnTo>
                  <a:lnTo>
                    <a:pt x="19001" y="276222"/>
                  </a:lnTo>
                  <a:lnTo>
                    <a:pt x="19732" y="286846"/>
                  </a:lnTo>
                  <a:lnTo>
                    <a:pt x="20463" y="297470"/>
                  </a:lnTo>
                  <a:lnTo>
                    <a:pt x="21194" y="308094"/>
                  </a:lnTo>
                  <a:lnTo>
                    <a:pt x="21925" y="318718"/>
                  </a:lnTo>
                  <a:lnTo>
                    <a:pt x="22656" y="329342"/>
                  </a:lnTo>
                  <a:lnTo>
                    <a:pt x="23387" y="339966"/>
                  </a:lnTo>
                  <a:lnTo>
                    <a:pt x="24117" y="350590"/>
                  </a:lnTo>
                  <a:lnTo>
                    <a:pt x="24848" y="361214"/>
                  </a:lnTo>
                  <a:lnTo>
                    <a:pt x="25579" y="371837"/>
                  </a:lnTo>
                  <a:lnTo>
                    <a:pt x="26310" y="382461"/>
                  </a:lnTo>
                  <a:lnTo>
                    <a:pt x="27041" y="393085"/>
                  </a:lnTo>
                  <a:lnTo>
                    <a:pt x="27772" y="403709"/>
                  </a:lnTo>
                  <a:lnTo>
                    <a:pt x="28502" y="414333"/>
                  </a:lnTo>
                  <a:lnTo>
                    <a:pt x="29233" y="424957"/>
                  </a:lnTo>
                  <a:lnTo>
                    <a:pt x="29964" y="435581"/>
                  </a:lnTo>
                  <a:lnTo>
                    <a:pt x="30695" y="446205"/>
                  </a:lnTo>
                  <a:lnTo>
                    <a:pt x="31426" y="456829"/>
                  </a:lnTo>
                  <a:lnTo>
                    <a:pt x="32157" y="467453"/>
                  </a:lnTo>
                  <a:lnTo>
                    <a:pt x="32888" y="478077"/>
                  </a:lnTo>
                  <a:lnTo>
                    <a:pt x="33618" y="488701"/>
                  </a:lnTo>
                  <a:lnTo>
                    <a:pt x="34349" y="499325"/>
                  </a:lnTo>
                  <a:lnTo>
                    <a:pt x="35080" y="509949"/>
                  </a:lnTo>
                  <a:lnTo>
                    <a:pt x="35811" y="520573"/>
                  </a:lnTo>
                  <a:lnTo>
                    <a:pt x="36542" y="531197"/>
                  </a:lnTo>
                  <a:lnTo>
                    <a:pt x="37273" y="541821"/>
                  </a:lnTo>
                  <a:lnTo>
                    <a:pt x="38003" y="552444"/>
                  </a:lnTo>
                  <a:lnTo>
                    <a:pt x="38734" y="563068"/>
                  </a:lnTo>
                  <a:lnTo>
                    <a:pt x="39465" y="573692"/>
                  </a:lnTo>
                  <a:lnTo>
                    <a:pt x="40196" y="584316"/>
                  </a:lnTo>
                  <a:lnTo>
                    <a:pt x="40927" y="594940"/>
                  </a:lnTo>
                  <a:lnTo>
                    <a:pt x="41658" y="605564"/>
                  </a:lnTo>
                  <a:lnTo>
                    <a:pt x="42389" y="616188"/>
                  </a:lnTo>
                  <a:lnTo>
                    <a:pt x="43119" y="626812"/>
                  </a:lnTo>
                  <a:lnTo>
                    <a:pt x="43850" y="637436"/>
                  </a:lnTo>
                  <a:lnTo>
                    <a:pt x="44581" y="648060"/>
                  </a:lnTo>
                  <a:lnTo>
                    <a:pt x="45312" y="658684"/>
                  </a:lnTo>
                  <a:lnTo>
                    <a:pt x="46043" y="669308"/>
                  </a:lnTo>
                  <a:lnTo>
                    <a:pt x="46774" y="679932"/>
                  </a:lnTo>
                  <a:lnTo>
                    <a:pt x="47504" y="690556"/>
                  </a:lnTo>
                  <a:lnTo>
                    <a:pt x="48235" y="701180"/>
                  </a:lnTo>
                  <a:lnTo>
                    <a:pt x="48966" y="711804"/>
                  </a:lnTo>
                  <a:lnTo>
                    <a:pt x="49697" y="722428"/>
                  </a:lnTo>
                  <a:lnTo>
                    <a:pt x="50428" y="733051"/>
                  </a:lnTo>
                  <a:lnTo>
                    <a:pt x="51159" y="743675"/>
                  </a:lnTo>
                  <a:lnTo>
                    <a:pt x="51889" y="754299"/>
                  </a:lnTo>
                  <a:lnTo>
                    <a:pt x="52620" y="764923"/>
                  </a:lnTo>
                  <a:lnTo>
                    <a:pt x="53351" y="775547"/>
                  </a:lnTo>
                  <a:lnTo>
                    <a:pt x="54082" y="786171"/>
                  </a:lnTo>
                  <a:lnTo>
                    <a:pt x="54813" y="796795"/>
                  </a:lnTo>
                  <a:lnTo>
                    <a:pt x="55544" y="807419"/>
                  </a:lnTo>
                  <a:lnTo>
                    <a:pt x="56275" y="818043"/>
                  </a:lnTo>
                  <a:lnTo>
                    <a:pt x="57005" y="828667"/>
                  </a:lnTo>
                  <a:lnTo>
                    <a:pt x="57736" y="839291"/>
                  </a:lnTo>
                  <a:lnTo>
                    <a:pt x="58467" y="849915"/>
                  </a:lnTo>
                  <a:lnTo>
                    <a:pt x="59198" y="860539"/>
                  </a:lnTo>
                  <a:lnTo>
                    <a:pt x="59929" y="871163"/>
                  </a:lnTo>
                  <a:lnTo>
                    <a:pt x="60660" y="881787"/>
                  </a:lnTo>
                  <a:lnTo>
                    <a:pt x="61390" y="892411"/>
                  </a:lnTo>
                  <a:lnTo>
                    <a:pt x="62121" y="903035"/>
                  </a:lnTo>
                  <a:lnTo>
                    <a:pt x="62852" y="913659"/>
                  </a:lnTo>
                  <a:lnTo>
                    <a:pt x="63583" y="924282"/>
                  </a:lnTo>
                  <a:lnTo>
                    <a:pt x="64314" y="934906"/>
                  </a:lnTo>
                  <a:lnTo>
                    <a:pt x="64941" y="94402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5904686" y="5413313"/>
              <a:ext cx="143660" cy="129354"/>
            </a:xfrm>
            <a:custGeom>
              <a:avLst/>
              <a:pathLst>
                <a:path w="143660" h="129354">
                  <a:moveTo>
                    <a:pt x="0" y="9882"/>
                  </a:moveTo>
                  <a:lnTo>
                    <a:pt x="80388" y="129354"/>
                  </a:lnTo>
                  <a:lnTo>
                    <a:pt x="14366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5647453" y="3846882"/>
              <a:ext cx="272680" cy="751761"/>
            </a:xfrm>
            <a:custGeom>
              <a:avLst/>
              <a:pathLst>
                <a:path w="272680" h="751761">
                  <a:moveTo>
                    <a:pt x="272680" y="751761"/>
                  </a:moveTo>
                  <a:lnTo>
                    <a:pt x="269554" y="743142"/>
                  </a:lnTo>
                  <a:lnTo>
                    <a:pt x="266427" y="734523"/>
                  </a:lnTo>
                  <a:lnTo>
                    <a:pt x="263301" y="725903"/>
                  </a:lnTo>
                  <a:lnTo>
                    <a:pt x="260175" y="717284"/>
                  </a:lnTo>
                  <a:lnTo>
                    <a:pt x="257048" y="708665"/>
                  </a:lnTo>
                  <a:lnTo>
                    <a:pt x="253922" y="700046"/>
                  </a:lnTo>
                  <a:lnTo>
                    <a:pt x="250796" y="691427"/>
                  </a:lnTo>
                  <a:lnTo>
                    <a:pt x="247669" y="682808"/>
                  </a:lnTo>
                  <a:lnTo>
                    <a:pt x="244543" y="674189"/>
                  </a:lnTo>
                  <a:lnTo>
                    <a:pt x="241417" y="665570"/>
                  </a:lnTo>
                  <a:lnTo>
                    <a:pt x="238290" y="656951"/>
                  </a:lnTo>
                  <a:lnTo>
                    <a:pt x="235164" y="648332"/>
                  </a:lnTo>
                  <a:lnTo>
                    <a:pt x="232038" y="639713"/>
                  </a:lnTo>
                  <a:lnTo>
                    <a:pt x="228911" y="631094"/>
                  </a:lnTo>
                  <a:lnTo>
                    <a:pt x="225785" y="622475"/>
                  </a:lnTo>
                  <a:lnTo>
                    <a:pt x="222659" y="613855"/>
                  </a:lnTo>
                  <a:lnTo>
                    <a:pt x="219532" y="605236"/>
                  </a:lnTo>
                  <a:lnTo>
                    <a:pt x="216406" y="596617"/>
                  </a:lnTo>
                  <a:lnTo>
                    <a:pt x="213280" y="587998"/>
                  </a:lnTo>
                  <a:lnTo>
                    <a:pt x="210153" y="579379"/>
                  </a:lnTo>
                  <a:lnTo>
                    <a:pt x="207027" y="570760"/>
                  </a:lnTo>
                  <a:lnTo>
                    <a:pt x="203901" y="562141"/>
                  </a:lnTo>
                  <a:lnTo>
                    <a:pt x="200774" y="553522"/>
                  </a:lnTo>
                  <a:lnTo>
                    <a:pt x="197648" y="544903"/>
                  </a:lnTo>
                  <a:lnTo>
                    <a:pt x="194522" y="536284"/>
                  </a:lnTo>
                  <a:lnTo>
                    <a:pt x="191395" y="527665"/>
                  </a:lnTo>
                  <a:lnTo>
                    <a:pt x="188269" y="519046"/>
                  </a:lnTo>
                  <a:lnTo>
                    <a:pt x="185143" y="510427"/>
                  </a:lnTo>
                  <a:lnTo>
                    <a:pt x="182016" y="501807"/>
                  </a:lnTo>
                  <a:lnTo>
                    <a:pt x="178890" y="493188"/>
                  </a:lnTo>
                  <a:lnTo>
                    <a:pt x="175764" y="484569"/>
                  </a:lnTo>
                  <a:lnTo>
                    <a:pt x="172637" y="475950"/>
                  </a:lnTo>
                  <a:lnTo>
                    <a:pt x="169511" y="467331"/>
                  </a:lnTo>
                  <a:lnTo>
                    <a:pt x="166385" y="458712"/>
                  </a:lnTo>
                  <a:lnTo>
                    <a:pt x="163258" y="450093"/>
                  </a:lnTo>
                  <a:lnTo>
                    <a:pt x="160132" y="441474"/>
                  </a:lnTo>
                  <a:lnTo>
                    <a:pt x="157006" y="432855"/>
                  </a:lnTo>
                  <a:lnTo>
                    <a:pt x="153879" y="424236"/>
                  </a:lnTo>
                  <a:lnTo>
                    <a:pt x="150753" y="415617"/>
                  </a:lnTo>
                  <a:lnTo>
                    <a:pt x="147627" y="406998"/>
                  </a:lnTo>
                  <a:lnTo>
                    <a:pt x="144500" y="398379"/>
                  </a:lnTo>
                  <a:lnTo>
                    <a:pt x="141374" y="389759"/>
                  </a:lnTo>
                  <a:lnTo>
                    <a:pt x="138248" y="381140"/>
                  </a:lnTo>
                  <a:lnTo>
                    <a:pt x="135121" y="372521"/>
                  </a:lnTo>
                  <a:lnTo>
                    <a:pt x="131995" y="363902"/>
                  </a:lnTo>
                  <a:lnTo>
                    <a:pt x="128869" y="355283"/>
                  </a:lnTo>
                  <a:lnTo>
                    <a:pt x="125742" y="346664"/>
                  </a:lnTo>
                  <a:lnTo>
                    <a:pt x="122616" y="338045"/>
                  </a:lnTo>
                  <a:lnTo>
                    <a:pt x="119490" y="329426"/>
                  </a:lnTo>
                  <a:lnTo>
                    <a:pt x="116363" y="320807"/>
                  </a:lnTo>
                  <a:lnTo>
                    <a:pt x="113237" y="312188"/>
                  </a:lnTo>
                  <a:lnTo>
                    <a:pt x="110111" y="303569"/>
                  </a:lnTo>
                  <a:lnTo>
                    <a:pt x="106984" y="294950"/>
                  </a:lnTo>
                  <a:lnTo>
                    <a:pt x="103858" y="286331"/>
                  </a:lnTo>
                  <a:lnTo>
                    <a:pt x="100732" y="277711"/>
                  </a:lnTo>
                  <a:lnTo>
                    <a:pt x="97605" y="269092"/>
                  </a:lnTo>
                  <a:lnTo>
                    <a:pt x="94479" y="260473"/>
                  </a:lnTo>
                  <a:lnTo>
                    <a:pt x="91353" y="251854"/>
                  </a:lnTo>
                  <a:lnTo>
                    <a:pt x="88226" y="243235"/>
                  </a:lnTo>
                  <a:lnTo>
                    <a:pt x="85100" y="234616"/>
                  </a:lnTo>
                  <a:lnTo>
                    <a:pt x="81974" y="225997"/>
                  </a:lnTo>
                  <a:lnTo>
                    <a:pt x="78847" y="217378"/>
                  </a:lnTo>
                  <a:lnTo>
                    <a:pt x="75721" y="208759"/>
                  </a:lnTo>
                  <a:lnTo>
                    <a:pt x="72595" y="200140"/>
                  </a:lnTo>
                  <a:lnTo>
                    <a:pt x="69468" y="191521"/>
                  </a:lnTo>
                  <a:lnTo>
                    <a:pt x="66342" y="182902"/>
                  </a:lnTo>
                  <a:lnTo>
                    <a:pt x="63216" y="174283"/>
                  </a:lnTo>
                  <a:lnTo>
                    <a:pt x="60089" y="165663"/>
                  </a:lnTo>
                  <a:lnTo>
                    <a:pt x="56963" y="157044"/>
                  </a:lnTo>
                  <a:lnTo>
                    <a:pt x="53837" y="148425"/>
                  </a:lnTo>
                  <a:lnTo>
                    <a:pt x="50710" y="139806"/>
                  </a:lnTo>
                  <a:lnTo>
                    <a:pt x="47584" y="131187"/>
                  </a:lnTo>
                  <a:lnTo>
                    <a:pt x="44458" y="122568"/>
                  </a:lnTo>
                  <a:lnTo>
                    <a:pt x="41331" y="113949"/>
                  </a:lnTo>
                  <a:lnTo>
                    <a:pt x="38205" y="105330"/>
                  </a:lnTo>
                  <a:lnTo>
                    <a:pt x="35079" y="96711"/>
                  </a:lnTo>
                  <a:lnTo>
                    <a:pt x="31953" y="88092"/>
                  </a:lnTo>
                  <a:lnTo>
                    <a:pt x="28826" y="79473"/>
                  </a:lnTo>
                  <a:lnTo>
                    <a:pt x="25700" y="70854"/>
                  </a:lnTo>
                  <a:lnTo>
                    <a:pt x="22574" y="62235"/>
                  </a:lnTo>
                  <a:lnTo>
                    <a:pt x="19447" y="53615"/>
                  </a:lnTo>
                  <a:lnTo>
                    <a:pt x="16321" y="44996"/>
                  </a:lnTo>
                  <a:lnTo>
                    <a:pt x="13195" y="36377"/>
                  </a:lnTo>
                  <a:lnTo>
                    <a:pt x="10068" y="27758"/>
                  </a:lnTo>
                  <a:lnTo>
                    <a:pt x="6942" y="19139"/>
                  </a:lnTo>
                  <a:lnTo>
                    <a:pt x="3816" y="10520"/>
                  </a:lnTo>
                  <a:lnTo>
                    <a:pt x="689" y="190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5622291" y="3846882"/>
              <a:ext cx="135369" cy="141784"/>
            </a:xfrm>
            <a:custGeom>
              <a:avLst/>
              <a:pathLst>
                <a:path w="135369" h="141784">
                  <a:moveTo>
                    <a:pt x="135369" y="92682"/>
                  </a:moveTo>
                  <a:lnTo>
                    <a:pt x="25161" y="0"/>
                  </a:lnTo>
                  <a:lnTo>
                    <a:pt x="0" y="141784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5920133" y="4339835"/>
              <a:ext cx="347215" cy="258808"/>
            </a:xfrm>
            <a:custGeom>
              <a:avLst/>
              <a:pathLst>
                <a:path w="347215" h="258808">
                  <a:moveTo>
                    <a:pt x="0" y="258808"/>
                  </a:moveTo>
                  <a:lnTo>
                    <a:pt x="4381" y="255542"/>
                  </a:lnTo>
                  <a:lnTo>
                    <a:pt x="8763" y="252276"/>
                  </a:lnTo>
                  <a:lnTo>
                    <a:pt x="13145" y="249010"/>
                  </a:lnTo>
                  <a:lnTo>
                    <a:pt x="17527" y="245743"/>
                  </a:lnTo>
                  <a:lnTo>
                    <a:pt x="21909" y="242477"/>
                  </a:lnTo>
                  <a:lnTo>
                    <a:pt x="26291" y="239211"/>
                  </a:lnTo>
                  <a:lnTo>
                    <a:pt x="30673" y="235945"/>
                  </a:lnTo>
                  <a:lnTo>
                    <a:pt x="35055" y="232679"/>
                  </a:lnTo>
                  <a:lnTo>
                    <a:pt x="39437" y="229412"/>
                  </a:lnTo>
                  <a:lnTo>
                    <a:pt x="43818" y="226146"/>
                  </a:lnTo>
                  <a:lnTo>
                    <a:pt x="48200" y="222880"/>
                  </a:lnTo>
                  <a:lnTo>
                    <a:pt x="52582" y="219614"/>
                  </a:lnTo>
                  <a:lnTo>
                    <a:pt x="56964" y="216348"/>
                  </a:lnTo>
                  <a:lnTo>
                    <a:pt x="61346" y="213081"/>
                  </a:lnTo>
                  <a:lnTo>
                    <a:pt x="65728" y="209815"/>
                  </a:lnTo>
                  <a:lnTo>
                    <a:pt x="70110" y="206549"/>
                  </a:lnTo>
                  <a:lnTo>
                    <a:pt x="74492" y="203283"/>
                  </a:lnTo>
                  <a:lnTo>
                    <a:pt x="78874" y="200017"/>
                  </a:lnTo>
                  <a:lnTo>
                    <a:pt x="83255" y="196751"/>
                  </a:lnTo>
                  <a:lnTo>
                    <a:pt x="87637" y="193484"/>
                  </a:lnTo>
                  <a:lnTo>
                    <a:pt x="92019" y="190218"/>
                  </a:lnTo>
                  <a:lnTo>
                    <a:pt x="96401" y="186952"/>
                  </a:lnTo>
                  <a:lnTo>
                    <a:pt x="100783" y="183686"/>
                  </a:lnTo>
                  <a:lnTo>
                    <a:pt x="105165" y="180420"/>
                  </a:lnTo>
                  <a:lnTo>
                    <a:pt x="109547" y="177153"/>
                  </a:lnTo>
                  <a:lnTo>
                    <a:pt x="113929" y="173887"/>
                  </a:lnTo>
                  <a:lnTo>
                    <a:pt x="118311" y="170621"/>
                  </a:lnTo>
                  <a:lnTo>
                    <a:pt x="122692" y="167355"/>
                  </a:lnTo>
                  <a:lnTo>
                    <a:pt x="127074" y="164089"/>
                  </a:lnTo>
                  <a:lnTo>
                    <a:pt x="131456" y="160823"/>
                  </a:lnTo>
                  <a:lnTo>
                    <a:pt x="135838" y="157556"/>
                  </a:lnTo>
                  <a:lnTo>
                    <a:pt x="140220" y="154290"/>
                  </a:lnTo>
                  <a:lnTo>
                    <a:pt x="144602" y="151024"/>
                  </a:lnTo>
                  <a:lnTo>
                    <a:pt x="148984" y="147758"/>
                  </a:lnTo>
                  <a:lnTo>
                    <a:pt x="153366" y="144492"/>
                  </a:lnTo>
                  <a:lnTo>
                    <a:pt x="157748" y="141225"/>
                  </a:lnTo>
                  <a:lnTo>
                    <a:pt x="162130" y="137959"/>
                  </a:lnTo>
                  <a:lnTo>
                    <a:pt x="166511" y="134693"/>
                  </a:lnTo>
                  <a:lnTo>
                    <a:pt x="170893" y="131427"/>
                  </a:lnTo>
                  <a:lnTo>
                    <a:pt x="175275" y="128161"/>
                  </a:lnTo>
                  <a:lnTo>
                    <a:pt x="179657" y="124894"/>
                  </a:lnTo>
                  <a:lnTo>
                    <a:pt x="184039" y="121628"/>
                  </a:lnTo>
                  <a:lnTo>
                    <a:pt x="188421" y="118362"/>
                  </a:lnTo>
                  <a:lnTo>
                    <a:pt x="192803" y="115096"/>
                  </a:lnTo>
                  <a:lnTo>
                    <a:pt x="197185" y="111830"/>
                  </a:lnTo>
                  <a:lnTo>
                    <a:pt x="201567" y="108564"/>
                  </a:lnTo>
                  <a:lnTo>
                    <a:pt x="205948" y="105297"/>
                  </a:lnTo>
                  <a:lnTo>
                    <a:pt x="210330" y="102031"/>
                  </a:lnTo>
                  <a:lnTo>
                    <a:pt x="214712" y="98765"/>
                  </a:lnTo>
                  <a:lnTo>
                    <a:pt x="219094" y="95499"/>
                  </a:lnTo>
                  <a:lnTo>
                    <a:pt x="223476" y="92233"/>
                  </a:lnTo>
                  <a:lnTo>
                    <a:pt x="227858" y="88966"/>
                  </a:lnTo>
                  <a:lnTo>
                    <a:pt x="232240" y="85700"/>
                  </a:lnTo>
                  <a:lnTo>
                    <a:pt x="236622" y="82434"/>
                  </a:lnTo>
                  <a:lnTo>
                    <a:pt x="241004" y="79168"/>
                  </a:lnTo>
                  <a:lnTo>
                    <a:pt x="245385" y="75902"/>
                  </a:lnTo>
                  <a:lnTo>
                    <a:pt x="249767" y="72635"/>
                  </a:lnTo>
                  <a:lnTo>
                    <a:pt x="254149" y="69369"/>
                  </a:lnTo>
                  <a:lnTo>
                    <a:pt x="258531" y="66103"/>
                  </a:lnTo>
                  <a:lnTo>
                    <a:pt x="262913" y="62837"/>
                  </a:lnTo>
                  <a:lnTo>
                    <a:pt x="267295" y="59571"/>
                  </a:lnTo>
                  <a:lnTo>
                    <a:pt x="271677" y="56305"/>
                  </a:lnTo>
                  <a:lnTo>
                    <a:pt x="276059" y="53038"/>
                  </a:lnTo>
                  <a:lnTo>
                    <a:pt x="280441" y="49772"/>
                  </a:lnTo>
                  <a:lnTo>
                    <a:pt x="284823" y="46506"/>
                  </a:lnTo>
                  <a:lnTo>
                    <a:pt x="289204" y="43240"/>
                  </a:lnTo>
                  <a:lnTo>
                    <a:pt x="293586" y="39974"/>
                  </a:lnTo>
                  <a:lnTo>
                    <a:pt x="297968" y="36707"/>
                  </a:lnTo>
                  <a:lnTo>
                    <a:pt x="302350" y="33441"/>
                  </a:lnTo>
                  <a:lnTo>
                    <a:pt x="306732" y="30175"/>
                  </a:lnTo>
                  <a:lnTo>
                    <a:pt x="311114" y="26909"/>
                  </a:lnTo>
                  <a:lnTo>
                    <a:pt x="315496" y="23643"/>
                  </a:lnTo>
                  <a:lnTo>
                    <a:pt x="319878" y="20377"/>
                  </a:lnTo>
                  <a:lnTo>
                    <a:pt x="324260" y="17110"/>
                  </a:lnTo>
                  <a:lnTo>
                    <a:pt x="328641" y="13844"/>
                  </a:lnTo>
                  <a:lnTo>
                    <a:pt x="333023" y="10578"/>
                  </a:lnTo>
                  <a:lnTo>
                    <a:pt x="337405" y="7312"/>
                  </a:lnTo>
                  <a:lnTo>
                    <a:pt x="341787" y="4046"/>
                  </a:lnTo>
                  <a:lnTo>
                    <a:pt x="346169" y="779"/>
                  </a:lnTo>
                  <a:lnTo>
                    <a:pt x="347215" y="0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6124332" y="4339835"/>
              <a:ext cx="143016" cy="132256"/>
            </a:xfrm>
            <a:custGeom>
              <a:avLst/>
              <a:pathLst>
                <a:path w="143016" h="132256">
                  <a:moveTo>
                    <a:pt x="86058" y="132256"/>
                  </a:moveTo>
                  <a:lnTo>
                    <a:pt x="143016" y="0"/>
                  </a:lnTo>
                  <a:lnTo>
                    <a:pt x="0" y="1680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5006109" y="4598644"/>
              <a:ext cx="914023" cy="1571705"/>
            </a:xfrm>
            <a:custGeom>
              <a:avLst/>
              <a:pathLst>
                <a:path w="914023" h="1571705">
                  <a:moveTo>
                    <a:pt x="914023" y="0"/>
                  </a:moveTo>
                  <a:lnTo>
                    <a:pt x="904242" y="16818"/>
                  </a:lnTo>
                  <a:lnTo>
                    <a:pt x="894461" y="33637"/>
                  </a:lnTo>
                  <a:lnTo>
                    <a:pt x="884680" y="50456"/>
                  </a:lnTo>
                  <a:lnTo>
                    <a:pt x="874899" y="67275"/>
                  </a:lnTo>
                  <a:lnTo>
                    <a:pt x="865118" y="84094"/>
                  </a:lnTo>
                  <a:lnTo>
                    <a:pt x="855337" y="100913"/>
                  </a:lnTo>
                  <a:lnTo>
                    <a:pt x="845556" y="117731"/>
                  </a:lnTo>
                  <a:lnTo>
                    <a:pt x="835775" y="134550"/>
                  </a:lnTo>
                  <a:lnTo>
                    <a:pt x="825994" y="151369"/>
                  </a:lnTo>
                  <a:lnTo>
                    <a:pt x="816213" y="168188"/>
                  </a:lnTo>
                  <a:lnTo>
                    <a:pt x="806433" y="185007"/>
                  </a:lnTo>
                  <a:lnTo>
                    <a:pt x="796652" y="201826"/>
                  </a:lnTo>
                  <a:lnTo>
                    <a:pt x="786871" y="218645"/>
                  </a:lnTo>
                  <a:lnTo>
                    <a:pt x="777090" y="235463"/>
                  </a:lnTo>
                  <a:lnTo>
                    <a:pt x="767309" y="252282"/>
                  </a:lnTo>
                  <a:lnTo>
                    <a:pt x="757528" y="269101"/>
                  </a:lnTo>
                  <a:lnTo>
                    <a:pt x="747747" y="285920"/>
                  </a:lnTo>
                  <a:lnTo>
                    <a:pt x="737966" y="302739"/>
                  </a:lnTo>
                  <a:lnTo>
                    <a:pt x="728185" y="319558"/>
                  </a:lnTo>
                  <a:lnTo>
                    <a:pt x="718404" y="336376"/>
                  </a:lnTo>
                  <a:lnTo>
                    <a:pt x="708623" y="353195"/>
                  </a:lnTo>
                  <a:lnTo>
                    <a:pt x="698842" y="370014"/>
                  </a:lnTo>
                  <a:lnTo>
                    <a:pt x="689061" y="386833"/>
                  </a:lnTo>
                  <a:lnTo>
                    <a:pt x="679280" y="403652"/>
                  </a:lnTo>
                  <a:lnTo>
                    <a:pt x="669499" y="420471"/>
                  </a:lnTo>
                  <a:lnTo>
                    <a:pt x="659718" y="437290"/>
                  </a:lnTo>
                  <a:lnTo>
                    <a:pt x="649937" y="454108"/>
                  </a:lnTo>
                  <a:lnTo>
                    <a:pt x="640156" y="470927"/>
                  </a:lnTo>
                  <a:lnTo>
                    <a:pt x="630375" y="487746"/>
                  </a:lnTo>
                  <a:lnTo>
                    <a:pt x="620594" y="504565"/>
                  </a:lnTo>
                  <a:lnTo>
                    <a:pt x="610813" y="521384"/>
                  </a:lnTo>
                  <a:lnTo>
                    <a:pt x="601032" y="538203"/>
                  </a:lnTo>
                  <a:lnTo>
                    <a:pt x="591251" y="555022"/>
                  </a:lnTo>
                  <a:lnTo>
                    <a:pt x="581470" y="571840"/>
                  </a:lnTo>
                  <a:lnTo>
                    <a:pt x="571689" y="588659"/>
                  </a:lnTo>
                  <a:lnTo>
                    <a:pt x="561908" y="605478"/>
                  </a:lnTo>
                  <a:lnTo>
                    <a:pt x="552127" y="622297"/>
                  </a:lnTo>
                  <a:lnTo>
                    <a:pt x="542346" y="639116"/>
                  </a:lnTo>
                  <a:lnTo>
                    <a:pt x="532565" y="655935"/>
                  </a:lnTo>
                  <a:lnTo>
                    <a:pt x="522784" y="672753"/>
                  </a:lnTo>
                  <a:lnTo>
                    <a:pt x="513003" y="689572"/>
                  </a:lnTo>
                  <a:lnTo>
                    <a:pt x="503222" y="706391"/>
                  </a:lnTo>
                  <a:lnTo>
                    <a:pt x="493441" y="723210"/>
                  </a:lnTo>
                  <a:lnTo>
                    <a:pt x="483660" y="740029"/>
                  </a:lnTo>
                  <a:lnTo>
                    <a:pt x="473879" y="756848"/>
                  </a:lnTo>
                  <a:lnTo>
                    <a:pt x="464098" y="773667"/>
                  </a:lnTo>
                  <a:lnTo>
                    <a:pt x="454317" y="790485"/>
                  </a:lnTo>
                  <a:lnTo>
                    <a:pt x="444536" y="807304"/>
                  </a:lnTo>
                  <a:lnTo>
                    <a:pt x="434755" y="824123"/>
                  </a:lnTo>
                  <a:lnTo>
                    <a:pt x="424974" y="840942"/>
                  </a:lnTo>
                  <a:lnTo>
                    <a:pt x="415193" y="857761"/>
                  </a:lnTo>
                  <a:lnTo>
                    <a:pt x="405412" y="874580"/>
                  </a:lnTo>
                  <a:lnTo>
                    <a:pt x="395631" y="891399"/>
                  </a:lnTo>
                  <a:lnTo>
                    <a:pt x="385850" y="908217"/>
                  </a:lnTo>
                  <a:lnTo>
                    <a:pt x="376069" y="925036"/>
                  </a:lnTo>
                  <a:lnTo>
                    <a:pt x="366288" y="941855"/>
                  </a:lnTo>
                  <a:lnTo>
                    <a:pt x="356507" y="958674"/>
                  </a:lnTo>
                  <a:lnTo>
                    <a:pt x="346726" y="975493"/>
                  </a:lnTo>
                  <a:lnTo>
                    <a:pt x="336945" y="992312"/>
                  </a:lnTo>
                  <a:lnTo>
                    <a:pt x="327164" y="1009130"/>
                  </a:lnTo>
                  <a:lnTo>
                    <a:pt x="317383" y="1025949"/>
                  </a:lnTo>
                  <a:lnTo>
                    <a:pt x="307602" y="1042768"/>
                  </a:lnTo>
                  <a:lnTo>
                    <a:pt x="297821" y="1059587"/>
                  </a:lnTo>
                  <a:lnTo>
                    <a:pt x="288040" y="1076406"/>
                  </a:lnTo>
                  <a:lnTo>
                    <a:pt x="278259" y="1093225"/>
                  </a:lnTo>
                  <a:lnTo>
                    <a:pt x="268478" y="1110044"/>
                  </a:lnTo>
                  <a:lnTo>
                    <a:pt x="258697" y="1126862"/>
                  </a:lnTo>
                  <a:lnTo>
                    <a:pt x="248916" y="1143681"/>
                  </a:lnTo>
                  <a:lnTo>
                    <a:pt x="239135" y="1160500"/>
                  </a:lnTo>
                  <a:lnTo>
                    <a:pt x="229354" y="1177319"/>
                  </a:lnTo>
                  <a:lnTo>
                    <a:pt x="219573" y="1194138"/>
                  </a:lnTo>
                  <a:lnTo>
                    <a:pt x="209792" y="1210957"/>
                  </a:lnTo>
                  <a:lnTo>
                    <a:pt x="200011" y="1227775"/>
                  </a:lnTo>
                  <a:lnTo>
                    <a:pt x="190230" y="1244594"/>
                  </a:lnTo>
                  <a:lnTo>
                    <a:pt x="180449" y="1261413"/>
                  </a:lnTo>
                  <a:lnTo>
                    <a:pt x="170668" y="1278232"/>
                  </a:lnTo>
                  <a:lnTo>
                    <a:pt x="160887" y="1295051"/>
                  </a:lnTo>
                  <a:lnTo>
                    <a:pt x="151106" y="1311870"/>
                  </a:lnTo>
                  <a:lnTo>
                    <a:pt x="141325" y="1328689"/>
                  </a:lnTo>
                  <a:lnTo>
                    <a:pt x="131544" y="1345507"/>
                  </a:lnTo>
                  <a:lnTo>
                    <a:pt x="121764" y="1362326"/>
                  </a:lnTo>
                  <a:lnTo>
                    <a:pt x="111983" y="1379145"/>
                  </a:lnTo>
                  <a:lnTo>
                    <a:pt x="102202" y="1395964"/>
                  </a:lnTo>
                  <a:lnTo>
                    <a:pt x="92421" y="1412783"/>
                  </a:lnTo>
                  <a:lnTo>
                    <a:pt x="82640" y="1429602"/>
                  </a:lnTo>
                  <a:lnTo>
                    <a:pt x="72859" y="1446421"/>
                  </a:lnTo>
                  <a:lnTo>
                    <a:pt x="63078" y="1463239"/>
                  </a:lnTo>
                  <a:lnTo>
                    <a:pt x="53297" y="1480058"/>
                  </a:lnTo>
                  <a:lnTo>
                    <a:pt x="43516" y="1496877"/>
                  </a:lnTo>
                  <a:lnTo>
                    <a:pt x="33735" y="1513696"/>
                  </a:lnTo>
                  <a:lnTo>
                    <a:pt x="23954" y="1530515"/>
                  </a:lnTo>
                  <a:lnTo>
                    <a:pt x="14173" y="1547334"/>
                  </a:lnTo>
                  <a:lnTo>
                    <a:pt x="4392" y="1564152"/>
                  </a:lnTo>
                  <a:lnTo>
                    <a:pt x="0" y="1571705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5006109" y="6026350"/>
              <a:ext cx="124933" cy="143999"/>
            </a:xfrm>
            <a:custGeom>
              <a:avLst/>
              <a:pathLst>
                <a:path w="124933" h="143999">
                  <a:moveTo>
                    <a:pt x="452" y="0"/>
                  </a:moveTo>
                  <a:lnTo>
                    <a:pt x="0" y="143999"/>
                  </a:lnTo>
                  <a:lnTo>
                    <a:pt x="124933" y="72391"/>
                  </a:lnTo>
                </a:path>
              </a:pathLst>
            </a:custGeom>
            <a:ln w="13550" cap="flat">
              <a:solidFill>
                <a:srgbClr val="000000">
                  <a:alpha val="1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467750" y="3198744"/>
              <a:ext cx="607427" cy="202540"/>
            </a:xfrm>
            <a:custGeom>
              <a:avLst/>
              <a:pathLst>
                <a:path w="607427" h="202540">
                  <a:moveTo>
                    <a:pt x="27431" y="202540"/>
                  </a:moveTo>
                  <a:lnTo>
                    <a:pt x="579995" y="202540"/>
                  </a:lnTo>
                  <a:lnTo>
                    <a:pt x="578890" y="202517"/>
                  </a:lnTo>
                  <a:lnTo>
                    <a:pt x="583301" y="202340"/>
                  </a:lnTo>
                  <a:lnTo>
                    <a:pt x="587627" y="201457"/>
                  </a:lnTo>
                  <a:lnTo>
                    <a:pt x="591755" y="199891"/>
                  </a:lnTo>
                  <a:lnTo>
                    <a:pt x="595578" y="197684"/>
                  </a:lnTo>
                  <a:lnTo>
                    <a:pt x="598997" y="194892"/>
                  </a:lnTo>
                  <a:lnTo>
                    <a:pt x="601925" y="191587"/>
                  </a:lnTo>
                  <a:lnTo>
                    <a:pt x="604284" y="187856"/>
                  </a:lnTo>
                  <a:lnTo>
                    <a:pt x="606015" y="183795"/>
                  </a:lnTo>
                  <a:lnTo>
                    <a:pt x="607071" y="179508"/>
                  </a:lnTo>
                  <a:lnTo>
                    <a:pt x="607427" y="175108"/>
                  </a:lnTo>
                  <a:lnTo>
                    <a:pt x="607427" y="27431"/>
                  </a:lnTo>
                  <a:lnTo>
                    <a:pt x="607071" y="23031"/>
                  </a:lnTo>
                  <a:lnTo>
                    <a:pt x="606015" y="18745"/>
                  </a:lnTo>
                  <a:lnTo>
                    <a:pt x="604284" y="14683"/>
                  </a:lnTo>
                  <a:lnTo>
                    <a:pt x="601925" y="10952"/>
                  </a:lnTo>
                  <a:lnTo>
                    <a:pt x="598997" y="7647"/>
                  </a:lnTo>
                  <a:lnTo>
                    <a:pt x="595578" y="4855"/>
                  </a:lnTo>
                  <a:lnTo>
                    <a:pt x="591755" y="2648"/>
                  </a:lnTo>
                  <a:lnTo>
                    <a:pt x="587627" y="1083"/>
                  </a:lnTo>
                  <a:lnTo>
                    <a:pt x="583301" y="200"/>
                  </a:lnTo>
                  <a:lnTo>
                    <a:pt x="579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tx495"/>
            <p:cNvSpPr/>
            <p:nvPr/>
          </p:nvSpPr>
          <p:spPr>
            <a:xfrm>
              <a:off x="4513470" y="3240297"/>
              <a:ext cx="51598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GSK3A</a:t>
              </a:r>
            </a:p>
          </p:txBody>
        </p:sp>
        <p:sp>
          <p:nvSpPr>
            <p:cNvPr id="496" name="pg496"/>
            <p:cNvSpPr/>
            <p:nvPr/>
          </p:nvSpPr>
          <p:spPr>
            <a:xfrm>
              <a:off x="4110623" y="5236204"/>
              <a:ext cx="615984" cy="202540"/>
            </a:xfrm>
            <a:custGeom>
              <a:avLst/>
              <a:pathLst>
                <a:path w="615984" h="202540">
                  <a:moveTo>
                    <a:pt x="27431" y="202540"/>
                  </a:moveTo>
                  <a:lnTo>
                    <a:pt x="588552" y="202540"/>
                  </a:lnTo>
                  <a:lnTo>
                    <a:pt x="587448" y="202517"/>
                  </a:lnTo>
                  <a:lnTo>
                    <a:pt x="591859" y="202340"/>
                  </a:lnTo>
                  <a:lnTo>
                    <a:pt x="596184" y="201457"/>
                  </a:lnTo>
                  <a:lnTo>
                    <a:pt x="600312" y="199891"/>
                  </a:lnTo>
                  <a:lnTo>
                    <a:pt x="604135" y="197684"/>
                  </a:lnTo>
                  <a:lnTo>
                    <a:pt x="607555" y="194892"/>
                  </a:lnTo>
                  <a:lnTo>
                    <a:pt x="610483" y="191587"/>
                  </a:lnTo>
                  <a:lnTo>
                    <a:pt x="612842" y="187856"/>
                  </a:lnTo>
                  <a:lnTo>
                    <a:pt x="614572" y="183795"/>
                  </a:lnTo>
                  <a:lnTo>
                    <a:pt x="615629" y="179508"/>
                  </a:lnTo>
                  <a:lnTo>
                    <a:pt x="615984" y="175108"/>
                  </a:lnTo>
                  <a:lnTo>
                    <a:pt x="615984" y="27431"/>
                  </a:lnTo>
                  <a:lnTo>
                    <a:pt x="615629" y="23031"/>
                  </a:lnTo>
                  <a:lnTo>
                    <a:pt x="614572" y="18745"/>
                  </a:lnTo>
                  <a:lnTo>
                    <a:pt x="612842" y="14683"/>
                  </a:lnTo>
                  <a:lnTo>
                    <a:pt x="610483" y="10952"/>
                  </a:lnTo>
                  <a:lnTo>
                    <a:pt x="607555" y="7647"/>
                  </a:lnTo>
                  <a:lnTo>
                    <a:pt x="604135" y="4855"/>
                  </a:lnTo>
                  <a:lnTo>
                    <a:pt x="600312" y="2648"/>
                  </a:lnTo>
                  <a:lnTo>
                    <a:pt x="596184" y="1083"/>
                  </a:lnTo>
                  <a:lnTo>
                    <a:pt x="591859" y="200"/>
                  </a:lnTo>
                  <a:lnTo>
                    <a:pt x="58855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tx497"/>
            <p:cNvSpPr/>
            <p:nvPr/>
          </p:nvSpPr>
          <p:spPr>
            <a:xfrm>
              <a:off x="4156343" y="5281924"/>
              <a:ext cx="524544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MAPK1</a:t>
              </a:r>
            </a:p>
          </p:txBody>
        </p:sp>
        <p:sp>
          <p:nvSpPr>
            <p:cNvPr id="498" name="pg498"/>
            <p:cNvSpPr/>
            <p:nvPr/>
          </p:nvSpPr>
          <p:spPr>
            <a:xfrm>
              <a:off x="4601165" y="3839433"/>
              <a:ext cx="704090" cy="202540"/>
            </a:xfrm>
            <a:custGeom>
              <a:avLst/>
              <a:pathLst>
                <a:path w="704090" h="202540">
                  <a:moveTo>
                    <a:pt x="27432" y="202540"/>
                  </a:moveTo>
                  <a:lnTo>
                    <a:pt x="676658" y="202540"/>
                  </a:lnTo>
                  <a:lnTo>
                    <a:pt x="675554" y="202517"/>
                  </a:lnTo>
                  <a:lnTo>
                    <a:pt x="679965" y="202340"/>
                  </a:lnTo>
                  <a:lnTo>
                    <a:pt x="684291" y="201457"/>
                  </a:lnTo>
                  <a:lnTo>
                    <a:pt x="688418" y="199891"/>
                  </a:lnTo>
                  <a:lnTo>
                    <a:pt x="692242" y="197684"/>
                  </a:lnTo>
                  <a:lnTo>
                    <a:pt x="695661" y="194892"/>
                  </a:lnTo>
                  <a:lnTo>
                    <a:pt x="698589" y="191587"/>
                  </a:lnTo>
                  <a:lnTo>
                    <a:pt x="700948" y="187856"/>
                  </a:lnTo>
                  <a:lnTo>
                    <a:pt x="702679" y="183795"/>
                  </a:lnTo>
                  <a:lnTo>
                    <a:pt x="703735" y="179508"/>
                  </a:lnTo>
                  <a:lnTo>
                    <a:pt x="704090" y="175108"/>
                  </a:lnTo>
                  <a:lnTo>
                    <a:pt x="704090" y="27431"/>
                  </a:lnTo>
                  <a:lnTo>
                    <a:pt x="703735" y="23031"/>
                  </a:lnTo>
                  <a:lnTo>
                    <a:pt x="702679" y="18745"/>
                  </a:lnTo>
                  <a:lnTo>
                    <a:pt x="700948" y="14683"/>
                  </a:lnTo>
                  <a:lnTo>
                    <a:pt x="698589" y="10952"/>
                  </a:lnTo>
                  <a:lnTo>
                    <a:pt x="695661" y="7647"/>
                  </a:lnTo>
                  <a:lnTo>
                    <a:pt x="692242" y="4855"/>
                  </a:lnTo>
                  <a:lnTo>
                    <a:pt x="688418" y="2648"/>
                  </a:lnTo>
                  <a:lnTo>
                    <a:pt x="684291" y="1083"/>
                  </a:lnTo>
                  <a:lnTo>
                    <a:pt x="679965" y="200"/>
                  </a:lnTo>
                  <a:lnTo>
                    <a:pt x="67665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tx499"/>
            <p:cNvSpPr/>
            <p:nvPr/>
          </p:nvSpPr>
          <p:spPr>
            <a:xfrm>
              <a:off x="4646885" y="3880985"/>
              <a:ext cx="61265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PRKACA</a:t>
              </a:r>
            </a:p>
          </p:txBody>
        </p:sp>
        <p:sp>
          <p:nvSpPr>
            <p:cNvPr id="500" name="pg500"/>
            <p:cNvSpPr/>
            <p:nvPr/>
          </p:nvSpPr>
          <p:spPr>
            <a:xfrm>
              <a:off x="6758030" y="4014133"/>
              <a:ext cx="736000" cy="205934"/>
            </a:xfrm>
            <a:custGeom>
              <a:avLst/>
              <a:pathLst>
                <a:path w="736000" h="205934">
                  <a:moveTo>
                    <a:pt x="27431" y="205934"/>
                  </a:moveTo>
                  <a:lnTo>
                    <a:pt x="708568" y="205934"/>
                  </a:lnTo>
                  <a:lnTo>
                    <a:pt x="707464" y="205912"/>
                  </a:lnTo>
                  <a:lnTo>
                    <a:pt x="711875" y="205734"/>
                  </a:lnTo>
                  <a:lnTo>
                    <a:pt x="716200" y="204851"/>
                  </a:lnTo>
                  <a:lnTo>
                    <a:pt x="720328" y="203286"/>
                  </a:lnTo>
                  <a:lnTo>
                    <a:pt x="724151" y="201078"/>
                  </a:lnTo>
                  <a:lnTo>
                    <a:pt x="727571" y="198286"/>
                  </a:lnTo>
                  <a:lnTo>
                    <a:pt x="730498" y="194982"/>
                  </a:lnTo>
                  <a:lnTo>
                    <a:pt x="732858" y="191251"/>
                  </a:lnTo>
                  <a:lnTo>
                    <a:pt x="734588" y="187189"/>
                  </a:lnTo>
                  <a:lnTo>
                    <a:pt x="735645" y="182903"/>
                  </a:lnTo>
                  <a:lnTo>
                    <a:pt x="736000" y="178502"/>
                  </a:lnTo>
                  <a:lnTo>
                    <a:pt x="736000" y="27431"/>
                  </a:lnTo>
                  <a:lnTo>
                    <a:pt x="735645" y="23031"/>
                  </a:lnTo>
                  <a:lnTo>
                    <a:pt x="734588" y="18745"/>
                  </a:lnTo>
                  <a:lnTo>
                    <a:pt x="732858" y="14683"/>
                  </a:lnTo>
                  <a:lnTo>
                    <a:pt x="730498" y="10952"/>
                  </a:lnTo>
                  <a:lnTo>
                    <a:pt x="727571" y="7647"/>
                  </a:lnTo>
                  <a:lnTo>
                    <a:pt x="724151" y="4855"/>
                  </a:lnTo>
                  <a:lnTo>
                    <a:pt x="720328" y="2648"/>
                  </a:lnTo>
                  <a:lnTo>
                    <a:pt x="716200" y="1083"/>
                  </a:lnTo>
                  <a:lnTo>
                    <a:pt x="711875" y="200"/>
                  </a:lnTo>
                  <a:lnTo>
                    <a:pt x="70856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8502"/>
                  </a:lnTo>
                  <a:lnTo>
                    <a:pt x="88" y="176295"/>
                  </a:lnTo>
                  <a:lnTo>
                    <a:pt x="88" y="180710"/>
                  </a:lnTo>
                  <a:lnTo>
                    <a:pt x="797" y="185067"/>
                  </a:lnTo>
                  <a:lnTo>
                    <a:pt x="2195" y="189255"/>
                  </a:lnTo>
                  <a:lnTo>
                    <a:pt x="4246" y="193164"/>
                  </a:lnTo>
                  <a:lnTo>
                    <a:pt x="6898" y="196693"/>
                  </a:lnTo>
                  <a:lnTo>
                    <a:pt x="10082" y="199751"/>
                  </a:lnTo>
                  <a:lnTo>
                    <a:pt x="13715" y="202259"/>
                  </a:lnTo>
                  <a:lnTo>
                    <a:pt x="17704" y="204152"/>
                  </a:lnTo>
                  <a:lnTo>
                    <a:pt x="21944" y="205380"/>
                  </a:lnTo>
                  <a:lnTo>
                    <a:pt x="26327" y="20591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tx501"/>
            <p:cNvSpPr/>
            <p:nvPr/>
          </p:nvSpPr>
          <p:spPr>
            <a:xfrm>
              <a:off x="6803750" y="4055558"/>
              <a:ext cx="644560" cy="1187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36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PDGFRB</a:t>
              </a:r>
            </a:p>
          </p:txBody>
        </p:sp>
        <p:sp>
          <p:nvSpPr>
            <p:cNvPr id="502" name="pg502"/>
            <p:cNvSpPr/>
            <p:nvPr/>
          </p:nvSpPr>
          <p:spPr>
            <a:xfrm>
              <a:off x="3192034" y="5580152"/>
              <a:ext cx="238803" cy="117782"/>
            </a:xfrm>
            <a:custGeom>
              <a:avLst/>
              <a:pathLst>
                <a:path w="238803" h="117782">
                  <a:moveTo>
                    <a:pt x="27431" y="117782"/>
                  </a:moveTo>
                  <a:lnTo>
                    <a:pt x="211371" y="117782"/>
                  </a:lnTo>
                  <a:lnTo>
                    <a:pt x="210266" y="117760"/>
                  </a:lnTo>
                  <a:lnTo>
                    <a:pt x="214677" y="117582"/>
                  </a:lnTo>
                  <a:lnTo>
                    <a:pt x="219003" y="116699"/>
                  </a:lnTo>
                  <a:lnTo>
                    <a:pt x="223130" y="115134"/>
                  </a:lnTo>
                  <a:lnTo>
                    <a:pt x="226954" y="112926"/>
                  </a:lnTo>
                  <a:lnTo>
                    <a:pt x="230373" y="110134"/>
                  </a:lnTo>
                  <a:lnTo>
                    <a:pt x="233301" y="106830"/>
                  </a:lnTo>
                  <a:lnTo>
                    <a:pt x="235660" y="103098"/>
                  </a:lnTo>
                  <a:lnTo>
                    <a:pt x="237391" y="99037"/>
                  </a:lnTo>
                  <a:lnTo>
                    <a:pt x="238447" y="94750"/>
                  </a:lnTo>
                  <a:lnTo>
                    <a:pt x="238803" y="90350"/>
                  </a:lnTo>
                  <a:lnTo>
                    <a:pt x="238803" y="27432"/>
                  </a:lnTo>
                  <a:lnTo>
                    <a:pt x="238447" y="23031"/>
                  </a:lnTo>
                  <a:lnTo>
                    <a:pt x="237391" y="18745"/>
                  </a:lnTo>
                  <a:lnTo>
                    <a:pt x="235660" y="14683"/>
                  </a:lnTo>
                  <a:lnTo>
                    <a:pt x="233301" y="10952"/>
                  </a:lnTo>
                  <a:lnTo>
                    <a:pt x="230373" y="7647"/>
                  </a:lnTo>
                  <a:lnTo>
                    <a:pt x="226954" y="4855"/>
                  </a:lnTo>
                  <a:lnTo>
                    <a:pt x="223130" y="2648"/>
                  </a:lnTo>
                  <a:lnTo>
                    <a:pt x="219003" y="1083"/>
                  </a:lnTo>
                  <a:lnTo>
                    <a:pt x="214677" y="200"/>
                  </a:lnTo>
                  <a:lnTo>
                    <a:pt x="21137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90350"/>
                  </a:lnTo>
                  <a:lnTo>
                    <a:pt x="88" y="88143"/>
                  </a:lnTo>
                  <a:lnTo>
                    <a:pt x="88" y="92557"/>
                  </a:lnTo>
                  <a:lnTo>
                    <a:pt x="797" y="96915"/>
                  </a:lnTo>
                  <a:lnTo>
                    <a:pt x="2195" y="101102"/>
                  </a:lnTo>
                  <a:lnTo>
                    <a:pt x="4246" y="105012"/>
                  </a:lnTo>
                  <a:lnTo>
                    <a:pt x="6898" y="108541"/>
                  </a:lnTo>
                  <a:lnTo>
                    <a:pt x="10082" y="111599"/>
                  </a:lnTo>
                  <a:lnTo>
                    <a:pt x="13716" y="114107"/>
                  </a:lnTo>
                  <a:lnTo>
                    <a:pt x="17704" y="115999"/>
                  </a:lnTo>
                  <a:lnTo>
                    <a:pt x="21944" y="117228"/>
                  </a:lnTo>
                  <a:lnTo>
                    <a:pt x="26327" y="11776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tx503"/>
            <p:cNvSpPr/>
            <p:nvPr/>
          </p:nvSpPr>
          <p:spPr>
            <a:xfrm>
              <a:off x="3237754" y="5625872"/>
              <a:ext cx="147363" cy="26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MAPK14</a:t>
              </a:r>
            </a:p>
          </p:txBody>
        </p:sp>
        <p:sp>
          <p:nvSpPr>
            <p:cNvPr id="504" name="pg504"/>
            <p:cNvSpPr/>
            <p:nvPr/>
          </p:nvSpPr>
          <p:spPr>
            <a:xfrm>
              <a:off x="7772867" y="5443975"/>
              <a:ext cx="91439" cy="202540"/>
            </a:xfrm>
            <a:custGeom>
              <a:avLst/>
              <a:pathLst>
                <a:path w="91439" h="202540">
                  <a:moveTo>
                    <a:pt x="27431" y="202540"/>
                  </a:moveTo>
                  <a:lnTo>
                    <a:pt x="64007" y="202540"/>
                  </a:lnTo>
                  <a:lnTo>
                    <a:pt x="62903" y="202517"/>
                  </a:lnTo>
                  <a:lnTo>
                    <a:pt x="67314" y="202340"/>
                  </a:lnTo>
                  <a:lnTo>
                    <a:pt x="71640" y="201457"/>
                  </a:lnTo>
                  <a:lnTo>
                    <a:pt x="75767" y="199891"/>
                  </a:lnTo>
                  <a:lnTo>
                    <a:pt x="79591" y="197684"/>
                  </a:lnTo>
                  <a:lnTo>
                    <a:pt x="83010" y="194892"/>
                  </a:lnTo>
                  <a:lnTo>
                    <a:pt x="85938" y="191587"/>
                  </a:lnTo>
                  <a:lnTo>
                    <a:pt x="88297" y="187856"/>
                  </a:lnTo>
                  <a:lnTo>
                    <a:pt x="90028" y="183795"/>
                  </a:lnTo>
                  <a:lnTo>
                    <a:pt x="91084" y="179508"/>
                  </a:lnTo>
                  <a:lnTo>
                    <a:pt x="91439" y="175108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5946767" y="5549144"/>
              <a:ext cx="91439" cy="202540"/>
            </a:xfrm>
            <a:custGeom>
              <a:avLst/>
              <a:pathLst>
                <a:path w="91439" h="202540">
                  <a:moveTo>
                    <a:pt x="27431" y="202540"/>
                  </a:moveTo>
                  <a:lnTo>
                    <a:pt x="64008" y="202540"/>
                  </a:lnTo>
                  <a:lnTo>
                    <a:pt x="62903" y="202517"/>
                  </a:lnTo>
                  <a:lnTo>
                    <a:pt x="67314" y="202340"/>
                  </a:lnTo>
                  <a:lnTo>
                    <a:pt x="71640" y="201457"/>
                  </a:lnTo>
                  <a:lnTo>
                    <a:pt x="75767" y="199891"/>
                  </a:lnTo>
                  <a:lnTo>
                    <a:pt x="79591" y="197684"/>
                  </a:lnTo>
                  <a:lnTo>
                    <a:pt x="83010" y="194892"/>
                  </a:lnTo>
                  <a:lnTo>
                    <a:pt x="85938" y="191587"/>
                  </a:lnTo>
                  <a:lnTo>
                    <a:pt x="88297" y="187856"/>
                  </a:lnTo>
                  <a:lnTo>
                    <a:pt x="90028" y="183795"/>
                  </a:lnTo>
                  <a:lnTo>
                    <a:pt x="91084" y="179508"/>
                  </a:lnTo>
                  <a:lnTo>
                    <a:pt x="91439" y="175108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4367520" y="4348927"/>
              <a:ext cx="485685" cy="202540"/>
            </a:xfrm>
            <a:custGeom>
              <a:avLst/>
              <a:pathLst>
                <a:path w="485685" h="202540">
                  <a:moveTo>
                    <a:pt x="27432" y="202540"/>
                  </a:moveTo>
                  <a:lnTo>
                    <a:pt x="458253" y="202540"/>
                  </a:lnTo>
                  <a:lnTo>
                    <a:pt x="457149" y="202517"/>
                  </a:lnTo>
                  <a:lnTo>
                    <a:pt x="461560" y="202340"/>
                  </a:lnTo>
                  <a:lnTo>
                    <a:pt x="465885" y="201457"/>
                  </a:lnTo>
                  <a:lnTo>
                    <a:pt x="470013" y="199891"/>
                  </a:lnTo>
                  <a:lnTo>
                    <a:pt x="473836" y="197684"/>
                  </a:lnTo>
                  <a:lnTo>
                    <a:pt x="477256" y="194892"/>
                  </a:lnTo>
                  <a:lnTo>
                    <a:pt x="480184" y="191587"/>
                  </a:lnTo>
                  <a:lnTo>
                    <a:pt x="482543" y="187856"/>
                  </a:lnTo>
                  <a:lnTo>
                    <a:pt x="484273" y="183795"/>
                  </a:lnTo>
                  <a:lnTo>
                    <a:pt x="485330" y="179508"/>
                  </a:lnTo>
                  <a:lnTo>
                    <a:pt x="485685" y="175108"/>
                  </a:lnTo>
                  <a:lnTo>
                    <a:pt x="485685" y="27432"/>
                  </a:lnTo>
                  <a:lnTo>
                    <a:pt x="485330" y="23031"/>
                  </a:lnTo>
                  <a:lnTo>
                    <a:pt x="484273" y="18745"/>
                  </a:lnTo>
                  <a:lnTo>
                    <a:pt x="482543" y="14683"/>
                  </a:lnTo>
                  <a:lnTo>
                    <a:pt x="480184" y="10952"/>
                  </a:lnTo>
                  <a:lnTo>
                    <a:pt x="477256" y="7647"/>
                  </a:lnTo>
                  <a:lnTo>
                    <a:pt x="473836" y="4855"/>
                  </a:lnTo>
                  <a:lnTo>
                    <a:pt x="470013" y="2648"/>
                  </a:lnTo>
                  <a:lnTo>
                    <a:pt x="465885" y="1083"/>
                  </a:lnTo>
                  <a:lnTo>
                    <a:pt x="461560" y="200"/>
                  </a:lnTo>
                  <a:lnTo>
                    <a:pt x="45825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tx507"/>
            <p:cNvSpPr/>
            <p:nvPr/>
          </p:nvSpPr>
          <p:spPr>
            <a:xfrm>
              <a:off x="4413240" y="4394647"/>
              <a:ext cx="394245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AKT1</a:t>
              </a:r>
            </a:p>
          </p:txBody>
        </p:sp>
        <p:sp>
          <p:nvSpPr>
            <p:cNvPr id="508" name="pg508"/>
            <p:cNvSpPr/>
            <p:nvPr/>
          </p:nvSpPr>
          <p:spPr>
            <a:xfrm>
              <a:off x="2774138" y="6651334"/>
              <a:ext cx="531847" cy="190390"/>
            </a:xfrm>
            <a:custGeom>
              <a:avLst/>
              <a:pathLst>
                <a:path w="531847" h="190390">
                  <a:moveTo>
                    <a:pt x="27431" y="190390"/>
                  </a:moveTo>
                  <a:lnTo>
                    <a:pt x="504415" y="190390"/>
                  </a:lnTo>
                  <a:lnTo>
                    <a:pt x="503310" y="190368"/>
                  </a:lnTo>
                  <a:lnTo>
                    <a:pt x="507721" y="190190"/>
                  </a:lnTo>
                  <a:lnTo>
                    <a:pt x="512047" y="189307"/>
                  </a:lnTo>
                  <a:lnTo>
                    <a:pt x="516175" y="187742"/>
                  </a:lnTo>
                  <a:lnTo>
                    <a:pt x="519998" y="185534"/>
                  </a:lnTo>
                  <a:lnTo>
                    <a:pt x="523417" y="182742"/>
                  </a:lnTo>
                  <a:lnTo>
                    <a:pt x="526345" y="179438"/>
                  </a:lnTo>
                  <a:lnTo>
                    <a:pt x="528704" y="175707"/>
                  </a:lnTo>
                  <a:lnTo>
                    <a:pt x="530435" y="171645"/>
                  </a:lnTo>
                  <a:lnTo>
                    <a:pt x="531491" y="167359"/>
                  </a:lnTo>
                  <a:lnTo>
                    <a:pt x="531847" y="162958"/>
                  </a:lnTo>
                  <a:lnTo>
                    <a:pt x="531847" y="27431"/>
                  </a:lnTo>
                  <a:lnTo>
                    <a:pt x="531491" y="23031"/>
                  </a:lnTo>
                  <a:lnTo>
                    <a:pt x="530435" y="18745"/>
                  </a:lnTo>
                  <a:lnTo>
                    <a:pt x="528704" y="14683"/>
                  </a:lnTo>
                  <a:lnTo>
                    <a:pt x="526345" y="10952"/>
                  </a:lnTo>
                  <a:lnTo>
                    <a:pt x="523417" y="7647"/>
                  </a:lnTo>
                  <a:lnTo>
                    <a:pt x="519998" y="4855"/>
                  </a:lnTo>
                  <a:lnTo>
                    <a:pt x="516175" y="2648"/>
                  </a:lnTo>
                  <a:lnTo>
                    <a:pt x="512047" y="1083"/>
                  </a:lnTo>
                  <a:lnTo>
                    <a:pt x="507721" y="200"/>
                  </a:lnTo>
                  <a:lnTo>
                    <a:pt x="50441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2958"/>
                  </a:lnTo>
                  <a:lnTo>
                    <a:pt x="88" y="160751"/>
                  </a:lnTo>
                  <a:lnTo>
                    <a:pt x="88" y="165166"/>
                  </a:lnTo>
                  <a:lnTo>
                    <a:pt x="797" y="169523"/>
                  </a:lnTo>
                  <a:lnTo>
                    <a:pt x="2195" y="173711"/>
                  </a:lnTo>
                  <a:lnTo>
                    <a:pt x="4246" y="177620"/>
                  </a:lnTo>
                  <a:lnTo>
                    <a:pt x="6898" y="181149"/>
                  </a:lnTo>
                  <a:lnTo>
                    <a:pt x="10082" y="184207"/>
                  </a:lnTo>
                  <a:lnTo>
                    <a:pt x="13716" y="186715"/>
                  </a:lnTo>
                  <a:lnTo>
                    <a:pt x="17704" y="188608"/>
                  </a:lnTo>
                  <a:lnTo>
                    <a:pt x="21944" y="189836"/>
                  </a:lnTo>
                  <a:lnTo>
                    <a:pt x="26327" y="19036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tx509"/>
            <p:cNvSpPr/>
            <p:nvPr/>
          </p:nvSpPr>
          <p:spPr>
            <a:xfrm>
              <a:off x="2819858" y="6693342"/>
              <a:ext cx="440407" cy="1026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ZAP70</a:t>
              </a:r>
            </a:p>
          </p:txBody>
        </p:sp>
        <p:sp>
          <p:nvSpPr>
            <p:cNvPr id="510" name="pg510"/>
            <p:cNvSpPr/>
            <p:nvPr/>
          </p:nvSpPr>
          <p:spPr>
            <a:xfrm>
              <a:off x="5874413" y="4524179"/>
              <a:ext cx="91439" cy="148928"/>
            </a:xfrm>
            <a:custGeom>
              <a:avLst/>
              <a:pathLst>
                <a:path w="91439" h="148928">
                  <a:moveTo>
                    <a:pt x="27432" y="148928"/>
                  </a:moveTo>
                  <a:lnTo>
                    <a:pt x="64007" y="148928"/>
                  </a:lnTo>
                  <a:lnTo>
                    <a:pt x="62903" y="148906"/>
                  </a:lnTo>
                  <a:lnTo>
                    <a:pt x="67314" y="148728"/>
                  </a:lnTo>
                  <a:lnTo>
                    <a:pt x="71640" y="147845"/>
                  </a:lnTo>
                  <a:lnTo>
                    <a:pt x="75767" y="146279"/>
                  </a:lnTo>
                  <a:lnTo>
                    <a:pt x="79591" y="144072"/>
                  </a:lnTo>
                  <a:lnTo>
                    <a:pt x="83010" y="141280"/>
                  </a:lnTo>
                  <a:lnTo>
                    <a:pt x="85938" y="137976"/>
                  </a:lnTo>
                  <a:lnTo>
                    <a:pt x="88297" y="134244"/>
                  </a:lnTo>
                  <a:lnTo>
                    <a:pt x="90028" y="130183"/>
                  </a:lnTo>
                  <a:lnTo>
                    <a:pt x="91084" y="125896"/>
                  </a:lnTo>
                  <a:lnTo>
                    <a:pt x="91439" y="121496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1496"/>
                  </a:lnTo>
                  <a:lnTo>
                    <a:pt x="88" y="119289"/>
                  </a:lnTo>
                  <a:lnTo>
                    <a:pt x="88" y="123703"/>
                  </a:lnTo>
                  <a:lnTo>
                    <a:pt x="797" y="128061"/>
                  </a:lnTo>
                  <a:lnTo>
                    <a:pt x="2195" y="132248"/>
                  </a:lnTo>
                  <a:lnTo>
                    <a:pt x="4246" y="136157"/>
                  </a:lnTo>
                  <a:lnTo>
                    <a:pt x="6898" y="139687"/>
                  </a:lnTo>
                  <a:lnTo>
                    <a:pt x="10082" y="142745"/>
                  </a:lnTo>
                  <a:lnTo>
                    <a:pt x="13716" y="145253"/>
                  </a:lnTo>
                  <a:lnTo>
                    <a:pt x="17704" y="147145"/>
                  </a:lnTo>
                  <a:lnTo>
                    <a:pt x="21944" y="148374"/>
                  </a:lnTo>
                  <a:lnTo>
                    <a:pt x="26327" y="1489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3682303" y="4671235"/>
              <a:ext cx="251834" cy="135122"/>
            </a:xfrm>
            <a:custGeom>
              <a:avLst/>
              <a:pathLst>
                <a:path w="251834" h="135122">
                  <a:moveTo>
                    <a:pt x="27431" y="135122"/>
                  </a:moveTo>
                  <a:lnTo>
                    <a:pt x="224402" y="135122"/>
                  </a:lnTo>
                  <a:lnTo>
                    <a:pt x="223298" y="135100"/>
                  </a:lnTo>
                  <a:lnTo>
                    <a:pt x="227709" y="134922"/>
                  </a:lnTo>
                  <a:lnTo>
                    <a:pt x="232035" y="134039"/>
                  </a:lnTo>
                  <a:lnTo>
                    <a:pt x="236162" y="132474"/>
                  </a:lnTo>
                  <a:lnTo>
                    <a:pt x="239986" y="130267"/>
                  </a:lnTo>
                  <a:lnTo>
                    <a:pt x="243405" y="127474"/>
                  </a:lnTo>
                  <a:lnTo>
                    <a:pt x="246333" y="124170"/>
                  </a:lnTo>
                  <a:lnTo>
                    <a:pt x="248692" y="120439"/>
                  </a:lnTo>
                  <a:lnTo>
                    <a:pt x="250423" y="116377"/>
                  </a:lnTo>
                  <a:lnTo>
                    <a:pt x="251479" y="112091"/>
                  </a:lnTo>
                  <a:lnTo>
                    <a:pt x="251834" y="107690"/>
                  </a:lnTo>
                  <a:lnTo>
                    <a:pt x="251834" y="27432"/>
                  </a:lnTo>
                  <a:lnTo>
                    <a:pt x="251479" y="23031"/>
                  </a:lnTo>
                  <a:lnTo>
                    <a:pt x="250423" y="18745"/>
                  </a:lnTo>
                  <a:lnTo>
                    <a:pt x="248692" y="14683"/>
                  </a:lnTo>
                  <a:lnTo>
                    <a:pt x="246333" y="10952"/>
                  </a:lnTo>
                  <a:lnTo>
                    <a:pt x="243405" y="7647"/>
                  </a:lnTo>
                  <a:lnTo>
                    <a:pt x="239986" y="4855"/>
                  </a:lnTo>
                  <a:lnTo>
                    <a:pt x="236162" y="2648"/>
                  </a:lnTo>
                  <a:lnTo>
                    <a:pt x="232035" y="1083"/>
                  </a:lnTo>
                  <a:lnTo>
                    <a:pt x="227709" y="200"/>
                  </a:lnTo>
                  <a:lnTo>
                    <a:pt x="2244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07690"/>
                  </a:lnTo>
                  <a:lnTo>
                    <a:pt x="88" y="105483"/>
                  </a:lnTo>
                  <a:lnTo>
                    <a:pt x="88" y="109898"/>
                  </a:lnTo>
                  <a:lnTo>
                    <a:pt x="797" y="114255"/>
                  </a:lnTo>
                  <a:lnTo>
                    <a:pt x="2195" y="118443"/>
                  </a:lnTo>
                  <a:lnTo>
                    <a:pt x="4246" y="122352"/>
                  </a:lnTo>
                  <a:lnTo>
                    <a:pt x="6898" y="125881"/>
                  </a:lnTo>
                  <a:lnTo>
                    <a:pt x="10082" y="128939"/>
                  </a:lnTo>
                  <a:lnTo>
                    <a:pt x="13715" y="131447"/>
                  </a:lnTo>
                  <a:lnTo>
                    <a:pt x="17704" y="133340"/>
                  </a:lnTo>
                  <a:lnTo>
                    <a:pt x="21944" y="134568"/>
                  </a:lnTo>
                  <a:lnTo>
                    <a:pt x="26327" y="13510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tx512"/>
            <p:cNvSpPr/>
            <p:nvPr/>
          </p:nvSpPr>
          <p:spPr>
            <a:xfrm>
              <a:off x="3728023" y="4715316"/>
              <a:ext cx="160394" cy="45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7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7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EGFR</a:t>
              </a:r>
            </a:p>
          </p:txBody>
        </p:sp>
        <p:sp>
          <p:nvSpPr>
            <p:cNvPr id="513" name="pg513"/>
            <p:cNvSpPr/>
            <p:nvPr/>
          </p:nvSpPr>
          <p:spPr>
            <a:xfrm>
              <a:off x="4099912" y="4872304"/>
              <a:ext cx="276149" cy="160938"/>
            </a:xfrm>
            <a:custGeom>
              <a:avLst/>
              <a:pathLst>
                <a:path w="276149" h="160938">
                  <a:moveTo>
                    <a:pt x="27431" y="160938"/>
                  </a:moveTo>
                  <a:lnTo>
                    <a:pt x="248717" y="160938"/>
                  </a:lnTo>
                  <a:lnTo>
                    <a:pt x="247612" y="160916"/>
                  </a:lnTo>
                  <a:lnTo>
                    <a:pt x="252023" y="160738"/>
                  </a:lnTo>
                  <a:lnTo>
                    <a:pt x="256349" y="159855"/>
                  </a:lnTo>
                  <a:lnTo>
                    <a:pt x="260477" y="158290"/>
                  </a:lnTo>
                  <a:lnTo>
                    <a:pt x="264300" y="156082"/>
                  </a:lnTo>
                  <a:lnTo>
                    <a:pt x="267720" y="153290"/>
                  </a:lnTo>
                  <a:lnTo>
                    <a:pt x="270647" y="149986"/>
                  </a:lnTo>
                  <a:lnTo>
                    <a:pt x="273007" y="146255"/>
                  </a:lnTo>
                  <a:lnTo>
                    <a:pt x="274737" y="142193"/>
                  </a:lnTo>
                  <a:lnTo>
                    <a:pt x="275794" y="137907"/>
                  </a:lnTo>
                  <a:lnTo>
                    <a:pt x="276149" y="133506"/>
                  </a:lnTo>
                  <a:lnTo>
                    <a:pt x="276149" y="27432"/>
                  </a:lnTo>
                  <a:lnTo>
                    <a:pt x="275794" y="23031"/>
                  </a:lnTo>
                  <a:lnTo>
                    <a:pt x="274737" y="18745"/>
                  </a:lnTo>
                  <a:lnTo>
                    <a:pt x="273007" y="14683"/>
                  </a:lnTo>
                  <a:lnTo>
                    <a:pt x="270647" y="10952"/>
                  </a:lnTo>
                  <a:lnTo>
                    <a:pt x="267720" y="7647"/>
                  </a:lnTo>
                  <a:lnTo>
                    <a:pt x="264300" y="4855"/>
                  </a:lnTo>
                  <a:lnTo>
                    <a:pt x="260477" y="2648"/>
                  </a:lnTo>
                  <a:lnTo>
                    <a:pt x="256349" y="1083"/>
                  </a:lnTo>
                  <a:lnTo>
                    <a:pt x="252023" y="200"/>
                  </a:lnTo>
                  <a:lnTo>
                    <a:pt x="24871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3506"/>
                  </a:lnTo>
                  <a:lnTo>
                    <a:pt x="88" y="131299"/>
                  </a:lnTo>
                  <a:lnTo>
                    <a:pt x="88" y="135714"/>
                  </a:lnTo>
                  <a:lnTo>
                    <a:pt x="797" y="140071"/>
                  </a:lnTo>
                  <a:lnTo>
                    <a:pt x="2195" y="144259"/>
                  </a:lnTo>
                  <a:lnTo>
                    <a:pt x="4246" y="148168"/>
                  </a:lnTo>
                  <a:lnTo>
                    <a:pt x="6898" y="151697"/>
                  </a:lnTo>
                  <a:lnTo>
                    <a:pt x="10082" y="154755"/>
                  </a:lnTo>
                  <a:lnTo>
                    <a:pt x="13716" y="157263"/>
                  </a:lnTo>
                  <a:lnTo>
                    <a:pt x="17704" y="159156"/>
                  </a:lnTo>
                  <a:lnTo>
                    <a:pt x="21944" y="160384"/>
                  </a:lnTo>
                  <a:lnTo>
                    <a:pt x="26327" y="16091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tx514"/>
            <p:cNvSpPr/>
            <p:nvPr/>
          </p:nvSpPr>
          <p:spPr>
            <a:xfrm>
              <a:off x="4145632" y="4918024"/>
              <a:ext cx="184709" cy="69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RET</a:t>
              </a:r>
            </a:p>
          </p:txBody>
        </p:sp>
        <p:sp>
          <p:nvSpPr>
            <p:cNvPr id="515" name="pg515"/>
            <p:cNvSpPr/>
            <p:nvPr/>
          </p:nvSpPr>
          <p:spPr>
            <a:xfrm>
              <a:off x="5197677" y="4806756"/>
              <a:ext cx="91440" cy="227181"/>
            </a:xfrm>
            <a:custGeom>
              <a:avLst/>
              <a:pathLst>
                <a:path w="91440" h="227181">
                  <a:moveTo>
                    <a:pt x="27432" y="227181"/>
                  </a:moveTo>
                  <a:lnTo>
                    <a:pt x="64008" y="227181"/>
                  </a:lnTo>
                  <a:lnTo>
                    <a:pt x="62903" y="227159"/>
                  </a:lnTo>
                  <a:lnTo>
                    <a:pt x="67314" y="226981"/>
                  </a:lnTo>
                  <a:lnTo>
                    <a:pt x="71640" y="226098"/>
                  </a:lnTo>
                  <a:lnTo>
                    <a:pt x="75767" y="224532"/>
                  </a:lnTo>
                  <a:lnTo>
                    <a:pt x="79591" y="222325"/>
                  </a:lnTo>
                  <a:lnTo>
                    <a:pt x="83010" y="219533"/>
                  </a:lnTo>
                  <a:lnTo>
                    <a:pt x="85938" y="216228"/>
                  </a:lnTo>
                  <a:lnTo>
                    <a:pt x="88297" y="212497"/>
                  </a:lnTo>
                  <a:lnTo>
                    <a:pt x="90028" y="208436"/>
                  </a:lnTo>
                  <a:lnTo>
                    <a:pt x="91084" y="204149"/>
                  </a:lnTo>
                  <a:lnTo>
                    <a:pt x="91440" y="199749"/>
                  </a:lnTo>
                  <a:lnTo>
                    <a:pt x="91440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99749"/>
                  </a:lnTo>
                  <a:lnTo>
                    <a:pt x="88" y="197541"/>
                  </a:lnTo>
                  <a:lnTo>
                    <a:pt x="88" y="201956"/>
                  </a:lnTo>
                  <a:lnTo>
                    <a:pt x="797" y="206314"/>
                  </a:lnTo>
                  <a:lnTo>
                    <a:pt x="2195" y="210501"/>
                  </a:lnTo>
                  <a:lnTo>
                    <a:pt x="4246" y="214410"/>
                  </a:lnTo>
                  <a:lnTo>
                    <a:pt x="6898" y="217940"/>
                  </a:lnTo>
                  <a:lnTo>
                    <a:pt x="10082" y="220998"/>
                  </a:lnTo>
                  <a:lnTo>
                    <a:pt x="13716" y="223506"/>
                  </a:lnTo>
                  <a:lnTo>
                    <a:pt x="17704" y="225398"/>
                  </a:lnTo>
                  <a:lnTo>
                    <a:pt x="21944" y="226626"/>
                  </a:lnTo>
                  <a:lnTo>
                    <a:pt x="26327" y="227159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3374019" y="5143299"/>
              <a:ext cx="499428" cy="247067"/>
            </a:xfrm>
            <a:custGeom>
              <a:avLst/>
              <a:pathLst>
                <a:path w="499428" h="247067">
                  <a:moveTo>
                    <a:pt x="27432" y="247067"/>
                  </a:moveTo>
                  <a:lnTo>
                    <a:pt x="471996" y="247067"/>
                  </a:lnTo>
                  <a:lnTo>
                    <a:pt x="470891" y="247045"/>
                  </a:lnTo>
                  <a:lnTo>
                    <a:pt x="475302" y="246867"/>
                  </a:lnTo>
                  <a:lnTo>
                    <a:pt x="479628" y="245984"/>
                  </a:lnTo>
                  <a:lnTo>
                    <a:pt x="483756" y="244419"/>
                  </a:lnTo>
                  <a:lnTo>
                    <a:pt x="487579" y="242211"/>
                  </a:lnTo>
                  <a:lnTo>
                    <a:pt x="490999" y="239419"/>
                  </a:lnTo>
                  <a:lnTo>
                    <a:pt x="493926" y="236115"/>
                  </a:lnTo>
                  <a:lnTo>
                    <a:pt x="496286" y="232383"/>
                  </a:lnTo>
                  <a:lnTo>
                    <a:pt x="498016" y="228322"/>
                  </a:lnTo>
                  <a:lnTo>
                    <a:pt x="499073" y="224036"/>
                  </a:lnTo>
                  <a:lnTo>
                    <a:pt x="499428" y="219635"/>
                  </a:lnTo>
                  <a:lnTo>
                    <a:pt x="499428" y="27432"/>
                  </a:lnTo>
                  <a:lnTo>
                    <a:pt x="499073" y="23031"/>
                  </a:lnTo>
                  <a:lnTo>
                    <a:pt x="498016" y="18745"/>
                  </a:lnTo>
                  <a:lnTo>
                    <a:pt x="496286" y="14683"/>
                  </a:lnTo>
                  <a:lnTo>
                    <a:pt x="493926" y="10952"/>
                  </a:lnTo>
                  <a:lnTo>
                    <a:pt x="490999" y="7647"/>
                  </a:lnTo>
                  <a:lnTo>
                    <a:pt x="487579" y="4855"/>
                  </a:lnTo>
                  <a:lnTo>
                    <a:pt x="483756" y="2648"/>
                  </a:lnTo>
                  <a:lnTo>
                    <a:pt x="479628" y="1083"/>
                  </a:lnTo>
                  <a:lnTo>
                    <a:pt x="475302" y="200"/>
                  </a:lnTo>
                  <a:lnTo>
                    <a:pt x="47199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219635"/>
                  </a:lnTo>
                  <a:lnTo>
                    <a:pt x="88" y="217428"/>
                  </a:lnTo>
                  <a:lnTo>
                    <a:pt x="88" y="221843"/>
                  </a:lnTo>
                  <a:lnTo>
                    <a:pt x="797" y="226200"/>
                  </a:lnTo>
                  <a:lnTo>
                    <a:pt x="2195" y="230388"/>
                  </a:lnTo>
                  <a:lnTo>
                    <a:pt x="4246" y="234297"/>
                  </a:lnTo>
                  <a:lnTo>
                    <a:pt x="6898" y="237826"/>
                  </a:lnTo>
                  <a:lnTo>
                    <a:pt x="10082" y="240884"/>
                  </a:lnTo>
                  <a:lnTo>
                    <a:pt x="13715" y="243392"/>
                  </a:lnTo>
                  <a:lnTo>
                    <a:pt x="17704" y="245285"/>
                  </a:lnTo>
                  <a:lnTo>
                    <a:pt x="21944" y="246513"/>
                  </a:lnTo>
                  <a:lnTo>
                    <a:pt x="26327" y="24704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tx517"/>
            <p:cNvSpPr/>
            <p:nvPr/>
          </p:nvSpPr>
          <p:spPr>
            <a:xfrm>
              <a:off x="3419739" y="5183182"/>
              <a:ext cx="407988" cy="161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LCK</a:t>
              </a:r>
            </a:p>
          </p:txBody>
        </p:sp>
        <p:sp>
          <p:nvSpPr>
            <p:cNvPr id="518" name="pg518"/>
            <p:cNvSpPr/>
            <p:nvPr/>
          </p:nvSpPr>
          <p:spPr>
            <a:xfrm>
              <a:off x="5301964" y="3644085"/>
              <a:ext cx="617324" cy="202540"/>
            </a:xfrm>
            <a:custGeom>
              <a:avLst/>
              <a:pathLst>
                <a:path w="617324" h="202540">
                  <a:moveTo>
                    <a:pt x="27432" y="202540"/>
                  </a:moveTo>
                  <a:lnTo>
                    <a:pt x="589892" y="202540"/>
                  </a:lnTo>
                  <a:lnTo>
                    <a:pt x="588787" y="202517"/>
                  </a:lnTo>
                  <a:lnTo>
                    <a:pt x="593198" y="202340"/>
                  </a:lnTo>
                  <a:lnTo>
                    <a:pt x="597524" y="201457"/>
                  </a:lnTo>
                  <a:lnTo>
                    <a:pt x="601652" y="199891"/>
                  </a:lnTo>
                  <a:lnTo>
                    <a:pt x="605475" y="197684"/>
                  </a:lnTo>
                  <a:lnTo>
                    <a:pt x="608894" y="194892"/>
                  </a:lnTo>
                  <a:lnTo>
                    <a:pt x="611822" y="191587"/>
                  </a:lnTo>
                  <a:lnTo>
                    <a:pt x="614182" y="187856"/>
                  </a:lnTo>
                  <a:lnTo>
                    <a:pt x="615912" y="183795"/>
                  </a:lnTo>
                  <a:lnTo>
                    <a:pt x="616968" y="179508"/>
                  </a:lnTo>
                  <a:lnTo>
                    <a:pt x="617324" y="175108"/>
                  </a:lnTo>
                  <a:lnTo>
                    <a:pt x="617324" y="27431"/>
                  </a:lnTo>
                  <a:lnTo>
                    <a:pt x="616968" y="23031"/>
                  </a:lnTo>
                  <a:lnTo>
                    <a:pt x="615912" y="18745"/>
                  </a:lnTo>
                  <a:lnTo>
                    <a:pt x="614182" y="14683"/>
                  </a:lnTo>
                  <a:lnTo>
                    <a:pt x="611822" y="10952"/>
                  </a:lnTo>
                  <a:lnTo>
                    <a:pt x="608894" y="7647"/>
                  </a:lnTo>
                  <a:lnTo>
                    <a:pt x="605475" y="4855"/>
                  </a:lnTo>
                  <a:lnTo>
                    <a:pt x="601652" y="2648"/>
                  </a:lnTo>
                  <a:lnTo>
                    <a:pt x="597524" y="1083"/>
                  </a:lnTo>
                  <a:lnTo>
                    <a:pt x="593198" y="200"/>
                  </a:lnTo>
                  <a:lnTo>
                    <a:pt x="58989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tx519"/>
            <p:cNvSpPr/>
            <p:nvPr/>
          </p:nvSpPr>
          <p:spPr>
            <a:xfrm>
              <a:off x="5347684" y="3687647"/>
              <a:ext cx="525884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AURKA</a:t>
              </a:r>
            </a:p>
          </p:txBody>
        </p:sp>
        <p:sp>
          <p:nvSpPr>
            <p:cNvPr id="520" name="pg520"/>
            <p:cNvSpPr/>
            <p:nvPr/>
          </p:nvSpPr>
          <p:spPr>
            <a:xfrm>
              <a:off x="6308220" y="4201772"/>
              <a:ext cx="91439" cy="147037"/>
            </a:xfrm>
            <a:custGeom>
              <a:avLst/>
              <a:pathLst>
                <a:path w="91439" h="147037">
                  <a:moveTo>
                    <a:pt x="27432" y="147037"/>
                  </a:moveTo>
                  <a:lnTo>
                    <a:pt x="64007" y="147037"/>
                  </a:lnTo>
                  <a:lnTo>
                    <a:pt x="62903" y="147015"/>
                  </a:lnTo>
                  <a:lnTo>
                    <a:pt x="67314" y="146837"/>
                  </a:lnTo>
                  <a:lnTo>
                    <a:pt x="71640" y="145954"/>
                  </a:lnTo>
                  <a:lnTo>
                    <a:pt x="75767" y="144389"/>
                  </a:lnTo>
                  <a:lnTo>
                    <a:pt x="79591" y="142181"/>
                  </a:lnTo>
                  <a:lnTo>
                    <a:pt x="83010" y="139389"/>
                  </a:lnTo>
                  <a:lnTo>
                    <a:pt x="85938" y="136085"/>
                  </a:lnTo>
                  <a:lnTo>
                    <a:pt x="88297" y="132353"/>
                  </a:lnTo>
                  <a:lnTo>
                    <a:pt x="90028" y="128292"/>
                  </a:lnTo>
                  <a:lnTo>
                    <a:pt x="91084" y="124006"/>
                  </a:lnTo>
                  <a:lnTo>
                    <a:pt x="91439" y="119605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19605"/>
                  </a:lnTo>
                  <a:lnTo>
                    <a:pt x="88" y="117398"/>
                  </a:lnTo>
                  <a:lnTo>
                    <a:pt x="88" y="121813"/>
                  </a:lnTo>
                  <a:lnTo>
                    <a:pt x="797" y="126170"/>
                  </a:lnTo>
                  <a:lnTo>
                    <a:pt x="2195" y="130358"/>
                  </a:lnTo>
                  <a:lnTo>
                    <a:pt x="4246" y="134267"/>
                  </a:lnTo>
                  <a:lnTo>
                    <a:pt x="6898" y="137796"/>
                  </a:lnTo>
                  <a:lnTo>
                    <a:pt x="10082" y="140854"/>
                  </a:lnTo>
                  <a:lnTo>
                    <a:pt x="13716" y="143362"/>
                  </a:lnTo>
                  <a:lnTo>
                    <a:pt x="17704" y="145255"/>
                  </a:lnTo>
                  <a:lnTo>
                    <a:pt x="21944" y="146483"/>
                  </a:lnTo>
                  <a:lnTo>
                    <a:pt x="26327" y="147015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6318920" y="4608831"/>
              <a:ext cx="599688" cy="202540"/>
            </a:xfrm>
            <a:custGeom>
              <a:avLst/>
              <a:pathLst>
                <a:path w="599688" h="202540">
                  <a:moveTo>
                    <a:pt x="27432" y="202540"/>
                  </a:moveTo>
                  <a:lnTo>
                    <a:pt x="572256" y="202540"/>
                  </a:lnTo>
                  <a:lnTo>
                    <a:pt x="571151" y="202517"/>
                  </a:lnTo>
                  <a:lnTo>
                    <a:pt x="575562" y="202340"/>
                  </a:lnTo>
                  <a:lnTo>
                    <a:pt x="579888" y="201457"/>
                  </a:lnTo>
                  <a:lnTo>
                    <a:pt x="584015" y="199891"/>
                  </a:lnTo>
                  <a:lnTo>
                    <a:pt x="587839" y="197684"/>
                  </a:lnTo>
                  <a:lnTo>
                    <a:pt x="591258" y="194892"/>
                  </a:lnTo>
                  <a:lnTo>
                    <a:pt x="594186" y="191587"/>
                  </a:lnTo>
                  <a:lnTo>
                    <a:pt x="596545" y="187856"/>
                  </a:lnTo>
                  <a:lnTo>
                    <a:pt x="598276" y="183795"/>
                  </a:lnTo>
                  <a:lnTo>
                    <a:pt x="599332" y="179508"/>
                  </a:lnTo>
                  <a:lnTo>
                    <a:pt x="599688" y="175108"/>
                  </a:lnTo>
                  <a:lnTo>
                    <a:pt x="599688" y="27432"/>
                  </a:lnTo>
                  <a:lnTo>
                    <a:pt x="599332" y="23031"/>
                  </a:lnTo>
                  <a:lnTo>
                    <a:pt x="598276" y="18745"/>
                  </a:lnTo>
                  <a:lnTo>
                    <a:pt x="596545" y="14683"/>
                  </a:lnTo>
                  <a:lnTo>
                    <a:pt x="594186" y="10952"/>
                  </a:lnTo>
                  <a:lnTo>
                    <a:pt x="591258" y="7647"/>
                  </a:lnTo>
                  <a:lnTo>
                    <a:pt x="587839" y="4855"/>
                  </a:lnTo>
                  <a:lnTo>
                    <a:pt x="584015" y="2648"/>
                  </a:lnTo>
                  <a:lnTo>
                    <a:pt x="579888" y="1083"/>
                  </a:lnTo>
                  <a:lnTo>
                    <a:pt x="575562" y="200"/>
                  </a:lnTo>
                  <a:lnTo>
                    <a:pt x="57225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tx522"/>
            <p:cNvSpPr/>
            <p:nvPr/>
          </p:nvSpPr>
          <p:spPr>
            <a:xfrm>
              <a:off x="6364640" y="4652542"/>
              <a:ext cx="508248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ERBB2</a:t>
              </a:r>
            </a:p>
          </p:txBody>
        </p:sp>
        <p:sp>
          <p:nvSpPr>
            <p:cNvPr id="523" name="pg523"/>
            <p:cNvSpPr/>
            <p:nvPr/>
          </p:nvSpPr>
          <p:spPr>
            <a:xfrm>
              <a:off x="4079181" y="2583392"/>
              <a:ext cx="545365" cy="202540"/>
            </a:xfrm>
            <a:custGeom>
              <a:avLst/>
              <a:pathLst>
                <a:path w="545365" h="202540">
                  <a:moveTo>
                    <a:pt x="27431" y="202540"/>
                  </a:moveTo>
                  <a:lnTo>
                    <a:pt x="517933" y="202540"/>
                  </a:lnTo>
                  <a:lnTo>
                    <a:pt x="516829" y="202517"/>
                  </a:lnTo>
                  <a:lnTo>
                    <a:pt x="521240" y="202340"/>
                  </a:lnTo>
                  <a:lnTo>
                    <a:pt x="525565" y="201457"/>
                  </a:lnTo>
                  <a:lnTo>
                    <a:pt x="529693" y="199891"/>
                  </a:lnTo>
                  <a:lnTo>
                    <a:pt x="533516" y="197684"/>
                  </a:lnTo>
                  <a:lnTo>
                    <a:pt x="536936" y="194892"/>
                  </a:lnTo>
                  <a:lnTo>
                    <a:pt x="539864" y="191587"/>
                  </a:lnTo>
                  <a:lnTo>
                    <a:pt x="542223" y="187856"/>
                  </a:lnTo>
                  <a:lnTo>
                    <a:pt x="543954" y="183795"/>
                  </a:lnTo>
                  <a:lnTo>
                    <a:pt x="545010" y="179508"/>
                  </a:lnTo>
                  <a:lnTo>
                    <a:pt x="545365" y="175108"/>
                  </a:lnTo>
                  <a:lnTo>
                    <a:pt x="545365" y="27431"/>
                  </a:lnTo>
                  <a:lnTo>
                    <a:pt x="545010" y="23031"/>
                  </a:lnTo>
                  <a:lnTo>
                    <a:pt x="543954" y="18745"/>
                  </a:lnTo>
                  <a:lnTo>
                    <a:pt x="542223" y="14683"/>
                  </a:lnTo>
                  <a:lnTo>
                    <a:pt x="539864" y="10952"/>
                  </a:lnTo>
                  <a:lnTo>
                    <a:pt x="536936" y="7647"/>
                  </a:lnTo>
                  <a:lnTo>
                    <a:pt x="533516" y="4855"/>
                  </a:lnTo>
                  <a:lnTo>
                    <a:pt x="529693" y="2648"/>
                  </a:lnTo>
                  <a:lnTo>
                    <a:pt x="525565" y="1083"/>
                  </a:lnTo>
                  <a:lnTo>
                    <a:pt x="521240" y="200"/>
                  </a:lnTo>
                  <a:lnTo>
                    <a:pt x="51793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tx524"/>
            <p:cNvSpPr/>
            <p:nvPr/>
          </p:nvSpPr>
          <p:spPr>
            <a:xfrm>
              <a:off x="4124901" y="2629112"/>
              <a:ext cx="453925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IKBKB</a:t>
              </a:r>
            </a:p>
          </p:txBody>
        </p:sp>
        <p:sp>
          <p:nvSpPr>
            <p:cNvPr id="525" name="pg525"/>
            <p:cNvSpPr/>
            <p:nvPr/>
          </p:nvSpPr>
          <p:spPr>
            <a:xfrm>
              <a:off x="3611260" y="6704123"/>
              <a:ext cx="292510" cy="161059"/>
            </a:xfrm>
            <a:custGeom>
              <a:avLst/>
              <a:pathLst>
                <a:path w="292510" h="161059">
                  <a:moveTo>
                    <a:pt x="27432" y="161059"/>
                  </a:moveTo>
                  <a:lnTo>
                    <a:pt x="265078" y="161059"/>
                  </a:lnTo>
                  <a:lnTo>
                    <a:pt x="263973" y="161036"/>
                  </a:lnTo>
                  <a:lnTo>
                    <a:pt x="268384" y="160859"/>
                  </a:lnTo>
                  <a:lnTo>
                    <a:pt x="272710" y="159976"/>
                  </a:lnTo>
                  <a:lnTo>
                    <a:pt x="276838" y="158410"/>
                  </a:lnTo>
                  <a:lnTo>
                    <a:pt x="280661" y="156203"/>
                  </a:lnTo>
                  <a:lnTo>
                    <a:pt x="284080" y="153411"/>
                  </a:lnTo>
                  <a:lnTo>
                    <a:pt x="287008" y="150106"/>
                  </a:lnTo>
                  <a:lnTo>
                    <a:pt x="289367" y="146375"/>
                  </a:lnTo>
                  <a:lnTo>
                    <a:pt x="291098" y="142313"/>
                  </a:lnTo>
                  <a:lnTo>
                    <a:pt x="292154" y="138027"/>
                  </a:lnTo>
                  <a:lnTo>
                    <a:pt x="292510" y="133627"/>
                  </a:lnTo>
                  <a:lnTo>
                    <a:pt x="292510" y="27431"/>
                  </a:lnTo>
                  <a:lnTo>
                    <a:pt x="292154" y="23031"/>
                  </a:lnTo>
                  <a:lnTo>
                    <a:pt x="291098" y="18745"/>
                  </a:lnTo>
                  <a:lnTo>
                    <a:pt x="289367" y="14683"/>
                  </a:lnTo>
                  <a:lnTo>
                    <a:pt x="287008" y="10952"/>
                  </a:lnTo>
                  <a:lnTo>
                    <a:pt x="284080" y="7647"/>
                  </a:lnTo>
                  <a:lnTo>
                    <a:pt x="280661" y="4855"/>
                  </a:lnTo>
                  <a:lnTo>
                    <a:pt x="276838" y="2648"/>
                  </a:lnTo>
                  <a:lnTo>
                    <a:pt x="272710" y="1083"/>
                  </a:lnTo>
                  <a:lnTo>
                    <a:pt x="268384" y="200"/>
                  </a:lnTo>
                  <a:lnTo>
                    <a:pt x="2650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3627"/>
                  </a:lnTo>
                  <a:lnTo>
                    <a:pt x="88" y="131419"/>
                  </a:lnTo>
                  <a:lnTo>
                    <a:pt x="88" y="135834"/>
                  </a:lnTo>
                  <a:lnTo>
                    <a:pt x="797" y="140192"/>
                  </a:lnTo>
                  <a:lnTo>
                    <a:pt x="2195" y="144379"/>
                  </a:lnTo>
                  <a:lnTo>
                    <a:pt x="4246" y="148288"/>
                  </a:lnTo>
                  <a:lnTo>
                    <a:pt x="6898" y="151817"/>
                  </a:lnTo>
                  <a:lnTo>
                    <a:pt x="10082" y="154876"/>
                  </a:lnTo>
                  <a:lnTo>
                    <a:pt x="13715" y="157383"/>
                  </a:lnTo>
                  <a:lnTo>
                    <a:pt x="17704" y="159276"/>
                  </a:lnTo>
                  <a:lnTo>
                    <a:pt x="21944" y="160504"/>
                  </a:lnTo>
                  <a:lnTo>
                    <a:pt x="26327" y="16103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tx526"/>
            <p:cNvSpPr/>
            <p:nvPr/>
          </p:nvSpPr>
          <p:spPr>
            <a:xfrm>
              <a:off x="3656980" y="6749843"/>
              <a:ext cx="201070" cy="69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MET</a:t>
              </a:r>
            </a:p>
          </p:txBody>
        </p:sp>
        <p:sp>
          <p:nvSpPr>
            <p:cNvPr id="527" name="pg527"/>
            <p:cNvSpPr/>
            <p:nvPr/>
          </p:nvSpPr>
          <p:spPr>
            <a:xfrm>
              <a:off x="1491211" y="3554974"/>
              <a:ext cx="366429" cy="175934"/>
            </a:xfrm>
            <a:custGeom>
              <a:avLst/>
              <a:pathLst>
                <a:path w="366429" h="175934">
                  <a:moveTo>
                    <a:pt x="27432" y="175934"/>
                  </a:moveTo>
                  <a:lnTo>
                    <a:pt x="338997" y="175934"/>
                  </a:lnTo>
                  <a:lnTo>
                    <a:pt x="337893" y="175912"/>
                  </a:lnTo>
                  <a:lnTo>
                    <a:pt x="342304" y="175734"/>
                  </a:lnTo>
                  <a:lnTo>
                    <a:pt x="346629" y="174851"/>
                  </a:lnTo>
                  <a:lnTo>
                    <a:pt x="350757" y="173286"/>
                  </a:lnTo>
                  <a:lnTo>
                    <a:pt x="354580" y="171078"/>
                  </a:lnTo>
                  <a:lnTo>
                    <a:pt x="358000" y="168286"/>
                  </a:lnTo>
                  <a:lnTo>
                    <a:pt x="360928" y="164982"/>
                  </a:lnTo>
                  <a:lnTo>
                    <a:pt x="363287" y="161250"/>
                  </a:lnTo>
                  <a:lnTo>
                    <a:pt x="365018" y="157189"/>
                  </a:lnTo>
                  <a:lnTo>
                    <a:pt x="366074" y="152903"/>
                  </a:lnTo>
                  <a:lnTo>
                    <a:pt x="366429" y="148502"/>
                  </a:lnTo>
                  <a:lnTo>
                    <a:pt x="366429" y="27431"/>
                  </a:lnTo>
                  <a:lnTo>
                    <a:pt x="366074" y="23031"/>
                  </a:lnTo>
                  <a:lnTo>
                    <a:pt x="365018" y="18745"/>
                  </a:lnTo>
                  <a:lnTo>
                    <a:pt x="363287" y="14683"/>
                  </a:lnTo>
                  <a:lnTo>
                    <a:pt x="360928" y="10952"/>
                  </a:lnTo>
                  <a:lnTo>
                    <a:pt x="358000" y="7647"/>
                  </a:lnTo>
                  <a:lnTo>
                    <a:pt x="354580" y="4855"/>
                  </a:lnTo>
                  <a:lnTo>
                    <a:pt x="350757" y="2648"/>
                  </a:lnTo>
                  <a:lnTo>
                    <a:pt x="346629" y="1083"/>
                  </a:lnTo>
                  <a:lnTo>
                    <a:pt x="342304" y="200"/>
                  </a:lnTo>
                  <a:lnTo>
                    <a:pt x="33899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8502"/>
                  </a:lnTo>
                  <a:lnTo>
                    <a:pt x="88" y="146295"/>
                  </a:lnTo>
                  <a:lnTo>
                    <a:pt x="88" y="150710"/>
                  </a:lnTo>
                  <a:lnTo>
                    <a:pt x="797" y="155067"/>
                  </a:lnTo>
                  <a:lnTo>
                    <a:pt x="2195" y="159255"/>
                  </a:lnTo>
                  <a:lnTo>
                    <a:pt x="4246" y="163164"/>
                  </a:lnTo>
                  <a:lnTo>
                    <a:pt x="6898" y="166693"/>
                  </a:lnTo>
                  <a:lnTo>
                    <a:pt x="10082" y="169751"/>
                  </a:lnTo>
                  <a:lnTo>
                    <a:pt x="13716" y="172259"/>
                  </a:lnTo>
                  <a:lnTo>
                    <a:pt x="17704" y="174152"/>
                  </a:lnTo>
                  <a:lnTo>
                    <a:pt x="21944" y="175380"/>
                  </a:lnTo>
                  <a:lnTo>
                    <a:pt x="26327" y="175912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tx528"/>
            <p:cNvSpPr/>
            <p:nvPr/>
          </p:nvSpPr>
          <p:spPr>
            <a:xfrm>
              <a:off x="1536931" y="3597525"/>
              <a:ext cx="274989" cy="87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INSR</a:t>
              </a:r>
            </a:p>
          </p:txBody>
        </p:sp>
        <p:sp>
          <p:nvSpPr>
            <p:cNvPr id="529" name="pg529"/>
            <p:cNvSpPr/>
            <p:nvPr/>
          </p:nvSpPr>
          <p:spPr>
            <a:xfrm>
              <a:off x="4923738" y="5667498"/>
              <a:ext cx="473332" cy="202540"/>
            </a:xfrm>
            <a:custGeom>
              <a:avLst/>
              <a:pathLst>
                <a:path w="473332" h="202540">
                  <a:moveTo>
                    <a:pt x="27432" y="202540"/>
                  </a:moveTo>
                  <a:lnTo>
                    <a:pt x="445900" y="202540"/>
                  </a:lnTo>
                  <a:lnTo>
                    <a:pt x="444796" y="202517"/>
                  </a:lnTo>
                  <a:lnTo>
                    <a:pt x="449207" y="202340"/>
                  </a:lnTo>
                  <a:lnTo>
                    <a:pt x="453533" y="201457"/>
                  </a:lnTo>
                  <a:lnTo>
                    <a:pt x="457660" y="199891"/>
                  </a:lnTo>
                  <a:lnTo>
                    <a:pt x="461484" y="197684"/>
                  </a:lnTo>
                  <a:lnTo>
                    <a:pt x="464903" y="194892"/>
                  </a:lnTo>
                  <a:lnTo>
                    <a:pt x="467831" y="191587"/>
                  </a:lnTo>
                  <a:lnTo>
                    <a:pt x="470190" y="187856"/>
                  </a:lnTo>
                  <a:lnTo>
                    <a:pt x="471921" y="183795"/>
                  </a:lnTo>
                  <a:lnTo>
                    <a:pt x="472977" y="179508"/>
                  </a:lnTo>
                  <a:lnTo>
                    <a:pt x="473332" y="175108"/>
                  </a:lnTo>
                  <a:lnTo>
                    <a:pt x="473332" y="27431"/>
                  </a:lnTo>
                  <a:lnTo>
                    <a:pt x="472977" y="23031"/>
                  </a:lnTo>
                  <a:lnTo>
                    <a:pt x="471921" y="18745"/>
                  </a:lnTo>
                  <a:lnTo>
                    <a:pt x="470190" y="14683"/>
                  </a:lnTo>
                  <a:lnTo>
                    <a:pt x="467831" y="10952"/>
                  </a:lnTo>
                  <a:lnTo>
                    <a:pt x="464903" y="7647"/>
                  </a:lnTo>
                  <a:lnTo>
                    <a:pt x="461484" y="4855"/>
                  </a:lnTo>
                  <a:lnTo>
                    <a:pt x="457660" y="2648"/>
                  </a:lnTo>
                  <a:lnTo>
                    <a:pt x="453533" y="1083"/>
                  </a:lnTo>
                  <a:lnTo>
                    <a:pt x="449207" y="200"/>
                  </a:lnTo>
                  <a:lnTo>
                    <a:pt x="44590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tx530"/>
            <p:cNvSpPr/>
            <p:nvPr/>
          </p:nvSpPr>
          <p:spPr>
            <a:xfrm>
              <a:off x="4969458" y="5711209"/>
              <a:ext cx="381892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</a:t>
              </a:r>
            </a:p>
          </p:txBody>
        </p:sp>
        <p:sp>
          <p:nvSpPr>
            <p:cNvPr id="531" name="pg531"/>
            <p:cNvSpPr/>
            <p:nvPr/>
          </p:nvSpPr>
          <p:spPr>
            <a:xfrm>
              <a:off x="5832130" y="4909168"/>
              <a:ext cx="276176" cy="159157"/>
            </a:xfrm>
            <a:custGeom>
              <a:avLst/>
              <a:pathLst>
                <a:path w="276176" h="159157">
                  <a:moveTo>
                    <a:pt x="27432" y="159157"/>
                  </a:moveTo>
                  <a:lnTo>
                    <a:pt x="248744" y="159157"/>
                  </a:lnTo>
                  <a:lnTo>
                    <a:pt x="247640" y="159134"/>
                  </a:lnTo>
                  <a:lnTo>
                    <a:pt x="252051" y="158957"/>
                  </a:lnTo>
                  <a:lnTo>
                    <a:pt x="256377" y="158074"/>
                  </a:lnTo>
                  <a:lnTo>
                    <a:pt x="260504" y="156508"/>
                  </a:lnTo>
                  <a:lnTo>
                    <a:pt x="264328" y="154301"/>
                  </a:lnTo>
                  <a:lnTo>
                    <a:pt x="267747" y="151509"/>
                  </a:lnTo>
                  <a:lnTo>
                    <a:pt x="270675" y="148204"/>
                  </a:lnTo>
                  <a:lnTo>
                    <a:pt x="273034" y="144473"/>
                  </a:lnTo>
                  <a:lnTo>
                    <a:pt x="274765" y="140412"/>
                  </a:lnTo>
                  <a:lnTo>
                    <a:pt x="275821" y="136125"/>
                  </a:lnTo>
                  <a:lnTo>
                    <a:pt x="276176" y="131725"/>
                  </a:lnTo>
                  <a:lnTo>
                    <a:pt x="276176" y="27431"/>
                  </a:lnTo>
                  <a:lnTo>
                    <a:pt x="275821" y="23031"/>
                  </a:lnTo>
                  <a:lnTo>
                    <a:pt x="274765" y="18745"/>
                  </a:lnTo>
                  <a:lnTo>
                    <a:pt x="273034" y="14683"/>
                  </a:lnTo>
                  <a:lnTo>
                    <a:pt x="270675" y="10952"/>
                  </a:lnTo>
                  <a:lnTo>
                    <a:pt x="267747" y="7647"/>
                  </a:lnTo>
                  <a:lnTo>
                    <a:pt x="264328" y="4855"/>
                  </a:lnTo>
                  <a:lnTo>
                    <a:pt x="260504" y="2648"/>
                  </a:lnTo>
                  <a:lnTo>
                    <a:pt x="256377" y="1083"/>
                  </a:lnTo>
                  <a:lnTo>
                    <a:pt x="252051" y="200"/>
                  </a:lnTo>
                  <a:lnTo>
                    <a:pt x="24874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1725"/>
                  </a:lnTo>
                  <a:lnTo>
                    <a:pt x="88" y="129517"/>
                  </a:lnTo>
                  <a:lnTo>
                    <a:pt x="88" y="133932"/>
                  </a:lnTo>
                  <a:lnTo>
                    <a:pt x="797" y="138290"/>
                  </a:lnTo>
                  <a:lnTo>
                    <a:pt x="2195" y="142477"/>
                  </a:lnTo>
                  <a:lnTo>
                    <a:pt x="4246" y="146386"/>
                  </a:lnTo>
                  <a:lnTo>
                    <a:pt x="6898" y="149916"/>
                  </a:lnTo>
                  <a:lnTo>
                    <a:pt x="10082" y="152974"/>
                  </a:lnTo>
                  <a:lnTo>
                    <a:pt x="13715" y="155482"/>
                  </a:lnTo>
                  <a:lnTo>
                    <a:pt x="17704" y="157374"/>
                  </a:lnTo>
                  <a:lnTo>
                    <a:pt x="21944" y="158602"/>
                  </a:lnTo>
                  <a:lnTo>
                    <a:pt x="26327" y="15913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tx532"/>
            <p:cNvSpPr/>
            <p:nvPr/>
          </p:nvSpPr>
          <p:spPr>
            <a:xfrm>
              <a:off x="5877850" y="4952348"/>
              <a:ext cx="184736" cy="70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CSK</a:t>
              </a:r>
            </a:p>
          </p:txBody>
        </p:sp>
        <p:sp>
          <p:nvSpPr>
            <p:cNvPr id="533" name="pg533"/>
            <p:cNvSpPr/>
            <p:nvPr/>
          </p:nvSpPr>
          <p:spPr>
            <a:xfrm>
              <a:off x="3971348" y="6226226"/>
              <a:ext cx="462071" cy="233543"/>
            </a:xfrm>
            <a:custGeom>
              <a:avLst/>
              <a:pathLst>
                <a:path w="462071" h="233543">
                  <a:moveTo>
                    <a:pt x="27431" y="233543"/>
                  </a:moveTo>
                  <a:lnTo>
                    <a:pt x="434639" y="233543"/>
                  </a:lnTo>
                  <a:lnTo>
                    <a:pt x="433534" y="233521"/>
                  </a:lnTo>
                  <a:lnTo>
                    <a:pt x="437945" y="233343"/>
                  </a:lnTo>
                  <a:lnTo>
                    <a:pt x="442271" y="232460"/>
                  </a:lnTo>
                  <a:lnTo>
                    <a:pt x="446399" y="230895"/>
                  </a:lnTo>
                  <a:lnTo>
                    <a:pt x="450222" y="228687"/>
                  </a:lnTo>
                  <a:lnTo>
                    <a:pt x="453641" y="225895"/>
                  </a:lnTo>
                  <a:lnTo>
                    <a:pt x="456569" y="222591"/>
                  </a:lnTo>
                  <a:lnTo>
                    <a:pt x="458928" y="218860"/>
                  </a:lnTo>
                  <a:lnTo>
                    <a:pt x="460659" y="214798"/>
                  </a:lnTo>
                  <a:lnTo>
                    <a:pt x="461715" y="210512"/>
                  </a:lnTo>
                  <a:lnTo>
                    <a:pt x="462071" y="206111"/>
                  </a:lnTo>
                  <a:lnTo>
                    <a:pt x="462071" y="27431"/>
                  </a:lnTo>
                  <a:lnTo>
                    <a:pt x="461715" y="23031"/>
                  </a:lnTo>
                  <a:lnTo>
                    <a:pt x="460659" y="18745"/>
                  </a:lnTo>
                  <a:lnTo>
                    <a:pt x="458928" y="14683"/>
                  </a:lnTo>
                  <a:lnTo>
                    <a:pt x="456569" y="10952"/>
                  </a:lnTo>
                  <a:lnTo>
                    <a:pt x="453641" y="7647"/>
                  </a:lnTo>
                  <a:lnTo>
                    <a:pt x="450222" y="4855"/>
                  </a:lnTo>
                  <a:lnTo>
                    <a:pt x="446399" y="2648"/>
                  </a:lnTo>
                  <a:lnTo>
                    <a:pt x="442271" y="1083"/>
                  </a:lnTo>
                  <a:lnTo>
                    <a:pt x="437945" y="200"/>
                  </a:lnTo>
                  <a:lnTo>
                    <a:pt x="43463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206111"/>
                  </a:lnTo>
                  <a:lnTo>
                    <a:pt x="88" y="203904"/>
                  </a:lnTo>
                  <a:lnTo>
                    <a:pt x="88" y="208319"/>
                  </a:lnTo>
                  <a:lnTo>
                    <a:pt x="797" y="212676"/>
                  </a:lnTo>
                  <a:lnTo>
                    <a:pt x="2195" y="216864"/>
                  </a:lnTo>
                  <a:lnTo>
                    <a:pt x="4246" y="220773"/>
                  </a:lnTo>
                  <a:lnTo>
                    <a:pt x="6898" y="224302"/>
                  </a:lnTo>
                  <a:lnTo>
                    <a:pt x="10082" y="227360"/>
                  </a:lnTo>
                  <a:lnTo>
                    <a:pt x="13715" y="229868"/>
                  </a:lnTo>
                  <a:lnTo>
                    <a:pt x="17704" y="231761"/>
                  </a:lnTo>
                  <a:lnTo>
                    <a:pt x="21944" y="232989"/>
                  </a:lnTo>
                  <a:lnTo>
                    <a:pt x="26327" y="233521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tx534"/>
            <p:cNvSpPr/>
            <p:nvPr/>
          </p:nvSpPr>
          <p:spPr>
            <a:xfrm>
              <a:off x="4017068" y="6266616"/>
              <a:ext cx="370631" cy="147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4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SYK</a:t>
              </a:r>
            </a:p>
          </p:txBody>
        </p:sp>
        <p:sp>
          <p:nvSpPr>
            <p:cNvPr id="535" name="pg535"/>
            <p:cNvSpPr/>
            <p:nvPr/>
          </p:nvSpPr>
          <p:spPr>
            <a:xfrm>
              <a:off x="3390254" y="4054348"/>
              <a:ext cx="261461" cy="136343"/>
            </a:xfrm>
            <a:custGeom>
              <a:avLst/>
              <a:pathLst>
                <a:path w="261461" h="136343">
                  <a:moveTo>
                    <a:pt x="27431" y="136343"/>
                  </a:moveTo>
                  <a:lnTo>
                    <a:pt x="234029" y="136343"/>
                  </a:lnTo>
                  <a:lnTo>
                    <a:pt x="232924" y="136321"/>
                  </a:lnTo>
                  <a:lnTo>
                    <a:pt x="237335" y="136143"/>
                  </a:lnTo>
                  <a:lnTo>
                    <a:pt x="241661" y="135260"/>
                  </a:lnTo>
                  <a:lnTo>
                    <a:pt x="245789" y="133695"/>
                  </a:lnTo>
                  <a:lnTo>
                    <a:pt x="249612" y="131487"/>
                  </a:lnTo>
                  <a:lnTo>
                    <a:pt x="253032" y="128695"/>
                  </a:lnTo>
                  <a:lnTo>
                    <a:pt x="255959" y="125391"/>
                  </a:lnTo>
                  <a:lnTo>
                    <a:pt x="258319" y="121660"/>
                  </a:lnTo>
                  <a:lnTo>
                    <a:pt x="260049" y="117598"/>
                  </a:lnTo>
                  <a:lnTo>
                    <a:pt x="261106" y="113312"/>
                  </a:lnTo>
                  <a:lnTo>
                    <a:pt x="261461" y="108911"/>
                  </a:lnTo>
                  <a:lnTo>
                    <a:pt x="261461" y="27431"/>
                  </a:lnTo>
                  <a:lnTo>
                    <a:pt x="261106" y="23031"/>
                  </a:lnTo>
                  <a:lnTo>
                    <a:pt x="260049" y="18745"/>
                  </a:lnTo>
                  <a:lnTo>
                    <a:pt x="258319" y="14683"/>
                  </a:lnTo>
                  <a:lnTo>
                    <a:pt x="255959" y="10952"/>
                  </a:lnTo>
                  <a:lnTo>
                    <a:pt x="253032" y="7647"/>
                  </a:lnTo>
                  <a:lnTo>
                    <a:pt x="249612" y="4855"/>
                  </a:lnTo>
                  <a:lnTo>
                    <a:pt x="245789" y="2648"/>
                  </a:lnTo>
                  <a:lnTo>
                    <a:pt x="241661" y="1083"/>
                  </a:lnTo>
                  <a:lnTo>
                    <a:pt x="237335" y="200"/>
                  </a:lnTo>
                  <a:lnTo>
                    <a:pt x="2340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08911"/>
                  </a:lnTo>
                  <a:lnTo>
                    <a:pt x="88" y="106704"/>
                  </a:lnTo>
                  <a:lnTo>
                    <a:pt x="88" y="111119"/>
                  </a:lnTo>
                  <a:lnTo>
                    <a:pt x="797" y="115476"/>
                  </a:lnTo>
                  <a:lnTo>
                    <a:pt x="2195" y="119664"/>
                  </a:lnTo>
                  <a:lnTo>
                    <a:pt x="4246" y="123573"/>
                  </a:lnTo>
                  <a:lnTo>
                    <a:pt x="6898" y="127102"/>
                  </a:lnTo>
                  <a:lnTo>
                    <a:pt x="10082" y="130160"/>
                  </a:lnTo>
                  <a:lnTo>
                    <a:pt x="13716" y="132668"/>
                  </a:lnTo>
                  <a:lnTo>
                    <a:pt x="17704" y="134561"/>
                  </a:lnTo>
                  <a:lnTo>
                    <a:pt x="21944" y="135789"/>
                  </a:lnTo>
                  <a:lnTo>
                    <a:pt x="26327" y="136321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tx536"/>
            <p:cNvSpPr/>
            <p:nvPr/>
          </p:nvSpPr>
          <p:spPr>
            <a:xfrm>
              <a:off x="3435974" y="4098384"/>
              <a:ext cx="170021" cy="465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5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CDK4</a:t>
              </a:r>
            </a:p>
          </p:txBody>
        </p:sp>
        <p:sp>
          <p:nvSpPr>
            <p:cNvPr id="537" name="pg537"/>
            <p:cNvSpPr/>
            <p:nvPr/>
          </p:nvSpPr>
          <p:spPr>
            <a:xfrm>
              <a:off x="2085322" y="6072868"/>
              <a:ext cx="405955" cy="161851"/>
            </a:xfrm>
            <a:custGeom>
              <a:avLst/>
              <a:pathLst>
                <a:path w="405955" h="161851">
                  <a:moveTo>
                    <a:pt x="27431" y="161851"/>
                  </a:moveTo>
                  <a:lnTo>
                    <a:pt x="378523" y="161851"/>
                  </a:lnTo>
                  <a:lnTo>
                    <a:pt x="377418" y="161828"/>
                  </a:lnTo>
                  <a:lnTo>
                    <a:pt x="381829" y="161651"/>
                  </a:lnTo>
                  <a:lnTo>
                    <a:pt x="386155" y="160767"/>
                  </a:lnTo>
                  <a:lnTo>
                    <a:pt x="390283" y="159202"/>
                  </a:lnTo>
                  <a:lnTo>
                    <a:pt x="394106" y="156995"/>
                  </a:lnTo>
                  <a:lnTo>
                    <a:pt x="397526" y="154203"/>
                  </a:lnTo>
                  <a:lnTo>
                    <a:pt x="400453" y="150898"/>
                  </a:lnTo>
                  <a:lnTo>
                    <a:pt x="402813" y="147167"/>
                  </a:lnTo>
                  <a:lnTo>
                    <a:pt x="404543" y="143105"/>
                  </a:lnTo>
                  <a:lnTo>
                    <a:pt x="405600" y="138819"/>
                  </a:lnTo>
                  <a:lnTo>
                    <a:pt x="405955" y="134419"/>
                  </a:lnTo>
                  <a:lnTo>
                    <a:pt x="405955" y="27432"/>
                  </a:lnTo>
                  <a:lnTo>
                    <a:pt x="405600" y="23031"/>
                  </a:lnTo>
                  <a:lnTo>
                    <a:pt x="404543" y="18745"/>
                  </a:lnTo>
                  <a:lnTo>
                    <a:pt x="402813" y="14683"/>
                  </a:lnTo>
                  <a:lnTo>
                    <a:pt x="400453" y="10952"/>
                  </a:lnTo>
                  <a:lnTo>
                    <a:pt x="397526" y="7647"/>
                  </a:lnTo>
                  <a:lnTo>
                    <a:pt x="394106" y="4855"/>
                  </a:lnTo>
                  <a:lnTo>
                    <a:pt x="390283" y="2648"/>
                  </a:lnTo>
                  <a:lnTo>
                    <a:pt x="386155" y="1083"/>
                  </a:lnTo>
                  <a:lnTo>
                    <a:pt x="381829" y="200"/>
                  </a:lnTo>
                  <a:lnTo>
                    <a:pt x="37852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4419"/>
                  </a:lnTo>
                  <a:lnTo>
                    <a:pt x="88" y="132211"/>
                  </a:lnTo>
                  <a:lnTo>
                    <a:pt x="88" y="136626"/>
                  </a:lnTo>
                  <a:lnTo>
                    <a:pt x="797" y="140983"/>
                  </a:lnTo>
                  <a:lnTo>
                    <a:pt x="2195" y="145171"/>
                  </a:lnTo>
                  <a:lnTo>
                    <a:pt x="4246" y="149080"/>
                  </a:lnTo>
                  <a:lnTo>
                    <a:pt x="6898" y="152609"/>
                  </a:lnTo>
                  <a:lnTo>
                    <a:pt x="10082" y="155668"/>
                  </a:lnTo>
                  <a:lnTo>
                    <a:pt x="13716" y="158175"/>
                  </a:lnTo>
                  <a:lnTo>
                    <a:pt x="17704" y="160068"/>
                  </a:lnTo>
                  <a:lnTo>
                    <a:pt x="21944" y="161296"/>
                  </a:lnTo>
                  <a:lnTo>
                    <a:pt x="26327" y="16182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tx538"/>
            <p:cNvSpPr/>
            <p:nvPr/>
          </p:nvSpPr>
          <p:spPr>
            <a:xfrm>
              <a:off x="2131042" y="6115947"/>
              <a:ext cx="314515" cy="7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FGFR1</a:t>
              </a:r>
            </a:p>
          </p:txBody>
        </p:sp>
        <p:sp>
          <p:nvSpPr>
            <p:cNvPr id="539" name="pg539"/>
            <p:cNvSpPr/>
            <p:nvPr/>
          </p:nvSpPr>
          <p:spPr>
            <a:xfrm>
              <a:off x="4238676" y="5708683"/>
              <a:ext cx="615984" cy="202540"/>
            </a:xfrm>
            <a:custGeom>
              <a:avLst/>
              <a:pathLst>
                <a:path w="615984" h="202540">
                  <a:moveTo>
                    <a:pt x="27431" y="202540"/>
                  </a:moveTo>
                  <a:lnTo>
                    <a:pt x="588552" y="202540"/>
                  </a:lnTo>
                  <a:lnTo>
                    <a:pt x="587448" y="202517"/>
                  </a:lnTo>
                  <a:lnTo>
                    <a:pt x="591859" y="202340"/>
                  </a:lnTo>
                  <a:lnTo>
                    <a:pt x="596184" y="201457"/>
                  </a:lnTo>
                  <a:lnTo>
                    <a:pt x="600312" y="199891"/>
                  </a:lnTo>
                  <a:lnTo>
                    <a:pt x="604135" y="197684"/>
                  </a:lnTo>
                  <a:lnTo>
                    <a:pt x="607555" y="194892"/>
                  </a:lnTo>
                  <a:lnTo>
                    <a:pt x="610483" y="191587"/>
                  </a:lnTo>
                  <a:lnTo>
                    <a:pt x="612842" y="187856"/>
                  </a:lnTo>
                  <a:lnTo>
                    <a:pt x="614572" y="183795"/>
                  </a:lnTo>
                  <a:lnTo>
                    <a:pt x="615629" y="179508"/>
                  </a:lnTo>
                  <a:lnTo>
                    <a:pt x="615984" y="175108"/>
                  </a:lnTo>
                  <a:lnTo>
                    <a:pt x="615984" y="27432"/>
                  </a:lnTo>
                  <a:lnTo>
                    <a:pt x="615629" y="23031"/>
                  </a:lnTo>
                  <a:lnTo>
                    <a:pt x="614572" y="18745"/>
                  </a:lnTo>
                  <a:lnTo>
                    <a:pt x="612842" y="14683"/>
                  </a:lnTo>
                  <a:lnTo>
                    <a:pt x="610483" y="10952"/>
                  </a:lnTo>
                  <a:lnTo>
                    <a:pt x="607555" y="7647"/>
                  </a:lnTo>
                  <a:lnTo>
                    <a:pt x="604135" y="4855"/>
                  </a:lnTo>
                  <a:lnTo>
                    <a:pt x="600312" y="2648"/>
                  </a:lnTo>
                  <a:lnTo>
                    <a:pt x="596184" y="1083"/>
                  </a:lnTo>
                  <a:lnTo>
                    <a:pt x="591859" y="200"/>
                  </a:lnTo>
                  <a:lnTo>
                    <a:pt x="58855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tx540"/>
            <p:cNvSpPr/>
            <p:nvPr/>
          </p:nvSpPr>
          <p:spPr>
            <a:xfrm>
              <a:off x="4284396" y="5750236"/>
              <a:ext cx="52454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MAPK3</a:t>
              </a:r>
            </a:p>
          </p:txBody>
        </p:sp>
        <p:sp>
          <p:nvSpPr>
            <p:cNvPr id="541" name="pg541"/>
            <p:cNvSpPr/>
            <p:nvPr/>
          </p:nvSpPr>
          <p:spPr>
            <a:xfrm>
              <a:off x="6145284" y="5808600"/>
              <a:ext cx="589493" cy="202540"/>
            </a:xfrm>
            <a:custGeom>
              <a:avLst/>
              <a:pathLst>
                <a:path w="589493" h="202540">
                  <a:moveTo>
                    <a:pt x="27431" y="202540"/>
                  </a:moveTo>
                  <a:lnTo>
                    <a:pt x="562061" y="202540"/>
                  </a:lnTo>
                  <a:lnTo>
                    <a:pt x="560956" y="202517"/>
                  </a:lnTo>
                  <a:lnTo>
                    <a:pt x="565367" y="202340"/>
                  </a:lnTo>
                  <a:lnTo>
                    <a:pt x="569693" y="201457"/>
                  </a:lnTo>
                  <a:lnTo>
                    <a:pt x="573821" y="199891"/>
                  </a:lnTo>
                  <a:lnTo>
                    <a:pt x="577644" y="197684"/>
                  </a:lnTo>
                  <a:lnTo>
                    <a:pt x="581064" y="194892"/>
                  </a:lnTo>
                  <a:lnTo>
                    <a:pt x="583991" y="191587"/>
                  </a:lnTo>
                  <a:lnTo>
                    <a:pt x="586351" y="187856"/>
                  </a:lnTo>
                  <a:lnTo>
                    <a:pt x="588081" y="183795"/>
                  </a:lnTo>
                  <a:lnTo>
                    <a:pt x="589138" y="179508"/>
                  </a:lnTo>
                  <a:lnTo>
                    <a:pt x="589493" y="175108"/>
                  </a:lnTo>
                  <a:lnTo>
                    <a:pt x="589493" y="27432"/>
                  </a:lnTo>
                  <a:lnTo>
                    <a:pt x="589138" y="23031"/>
                  </a:lnTo>
                  <a:lnTo>
                    <a:pt x="588081" y="18745"/>
                  </a:lnTo>
                  <a:lnTo>
                    <a:pt x="586351" y="14683"/>
                  </a:lnTo>
                  <a:lnTo>
                    <a:pt x="583991" y="10952"/>
                  </a:lnTo>
                  <a:lnTo>
                    <a:pt x="581064" y="7647"/>
                  </a:lnTo>
                  <a:lnTo>
                    <a:pt x="577644" y="4855"/>
                  </a:lnTo>
                  <a:lnTo>
                    <a:pt x="573821" y="2648"/>
                  </a:lnTo>
                  <a:lnTo>
                    <a:pt x="569693" y="1083"/>
                  </a:lnTo>
                  <a:lnTo>
                    <a:pt x="565367" y="200"/>
                  </a:lnTo>
                  <a:lnTo>
                    <a:pt x="56206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tx542"/>
            <p:cNvSpPr/>
            <p:nvPr/>
          </p:nvSpPr>
          <p:spPr>
            <a:xfrm>
              <a:off x="6191004" y="5854320"/>
              <a:ext cx="4980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PDPK1</a:t>
              </a:r>
            </a:p>
          </p:txBody>
        </p:sp>
        <p:sp>
          <p:nvSpPr>
            <p:cNvPr id="543" name="pg543"/>
            <p:cNvSpPr/>
            <p:nvPr/>
          </p:nvSpPr>
          <p:spPr>
            <a:xfrm>
              <a:off x="4961746" y="4241473"/>
              <a:ext cx="335533" cy="169795"/>
            </a:xfrm>
            <a:custGeom>
              <a:avLst/>
              <a:pathLst>
                <a:path w="335533" h="169795">
                  <a:moveTo>
                    <a:pt x="27432" y="169795"/>
                  </a:moveTo>
                  <a:lnTo>
                    <a:pt x="308101" y="169795"/>
                  </a:lnTo>
                  <a:lnTo>
                    <a:pt x="306997" y="169773"/>
                  </a:lnTo>
                  <a:lnTo>
                    <a:pt x="311408" y="169595"/>
                  </a:lnTo>
                  <a:lnTo>
                    <a:pt x="315733" y="168712"/>
                  </a:lnTo>
                  <a:lnTo>
                    <a:pt x="319861" y="167147"/>
                  </a:lnTo>
                  <a:lnTo>
                    <a:pt x="323685" y="164939"/>
                  </a:lnTo>
                  <a:lnTo>
                    <a:pt x="327104" y="162147"/>
                  </a:lnTo>
                  <a:lnTo>
                    <a:pt x="330032" y="158843"/>
                  </a:lnTo>
                  <a:lnTo>
                    <a:pt x="332391" y="155111"/>
                  </a:lnTo>
                  <a:lnTo>
                    <a:pt x="334122" y="151050"/>
                  </a:lnTo>
                  <a:lnTo>
                    <a:pt x="335178" y="146764"/>
                  </a:lnTo>
                  <a:lnTo>
                    <a:pt x="335533" y="142363"/>
                  </a:lnTo>
                  <a:lnTo>
                    <a:pt x="335533" y="27431"/>
                  </a:lnTo>
                  <a:lnTo>
                    <a:pt x="335178" y="23031"/>
                  </a:lnTo>
                  <a:lnTo>
                    <a:pt x="334122" y="18745"/>
                  </a:lnTo>
                  <a:lnTo>
                    <a:pt x="332391" y="14683"/>
                  </a:lnTo>
                  <a:lnTo>
                    <a:pt x="330032" y="10952"/>
                  </a:lnTo>
                  <a:lnTo>
                    <a:pt x="327104" y="7647"/>
                  </a:lnTo>
                  <a:lnTo>
                    <a:pt x="323685" y="4855"/>
                  </a:lnTo>
                  <a:lnTo>
                    <a:pt x="319861" y="2648"/>
                  </a:lnTo>
                  <a:lnTo>
                    <a:pt x="315733" y="1083"/>
                  </a:lnTo>
                  <a:lnTo>
                    <a:pt x="311408" y="200"/>
                  </a:lnTo>
                  <a:lnTo>
                    <a:pt x="30810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2363"/>
                  </a:lnTo>
                  <a:lnTo>
                    <a:pt x="88" y="140156"/>
                  </a:lnTo>
                  <a:lnTo>
                    <a:pt x="88" y="144571"/>
                  </a:lnTo>
                  <a:lnTo>
                    <a:pt x="797" y="148928"/>
                  </a:lnTo>
                  <a:lnTo>
                    <a:pt x="2195" y="153116"/>
                  </a:lnTo>
                  <a:lnTo>
                    <a:pt x="4246" y="157025"/>
                  </a:lnTo>
                  <a:lnTo>
                    <a:pt x="6898" y="160554"/>
                  </a:lnTo>
                  <a:lnTo>
                    <a:pt x="10082" y="163612"/>
                  </a:lnTo>
                  <a:lnTo>
                    <a:pt x="13715" y="166120"/>
                  </a:lnTo>
                  <a:lnTo>
                    <a:pt x="17704" y="168013"/>
                  </a:lnTo>
                  <a:lnTo>
                    <a:pt x="21944" y="169241"/>
                  </a:lnTo>
                  <a:lnTo>
                    <a:pt x="26327" y="169773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tx544"/>
            <p:cNvSpPr/>
            <p:nvPr/>
          </p:nvSpPr>
          <p:spPr>
            <a:xfrm>
              <a:off x="5007466" y="4264258"/>
              <a:ext cx="244093" cy="101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6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JAK2</a:t>
              </a:r>
            </a:p>
          </p:txBody>
        </p:sp>
        <p:sp>
          <p:nvSpPr>
            <p:cNvPr id="545" name="pg545"/>
            <p:cNvSpPr/>
            <p:nvPr/>
          </p:nvSpPr>
          <p:spPr>
            <a:xfrm>
              <a:off x="3171099" y="2953407"/>
              <a:ext cx="600134" cy="202540"/>
            </a:xfrm>
            <a:custGeom>
              <a:avLst/>
              <a:pathLst>
                <a:path w="600134" h="202540">
                  <a:moveTo>
                    <a:pt x="27431" y="202540"/>
                  </a:moveTo>
                  <a:lnTo>
                    <a:pt x="572702" y="202540"/>
                  </a:lnTo>
                  <a:lnTo>
                    <a:pt x="571597" y="202517"/>
                  </a:lnTo>
                  <a:lnTo>
                    <a:pt x="576009" y="202340"/>
                  </a:lnTo>
                  <a:lnTo>
                    <a:pt x="580334" y="201457"/>
                  </a:lnTo>
                  <a:lnTo>
                    <a:pt x="584462" y="199891"/>
                  </a:lnTo>
                  <a:lnTo>
                    <a:pt x="588285" y="197684"/>
                  </a:lnTo>
                  <a:lnTo>
                    <a:pt x="591705" y="194892"/>
                  </a:lnTo>
                  <a:lnTo>
                    <a:pt x="594632" y="191587"/>
                  </a:lnTo>
                  <a:lnTo>
                    <a:pt x="596992" y="187856"/>
                  </a:lnTo>
                  <a:lnTo>
                    <a:pt x="598722" y="183795"/>
                  </a:lnTo>
                  <a:lnTo>
                    <a:pt x="599779" y="179508"/>
                  </a:lnTo>
                  <a:lnTo>
                    <a:pt x="600134" y="175108"/>
                  </a:lnTo>
                  <a:lnTo>
                    <a:pt x="600134" y="27431"/>
                  </a:lnTo>
                  <a:lnTo>
                    <a:pt x="599779" y="23031"/>
                  </a:lnTo>
                  <a:lnTo>
                    <a:pt x="598722" y="18745"/>
                  </a:lnTo>
                  <a:lnTo>
                    <a:pt x="596992" y="14683"/>
                  </a:lnTo>
                  <a:lnTo>
                    <a:pt x="594632" y="10952"/>
                  </a:lnTo>
                  <a:lnTo>
                    <a:pt x="591705" y="7647"/>
                  </a:lnTo>
                  <a:lnTo>
                    <a:pt x="588285" y="4855"/>
                  </a:lnTo>
                  <a:lnTo>
                    <a:pt x="584462" y="2648"/>
                  </a:lnTo>
                  <a:lnTo>
                    <a:pt x="580334" y="1083"/>
                  </a:lnTo>
                  <a:lnTo>
                    <a:pt x="576009" y="200"/>
                  </a:lnTo>
                  <a:lnTo>
                    <a:pt x="5727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tx546"/>
            <p:cNvSpPr/>
            <p:nvPr/>
          </p:nvSpPr>
          <p:spPr>
            <a:xfrm>
              <a:off x="3216819" y="2994960"/>
              <a:ext cx="50869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PRKCB</a:t>
              </a:r>
            </a:p>
          </p:txBody>
        </p:sp>
        <p:sp>
          <p:nvSpPr>
            <p:cNvPr id="547" name="pg547"/>
            <p:cNvSpPr/>
            <p:nvPr/>
          </p:nvSpPr>
          <p:spPr>
            <a:xfrm>
              <a:off x="5802219" y="6364903"/>
              <a:ext cx="577884" cy="202540"/>
            </a:xfrm>
            <a:custGeom>
              <a:avLst/>
              <a:pathLst>
                <a:path w="577884" h="202540">
                  <a:moveTo>
                    <a:pt x="27432" y="202540"/>
                  </a:moveTo>
                  <a:lnTo>
                    <a:pt x="550452" y="202540"/>
                  </a:lnTo>
                  <a:lnTo>
                    <a:pt x="549348" y="202517"/>
                  </a:lnTo>
                  <a:lnTo>
                    <a:pt x="553759" y="202340"/>
                  </a:lnTo>
                  <a:lnTo>
                    <a:pt x="558084" y="201457"/>
                  </a:lnTo>
                  <a:lnTo>
                    <a:pt x="562212" y="199891"/>
                  </a:lnTo>
                  <a:lnTo>
                    <a:pt x="566035" y="197684"/>
                  </a:lnTo>
                  <a:lnTo>
                    <a:pt x="569455" y="194892"/>
                  </a:lnTo>
                  <a:lnTo>
                    <a:pt x="572383" y="191587"/>
                  </a:lnTo>
                  <a:lnTo>
                    <a:pt x="574742" y="187856"/>
                  </a:lnTo>
                  <a:lnTo>
                    <a:pt x="576472" y="183795"/>
                  </a:lnTo>
                  <a:lnTo>
                    <a:pt x="577529" y="179508"/>
                  </a:lnTo>
                  <a:lnTo>
                    <a:pt x="577884" y="175108"/>
                  </a:lnTo>
                  <a:lnTo>
                    <a:pt x="577884" y="27431"/>
                  </a:lnTo>
                  <a:lnTo>
                    <a:pt x="577529" y="23031"/>
                  </a:lnTo>
                  <a:lnTo>
                    <a:pt x="576472" y="18745"/>
                  </a:lnTo>
                  <a:lnTo>
                    <a:pt x="574742" y="14683"/>
                  </a:lnTo>
                  <a:lnTo>
                    <a:pt x="572383" y="10952"/>
                  </a:lnTo>
                  <a:lnTo>
                    <a:pt x="569455" y="7647"/>
                  </a:lnTo>
                  <a:lnTo>
                    <a:pt x="566035" y="4855"/>
                  </a:lnTo>
                  <a:lnTo>
                    <a:pt x="562212" y="2648"/>
                  </a:lnTo>
                  <a:lnTo>
                    <a:pt x="558084" y="1083"/>
                  </a:lnTo>
                  <a:lnTo>
                    <a:pt x="553759" y="200"/>
                  </a:lnTo>
                  <a:lnTo>
                    <a:pt x="55045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tx548"/>
            <p:cNvSpPr/>
            <p:nvPr/>
          </p:nvSpPr>
          <p:spPr>
            <a:xfrm>
              <a:off x="5847939" y="6408614"/>
              <a:ext cx="486444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PTK2B</a:t>
              </a:r>
            </a:p>
          </p:txBody>
        </p:sp>
        <p:sp>
          <p:nvSpPr>
            <p:cNvPr id="549" name="pg549"/>
            <p:cNvSpPr/>
            <p:nvPr/>
          </p:nvSpPr>
          <p:spPr>
            <a:xfrm>
              <a:off x="5358860" y="5954574"/>
              <a:ext cx="474523" cy="202540"/>
            </a:xfrm>
            <a:custGeom>
              <a:avLst/>
              <a:pathLst>
                <a:path w="474523" h="202540">
                  <a:moveTo>
                    <a:pt x="27431" y="202540"/>
                  </a:moveTo>
                  <a:lnTo>
                    <a:pt x="447091" y="202540"/>
                  </a:lnTo>
                  <a:lnTo>
                    <a:pt x="445987" y="202517"/>
                  </a:lnTo>
                  <a:lnTo>
                    <a:pt x="450398" y="202340"/>
                  </a:lnTo>
                  <a:lnTo>
                    <a:pt x="454723" y="201457"/>
                  </a:lnTo>
                  <a:lnTo>
                    <a:pt x="458851" y="199891"/>
                  </a:lnTo>
                  <a:lnTo>
                    <a:pt x="462674" y="197684"/>
                  </a:lnTo>
                  <a:lnTo>
                    <a:pt x="466094" y="194892"/>
                  </a:lnTo>
                  <a:lnTo>
                    <a:pt x="469021" y="191587"/>
                  </a:lnTo>
                  <a:lnTo>
                    <a:pt x="471381" y="187856"/>
                  </a:lnTo>
                  <a:lnTo>
                    <a:pt x="473111" y="183795"/>
                  </a:lnTo>
                  <a:lnTo>
                    <a:pt x="474168" y="179508"/>
                  </a:lnTo>
                  <a:lnTo>
                    <a:pt x="474523" y="175108"/>
                  </a:lnTo>
                  <a:lnTo>
                    <a:pt x="474523" y="27432"/>
                  </a:lnTo>
                  <a:lnTo>
                    <a:pt x="474168" y="23031"/>
                  </a:lnTo>
                  <a:lnTo>
                    <a:pt x="473111" y="18745"/>
                  </a:lnTo>
                  <a:lnTo>
                    <a:pt x="471381" y="14683"/>
                  </a:lnTo>
                  <a:lnTo>
                    <a:pt x="469021" y="10952"/>
                  </a:lnTo>
                  <a:lnTo>
                    <a:pt x="466094" y="7647"/>
                  </a:lnTo>
                  <a:lnTo>
                    <a:pt x="462674" y="4855"/>
                  </a:lnTo>
                  <a:lnTo>
                    <a:pt x="458851" y="2648"/>
                  </a:lnTo>
                  <a:lnTo>
                    <a:pt x="454723" y="1083"/>
                  </a:lnTo>
                  <a:lnTo>
                    <a:pt x="450398" y="200"/>
                  </a:lnTo>
                  <a:lnTo>
                    <a:pt x="44709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tx550"/>
            <p:cNvSpPr/>
            <p:nvPr/>
          </p:nvSpPr>
          <p:spPr>
            <a:xfrm>
              <a:off x="5404580" y="5996127"/>
              <a:ext cx="38308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YES1</a:t>
              </a:r>
            </a:p>
          </p:txBody>
        </p:sp>
        <p:sp>
          <p:nvSpPr>
            <p:cNvPr id="551" name="pg551"/>
            <p:cNvSpPr/>
            <p:nvPr/>
          </p:nvSpPr>
          <p:spPr>
            <a:xfrm>
              <a:off x="3883664" y="3295032"/>
              <a:ext cx="410696" cy="212910"/>
            </a:xfrm>
            <a:custGeom>
              <a:avLst/>
              <a:pathLst>
                <a:path w="410696" h="212910">
                  <a:moveTo>
                    <a:pt x="27431" y="212910"/>
                  </a:moveTo>
                  <a:lnTo>
                    <a:pt x="383264" y="212910"/>
                  </a:lnTo>
                  <a:lnTo>
                    <a:pt x="382159" y="212888"/>
                  </a:lnTo>
                  <a:lnTo>
                    <a:pt x="386570" y="212710"/>
                  </a:lnTo>
                  <a:lnTo>
                    <a:pt x="390896" y="211827"/>
                  </a:lnTo>
                  <a:lnTo>
                    <a:pt x="395024" y="210261"/>
                  </a:lnTo>
                  <a:lnTo>
                    <a:pt x="398847" y="208054"/>
                  </a:lnTo>
                  <a:lnTo>
                    <a:pt x="402267" y="205262"/>
                  </a:lnTo>
                  <a:lnTo>
                    <a:pt x="405194" y="201957"/>
                  </a:lnTo>
                  <a:lnTo>
                    <a:pt x="407554" y="198226"/>
                  </a:lnTo>
                  <a:lnTo>
                    <a:pt x="409284" y="194165"/>
                  </a:lnTo>
                  <a:lnTo>
                    <a:pt x="410341" y="189878"/>
                  </a:lnTo>
                  <a:lnTo>
                    <a:pt x="410696" y="185478"/>
                  </a:lnTo>
                  <a:lnTo>
                    <a:pt x="410696" y="27431"/>
                  </a:lnTo>
                  <a:lnTo>
                    <a:pt x="410341" y="23031"/>
                  </a:lnTo>
                  <a:lnTo>
                    <a:pt x="409284" y="18745"/>
                  </a:lnTo>
                  <a:lnTo>
                    <a:pt x="407554" y="14683"/>
                  </a:lnTo>
                  <a:lnTo>
                    <a:pt x="405194" y="10952"/>
                  </a:lnTo>
                  <a:lnTo>
                    <a:pt x="402267" y="7647"/>
                  </a:lnTo>
                  <a:lnTo>
                    <a:pt x="398847" y="4855"/>
                  </a:lnTo>
                  <a:lnTo>
                    <a:pt x="395024" y="2648"/>
                  </a:lnTo>
                  <a:lnTo>
                    <a:pt x="390896" y="1083"/>
                  </a:lnTo>
                  <a:lnTo>
                    <a:pt x="386570" y="200"/>
                  </a:lnTo>
                  <a:lnTo>
                    <a:pt x="38326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85478"/>
                  </a:lnTo>
                  <a:lnTo>
                    <a:pt x="88" y="183271"/>
                  </a:lnTo>
                  <a:lnTo>
                    <a:pt x="88" y="187685"/>
                  </a:lnTo>
                  <a:lnTo>
                    <a:pt x="797" y="192043"/>
                  </a:lnTo>
                  <a:lnTo>
                    <a:pt x="2195" y="196230"/>
                  </a:lnTo>
                  <a:lnTo>
                    <a:pt x="4246" y="200139"/>
                  </a:lnTo>
                  <a:lnTo>
                    <a:pt x="6898" y="203669"/>
                  </a:lnTo>
                  <a:lnTo>
                    <a:pt x="10082" y="206727"/>
                  </a:lnTo>
                  <a:lnTo>
                    <a:pt x="13715" y="209235"/>
                  </a:lnTo>
                  <a:lnTo>
                    <a:pt x="17704" y="211127"/>
                  </a:lnTo>
                  <a:lnTo>
                    <a:pt x="21944" y="212356"/>
                  </a:lnTo>
                  <a:lnTo>
                    <a:pt x="26327" y="21288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tx552"/>
            <p:cNvSpPr/>
            <p:nvPr/>
          </p:nvSpPr>
          <p:spPr>
            <a:xfrm>
              <a:off x="3929384" y="3340752"/>
              <a:ext cx="319256" cy="121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1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LYN</a:t>
              </a:r>
            </a:p>
          </p:txBody>
        </p:sp>
        <p:sp>
          <p:nvSpPr>
            <p:cNvPr id="553" name="pg553"/>
            <p:cNvSpPr/>
            <p:nvPr/>
          </p:nvSpPr>
          <p:spPr>
            <a:xfrm>
              <a:off x="4755524" y="4757757"/>
              <a:ext cx="91439" cy="210889"/>
            </a:xfrm>
            <a:custGeom>
              <a:avLst/>
              <a:pathLst>
                <a:path w="91439" h="210889">
                  <a:moveTo>
                    <a:pt x="27432" y="210889"/>
                  </a:moveTo>
                  <a:lnTo>
                    <a:pt x="64008" y="210889"/>
                  </a:lnTo>
                  <a:lnTo>
                    <a:pt x="62903" y="210867"/>
                  </a:lnTo>
                  <a:lnTo>
                    <a:pt x="67314" y="210689"/>
                  </a:lnTo>
                  <a:lnTo>
                    <a:pt x="71640" y="209806"/>
                  </a:lnTo>
                  <a:lnTo>
                    <a:pt x="75767" y="208240"/>
                  </a:lnTo>
                  <a:lnTo>
                    <a:pt x="79591" y="206033"/>
                  </a:lnTo>
                  <a:lnTo>
                    <a:pt x="83010" y="203241"/>
                  </a:lnTo>
                  <a:lnTo>
                    <a:pt x="85938" y="199936"/>
                  </a:lnTo>
                  <a:lnTo>
                    <a:pt x="88297" y="196205"/>
                  </a:lnTo>
                  <a:lnTo>
                    <a:pt x="90028" y="192144"/>
                  </a:lnTo>
                  <a:lnTo>
                    <a:pt x="91084" y="187857"/>
                  </a:lnTo>
                  <a:lnTo>
                    <a:pt x="91439" y="183457"/>
                  </a:lnTo>
                  <a:lnTo>
                    <a:pt x="91439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83457"/>
                  </a:lnTo>
                  <a:lnTo>
                    <a:pt x="88" y="181249"/>
                  </a:lnTo>
                  <a:lnTo>
                    <a:pt x="88" y="185664"/>
                  </a:lnTo>
                  <a:lnTo>
                    <a:pt x="797" y="190022"/>
                  </a:lnTo>
                  <a:lnTo>
                    <a:pt x="2195" y="194209"/>
                  </a:lnTo>
                  <a:lnTo>
                    <a:pt x="4246" y="198118"/>
                  </a:lnTo>
                  <a:lnTo>
                    <a:pt x="6898" y="201648"/>
                  </a:lnTo>
                  <a:lnTo>
                    <a:pt x="10082" y="204706"/>
                  </a:lnTo>
                  <a:lnTo>
                    <a:pt x="13715" y="207214"/>
                  </a:lnTo>
                  <a:lnTo>
                    <a:pt x="17704" y="209106"/>
                  </a:lnTo>
                  <a:lnTo>
                    <a:pt x="21944" y="210334"/>
                  </a:lnTo>
                  <a:lnTo>
                    <a:pt x="26327" y="21086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7004429" y="4976601"/>
              <a:ext cx="493499" cy="202540"/>
            </a:xfrm>
            <a:custGeom>
              <a:avLst/>
              <a:pathLst>
                <a:path w="493499" h="202540">
                  <a:moveTo>
                    <a:pt x="27431" y="202540"/>
                  </a:moveTo>
                  <a:lnTo>
                    <a:pt x="466067" y="202540"/>
                  </a:lnTo>
                  <a:lnTo>
                    <a:pt x="464962" y="202517"/>
                  </a:lnTo>
                  <a:lnTo>
                    <a:pt x="469373" y="202340"/>
                  </a:lnTo>
                  <a:lnTo>
                    <a:pt x="473699" y="201457"/>
                  </a:lnTo>
                  <a:lnTo>
                    <a:pt x="477827" y="199891"/>
                  </a:lnTo>
                  <a:lnTo>
                    <a:pt x="481650" y="197684"/>
                  </a:lnTo>
                  <a:lnTo>
                    <a:pt x="485069" y="194892"/>
                  </a:lnTo>
                  <a:lnTo>
                    <a:pt x="487997" y="191587"/>
                  </a:lnTo>
                  <a:lnTo>
                    <a:pt x="490357" y="187856"/>
                  </a:lnTo>
                  <a:lnTo>
                    <a:pt x="492087" y="183795"/>
                  </a:lnTo>
                  <a:lnTo>
                    <a:pt x="493143" y="179508"/>
                  </a:lnTo>
                  <a:lnTo>
                    <a:pt x="493499" y="175108"/>
                  </a:lnTo>
                  <a:lnTo>
                    <a:pt x="493499" y="27432"/>
                  </a:lnTo>
                  <a:lnTo>
                    <a:pt x="493143" y="23031"/>
                  </a:lnTo>
                  <a:lnTo>
                    <a:pt x="492087" y="18745"/>
                  </a:lnTo>
                  <a:lnTo>
                    <a:pt x="490357" y="14683"/>
                  </a:lnTo>
                  <a:lnTo>
                    <a:pt x="487997" y="10952"/>
                  </a:lnTo>
                  <a:lnTo>
                    <a:pt x="485069" y="7647"/>
                  </a:lnTo>
                  <a:lnTo>
                    <a:pt x="481650" y="4855"/>
                  </a:lnTo>
                  <a:lnTo>
                    <a:pt x="477827" y="2648"/>
                  </a:lnTo>
                  <a:lnTo>
                    <a:pt x="473699" y="1083"/>
                  </a:lnTo>
                  <a:lnTo>
                    <a:pt x="469373" y="200"/>
                  </a:lnTo>
                  <a:lnTo>
                    <a:pt x="46606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tx555"/>
            <p:cNvSpPr/>
            <p:nvPr/>
          </p:nvSpPr>
          <p:spPr>
            <a:xfrm>
              <a:off x="7050149" y="5022321"/>
              <a:ext cx="402059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ARAF</a:t>
              </a:r>
            </a:p>
          </p:txBody>
        </p:sp>
        <p:sp>
          <p:nvSpPr>
            <p:cNvPr id="556" name="pg556"/>
            <p:cNvSpPr/>
            <p:nvPr/>
          </p:nvSpPr>
          <p:spPr>
            <a:xfrm>
              <a:off x="3700631" y="4208469"/>
              <a:ext cx="599836" cy="202540"/>
            </a:xfrm>
            <a:custGeom>
              <a:avLst/>
              <a:pathLst>
                <a:path w="599836" h="202540">
                  <a:moveTo>
                    <a:pt x="27431" y="202540"/>
                  </a:moveTo>
                  <a:lnTo>
                    <a:pt x="572404" y="202540"/>
                  </a:lnTo>
                  <a:lnTo>
                    <a:pt x="571300" y="202517"/>
                  </a:lnTo>
                  <a:lnTo>
                    <a:pt x="575711" y="202340"/>
                  </a:lnTo>
                  <a:lnTo>
                    <a:pt x="580036" y="201457"/>
                  </a:lnTo>
                  <a:lnTo>
                    <a:pt x="584164" y="199891"/>
                  </a:lnTo>
                  <a:lnTo>
                    <a:pt x="587988" y="197684"/>
                  </a:lnTo>
                  <a:lnTo>
                    <a:pt x="591407" y="194892"/>
                  </a:lnTo>
                  <a:lnTo>
                    <a:pt x="594335" y="191587"/>
                  </a:lnTo>
                  <a:lnTo>
                    <a:pt x="596694" y="187856"/>
                  </a:lnTo>
                  <a:lnTo>
                    <a:pt x="598425" y="183795"/>
                  </a:lnTo>
                  <a:lnTo>
                    <a:pt x="599481" y="179508"/>
                  </a:lnTo>
                  <a:lnTo>
                    <a:pt x="599836" y="175108"/>
                  </a:lnTo>
                  <a:lnTo>
                    <a:pt x="599836" y="27431"/>
                  </a:lnTo>
                  <a:lnTo>
                    <a:pt x="599481" y="23031"/>
                  </a:lnTo>
                  <a:lnTo>
                    <a:pt x="598425" y="18745"/>
                  </a:lnTo>
                  <a:lnTo>
                    <a:pt x="596694" y="14683"/>
                  </a:lnTo>
                  <a:lnTo>
                    <a:pt x="594335" y="10952"/>
                  </a:lnTo>
                  <a:lnTo>
                    <a:pt x="591407" y="7647"/>
                  </a:lnTo>
                  <a:lnTo>
                    <a:pt x="587988" y="4855"/>
                  </a:lnTo>
                  <a:lnTo>
                    <a:pt x="584164" y="2648"/>
                  </a:lnTo>
                  <a:lnTo>
                    <a:pt x="580036" y="1083"/>
                  </a:lnTo>
                  <a:lnTo>
                    <a:pt x="575711" y="200"/>
                  </a:lnTo>
                  <a:lnTo>
                    <a:pt x="5724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tx557"/>
            <p:cNvSpPr/>
            <p:nvPr/>
          </p:nvSpPr>
          <p:spPr>
            <a:xfrm>
              <a:off x="3746351" y="4250022"/>
              <a:ext cx="50839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PRKCA</a:t>
              </a:r>
            </a:p>
          </p:txBody>
        </p:sp>
        <p:sp>
          <p:nvSpPr>
            <p:cNvPr id="558" name="pg558"/>
            <p:cNvSpPr/>
            <p:nvPr/>
          </p:nvSpPr>
          <p:spPr>
            <a:xfrm>
              <a:off x="7514633" y="6251013"/>
              <a:ext cx="548032" cy="249495"/>
            </a:xfrm>
            <a:custGeom>
              <a:avLst/>
              <a:pathLst>
                <a:path w="548032" h="249495">
                  <a:moveTo>
                    <a:pt x="27432" y="249495"/>
                  </a:moveTo>
                  <a:lnTo>
                    <a:pt x="520600" y="249495"/>
                  </a:lnTo>
                  <a:lnTo>
                    <a:pt x="519495" y="249473"/>
                  </a:lnTo>
                  <a:lnTo>
                    <a:pt x="523907" y="249295"/>
                  </a:lnTo>
                  <a:lnTo>
                    <a:pt x="528232" y="248412"/>
                  </a:lnTo>
                  <a:lnTo>
                    <a:pt x="532360" y="246846"/>
                  </a:lnTo>
                  <a:lnTo>
                    <a:pt x="536183" y="244639"/>
                  </a:lnTo>
                  <a:lnTo>
                    <a:pt x="539603" y="241847"/>
                  </a:lnTo>
                  <a:lnTo>
                    <a:pt x="542530" y="238542"/>
                  </a:lnTo>
                  <a:lnTo>
                    <a:pt x="544890" y="234811"/>
                  </a:lnTo>
                  <a:lnTo>
                    <a:pt x="546620" y="230750"/>
                  </a:lnTo>
                  <a:lnTo>
                    <a:pt x="547677" y="226463"/>
                  </a:lnTo>
                  <a:lnTo>
                    <a:pt x="548032" y="222063"/>
                  </a:lnTo>
                  <a:lnTo>
                    <a:pt x="548032" y="27431"/>
                  </a:lnTo>
                  <a:lnTo>
                    <a:pt x="547677" y="23031"/>
                  </a:lnTo>
                  <a:lnTo>
                    <a:pt x="546620" y="18745"/>
                  </a:lnTo>
                  <a:lnTo>
                    <a:pt x="544890" y="14683"/>
                  </a:lnTo>
                  <a:lnTo>
                    <a:pt x="542530" y="10952"/>
                  </a:lnTo>
                  <a:lnTo>
                    <a:pt x="539603" y="7647"/>
                  </a:lnTo>
                  <a:lnTo>
                    <a:pt x="536183" y="4855"/>
                  </a:lnTo>
                  <a:lnTo>
                    <a:pt x="532360" y="2648"/>
                  </a:lnTo>
                  <a:lnTo>
                    <a:pt x="528232" y="1083"/>
                  </a:lnTo>
                  <a:lnTo>
                    <a:pt x="523907" y="200"/>
                  </a:lnTo>
                  <a:lnTo>
                    <a:pt x="52060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222063"/>
                  </a:lnTo>
                  <a:lnTo>
                    <a:pt x="88" y="219855"/>
                  </a:lnTo>
                  <a:lnTo>
                    <a:pt x="88" y="224270"/>
                  </a:lnTo>
                  <a:lnTo>
                    <a:pt x="797" y="228628"/>
                  </a:lnTo>
                  <a:lnTo>
                    <a:pt x="2195" y="232815"/>
                  </a:lnTo>
                  <a:lnTo>
                    <a:pt x="4246" y="236724"/>
                  </a:lnTo>
                  <a:lnTo>
                    <a:pt x="6898" y="240254"/>
                  </a:lnTo>
                  <a:lnTo>
                    <a:pt x="10082" y="243312"/>
                  </a:lnTo>
                  <a:lnTo>
                    <a:pt x="13716" y="245820"/>
                  </a:lnTo>
                  <a:lnTo>
                    <a:pt x="17704" y="247712"/>
                  </a:lnTo>
                  <a:lnTo>
                    <a:pt x="21944" y="248940"/>
                  </a:lnTo>
                  <a:lnTo>
                    <a:pt x="26327" y="249473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tx559"/>
            <p:cNvSpPr/>
            <p:nvPr/>
          </p:nvSpPr>
          <p:spPr>
            <a:xfrm>
              <a:off x="7560353" y="6290804"/>
              <a:ext cx="456592" cy="1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HCK</a:t>
              </a:r>
            </a:p>
          </p:txBody>
        </p:sp>
        <p:sp>
          <p:nvSpPr>
            <p:cNvPr id="560" name="pg560"/>
            <p:cNvSpPr/>
            <p:nvPr/>
          </p:nvSpPr>
          <p:spPr>
            <a:xfrm>
              <a:off x="4809942" y="7036120"/>
              <a:ext cx="254849" cy="154076"/>
            </a:xfrm>
            <a:custGeom>
              <a:avLst/>
              <a:pathLst>
                <a:path w="254849" h="154076">
                  <a:moveTo>
                    <a:pt x="27431" y="154076"/>
                  </a:moveTo>
                  <a:lnTo>
                    <a:pt x="227417" y="154076"/>
                  </a:lnTo>
                  <a:lnTo>
                    <a:pt x="226312" y="154054"/>
                  </a:lnTo>
                  <a:lnTo>
                    <a:pt x="230723" y="153876"/>
                  </a:lnTo>
                  <a:lnTo>
                    <a:pt x="235049" y="152993"/>
                  </a:lnTo>
                  <a:lnTo>
                    <a:pt x="239177" y="151428"/>
                  </a:lnTo>
                  <a:lnTo>
                    <a:pt x="243000" y="149220"/>
                  </a:lnTo>
                  <a:lnTo>
                    <a:pt x="246420" y="146428"/>
                  </a:lnTo>
                  <a:lnTo>
                    <a:pt x="249347" y="143124"/>
                  </a:lnTo>
                  <a:lnTo>
                    <a:pt x="251707" y="139393"/>
                  </a:lnTo>
                  <a:lnTo>
                    <a:pt x="253437" y="135331"/>
                  </a:lnTo>
                  <a:lnTo>
                    <a:pt x="254494" y="131045"/>
                  </a:lnTo>
                  <a:lnTo>
                    <a:pt x="254849" y="126644"/>
                  </a:lnTo>
                  <a:lnTo>
                    <a:pt x="254849" y="27431"/>
                  </a:lnTo>
                  <a:lnTo>
                    <a:pt x="254494" y="23031"/>
                  </a:lnTo>
                  <a:lnTo>
                    <a:pt x="253437" y="18745"/>
                  </a:lnTo>
                  <a:lnTo>
                    <a:pt x="251707" y="14683"/>
                  </a:lnTo>
                  <a:lnTo>
                    <a:pt x="249347" y="10952"/>
                  </a:lnTo>
                  <a:lnTo>
                    <a:pt x="246420" y="7647"/>
                  </a:lnTo>
                  <a:lnTo>
                    <a:pt x="243000" y="4855"/>
                  </a:lnTo>
                  <a:lnTo>
                    <a:pt x="239177" y="2648"/>
                  </a:lnTo>
                  <a:lnTo>
                    <a:pt x="235049" y="1083"/>
                  </a:lnTo>
                  <a:lnTo>
                    <a:pt x="230723" y="200"/>
                  </a:lnTo>
                  <a:lnTo>
                    <a:pt x="22741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6644"/>
                  </a:lnTo>
                  <a:lnTo>
                    <a:pt x="88" y="124437"/>
                  </a:lnTo>
                  <a:lnTo>
                    <a:pt x="88" y="128852"/>
                  </a:lnTo>
                  <a:lnTo>
                    <a:pt x="797" y="133209"/>
                  </a:lnTo>
                  <a:lnTo>
                    <a:pt x="2195" y="137397"/>
                  </a:lnTo>
                  <a:lnTo>
                    <a:pt x="4246" y="141306"/>
                  </a:lnTo>
                  <a:lnTo>
                    <a:pt x="6898" y="144835"/>
                  </a:lnTo>
                  <a:lnTo>
                    <a:pt x="10082" y="147893"/>
                  </a:lnTo>
                  <a:lnTo>
                    <a:pt x="13715" y="150401"/>
                  </a:lnTo>
                  <a:lnTo>
                    <a:pt x="17704" y="152294"/>
                  </a:lnTo>
                  <a:lnTo>
                    <a:pt x="21944" y="153522"/>
                  </a:lnTo>
                  <a:lnTo>
                    <a:pt x="26327" y="15405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tx561"/>
            <p:cNvSpPr/>
            <p:nvPr/>
          </p:nvSpPr>
          <p:spPr>
            <a:xfrm>
              <a:off x="4855662" y="7081840"/>
              <a:ext cx="163409" cy="62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76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FER</a:t>
              </a:r>
            </a:p>
          </p:txBody>
        </p:sp>
        <p:sp>
          <p:nvSpPr>
            <p:cNvPr id="562" name="pg562"/>
            <p:cNvSpPr/>
            <p:nvPr/>
          </p:nvSpPr>
          <p:spPr>
            <a:xfrm>
              <a:off x="5707747" y="4047100"/>
              <a:ext cx="91439" cy="202540"/>
            </a:xfrm>
            <a:custGeom>
              <a:avLst/>
              <a:pathLst>
                <a:path w="91439" h="202540">
                  <a:moveTo>
                    <a:pt x="27432" y="202540"/>
                  </a:moveTo>
                  <a:lnTo>
                    <a:pt x="64008" y="202540"/>
                  </a:lnTo>
                  <a:lnTo>
                    <a:pt x="62903" y="202517"/>
                  </a:lnTo>
                  <a:lnTo>
                    <a:pt x="67314" y="202340"/>
                  </a:lnTo>
                  <a:lnTo>
                    <a:pt x="71640" y="201457"/>
                  </a:lnTo>
                  <a:lnTo>
                    <a:pt x="75767" y="199891"/>
                  </a:lnTo>
                  <a:lnTo>
                    <a:pt x="79591" y="197684"/>
                  </a:lnTo>
                  <a:lnTo>
                    <a:pt x="83010" y="194892"/>
                  </a:lnTo>
                  <a:lnTo>
                    <a:pt x="85938" y="191587"/>
                  </a:lnTo>
                  <a:lnTo>
                    <a:pt x="88297" y="187856"/>
                  </a:lnTo>
                  <a:lnTo>
                    <a:pt x="90028" y="183795"/>
                  </a:lnTo>
                  <a:lnTo>
                    <a:pt x="91084" y="179508"/>
                  </a:lnTo>
                  <a:lnTo>
                    <a:pt x="91439" y="175108"/>
                  </a:lnTo>
                  <a:lnTo>
                    <a:pt x="91439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2946744" y="3510612"/>
              <a:ext cx="435977" cy="202540"/>
            </a:xfrm>
            <a:custGeom>
              <a:avLst/>
              <a:pathLst>
                <a:path w="435977" h="202540">
                  <a:moveTo>
                    <a:pt x="27431" y="202540"/>
                  </a:moveTo>
                  <a:lnTo>
                    <a:pt x="408545" y="202540"/>
                  </a:lnTo>
                  <a:lnTo>
                    <a:pt x="407440" y="202517"/>
                  </a:lnTo>
                  <a:lnTo>
                    <a:pt x="411851" y="202340"/>
                  </a:lnTo>
                  <a:lnTo>
                    <a:pt x="416177" y="201457"/>
                  </a:lnTo>
                  <a:lnTo>
                    <a:pt x="420305" y="199891"/>
                  </a:lnTo>
                  <a:lnTo>
                    <a:pt x="424128" y="197684"/>
                  </a:lnTo>
                  <a:lnTo>
                    <a:pt x="427547" y="194892"/>
                  </a:lnTo>
                  <a:lnTo>
                    <a:pt x="430475" y="191587"/>
                  </a:lnTo>
                  <a:lnTo>
                    <a:pt x="432834" y="187856"/>
                  </a:lnTo>
                  <a:lnTo>
                    <a:pt x="434565" y="183795"/>
                  </a:lnTo>
                  <a:lnTo>
                    <a:pt x="435621" y="179508"/>
                  </a:lnTo>
                  <a:lnTo>
                    <a:pt x="435977" y="175108"/>
                  </a:lnTo>
                  <a:lnTo>
                    <a:pt x="435977" y="27431"/>
                  </a:lnTo>
                  <a:lnTo>
                    <a:pt x="435621" y="23031"/>
                  </a:lnTo>
                  <a:lnTo>
                    <a:pt x="434565" y="18745"/>
                  </a:lnTo>
                  <a:lnTo>
                    <a:pt x="432834" y="14683"/>
                  </a:lnTo>
                  <a:lnTo>
                    <a:pt x="430475" y="10952"/>
                  </a:lnTo>
                  <a:lnTo>
                    <a:pt x="427547" y="7647"/>
                  </a:lnTo>
                  <a:lnTo>
                    <a:pt x="424128" y="4855"/>
                  </a:lnTo>
                  <a:lnTo>
                    <a:pt x="420305" y="2648"/>
                  </a:lnTo>
                  <a:lnTo>
                    <a:pt x="416177" y="1083"/>
                  </a:lnTo>
                  <a:lnTo>
                    <a:pt x="411851" y="200"/>
                  </a:lnTo>
                  <a:lnTo>
                    <a:pt x="4085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tx564"/>
            <p:cNvSpPr/>
            <p:nvPr/>
          </p:nvSpPr>
          <p:spPr>
            <a:xfrm>
              <a:off x="2992464" y="3552165"/>
              <a:ext cx="34453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IRS1</a:t>
              </a:r>
            </a:p>
          </p:txBody>
        </p:sp>
        <p:sp>
          <p:nvSpPr>
            <p:cNvPr id="565" name="pg565"/>
            <p:cNvSpPr/>
            <p:nvPr/>
          </p:nvSpPr>
          <p:spPr>
            <a:xfrm>
              <a:off x="4849807" y="5216060"/>
              <a:ext cx="487322" cy="202540"/>
            </a:xfrm>
            <a:custGeom>
              <a:avLst/>
              <a:pathLst>
                <a:path w="487322" h="202540">
                  <a:moveTo>
                    <a:pt x="27432" y="202540"/>
                  </a:moveTo>
                  <a:lnTo>
                    <a:pt x="459890" y="202540"/>
                  </a:lnTo>
                  <a:lnTo>
                    <a:pt x="458786" y="202517"/>
                  </a:lnTo>
                  <a:lnTo>
                    <a:pt x="463197" y="202340"/>
                  </a:lnTo>
                  <a:lnTo>
                    <a:pt x="467522" y="201457"/>
                  </a:lnTo>
                  <a:lnTo>
                    <a:pt x="471650" y="199891"/>
                  </a:lnTo>
                  <a:lnTo>
                    <a:pt x="475473" y="197684"/>
                  </a:lnTo>
                  <a:lnTo>
                    <a:pt x="478893" y="194892"/>
                  </a:lnTo>
                  <a:lnTo>
                    <a:pt x="481821" y="191587"/>
                  </a:lnTo>
                  <a:lnTo>
                    <a:pt x="484180" y="187856"/>
                  </a:lnTo>
                  <a:lnTo>
                    <a:pt x="485911" y="183795"/>
                  </a:lnTo>
                  <a:lnTo>
                    <a:pt x="486967" y="179508"/>
                  </a:lnTo>
                  <a:lnTo>
                    <a:pt x="487322" y="175108"/>
                  </a:lnTo>
                  <a:lnTo>
                    <a:pt x="487322" y="27432"/>
                  </a:lnTo>
                  <a:lnTo>
                    <a:pt x="486967" y="23031"/>
                  </a:lnTo>
                  <a:lnTo>
                    <a:pt x="485911" y="18745"/>
                  </a:lnTo>
                  <a:lnTo>
                    <a:pt x="484180" y="14683"/>
                  </a:lnTo>
                  <a:lnTo>
                    <a:pt x="481821" y="10952"/>
                  </a:lnTo>
                  <a:lnTo>
                    <a:pt x="478893" y="7647"/>
                  </a:lnTo>
                  <a:lnTo>
                    <a:pt x="475473" y="4855"/>
                  </a:lnTo>
                  <a:lnTo>
                    <a:pt x="471650" y="2648"/>
                  </a:lnTo>
                  <a:lnTo>
                    <a:pt x="467522" y="1083"/>
                  </a:lnTo>
                  <a:lnTo>
                    <a:pt x="463197" y="200"/>
                  </a:lnTo>
                  <a:lnTo>
                    <a:pt x="45989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tx566"/>
            <p:cNvSpPr/>
            <p:nvPr/>
          </p:nvSpPr>
          <p:spPr>
            <a:xfrm>
              <a:off x="4895527" y="5257613"/>
              <a:ext cx="39588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ESR1</a:t>
              </a:r>
            </a:p>
          </p:txBody>
        </p:sp>
        <p:sp>
          <p:nvSpPr>
            <p:cNvPr id="567" name="pg567"/>
            <p:cNvSpPr/>
            <p:nvPr/>
          </p:nvSpPr>
          <p:spPr>
            <a:xfrm>
              <a:off x="1941910" y="4767262"/>
              <a:ext cx="730359" cy="202540"/>
            </a:xfrm>
            <a:custGeom>
              <a:avLst/>
              <a:pathLst>
                <a:path w="730359" h="202540">
                  <a:moveTo>
                    <a:pt x="27431" y="202540"/>
                  </a:moveTo>
                  <a:lnTo>
                    <a:pt x="702927" y="202540"/>
                  </a:lnTo>
                  <a:lnTo>
                    <a:pt x="701822" y="202517"/>
                  </a:lnTo>
                  <a:lnTo>
                    <a:pt x="706233" y="202340"/>
                  </a:lnTo>
                  <a:lnTo>
                    <a:pt x="710559" y="201457"/>
                  </a:lnTo>
                  <a:lnTo>
                    <a:pt x="714687" y="199891"/>
                  </a:lnTo>
                  <a:lnTo>
                    <a:pt x="718510" y="197684"/>
                  </a:lnTo>
                  <a:lnTo>
                    <a:pt x="721929" y="194892"/>
                  </a:lnTo>
                  <a:lnTo>
                    <a:pt x="724857" y="191587"/>
                  </a:lnTo>
                  <a:lnTo>
                    <a:pt x="727216" y="187856"/>
                  </a:lnTo>
                  <a:lnTo>
                    <a:pt x="728947" y="183795"/>
                  </a:lnTo>
                  <a:lnTo>
                    <a:pt x="730003" y="179508"/>
                  </a:lnTo>
                  <a:lnTo>
                    <a:pt x="730359" y="175108"/>
                  </a:lnTo>
                  <a:lnTo>
                    <a:pt x="730359" y="27432"/>
                  </a:lnTo>
                  <a:lnTo>
                    <a:pt x="730003" y="23031"/>
                  </a:lnTo>
                  <a:lnTo>
                    <a:pt x="728947" y="18745"/>
                  </a:lnTo>
                  <a:lnTo>
                    <a:pt x="727216" y="14683"/>
                  </a:lnTo>
                  <a:lnTo>
                    <a:pt x="724857" y="10952"/>
                  </a:lnTo>
                  <a:lnTo>
                    <a:pt x="721929" y="7647"/>
                  </a:lnTo>
                  <a:lnTo>
                    <a:pt x="718510" y="4855"/>
                  </a:lnTo>
                  <a:lnTo>
                    <a:pt x="714687" y="2648"/>
                  </a:lnTo>
                  <a:lnTo>
                    <a:pt x="710559" y="1083"/>
                  </a:lnTo>
                  <a:lnTo>
                    <a:pt x="706233" y="200"/>
                  </a:lnTo>
                  <a:lnTo>
                    <a:pt x="70292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tx568"/>
            <p:cNvSpPr/>
            <p:nvPr/>
          </p:nvSpPr>
          <p:spPr>
            <a:xfrm>
              <a:off x="1987630" y="4808815"/>
              <a:ext cx="63891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CDKN1A</a:t>
              </a:r>
            </a:p>
          </p:txBody>
        </p:sp>
        <p:sp>
          <p:nvSpPr>
            <p:cNvPr id="569" name="pg569"/>
            <p:cNvSpPr/>
            <p:nvPr/>
          </p:nvSpPr>
          <p:spPr>
            <a:xfrm>
              <a:off x="3931922" y="5500912"/>
              <a:ext cx="301585" cy="202540"/>
            </a:xfrm>
            <a:custGeom>
              <a:avLst/>
              <a:pathLst>
                <a:path w="301585" h="202540">
                  <a:moveTo>
                    <a:pt x="27431" y="202540"/>
                  </a:moveTo>
                  <a:lnTo>
                    <a:pt x="274153" y="202540"/>
                  </a:lnTo>
                  <a:lnTo>
                    <a:pt x="273048" y="202517"/>
                  </a:lnTo>
                  <a:lnTo>
                    <a:pt x="277459" y="202340"/>
                  </a:lnTo>
                  <a:lnTo>
                    <a:pt x="281785" y="201457"/>
                  </a:lnTo>
                  <a:lnTo>
                    <a:pt x="285913" y="199891"/>
                  </a:lnTo>
                  <a:lnTo>
                    <a:pt x="289736" y="197684"/>
                  </a:lnTo>
                  <a:lnTo>
                    <a:pt x="293156" y="194892"/>
                  </a:lnTo>
                  <a:lnTo>
                    <a:pt x="296083" y="191587"/>
                  </a:lnTo>
                  <a:lnTo>
                    <a:pt x="298443" y="187856"/>
                  </a:lnTo>
                  <a:lnTo>
                    <a:pt x="300173" y="183795"/>
                  </a:lnTo>
                  <a:lnTo>
                    <a:pt x="301230" y="179508"/>
                  </a:lnTo>
                  <a:lnTo>
                    <a:pt x="301585" y="175108"/>
                  </a:lnTo>
                  <a:lnTo>
                    <a:pt x="301585" y="27431"/>
                  </a:lnTo>
                  <a:lnTo>
                    <a:pt x="301230" y="23031"/>
                  </a:lnTo>
                  <a:lnTo>
                    <a:pt x="300173" y="18745"/>
                  </a:lnTo>
                  <a:lnTo>
                    <a:pt x="298443" y="14683"/>
                  </a:lnTo>
                  <a:lnTo>
                    <a:pt x="296083" y="10952"/>
                  </a:lnTo>
                  <a:lnTo>
                    <a:pt x="293156" y="7647"/>
                  </a:lnTo>
                  <a:lnTo>
                    <a:pt x="289736" y="4855"/>
                  </a:lnTo>
                  <a:lnTo>
                    <a:pt x="285913" y="2648"/>
                  </a:lnTo>
                  <a:lnTo>
                    <a:pt x="281785" y="1083"/>
                  </a:lnTo>
                  <a:lnTo>
                    <a:pt x="277459" y="200"/>
                  </a:lnTo>
                  <a:lnTo>
                    <a:pt x="27415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tx570"/>
            <p:cNvSpPr/>
            <p:nvPr/>
          </p:nvSpPr>
          <p:spPr>
            <a:xfrm>
              <a:off x="3977642" y="5546632"/>
              <a:ext cx="210145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</a:t>
              </a:r>
            </a:p>
          </p:txBody>
        </p:sp>
        <p:sp>
          <p:nvSpPr>
            <p:cNvPr id="571" name="pg571"/>
            <p:cNvSpPr/>
            <p:nvPr/>
          </p:nvSpPr>
          <p:spPr>
            <a:xfrm>
              <a:off x="2876456" y="6066767"/>
              <a:ext cx="515302" cy="202540"/>
            </a:xfrm>
            <a:custGeom>
              <a:avLst/>
              <a:pathLst>
                <a:path w="515302" h="202540">
                  <a:moveTo>
                    <a:pt x="27431" y="202540"/>
                  </a:moveTo>
                  <a:lnTo>
                    <a:pt x="487870" y="202540"/>
                  </a:lnTo>
                  <a:lnTo>
                    <a:pt x="486765" y="202517"/>
                  </a:lnTo>
                  <a:lnTo>
                    <a:pt x="491177" y="202340"/>
                  </a:lnTo>
                  <a:lnTo>
                    <a:pt x="495502" y="201457"/>
                  </a:lnTo>
                  <a:lnTo>
                    <a:pt x="499630" y="199891"/>
                  </a:lnTo>
                  <a:lnTo>
                    <a:pt x="503453" y="197684"/>
                  </a:lnTo>
                  <a:lnTo>
                    <a:pt x="506873" y="194892"/>
                  </a:lnTo>
                  <a:lnTo>
                    <a:pt x="509800" y="191587"/>
                  </a:lnTo>
                  <a:lnTo>
                    <a:pt x="512160" y="187856"/>
                  </a:lnTo>
                  <a:lnTo>
                    <a:pt x="513890" y="183795"/>
                  </a:lnTo>
                  <a:lnTo>
                    <a:pt x="514947" y="179508"/>
                  </a:lnTo>
                  <a:lnTo>
                    <a:pt x="515302" y="175108"/>
                  </a:lnTo>
                  <a:lnTo>
                    <a:pt x="515302" y="27431"/>
                  </a:lnTo>
                  <a:lnTo>
                    <a:pt x="514947" y="23031"/>
                  </a:lnTo>
                  <a:lnTo>
                    <a:pt x="513890" y="18745"/>
                  </a:lnTo>
                  <a:lnTo>
                    <a:pt x="512160" y="14683"/>
                  </a:lnTo>
                  <a:lnTo>
                    <a:pt x="509800" y="10952"/>
                  </a:lnTo>
                  <a:lnTo>
                    <a:pt x="506873" y="7647"/>
                  </a:lnTo>
                  <a:lnTo>
                    <a:pt x="503453" y="4855"/>
                  </a:lnTo>
                  <a:lnTo>
                    <a:pt x="499630" y="2648"/>
                  </a:lnTo>
                  <a:lnTo>
                    <a:pt x="495502" y="1083"/>
                  </a:lnTo>
                  <a:lnTo>
                    <a:pt x="491177" y="200"/>
                  </a:lnTo>
                  <a:lnTo>
                    <a:pt x="48787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tx572"/>
            <p:cNvSpPr/>
            <p:nvPr/>
          </p:nvSpPr>
          <p:spPr>
            <a:xfrm>
              <a:off x="2922176" y="6108319"/>
              <a:ext cx="42386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GAB2</a:t>
              </a:r>
            </a:p>
          </p:txBody>
        </p:sp>
        <p:sp>
          <p:nvSpPr>
            <p:cNvPr id="573" name="pg573"/>
            <p:cNvSpPr/>
            <p:nvPr/>
          </p:nvSpPr>
          <p:spPr>
            <a:xfrm>
              <a:off x="3999141" y="3849750"/>
              <a:ext cx="470356" cy="202540"/>
            </a:xfrm>
            <a:custGeom>
              <a:avLst/>
              <a:pathLst>
                <a:path w="470356" h="202540">
                  <a:moveTo>
                    <a:pt x="27431" y="202540"/>
                  </a:moveTo>
                  <a:lnTo>
                    <a:pt x="442924" y="202540"/>
                  </a:lnTo>
                  <a:lnTo>
                    <a:pt x="441819" y="202517"/>
                  </a:lnTo>
                  <a:lnTo>
                    <a:pt x="446230" y="202340"/>
                  </a:lnTo>
                  <a:lnTo>
                    <a:pt x="450556" y="201457"/>
                  </a:lnTo>
                  <a:lnTo>
                    <a:pt x="454684" y="199891"/>
                  </a:lnTo>
                  <a:lnTo>
                    <a:pt x="458507" y="197684"/>
                  </a:lnTo>
                  <a:lnTo>
                    <a:pt x="461927" y="194892"/>
                  </a:lnTo>
                  <a:lnTo>
                    <a:pt x="464854" y="191587"/>
                  </a:lnTo>
                  <a:lnTo>
                    <a:pt x="467214" y="187856"/>
                  </a:lnTo>
                  <a:lnTo>
                    <a:pt x="468944" y="183795"/>
                  </a:lnTo>
                  <a:lnTo>
                    <a:pt x="470001" y="179508"/>
                  </a:lnTo>
                  <a:lnTo>
                    <a:pt x="470356" y="175108"/>
                  </a:lnTo>
                  <a:lnTo>
                    <a:pt x="470356" y="27431"/>
                  </a:lnTo>
                  <a:lnTo>
                    <a:pt x="470001" y="23031"/>
                  </a:lnTo>
                  <a:lnTo>
                    <a:pt x="468944" y="18745"/>
                  </a:lnTo>
                  <a:lnTo>
                    <a:pt x="467214" y="14683"/>
                  </a:lnTo>
                  <a:lnTo>
                    <a:pt x="464854" y="10952"/>
                  </a:lnTo>
                  <a:lnTo>
                    <a:pt x="461927" y="7647"/>
                  </a:lnTo>
                  <a:lnTo>
                    <a:pt x="458507" y="4855"/>
                  </a:lnTo>
                  <a:lnTo>
                    <a:pt x="454684" y="2648"/>
                  </a:lnTo>
                  <a:lnTo>
                    <a:pt x="450556" y="1083"/>
                  </a:lnTo>
                  <a:lnTo>
                    <a:pt x="446230" y="200"/>
                  </a:lnTo>
                  <a:lnTo>
                    <a:pt x="44292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tx574"/>
            <p:cNvSpPr/>
            <p:nvPr/>
          </p:nvSpPr>
          <p:spPr>
            <a:xfrm>
              <a:off x="4044861" y="3891303"/>
              <a:ext cx="37891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TP53</a:t>
              </a:r>
            </a:p>
          </p:txBody>
        </p:sp>
        <p:sp>
          <p:nvSpPr>
            <p:cNvPr id="575" name="pg575"/>
            <p:cNvSpPr/>
            <p:nvPr/>
          </p:nvSpPr>
          <p:spPr>
            <a:xfrm>
              <a:off x="5519518" y="7419459"/>
              <a:ext cx="419382" cy="202540"/>
            </a:xfrm>
            <a:custGeom>
              <a:avLst/>
              <a:pathLst>
                <a:path w="419382" h="202540">
                  <a:moveTo>
                    <a:pt x="27431" y="202540"/>
                  </a:moveTo>
                  <a:lnTo>
                    <a:pt x="391950" y="202540"/>
                  </a:lnTo>
                  <a:lnTo>
                    <a:pt x="390846" y="202517"/>
                  </a:lnTo>
                  <a:lnTo>
                    <a:pt x="395257" y="202340"/>
                  </a:lnTo>
                  <a:lnTo>
                    <a:pt x="399582" y="201457"/>
                  </a:lnTo>
                  <a:lnTo>
                    <a:pt x="403710" y="199891"/>
                  </a:lnTo>
                  <a:lnTo>
                    <a:pt x="407533" y="197684"/>
                  </a:lnTo>
                  <a:lnTo>
                    <a:pt x="410953" y="194892"/>
                  </a:lnTo>
                  <a:lnTo>
                    <a:pt x="413881" y="191587"/>
                  </a:lnTo>
                  <a:lnTo>
                    <a:pt x="416240" y="187856"/>
                  </a:lnTo>
                  <a:lnTo>
                    <a:pt x="417971" y="183795"/>
                  </a:lnTo>
                  <a:lnTo>
                    <a:pt x="419027" y="179508"/>
                  </a:lnTo>
                  <a:lnTo>
                    <a:pt x="419382" y="175108"/>
                  </a:lnTo>
                  <a:lnTo>
                    <a:pt x="419382" y="27431"/>
                  </a:lnTo>
                  <a:lnTo>
                    <a:pt x="419027" y="23031"/>
                  </a:lnTo>
                  <a:lnTo>
                    <a:pt x="417971" y="18745"/>
                  </a:lnTo>
                  <a:lnTo>
                    <a:pt x="416240" y="14683"/>
                  </a:lnTo>
                  <a:lnTo>
                    <a:pt x="413881" y="10952"/>
                  </a:lnTo>
                  <a:lnTo>
                    <a:pt x="410953" y="7647"/>
                  </a:lnTo>
                  <a:lnTo>
                    <a:pt x="407533" y="4855"/>
                  </a:lnTo>
                  <a:lnTo>
                    <a:pt x="403710" y="2648"/>
                  </a:lnTo>
                  <a:lnTo>
                    <a:pt x="399582" y="1083"/>
                  </a:lnTo>
                  <a:lnTo>
                    <a:pt x="395257" y="200"/>
                  </a:lnTo>
                  <a:lnTo>
                    <a:pt x="39195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tx576"/>
            <p:cNvSpPr/>
            <p:nvPr/>
          </p:nvSpPr>
          <p:spPr>
            <a:xfrm>
              <a:off x="5565238" y="7465179"/>
              <a:ext cx="327942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MBP</a:t>
              </a:r>
            </a:p>
          </p:txBody>
        </p:sp>
        <p:sp>
          <p:nvSpPr>
            <p:cNvPr id="577" name="pg577"/>
            <p:cNvSpPr/>
            <p:nvPr/>
          </p:nvSpPr>
          <p:spPr>
            <a:xfrm>
              <a:off x="4750942" y="6162439"/>
              <a:ext cx="401746" cy="202540"/>
            </a:xfrm>
            <a:custGeom>
              <a:avLst/>
              <a:pathLst>
                <a:path w="401746" h="202540">
                  <a:moveTo>
                    <a:pt x="27432" y="202540"/>
                  </a:moveTo>
                  <a:lnTo>
                    <a:pt x="374314" y="202540"/>
                  </a:lnTo>
                  <a:lnTo>
                    <a:pt x="373210" y="202517"/>
                  </a:lnTo>
                  <a:lnTo>
                    <a:pt x="377621" y="202340"/>
                  </a:lnTo>
                  <a:lnTo>
                    <a:pt x="381946" y="201457"/>
                  </a:lnTo>
                  <a:lnTo>
                    <a:pt x="386074" y="199891"/>
                  </a:lnTo>
                  <a:lnTo>
                    <a:pt x="389897" y="197684"/>
                  </a:lnTo>
                  <a:lnTo>
                    <a:pt x="393317" y="194892"/>
                  </a:lnTo>
                  <a:lnTo>
                    <a:pt x="396244" y="191587"/>
                  </a:lnTo>
                  <a:lnTo>
                    <a:pt x="398604" y="187856"/>
                  </a:lnTo>
                  <a:lnTo>
                    <a:pt x="400334" y="183795"/>
                  </a:lnTo>
                  <a:lnTo>
                    <a:pt x="401391" y="179508"/>
                  </a:lnTo>
                  <a:lnTo>
                    <a:pt x="401746" y="175108"/>
                  </a:lnTo>
                  <a:lnTo>
                    <a:pt x="401746" y="27432"/>
                  </a:lnTo>
                  <a:lnTo>
                    <a:pt x="401391" y="23031"/>
                  </a:lnTo>
                  <a:lnTo>
                    <a:pt x="400334" y="18745"/>
                  </a:lnTo>
                  <a:lnTo>
                    <a:pt x="398604" y="14683"/>
                  </a:lnTo>
                  <a:lnTo>
                    <a:pt x="396244" y="10952"/>
                  </a:lnTo>
                  <a:lnTo>
                    <a:pt x="393317" y="7647"/>
                  </a:lnTo>
                  <a:lnTo>
                    <a:pt x="389897" y="4855"/>
                  </a:lnTo>
                  <a:lnTo>
                    <a:pt x="386074" y="2648"/>
                  </a:lnTo>
                  <a:lnTo>
                    <a:pt x="381946" y="1083"/>
                  </a:lnTo>
                  <a:lnTo>
                    <a:pt x="377621" y="200"/>
                  </a:lnTo>
                  <a:lnTo>
                    <a:pt x="37431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tx578"/>
            <p:cNvSpPr/>
            <p:nvPr/>
          </p:nvSpPr>
          <p:spPr>
            <a:xfrm>
              <a:off x="4796662" y="6208159"/>
              <a:ext cx="310306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PXN</a:t>
              </a:r>
            </a:p>
          </p:txBody>
        </p:sp>
        <p:sp>
          <p:nvSpPr>
            <p:cNvPr id="579" name="pg579"/>
            <p:cNvSpPr/>
            <p:nvPr/>
          </p:nvSpPr>
          <p:spPr>
            <a:xfrm>
              <a:off x="2220387" y="5323914"/>
              <a:ext cx="515302" cy="202540"/>
            </a:xfrm>
            <a:custGeom>
              <a:avLst/>
              <a:pathLst>
                <a:path w="515302" h="202540">
                  <a:moveTo>
                    <a:pt x="27431" y="202540"/>
                  </a:moveTo>
                  <a:lnTo>
                    <a:pt x="487870" y="202540"/>
                  </a:lnTo>
                  <a:lnTo>
                    <a:pt x="486765" y="202517"/>
                  </a:lnTo>
                  <a:lnTo>
                    <a:pt x="491177" y="202340"/>
                  </a:lnTo>
                  <a:lnTo>
                    <a:pt x="495502" y="201457"/>
                  </a:lnTo>
                  <a:lnTo>
                    <a:pt x="499630" y="199891"/>
                  </a:lnTo>
                  <a:lnTo>
                    <a:pt x="503453" y="197684"/>
                  </a:lnTo>
                  <a:lnTo>
                    <a:pt x="506873" y="194892"/>
                  </a:lnTo>
                  <a:lnTo>
                    <a:pt x="509800" y="191587"/>
                  </a:lnTo>
                  <a:lnTo>
                    <a:pt x="512160" y="187856"/>
                  </a:lnTo>
                  <a:lnTo>
                    <a:pt x="513890" y="183795"/>
                  </a:lnTo>
                  <a:lnTo>
                    <a:pt x="514947" y="179508"/>
                  </a:lnTo>
                  <a:lnTo>
                    <a:pt x="515302" y="175108"/>
                  </a:lnTo>
                  <a:lnTo>
                    <a:pt x="515302" y="27431"/>
                  </a:lnTo>
                  <a:lnTo>
                    <a:pt x="514947" y="23031"/>
                  </a:lnTo>
                  <a:lnTo>
                    <a:pt x="513890" y="18745"/>
                  </a:lnTo>
                  <a:lnTo>
                    <a:pt x="512160" y="14683"/>
                  </a:lnTo>
                  <a:lnTo>
                    <a:pt x="509800" y="10952"/>
                  </a:lnTo>
                  <a:lnTo>
                    <a:pt x="506873" y="7647"/>
                  </a:lnTo>
                  <a:lnTo>
                    <a:pt x="503453" y="4855"/>
                  </a:lnTo>
                  <a:lnTo>
                    <a:pt x="499630" y="2648"/>
                  </a:lnTo>
                  <a:lnTo>
                    <a:pt x="495502" y="1083"/>
                  </a:lnTo>
                  <a:lnTo>
                    <a:pt x="491177" y="200"/>
                  </a:lnTo>
                  <a:lnTo>
                    <a:pt x="48787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tx580"/>
            <p:cNvSpPr/>
            <p:nvPr/>
          </p:nvSpPr>
          <p:spPr>
            <a:xfrm>
              <a:off x="2266107" y="5365467"/>
              <a:ext cx="42386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GAB1</a:t>
              </a:r>
            </a:p>
          </p:txBody>
        </p:sp>
        <p:sp>
          <p:nvSpPr>
            <p:cNvPr id="581" name="pg581"/>
            <p:cNvSpPr/>
            <p:nvPr/>
          </p:nvSpPr>
          <p:spPr>
            <a:xfrm>
              <a:off x="3056463" y="4806864"/>
              <a:ext cx="91440" cy="202540"/>
            </a:xfrm>
            <a:custGeom>
              <a:avLst/>
              <a:pathLst>
                <a:path w="91440" h="202540">
                  <a:moveTo>
                    <a:pt x="27431" y="202540"/>
                  </a:moveTo>
                  <a:lnTo>
                    <a:pt x="64007" y="202540"/>
                  </a:lnTo>
                  <a:lnTo>
                    <a:pt x="62903" y="202517"/>
                  </a:lnTo>
                  <a:lnTo>
                    <a:pt x="67314" y="202340"/>
                  </a:lnTo>
                  <a:lnTo>
                    <a:pt x="71640" y="201457"/>
                  </a:lnTo>
                  <a:lnTo>
                    <a:pt x="75767" y="199891"/>
                  </a:lnTo>
                  <a:lnTo>
                    <a:pt x="79591" y="197684"/>
                  </a:lnTo>
                  <a:lnTo>
                    <a:pt x="83010" y="194892"/>
                  </a:lnTo>
                  <a:lnTo>
                    <a:pt x="85938" y="191587"/>
                  </a:lnTo>
                  <a:lnTo>
                    <a:pt x="88297" y="187856"/>
                  </a:lnTo>
                  <a:lnTo>
                    <a:pt x="90028" y="183795"/>
                  </a:lnTo>
                  <a:lnTo>
                    <a:pt x="91084" y="179508"/>
                  </a:lnTo>
                  <a:lnTo>
                    <a:pt x="91440" y="175108"/>
                  </a:lnTo>
                  <a:lnTo>
                    <a:pt x="91440" y="27432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5403627" y="5200103"/>
              <a:ext cx="387310" cy="202540"/>
            </a:xfrm>
            <a:custGeom>
              <a:avLst/>
              <a:pathLst>
                <a:path w="387310" h="202540">
                  <a:moveTo>
                    <a:pt x="27431" y="202540"/>
                  </a:moveTo>
                  <a:lnTo>
                    <a:pt x="359878" y="202540"/>
                  </a:lnTo>
                  <a:lnTo>
                    <a:pt x="358773" y="202517"/>
                  </a:lnTo>
                  <a:lnTo>
                    <a:pt x="363184" y="202340"/>
                  </a:lnTo>
                  <a:lnTo>
                    <a:pt x="367510" y="201457"/>
                  </a:lnTo>
                  <a:lnTo>
                    <a:pt x="371638" y="199891"/>
                  </a:lnTo>
                  <a:lnTo>
                    <a:pt x="375461" y="197684"/>
                  </a:lnTo>
                  <a:lnTo>
                    <a:pt x="378881" y="194892"/>
                  </a:lnTo>
                  <a:lnTo>
                    <a:pt x="381808" y="191587"/>
                  </a:lnTo>
                  <a:lnTo>
                    <a:pt x="384168" y="187856"/>
                  </a:lnTo>
                  <a:lnTo>
                    <a:pt x="385898" y="183795"/>
                  </a:lnTo>
                  <a:lnTo>
                    <a:pt x="386955" y="179508"/>
                  </a:lnTo>
                  <a:lnTo>
                    <a:pt x="387310" y="175108"/>
                  </a:lnTo>
                  <a:lnTo>
                    <a:pt x="387310" y="27432"/>
                  </a:lnTo>
                  <a:lnTo>
                    <a:pt x="386955" y="23031"/>
                  </a:lnTo>
                  <a:lnTo>
                    <a:pt x="385898" y="18745"/>
                  </a:lnTo>
                  <a:lnTo>
                    <a:pt x="384168" y="14683"/>
                  </a:lnTo>
                  <a:lnTo>
                    <a:pt x="381808" y="10952"/>
                  </a:lnTo>
                  <a:lnTo>
                    <a:pt x="378881" y="7647"/>
                  </a:lnTo>
                  <a:lnTo>
                    <a:pt x="375461" y="4855"/>
                  </a:lnTo>
                  <a:lnTo>
                    <a:pt x="371638" y="2648"/>
                  </a:lnTo>
                  <a:lnTo>
                    <a:pt x="367510" y="1083"/>
                  </a:lnTo>
                  <a:lnTo>
                    <a:pt x="363184" y="200"/>
                  </a:lnTo>
                  <a:lnTo>
                    <a:pt x="3598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tx583"/>
            <p:cNvSpPr/>
            <p:nvPr/>
          </p:nvSpPr>
          <p:spPr>
            <a:xfrm>
              <a:off x="5449347" y="5241656"/>
              <a:ext cx="29587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CBL</a:t>
              </a:r>
            </a:p>
          </p:txBody>
        </p:sp>
        <p:sp>
          <p:nvSpPr>
            <p:cNvPr id="584" name="pg584"/>
            <p:cNvSpPr/>
            <p:nvPr/>
          </p:nvSpPr>
          <p:spPr>
            <a:xfrm>
              <a:off x="6314370" y="2534040"/>
              <a:ext cx="620449" cy="202540"/>
            </a:xfrm>
            <a:custGeom>
              <a:avLst/>
              <a:pathLst>
                <a:path w="620449" h="202540">
                  <a:moveTo>
                    <a:pt x="27432" y="202540"/>
                  </a:moveTo>
                  <a:lnTo>
                    <a:pt x="593017" y="202540"/>
                  </a:lnTo>
                  <a:lnTo>
                    <a:pt x="591912" y="202517"/>
                  </a:lnTo>
                  <a:lnTo>
                    <a:pt x="596324" y="202340"/>
                  </a:lnTo>
                  <a:lnTo>
                    <a:pt x="600649" y="201457"/>
                  </a:lnTo>
                  <a:lnTo>
                    <a:pt x="604777" y="199891"/>
                  </a:lnTo>
                  <a:lnTo>
                    <a:pt x="608600" y="197684"/>
                  </a:lnTo>
                  <a:lnTo>
                    <a:pt x="612020" y="194892"/>
                  </a:lnTo>
                  <a:lnTo>
                    <a:pt x="614947" y="191587"/>
                  </a:lnTo>
                  <a:lnTo>
                    <a:pt x="617307" y="187856"/>
                  </a:lnTo>
                  <a:lnTo>
                    <a:pt x="619037" y="183795"/>
                  </a:lnTo>
                  <a:lnTo>
                    <a:pt x="620094" y="179508"/>
                  </a:lnTo>
                  <a:lnTo>
                    <a:pt x="620449" y="175108"/>
                  </a:lnTo>
                  <a:lnTo>
                    <a:pt x="620449" y="27431"/>
                  </a:lnTo>
                  <a:lnTo>
                    <a:pt x="620094" y="23031"/>
                  </a:lnTo>
                  <a:lnTo>
                    <a:pt x="619037" y="18745"/>
                  </a:lnTo>
                  <a:lnTo>
                    <a:pt x="617307" y="14683"/>
                  </a:lnTo>
                  <a:lnTo>
                    <a:pt x="614947" y="10952"/>
                  </a:lnTo>
                  <a:lnTo>
                    <a:pt x="612020" y="7647"/>
                  </a:lnTo>
                  <a:lnTo>
                    <a:pt x="608600" y="4855"/>
                  </a:lnTo>
                  <a:lnTo>
                    <a:pt x="604777" y="2648"/>
                  </a:lnTo>
                  <a:lnTo>
                    <a:pt x="600649" y="1083"/>
                  </a:lnTo>
                  <a:lnTo>
                    <a:pt x="596324" y="200"/>
                  </a:lnTo>
                  <a:lnTo>
                    <a:pt x="59301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tx585"/>
            <p:cNvSpPr/>
            <p:nvPr/>
          </p:nvSpPr>
          <p:spPr>
            <a:xfrm>
              <a:off x="6360090" y="2577751"/>
              <a:ext cx="529009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ADRB2</a:t>
              </a:r>
            </a:p>
          </p:txBody>
        </p:sp>
        <p:sp>
          <p:nvSpPr>
            <p:cNvPr id="586" name="pg586"/>
            <p:cNvSpPr/>
            <p:nvPr/>
          </p:nvSpPr>
          <p:spPr>
            <a:xfrm>
              <a:off x="6385425" y="5202463"/>
              <a:ext cx="519097" cy="202540"/>
            </a:xfrm>
            <a:custGeom>
              <a:avLst/>
              <a:pathLst>
                <a:path w="519097" h="202540">
                  <a:moveTo>
                    <a:pt x="27432" y="202540"/>
                  </a:moveTo>
                  <a:lnTo>
                    <a:pt x="491665" y="202540"/>
                  </a:lnTo>
                  <a:lnTo>
                    <a:pt x="490561" y="202517"/>
                  </a:lnTo>
                  <a:lnTo>
                    <a:pt x="494972" y="202340"/>
                  </a:lnTo>
                  <a:lnTo>
                    <a:pt x="499297" y="201457"/>
                  </a:lnTo>
                  <a:lnTo>
                    <a:pt x="503425" y="199891"/>
                  </a:lnTo>
                  <a:lnTo>
                    <a:pt x="507248" y="197684"/>
                  </a:lnTo>
                  <a:lnTo>
                    <a:pt x="510668" y="194892"/>
                  </a:lnTo>
                  <a:lnTo>
                    <a:pt x="513595" y="191587"/>
                  </a:lnTo>
                  <a:lnTo>
                    <a:pt x="515955" y="187856"/>
                  </a:lnTo>
                  <a:lnTo>
                    <a:pt x="517685" y="183795"/>
                  </a:lnTo>
                  <a:lnTo>
                    <a:pt x="518742" y="179508"/>
                  </a:lnTo>
                  <a:lnTo>
                    <a:pt x="519097" y="175108"/>
                  </a:lnTo>
                  <a:lnTo>
                    <a:pt x="519097" y="27432"/>
                  </a:lnTo>
                  <a:lnTo>
                    <a:pt x="518742" y="23031"/>
                  </a:lnTo>
                  <a:lnTo>
                    <a:pt x="517685" y="18745"/>
                  </a:lnTo>
                  <a:lnTo>
                    <a:pt x="515955" y="14683"/>
                  </a:lnTo>
                  <a:lnTo>
                    <a:pt x="513595" y="10952"/>
                  </a:lnTo>
                  <a:lnTo>
                    <a:pt x="510668" y="7647"/>
                  </a:lnTo>
                  <a:lnTo>
                    <a:pt x="507248" y="4855"/>
                  </a:lnTo>
                  <a:lnTo>
                    <a:pt x="503425" y="2648"/>
                  </a:lnTo>
                  <a:lnTo>
                    <a:pt x="499297" y="1083"/>
                  </a:lnTo>
                  <a:lnTo>
                    <a:pt x="494972" y="200"/>
                  </a:lnTo>
                  <a:lnTo>
                    <a:pt x="49166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tx587"/>
            <p:cNvSpPr/>
            <p:nvPr/>
          </p:nvSpPr>
          <p:spPr>
            <a:xfrm>
              <a:off x="6431145" y="5244016"/>
              <a:ext cx="42765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NOS3</a:t>
              </a:r>
            </a:p>
          </p:txBody>
        </p:sp>
        <p:sp>
          <p:nvSpPr>
            <p:cNvPr id="588" name="pg588"/>
            <p:cNvSpPr/>
            <p:nvPr/>
          </p:nvSpPr>
          <p:spPr>
            <a:xfrm>
              <a:off x="6511403" y="3376852"/>
              <a:ext cx="417596" cy="202540"/>
            </a:xfrm>
            <a:custGeom>
              <a:avLst/>
              <a:pathLst>
                <a:path w="417596" h="202540">
                  <a:moveTo>
                    <a:pt x="27432" y="202540"/>
                  </a:moveTo>
                  <a:lnTo>
                    <a:pt x="390164" y="202540"/>
                  </a:lnTo>
                  <a:lnTo>
                    <a:pt x="389060" y="202517"/>
                  </a:lnTo>
                  <a:lnTo>
                    <a:pt x="393471" y="202340"/>
                  </a:lnTo>
                  <a:lnTo>
                    <a:pt x="397796" y="201457"/>
                  </a:lnTo>
                  <a:lnTo>
                    <a:pt x="401924" y="199891"/>
                  </a:lnTo>
                  <a:lnTo>
                    <a:pt x="405747" y="197684"/>
                  </a:lnTo>
                  <a:lnTo>
                    <a:pt x="409167" y="194892"/>
                  </a:lnTo>
                  <a:lnTo>
                    <a:pt x="412095" y="191587"/>
                  </a:lnTo>
                  <a:lnTo>
                    <a:pt x="414454" y="187856"/>
                  </a:lnTo>
                  <a:lnTo>
                    <a:pt x="416185" y="183795"/>
                  </a:lnTo>
                  <a:lnTo>
                    <a:pt x="417241" y="179508"/>
                  </a:lnTo>
                  <a:lnTo>
                    <a:pt x="417596" y="175108"/>
                  </a:lnTo>
                  <a:lnTo>
                    <a:pt x="417596" y="27431"/>
                  </a:lnTo>
                  <a:lnTo>
                    <a:pt x="417241" y="23031"/>
                  </a:lnTo>
                  <a:lnTo>
                    <a:pt x="416185" y="18745"/>
                  </a:lnTo>
                  <a:lnTo>
                    <a:pt x="414454" y="14683"/>
                  </a:lnTo>
                  <a:lnTo>
                    <a:pt x="412095" y="10952"/>
                  </a:lnTo>
                  <a:lnTo>
                    <a:pt x="409167" y="7647"/>
                  </a:lnTo>
                  <a:lnTo>
                    <a:pt x="405747" y="4855"/>
                  </a:lnTo>
                  <a:lnTo>
                    <a:pt x="401924" y="2648"/>
                  </a:lnTo>
                  <a:lnTo>
                    <a:pt x="397796" y="1083"/>
                  </a:lnTo>
                  <a:lnTo>
                    <a:pt x="393471" y="200"/>
                  </a:lnTo>
                  <a:lnTo>
                    <a:pt x="39016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tx589"/>
            <p:cNvSpPr/>
            <p:nvPr/>
          </p:nvSpPr>
          <p:spPr>
            <a:xfrm>
              <a:off x="6557123" y="3422572"/>
              <a:ext cx="326156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BAD</a:t>
              </a:r>
            </a:p>
          </p:txBody>
        </p:sp>
        <p:sp>
          <p:nvSpPr>
            <p:cNvPr id="590" name="pg590"/>
            <p:cNvSpPr/>
            <p:nvPr/>
          </p:nvSpPr>
          <p:spPr>
            <a:xfrm>
              <a:off x="2041460" y="3865196"/>
              <a:ext cx="398844" cy="202540"/>
            </a:xfrm>
            <a:custGeom>
              <a:avLst/>
              <a:pathLst>
                <a:path w="398844" h="202540">
                  <a:moveTo>
                    <a:pt x="27431" y="202540"/>
                  </a:moveTo>
                  <a:lnTo>
                    <a:pt x="371412" y="202540"/>
                  </a:lnTo>
                  <a:lnTo>
                    <a:pt x="370307" y="202517"/>
                  </a:lnTo>
                  <a:lnTo>
                    <a:pt x="374719" y="202340"/>
                  </a:lnTo>
                  <a:lnTo>
                    <a:pt x="379044" y="201457"/>
                  </a:lnTo>
                  <a:lnTo>
                    <a:pt x="383172" y="199891"/>
                  </a:lnTo>
                  <a:lnTo>
                    <a:pt x="386995" y="197684"/>
                  </a:lnTo>
                  <a:lnTo>
                    <a:pt x="390415" y="194892"/>
                  </a:lnTo>
                  <a:lnTo>
                    <a:pt x="393342" y="191587"/>
                  </a:lnTo>
                  <a:lnTo>
                    <a:pt x="395702" y="187856"/>
                  </a:lnTo>
                  <a:lnTo>
                    <a:pt x="397432" y="183795"/>
                  </a:lnTo>
                  <a:lnTo>
                    <a:pt x="398489" y="179508"/>
                  </a:lnTo>
                  <a:lnTo>
                    <a:pt x="398844" y="175108"/>
                  </a:lnTo>
                  <a:lnTo>
                    <a:pt x="398844" y="27431"/>
                  </a:lnTo>
                  <a:lnTo>
                    <a:pt x="398489" y="23031"/>
                  </a:lnTo>
                  <a:lnTo>
                    <a:pt x="397432" y="18745"/>
                  </a:lnTo>
                  <a:lnTo>
                    <a:pt x="395702" y="14683"/>
                  </a:lnTo>
                  <a:lnTo>
                    <a:pt x="393342" y="10952"/>
                  </a:lnTo>
                  <a:lnTo>
                    <a:pt x="390415" y="7647"/>
                  </a:lnTo>
                  <a:lnTo>
                    <a:pt x="386995" y="4855"/>
                  </a:lnTo>
                  <a:lnTo>
                    <a:pt x="383172" y="2648"/>
                  </a:lnTo>
                  <a:lnTo>
                    <a:pt x="379044" y="1083"/>
                  </a:lnTo>
                  <a:lnTo>
                    <a:pt x="374719" y="200"/>
                  </a:lnTo>
                  <a:lnTo>
                    <a:pt x="37141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tx591"/>
            <p:cNvSpPr/>
            <p:nvPr/>
          </p:nvSpPr>
          <p:spPr>
            <a:xfrm>
              <a:off x="2087180" y="3910916"/>
              <a:ext cx="307404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RB1</a:t>
              </a:r>
            </a:p>
          </p:txBody>
        </p:sp>
        <p:sp>
          <p:nvSpPr>
            <p:cNvPr id="592" name="pg592"/>
            <p:cNvSpPr/>
            <p:nvPr/>
          </p:nvSpPr>
          <p:spPr>
            <a:xfrm>
              <a:off x="5222371" y="2261357"/>
              <a:ext cx="488587" cy="202540"/>
            </a:xfrm>
            <a:custGeom>
              <a:avLst/>
              <a:pathLst>
                <a:path w="488587" h="202540">
                  <a:moveTo>
                    <a:pt x="27432" y="202540"/>
                  </a:moveTo>
                  <a:lnTo>
                    <a:pt x="461155" y="202540"/>
                  </a:lnTo>
                  <a:lnTo>
                    <a:pt x="460051" y="202517"/>
                  </a:lnTo>
                  <a:lnTo>
                    <a:pt x="464462" y="202340"/>
                  </a:lnTo>
                  <a:lnTo>
                    <a:pt x="468787" y="201457"/>
                  </a:lnTo>
                  <a:lnTo>
                    <a:pt x="472915" y="199891"/>
                  </a:lnTo>
                  <a:lnTo>
                    <a:pt x="476739" y="197684"/>
                  </a:lnTo>
                  <a:lnTo>
                    <a:pt x="480158" y="194892"/>
                  </a:lnTo>
                  <a:lnTo>
                    <a:pt x="483086" y="191587"/>
                  </a:lnTo>
                  <a:lnTo>
                    <a:pt x="485445" y="187856"/>
                  </a:lnTo>
                  <a:lnTo>
                    <a:pt x="487176" y="183795"/>
                  </a:lnTo>
                  <a:lnTo>
                    <a:pt x="488232" y="179508"/>
                  </a:lnTo>
                  <a:lnTo>
                    <a:pt x="488587" y="175108"/>
                  </a:lnTo>
                  <a:lnTo>
                    <a:pt x="488587" y="27431"/>
                  </a:lnTo>
                  <a:lnTo>
                    <a:pt x="488232" y="23031"/>
                  </a:lnTo>
                  <a:lnTo>
                    <a:pt x="487176" y="18745"/>
                  </a:lnTo>
                  <a:lnTo>
                    <a:pt x="485445" y="14683"/>
                  </a:lnTo>
                  <a:lnTo>
                    <a:pt x="483086" y="10952"/>
                  </a:lnTo>
                  <a:lnTo>
                    <a:pt x="480158" y="7647"/>
                  </a:lnTo>
                  <a:lnTo>
                    <a:pt x="476739" y="4855"/>
                  </a:lnTo>
                  <a:lnTo>
                    <a:pt x="472915" y="2648"/>
                  </a:lnTo>
                  <a:lnTo>
                    <a:pt x="468787" y="1083"/>
                  </a:lnTo>
                  <a:lnTo>
                    <a:pt x="464462" y="200"/>
                  </a:lnTo>
                  <a:lnTo>
                    <a:pt x="461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tx593"/>
            <p:cNvSpPr/>
            <p:nvPr/>
          </p:nvSpPr>
          <p:spPr>
            <a:xfrm>
              <a:off x="5268091" y="2302910"/>
              <a:ext cx="39714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VASP</a:t>
              </a:r>
            </a:p>
          </p:txBody>
        </p:sp>
        <p:sp>
          <p:nvSpPr>
            <p:cNvPr id="594" name="pg594"/>
            <p:cNvSpPr/>
            <p:nvPr/>
          </p:nvSpPr>
          <p:spPr>
            <a:xfrm>
              <a:off x="1168302" y="4181185"/>
              <a:ext cx="402788" cy="202540"/>
            </a:xfrm>
            <a:custGeom>
              <a:avLst/>
              <a:pathLst>
                <a:path w="402788" h="202540">
                  <a:moveTo>
                    <a:pt x="27431" y="202540"/>
                  </a:moveTo>
                  <a:lnTo>
                    <a:pt x="375356" y="202540"/>
                  </a:lnTo>
                  <a:lnTo>
                    <a:pt x="374251" y="202517"/>
                  </a:lnTo>
                  <a:lnTo>
                    <a:pt x="378662" y="202340"/>
                  </a:lnTo>
                  <a:lnTo>
                    <a:pt x="382988" y="201457"/>
                  </a:lnTo>
                  <a:lnTo>
                    <a:pt x="387116" y="199891"/>
                  </a:lnTo>
                  <a:lnTo>
                    <a:pt x="390939" y="197684"/>
                  </a:lnTo>
                  <a:lnTo>
                    <a:pt x="394359" y="194892"/>
                  </a:lnTo>
                  <a:lnTo>
                    <a:pt x="397286" y="191587"/>
                  </a:lnTo>
                  <a:lnTo>
                    <a:pt x="399646" y="187856"/>
                  </a:lnTo>
                  <a:lnTo>
                    <a:pt x="401376" y="183795"/>
                  </a:lnTo>
                  <a:lnTo>
                    <a:pt x="402433" y="179508"/>
                  </a:lnTo>
                  <a:lnTo>
                    <a:pt x="402788" y="175108"/>
                  </a:lnTo>
                  <a:lnTo>
                    <a:pt x="402788" y="27431"/>
                  </a:lnTo>
                  <a:lnTo>
                    <a:pt x="402433" y="23031"/>
                  </a:lnTo>
                  <a:lnTo>
                    <a:pt x="401376" y="18745"/>
                  </a:lnTo>
                  <a:lnTo>
                    <a:pt x="399646" y="14683"/>
                  </a:lnTo>
                  <a:lnTo>
                    <a:pt x="397286" y="10952"/>
                  </a:lnTo>
                  <a:lnTo>
                    <a:pt x="394359" y="7647"/>
                  </a:lnTo>
                  <a:lnTo>
                    <a:pt x="390939" y="4855"/>
                  </a:lnTo>
                  <a:lnTo>
                    <a:pt x="387116" y="2648"/>
                  </a:lnTo>
                  <a:lnTo>
                    <a:pt x="382988" y="1083"/>
                  </a:lnTo>
                  <a:lnTo>
                    <a:pt x="378662" y="200"/>
                  </a:lnTo>
                  <a:lnTo>
                    <a:pt x="37535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tx595"/>
            <p:cNvSpPr/>
            <p:nvPr/>
          </p:nvSpPr>
          <p:spPr>
            <a:xfrm>
              <a:off x="1214022" y="4226905"/>
              <a:ext cx="311348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VTN</a:t>
              </a:r>
            </a:p>
          </p:txBody>
        </p:sp>
        <p:sp>
          <p:nvSpPr>
            <p:cNvPr id="596" name="pg596"/>
            <p:cNvSpPr/>
            <p:nvPr/>
          </p:nvSpPr>
          <p:spPr>
            <a:xfrm>
              <a:off x="5091970" y="1444994"/>
              <a:ext cx="594553" cy="202540"/>
            </a:xfrm>
            <a:custGeom>
              <a:avLst/>
              <a:pathLst>
                <a:path w="594553" h="202540">
                  <a:moveTo>
                    <a:pt x="27432" y="202540"/>
                  </a:moveTo>
                  <a:lnTo>
                    <a:pt x="567121" y="202540"/>
                  </a:lnTo>
                  <a:lnTo>
                    <a:pt x="566016" y="202517"/>
                  </a:lnTo>
                  <a:lnTo>
                    <a:pt x="570428" y="202340"/>
                  </a:lnTo>
                  <a:lnTo>
                    <a:pt x="574753" y="201457"/>
                  </a:lnTo>
                  <a:lnTo>
                    <a:pt x="578881" y="199891"/>
                  </a:lnTo>
                  <a:lnTo>
                    <a:pt x="582704" y="197684"/>
                  </a:lnTo>
                  <a:lnTo>
                    <a:pt x="586124" y="194892"/>
                  </a:lnTo>
                  <a:lnTo>
                    <a:pt x="589051" y="191587"/>
                  </a:lnTo>
                  <a:lnTo>
                    <a:pt x="591411" y="187856"/>
                  </a:lnTo>
                  <a:lnTo>
                    <a:pt x="593141" y="183795"/>
                  </a:lnTo>
                  <a:lnTo>
                    <a:pt x="594198" y="179508"/>
                  </a:lnTo>
                  <a:lnTo>
                    <a:pt x="594553" y="175108"/>
                  </a:lnTo>
                  <a:lnTo>
                    <a:pt x="594553" y="27431"/>
                  </a:lnTo>
                  <a:lnTo>
                    <a:pt x="594198" y="23031"/>
                  </a:lnTo>
                  <a:lnTo>
                    <a:pt x="593141" y="18745"/>
                  </a:lnTo>
                  <a:lnTo>
                    <a:pt x="591411" y="14683"/>
                  </a:lnTo>
                  <a:lnTo>
                    <a:pt x="589051" y="10952"/>
                  </a:lnTo>
                  <a:lnTo>
                    <a:pt x="586124" y="7647"/>
                  </a:lnTo>
                  <a:lnTo>
                    <a:pt x="582704" y="4855"/>
                  </a:lnTo>
                  <a:lnTo>
                    <a:pt x="578881" y="2648"/>
                  </a:lnTo>
                  <a:lnTo>
                    <a:pt x="574753" y="1083"/>
                  </a:lnTo>
                  <a:lnTo>
                    <a:pt x="570428" y="200"/>
                  </a:lnTo>
                  <a:lnTo>
                    <a:pt x="56712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tx597"/>
            <p:cNvSpPr/>
            <p:nvPr/>
          </p:nvSpPr>
          <p:spPr>
            <a:xfrm>
              <a:off x="5137690" y="1490714"/>
              <a:ext cx="50311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NFKB1</a:t>
              </a:r>
            </a:p>
          </p:txBody>
        </p:sp>
        <p:sp>
          <p:nvSpPr>
            <p:cNvPr id="598" name="pg598"/>
            <p:cNvSpPr/>
            <p:nvPr/>
          </p:nvSpPr>
          <p:spPr>
            <a:xfrm>
              <a:off x="2993209" y="2113409"/>
              <a:ext cx="771212" cy="202540"/>
            </a:xfrm>
            <a:custGeom>
              <a:avLst/>
              <a:pathLst>
                <a:path w="771212" h="202540">
                  <a:moveTo>
                    <a:pt x="27431" y="202540"/>
                  </a:moveTo>
                  <a:lnTo>
                    <a:pt x="743780" y="202540"/>
                  </a:lnTo>
                  <a:lnTo>
                    <a:pt x="742675" y="202517"/>
                  </a:lnTo>
                  <a:lnTo>
                    <a:pt x="747087" y="202340"/>
                  </a:lnTo>
                  <a:lnTo>
                    <a:pt x="751412" y="201457"/>
                  </a:lnTo>
                  <a:lnTo>
                    <a:pt x="755540" y="199891"/>
                  </a:lnTo>
                  <a:lnTo>
                    <a:pt x="759363" y="197684"/>
                  </a:lnTo>
                  <a:lnTo>
                    <a:pt x="762783" y="194892"/>
                  </a:lnTo>
                  <a:lnTo>
                    <a:pt x="765710" y="191587"/>
                  </a:lnTo>
                  <a:lnTo>
                    <a:pt x="768070" y="187856"/>
                  </a:lnTo>
                  <a:lnTo>
                    <a:pt x="769800" y="183795"/>
                  </a:lnTo>
                  <a:lnTo>
                    <a:pt x="770857" y="179508"/>
                  </a:lnTo>
                  <a:lnTo>
                    <a:pt x="771212" y="175108"/>
                  </a:lnTo>
                  <a:lnTo>
                    <a:pt x="771212" y="27431"/>
                  </a:lnTo>
                  <a:lnTo>
                    <a:pt x="770857" y="23031"/>
                  </a:lnTo>
                  <a:lnTo>
                    <a:pt x="769800" y="18745"/>
                  </a:lnTo>
                  <a:lnTo>
                    <a:pt x="768070" y="14683"/>
                  </a:lnTo>
                  <a:lnTo>
                    <a:pt x="765710" y="10952"/>
                  </a:lnTo>
                  <a:lnTo>
                    <a:pt x="762783" y="7647"/>
                  </a:lnTo>
                  <a:lnTo>
                    <a:pt x="759363" y="4855"/>
                  </a:lnTo>
                  <a:lnTo>
                    <a:pt x="755540" y="2648"/>
                  </a:lnTo>
                  <a:lnTo>
                    <a:pt x="751412" y="1083"/>
                  </a:lnTo>
                  <a:lnTo>
                    <a:pt x="747087" y="200"/>
                  </a:lnTo>
                  <a:lnTo>
                    <a:pt x="74378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tx599"/>
            <p:cNvSpPr/>
            <p:nvPr/>
          </p:nvSpPr>
          <p:spPr>
            <a:xfrm>
              <a:off x="3038929" y="2159129"/>
              <a:ext cx="679772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PPP1R1A</a:t>
              </a:r>
            </a:p>
          </p:txBody>
        </p:sp>
        <p:sp>
          <p:nvSpPr>
            <p:cNvPr id="600" name="pg600"/>
            <p:cNvSpPr/>
            <p:nvPr/>
          </p:nvSpPr>
          <p:spPr>
            <a:xfrm>
              <a:off x="5198666" y="3041584"/>
              <a:ext cx="676260" cy="202540"/>
            </a:xfrm>
            <a:custGeom>
              <a:avLst/>
              <a:pathLst>
                <a:path w="676260" h="202540">
                  <a:moveTo>
                    <a:pt x="27431" y="202540"/>
                  </a:moveTo>
                  <a:lnTo>
                    <a:pt x="648828" y="202540"/>
                  </a:lnTo>
                  <a:lnTo>
                    <a:pt x="647723" y="202517"/>
                  </a:lnTo>
                  <a:lnTo>
                    <a:pt x="652134" y="202340"/>
                  </a:lnTo>
                  <a:lnTo>
                    <a:pt x="656460" y="201457"/>
                  </a:lnTo>
                  <a:lnTo>
                    <a:pt x="660588" y="199891"/>
                  </a:lnTo>
                  <a:lnTo>
                    <a:pt x="664411" y="197684"/>
                  </a:lnTo>
                  <a:lnTo>
                    <a:pt x="667830" y="194892"/>
                  </a:lnTo>
                  <a:lnTo>
                    <a:pt x="670758" y="191587"/>
                  </a:lnTo>
                  <a:lnTo>
                    <a:pt x="673117" y="187856"/>
                  </a:lnTo>
                  <a:lnTo>
                    <a:pt x="674848" y="183795"/>
                  </a:lnTo>
                  <a:lnTo>
                    <a:pt x="675904" y="179508"/>
                  </a:lnTo>
                  <a:lnTo>
                    <a:pt x="676260" y="175108"/>
                  </a:lnTo>
                  <a:lnTo>
                    <a:pt x="676260" y="27431"/>
                  </a:lnTo>
                  <a:lnTo>
                    <a:pt x="675904" y="23031"/>
                  </a:lnTo>
                  <a:lnTo>
                    <a:pt x="674848" y="18745"/>
                  </a:lnTo>
                  <a:lnTo>
                    <a:pt x="673117" y="14683"/>
                  </a:lnTo>
                  <a:lnTo>
                    <a:pt x="670758" y="10952"/>
                  </a:lnTo>
                  <a:lnTo>
                    <a:pt x="667830" y="7647"/>
                  </a:lnTo>
                  <a:lnTo>
                    <a:pt x="664411" y="4855"/>
                  </a:lnTo>
                  <a:lnTo>
                    <a:pt x="660588" y="2648"/>
                  </a:lnTo>
                  <a:lnTo>
                    <a:pt x="656460" y="1083"/>
                  </a:lnTo>
                  <a:lnTo>
                    <a:pt x="652134" y="200"/>
                  </a:lnTo>
                  <a:lnTo>
                    <a:pt x="64882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tx601"/>
            <p:cNvSpPr/>
            <p:nvPr/>
          </p:nvSpPr>
          <p:spPr>
            <a:xfrm>
              <a:off x="5244386" y="3087304"/>
              <a:ext cx="584820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PTPN11</a:t>
              </a:r>
            </a:p>
          </p:txBody>
        </p:sp>
        <p:sp>
          <p:nvSpPr>
            <p:cNvPr id="602" name="pg602"/>
            <p:cNvSpPr/>
            <p:nvPr/>
          </p:nvSpPr>
          <p:spPr>
            <a:xfrm>
              <a:off x="2045579" y="3024879"/>
              <a:ext cx="628039" cy="202540"/>
            </a:xfrm>
            <a:custGeom>
              <a:avLst/>
              <a:pathLst>
                <a:path w="628039" h="202540">
                  <a:moveTo>
                    <a:pt x="27431" y="202540"/>
                  </a:moveTo>
                  <a:lnTo>
                    <a:pt x="600607" y="202540"/>
                  </a:lnTo>
                  <a:lnTo>
                    <a:pt x="599503" y="202517"/>
                  </a:lnTo>
                  <a:lnTo>
                    <a:pt x="603914" y="202340"/>
                  </a:lnTo>
                  <a:lnTo>
                    <a:pt x="608239" y="201457"/>
                  </a:lnTo>
                  <a:lnTo>
                    <a:pt x="612367" y="199891"/>
                  </a:lnTo>
                  <a:lnTo>
                    <a:pt x="616190" y="197684"/>
                  </a:lnTo>
                  <a:lnTo>
                    <a:pt x="619610" y="194892"/>
                  </a:lnTo>
                  <a:lnTo>
                    <a:pt x="622538" y="191587"/>
                  </a:lnTo>
                  <a:lnTo>
                    <a:pt x="624897" y="187856"/>
                  </a:lnTo>
                  <a:lnTo>
                    <a:pt x="626628" y="183795"/>
                  </a:lnTo>
                  <a:lnTo>
                    <a:pt x="627684" y="179508"/>
                  </a:lnTo>
                  <a:lnTo>
                    <a:pt x="628039" y="175108"/>
                  </a:lnTo>
                  <a:lnTo>
                    <a:pt x="628039" y="27431"/>
                  </a:lnTo>
                  <a:lnTo>
                    <a:pt x="627684" y="23031"/>
                  </a:lnTo>
                  <a:lnTo>
                    <a:pt x="626628" y="18745"/>
                  </a:lnTo>
                  <a:lnTo>
                    <a:pt x="624897" y="14683"/>
                  </a:lnTo>
                  <a:lnTo>
                    <a:pt x="622538" y="10952"/>
                  </a:lnTo>
                  <a:lnTo>
                    <a:pt x="619610" y="7647"/>
                  </a:lnTo>
                  <a:lnTo>
                    <a:pt x="616190" y="4855"/>
                  </a:lnTo>
                  <a:lnTo>
                    <a:pt x="612367" y="2648"/>
                  </a:lnTo>
                  <a:lnTo>
                    <a:pt x="608239" y="1083"/>
                  </a:lnTo>
                  <a:lnTo>
                    <a:pt x="603914" y="200"/>
                  </a:lnTo>
                  <a:lnTo>
                    <a:pt x="60060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tx603"/>
            <p:cNvSpPr/>
            <p:nvPr/>
          </p:nvSpPr>
          <p:spPr>
            <a:xfrm>
              <a:off x="2091299" y="3066432"/>
              <a:ext cx="53659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PIK3R1</a:t>
              </a:r>
            </a:p>
          </p:txBody>
        </p:sp>
        <p:sp>
          <p:nvSpPr>
            <p:cNvPr id="604" name="pg604"/>
            <p:cNvSpPr/>
            <p:nvPr/>
          </p:nvSpPr>
          <p:spPr>
            <a:xfrm>
              <a:off x="3412664" y="5842101"/>
              <a:ext cx="506149" cy="202540"/>
            </a:xfrm>
            <a:custGeom>
              <a:avLst/>
              <a:pathLst>
                <a:path w="506149" h="202540">
                  <a:moveTo>
                    <a:pt x="27431" y="202540"/>
                  </a:moveTo>
                  <a:lnTo>
                    <a:pt x="478717" y="202540"/>
                  </a:lnTo>
                  <a:lnTo>
                    <a:pt x="477612" y="202517"/>
                  </a:lnTo>
                  <a:lnTo>
                    <a:pt x="482024" y="202340"/>
                  </a:lnTo>
                  <a:lnTo>
                    <a:pt x="486349" y="201457"/>
                  </a:lnTo>
                  <a:lnTo>
                    <a:pt x="490477" y="199891"/>
                  </a:lnTo>
                  <a:lnTo>
                    <a:pt x="494300" y="197684"/>
                  </a:lnTo>
                  <a:lnTo>
                    <a:pt x="497720" y="194892"/>
                  </a:lnTo>
                  <a:lnTo>
                    <a:pt x="500647" y="191587"/>
                  </a:lnTo>
                  <a:lnTo>
                    <a:pt x="503007" y="187856"/>
                  </a:lnTo>
                  <a:lnTo>
                    <a:pt x="504737" y="183795"/>
                  </a:lnTo>
                  <a:lnTo>
                    <a:pt x="505794" y="179508"/>
                  </a:lnTo>
                  <a:lnTo>
                    <a:pt x="506149" y="175108"/>
                  </a:lnTo>
                  <a:lnTo>
                    <a:pt x="506149" y="27431"/>
                  </a:lnTo>
                  <a:lnTo>
                    <a:pt x="505794" y="23031"/>
                  </a:lnTo>
                  <a:lnTo>
                    <a:pt x="504737" y="18745"/>
                  </a:lnTo>
                  <a:lnTo>
                    <a:pt x="503007" y="14683"/>
                  </a:lnTo>
                  <a:lnTo>
                    <a:pt x="500647" y="10952"/>
                  </a:lnTo>
                  <a:lnTo>
                    <a:pt x="497720" y="7647"/>
                  </a:lnTo>
                  <a:lnTo>
                    <a:pt x="494300" y="4855"/>
                  </a:lnTo>
                  <a:lnTo>
                    <a:pt x="490477" y="2648"/>
                  </a:lnTo>
                  <a:lnTo>
                    <a:pt x="486349" y="1083"/>
                  </a:lnTo>
                  <a:lnTo>
                    <a:pt x="482024" y="200"/>
                  </a:lnTo>
                  <a:lnTo>
                    <a:pt x="47871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tx605"/>
            <p:cNvSpPr/>
            <p:nvPr/>
          </p:nvSpPr>
          <p:spPr>
            <a:xfrm>
              <a:off x="3458384" y="5883654"/>
              <a:ext cx="41470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SHC1</a:t>
              </a:r>
            </a:p>
          </p:txBody>
        </p:sp>
        <p:sp>
          <p:nvSpPr>
            <p:cNvPr id="606" name="pg606"/>
            <p:cNvSpPr/>
            <p:nvPr/>
          </p:nvSpPr>
          <p:spPr>
            <a:xfrm>
              <a:off x="4029064" y="7305364"/>
              <a:ext cx="487322" cy="202540"/>
            </a:xfrm>
            <a:custGeom>
              <a:avLst/>
              <a:pathLst>
                <a:path w="487322" h="202540">
                  <a:moveTo>
                    <a:pt x="27432" y="202540"/>
                  </a:moveTo>
                  <a:lnTo>
                    <a:pt x="459890" y="202540"/>
                  </a:lnTo>
                  <a:lnTo>
                    <a:pt x="458786" y="202517"/>
                  </a:lnTo>
                  <a:lnTo>
                    <a:pt x="463197" y="202340"/>
                  </a:lnTo>
                  <a:lnTo>
                    <a:pt x="467522" y="201457"/>
                  </a:lnTo>
                  <a:lnTo>
                    <a:pt x="471650" y="199891"/>
                  </a:lnTo>
                  <a:lnTo>
                    <a:pt x="475473" y="197684"/>
                  </a:lnTo>
                  <a:lnTo>
                    <a:pt x="478893" y="194892"/>
                  </a:lnTo>
                  <a:lnTo>
                    <a:pt x="481821" y="191587"/>
                  </a:lnTo>
                  <a:lnTo>
                    <a:pt x="484180" y="187856"/>
                  </a:lnTo>
                  <a:lnTo>
                    <a:pt x="485911" y="183795"/>
                  </a:lnTo>
                  <a:lnTo>
                    <a:pt x="486967" y="179508"/>
                  </a:lnTo>
                  <a:lnTo>
                    <a:pt x="487322" y="175108"/>
                  </a:lnTo>
                  <a:lnTo>
                    <a:pt x="487322" y="27431"/>
                  </a:lnTo>
                  <a:lnTo>
                    <a:pt x="486967" y="23031"/>
                  </a:lnTo>
                  <a:lnTo>
                    <a:pt x="485911" y="18745"/>
                  </a:lnTo>
                  <a:lnTo>
                    <a:pt x="484180" y="14683"/>
                  </a:lnTo>
                  <a:lnTo>
                    <a:pt x="481821" y="10952"/>
                  </a:lnTo>
                  <a:lnTo>
                    <a:pt x="478893" y="7647"/>
                  </a:lnTo>
                  <a:lnTo>
                    <a:pt x="475473" y="4855"/>
                  </a:lnTo>
                  <a:lnTo>
                    <a:pt x="471650" y="2648"/>
                  </a:lnTo>
                  <a:lnTo>
                    <a:pt x="467522" y="1083"/>
                  </a:lnTo>
                  <a:lnTo>
                    <a:pt x="463197" y="200"/>
                  </a:lnTo>
                  <a:lnTo>
                    <a:pt x="45989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tx607"/>
            <p:cNvSpPr/>
            <p:nvPr/>
          </p:nvSpPr>
          <p:spPr>
            <a:xfrm>
              <a:off x="4074784" y="7346917"/>
              <a:ext cx="39588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KRT8</a:t>
              </a:r>
            </a:p>
          </p:txBody>
        </p:sp>
        <p:sp>
          <p:nvSpPr>
            <p:cNvPr id="608" name="pg608"/>
            <p:cNvSpPr/>
            <p:nvPr/>
          </p:nvSpPr>
          <p:spPr>
            <a:xfrm>
              <a:off x="2578708" y="7683550"/>
              <a:ext cx="373692" cy="202540"/>
            </a:xfrm>
            <a:custGeom>
              <a:avLst/>
              <a:pathLst>
                <a:path w="373692" h="202540">
                  <a:moveTo>
                    <a:pt x="27431" y="202540"/>
                  </a:moveTo>
                  <a:lnTo>
                    <a:pt x="346260" y="202540"/>
                  </a:lnTo>
                  <a:lnTo>
                    <a:pt x="345155" y="202517"/>
                  </a:lnTo>
                  <a:lnTo>
                    <a:pt x="349567" y="202340"/>
                  </a:lnTo>
                  <a:lnTo>
                    <a:pt x="353892" y="201457"/>
                  </a:lnTo>
                  <a:lnTo>
                    <a:pt x="358020" y="199891"/>
                  </a:lnTo>
                  <a:lnTo>
                    <a:pt x="361843" y="197684"/>
                  </a:lnTo>
                  <a:lnTo>
                    <a:pt x="365263" y="194892"/>
                  </a:lnTo>
                  <a:lnTo>
                    <a:pt x="368190" y="191587"/>
                  </a:lnTo>
                  <a:lnTo>
                    <a:pt x="370550" y="187856"/>
                  </a:lnTo>
                  <a:lnTo>
                    <a:pt x="372280" y="183795"/>
                  </a:lnTo>
                  <a:lnTo>
                    <a:pt x="373337" y="179508"/>
                  </a:lnTo>
                  <a:lnTo>
                    <a:pt x="373692" y="175108"/>
                  </a:lnTo>
                  <a:lnTo>
                    <a:pt x="373692" y="27431"/>
                  </a:lnTo>
                  <a:lnTo>
                    <a:pt x="373337" y="23031"/>
                  </a:lnTo>
                  <a:lnTo>
                    <a:pt x="372280" y="18745"/>
                  </a:lnTo>
                  <a:lnTo>
                    <a:pt x="370550" y="14683"/>
                  </a:lnTo>
                  <a:lnTo>
                    <a:pt x="368190" y="10952"/>
                  </a:lnTo>
                  <a:lnTo>
                    <a:pt x="365263" y="7647"/>
                  </a:lnTo>
                  <a:lnTo>
                    <a:pt x="361843" y="4855"/>
                  </a:lnTo>
                  <a:lnTo>
                    <a:pt x="358020" y="2648"/>
                  </a:lnTo>
                  <a:lnTo>
                    <a:pt x="353892" y="1083"/>
                  </a:lnTo>
                  <a:lnTo>
                    <a:pt x="349567" y="200"/>
                  </a:lnTo>
                  <a:lnTo>
                    <a:pt x="34626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tx609"/>
            <p:cNvSpPr/>
            <p:nvPr/>
          </p:nvSpPr>
          <p:spPr>
            <a:xfrm>
              <a:off x="2624428" y="7729270"/>
              <a:ext cx="282252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LAT</a:t>
              </a:r>
            </a:p>
          </p:txBody>
        </p:sp>
        <p:sp>
          <p:nvSpPr>
            <p:cNvPr id="610" name="pg610"/>
            <p:cNvSpPr/>
            <p:nvPr/>
          </p:nvSpPr>
          <p:spPr>
            <a:xfrm>
              <a:off x="1741764" y="2283810"/>
              <a:ext cx="578107" cy="202540"/>
            </a:xfrm>
            <a:custGeom>
              <a:avLst/>
              <a:pathLst>
                <a:path w="578107" h="202540">
                  <a:moveTo>
                    <a:pt x="27431" y="202540"/>
                  </a:moveTo>
                  <a:lnTo>
                    <a:pt x="550675" y="202540"/>
                  </a:lnTo>
                  <a:lnTo>
                    <a:pt x="549571" y="202517"/>
                  </a:lnTo>
                  <a:lnTo>
                    <a:pt x="553982" y="202340"/>
                  </a:lnTo>
                  <a:lnTo>
                    <a:pt x="558308" y="201457"/>
                  </a:lnTo>
                  <a:lnTo>
                    <a:pt x="562435" y="199891"/>
                  </a:lnTo>
                  <a:lnTo>
                    <a:pt x="566259" y="197684"/>
                  </a:lnTo>
                  <a:lnTo>
                    <a:pt x="569678" y="194892"/>
                  </a:lnTo>
                  <a:lnTo>
                    <a:pt x="572606" y="191587"/>
                  </a:lnTo>
                  <a:lnTo>
                    <a:pt x="574965" y="187856"/>
                  </a:lnTo>
                  <a:lnTo>
                    <a:pt x="576696" y="183795"/>
                  </a:lnTo>
                  <a:lnTo>
                    <a:pt x="577752" y="179508"/>
                  </a:lnTo>
                  <a:lnTo>
                    <a:pt x="578107" y="175108"/>
                  </a:lnTo>
                  <a:lnTo>
                    <a:pt x="578107" y="27431"/>
                  </a:lnTo>
                  <a:lnTo>
                    <a:pt x="577752" y="23031"/>
                  </a:lnTo>
                  <a:lnTo>
                    <a:pt x="576696" y="18745"/>
                  </a:lnTo>
                  <a:lnTo>
                    <a:pt x="574965" y="14683"/>
                  </a:lnTo>
                  <a:lnTo>
                    <a:pt x="572606" y="10952"/>
                  </a:lnTo>
                  <a:lnTo>
                    <a:pt x="569678" y="7647"/>
                  </a:lnTo>
                  <a:lnTo>
                    <a:pt x="566259" y="4855"/>
                  </a:lnTo>
                  <a:lnTo>
                    <a:pt x="562435" y="2648"/>
                  </a:lnTo>
                  <a:lnTo>
                    <a:pt x="558308" y="1083"/>
                  </a:lnTo>
                  <a:lnTo>
                    <a:pt x="553982" y="200"/>
                  </a:lnTo>
                  <a:lnTo>
                    <a:pt x="55067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6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tx611"/>
            <p:cNvSpPr/>
            <p:nvPr/>
          </p:nvSpPr>
          <p:spPr>
            <a:xfrm>
              <a:off x="1787484" y="2329530"/>
              <a:ext cx="486667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EPB41</a:t>
              </a:r>
            </a:p>
          </p:txBody>
        </p:sp>
        <p:sp>
          <p:nvSpPr>
            <p:cNvPr id="612" name="pg612"/>
            <p:cNvSpPr/>
            <p:nvPr/>
          </p:nvSpPr>
          <p:spPr>
            <a:xfrm>
              <a:off x="2493824" y="4118510"/>
              <a:ext cx="579298" cy="202540"/>
            </a:xfrm>
            <a:custGeom>
              <a:avLst/>
              <a:pathLst>
                <a:path w="579298" h="202540">
                  <a:moveTo>
                    <a:pt x="27431" y="202540"/>
                  </a:moveTo>
                  <a:lnTo>
                    <a:pt x="551866" y="202540"/>
                  </a:lnTo>
                  <a:lnTo>
                    <a:pt x="550762" y="202517"/>
                  </a:lnTo>
                  <a:lnTo>
                    <a:pt x="555173" y="202340"/>
                  </a:lnTo>
                  <a:lnTo>
                    <a:pt x="559498" y="201457"/>
                  </a:lnTo>
                  <a:lnTo>
                    <a:pt x="563626" y="199891"/>
                  </a:lnTo>
                  <a:lnTo>
                    <a:pt x="567449" y="197684"/>
                  </a:lnTo>
                  <a:lnTo>
                    <a:pt x="570869" y="194892"/>
                  </a:lnTo>
                  <a:lnTo>
                    <a:pt x="573796" y="191587"/>
                  </a:lnTo>
                  <a:lnTo>
                    <a:pt x="576156" y="187856"/>
                  </a:lnTo>
                  <a:lnTo>
                    <a:pt x="577886" y="183795"/>
                  </a:lnTo>
                  <a:lnTo>
                    <a:pt x="578943" y="179508"/>
                  </a:lnTo>
                  <a:lnTo>
                    <a:pt x="579298" y="175108"/>
                  </a:lnTo>
                  <a:lnTo>
                    <a:pt x="579298" y="27431"/>
                  </a:lnTo>
                  <a:lnTo>
                    <a:pt x="578943" y="23031"/>
                  </a:lnTo>
                  <a:lnTo>
                    <a:pt x="577886" y="18745"/>
                  </a:lnTo>
                  <a:lnTo>
                    <a:pt x="576156" y="14683"/>
                  </a:lnTo>
                  <a:lnTo>
                    <a:pt x="573796" y="10952"/>
                  </a:lnTo>
                  <a:lnTo>
                    <a:pt x="570869" y="7647"/>
                  </a:lnTo>
                  <a:lnTo>
                    <a:pt x="567449" y="4855"/>
                  </a:lnTo>
                  <a:lnTo>
                    <a:pt x="563626" y="2648"/>
                  </a:lnTo>
                  <a:lnTo>
                    <a:pt x="559498" y="1083"/>
                  </a:lnTo>
                  <a:lnTo>
                    <a:pt x="555173" y="200"/>
                  </a:lnTo>
                  <a:lnTo>
                    <a:pt x="5518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tx613"/>
            <p:cNvSpPr/>
            <p:nvPr/>
          </p:nvSpPr>
          <p:spPr>
            <a:xfrm>
              <a:off x="2539544" y="4160063"/>
              <a:ext cx="4878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PTPN6</a:t>
              </a:r>
            </a:p>
          </p:txBody>
        </p:sp>
        <p:sp>
          <p:nvSpPr>
            <p:cNvPr id="614" name="pg614"/>
            <p:cNvSpPr/>
            <p:nvPr/>
          </p:nvSpPr>
          <p:spPr>
            <a:xfrm>
              <a:off x="1342077" y="5555313"/>
              <a:ext cx="91440" cy="202540"/>
            </a:xfrm>
            <a:custGeom>
              <a:avLst/>
              <a:pathLst>
                <a:path w="91440" h="202540">
                  <a:moveTo>
                    <a:pt x="27431" y="202540"/>
                  </a:moveTo>
                  <a:lnTo>
                    <a:pt x="64008" y="202540"/>
                  </a:lnTo>
                  <a:lnTo>
                    <a:pt x="62903" y="202517"/>
                  </a:lnTo>
                  <a:lnTo>
                    <a:pt x="67314" y="202340"/>
                  </a:lnTo>
                  <a:lnTo>
                    <a:pt x="71640" y="201457"/>
                  </a:lnTo>
                  <a:lnTo>
                    <a:pt x="75767" y="199891"/>
                  </a:lnTo>
                  <a:lnTo>
                    <a:pt x="79591" y="197684"/>
                  </a:lnTo>
                  <a:lnTo>
                    <a:pt x="83010" y="194892"/>
                  </a:lnTo>
                  <a:lnTo>
                    <a:pt x="85938" y="191587"/>
                  </a:lnTo>
                  <a:lnTo>
                    <a:pt x="88297" y="187856"/>
                  </a:lnTo>
                  <a:lnTo>
                    <a:pt x="90028" y="183795"/>
                  </a:lnTo>
                  <a:lnTo>
                    <a:pt x="91084" y="179508"/>
                  </a:lnTo>
                  <a:lnTo>
                    <a:pt x="91440" y="175108"/>
                  </a:lnTo>
                  <a:lnTo>
                    <a:pt x="91440" y="27431"/>
                  </a:lnTo>
                  <a:lnTo>
                    <a:pt x="91084" y="23031"/>
                  </a:lnTo>
                  <a:lnTo>
                    <a:pt x="90028" y="18745"/>
                  </a:lnTo>
                  <a:lnTo>
                    <a:pt x="88297" y="14683"/>
                  </a:lnTo>
                  <a:lnTo>
                    <a:pt x="85938" y="10952"/>
                  </a:lnTo>
                  <a:lnTo>
                    <a:pt x="83010" y="7647"/>
                  </a:lnTo>
                  <a:lnTo>
                    <a:pt x="79591" y="4855"/>
                  </a:lnTo>
                  <a:lnTo>
                    <a:pt x="75767" y="2648"/>
                  </a:lnTo>
                  <a:lnTo>
                    <a:pt x="71640" y="1083"/>
                  </a:lnTo>
                  <a:lnTo>
                    <a:pt x="67314" y="200"/>
                  </a:lnTo>
                  <a:lnTo>
                    <a:pt x="640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4123974" y="1782151"/>
              <a:ext cx="505479" cy="202540"/>
            </a:xfrm>
            <a:custGeom>
              <a:avLst/>
              <a:pathLst>
                <a:path w="505479" h="202540">
                  <a:moveTo>
                    <a:pt x="27431" y="202540"/>
                  </a:moveTo>
                  <a:lnTo>
                    <a:pt x="478047" y="202540"/>
                  </a:lnTo>
                  <a:lnTo>
                    <a:pt x="476943" y="202517"/>
                  </a:lnTo>
                  <a:lnTo>
                    <a:pt x="481354" y="202340"/>
                  </a:lnTo>
                  <a:lnTo>
                    <a:pt x="485679" y="201457"/>
                  </a:lnTo>
                  <a:lnTo>
                    <a:pt x="489807" y="199891"/>
                  </a:lnTo>
                  <a:lnTo>
                    <a:pt x="493630" y="197684"/>
                  </a:lnTo>
                  <a:lnTo>
                    <a:pt x="497050" y="194892"/>
                  </a:lnTo>
                  <a:lnTo>
                    <a:pt x="499978" y="191587"/>
                  </a:lnTo>
                  <a:lnTo>
                    <a:pt x="502337" y="187856"/>
                  </a:lnTo>
                  <a:lnTo>
                    <a:pt x="504068" y="183795"/>
                  </a:lnTo>
                  <a:lnTo>
                    <a:pt x="505124" y="179508"/>
                  </a:lnTo>
                  <a:lnTo>
                    <a:pt x="505479" y="175108"/>
                  </a:lnTo>
                  <a:lnTo>
                    <a:pt x="505479" y="27431"/>
                  </a:lnTo>
                  <a:lnTo>
                    <a:pt x="505124" y="23031"/>
                  </a:lnTo>
                  <a:lnTo>
                    <a:pt x="504068" y="18745"/>
                  </a:lnTo>
                  <a:lnTo>
                    <a:pt x="502337" y="14683"/>
                  </a:lnTo>
                  <a:lnTo>
                    <a:pt x="499978" y="10952"/>
                  </a:lnTo>
                  <a:lnTo>
                    <a:pt x="497050" y="7647"/>
                  </a:lnTo>
                  <a:lnTo>
                    <a:pt x="493630" y="4855"/>
                  </a:lnTo>
                  <a:lnTo>
                    <a:pt x="489807" y="2648"/>
                  </a:lnTo>
                  <a:lnTo>
                    <a:pt x="485679" y="1083"/>
                  </a:lnTo>
                  <a:lnTo>
                    <a:pt x="481354" y="200"/>
                  </a:lnTo>
                  <a:lnTo>
                    <a:pt x="47804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5108"/>
                  </a:lnTo>
                  <a:lnTo>
                    <a:pt x="88" y="172900"/>
                  </a:lnTo>
                  <a:lnTo>
                    <a:pt x="88" y="177315"/>
                  </a:lnTo>
                  <a:lnTo>
                    <a:pt x="797" y="181673"/>
                  </a:lnTo>
                  <a:lnTo>
                    <a:pt x="2195" y="185860"/>
                  </a:lnTo>
                  <a:lnTo>
                    <a:pt x="4246" y="189769"/>
                  </a:lnTo>
                  <a:lnTo>
                    <a:pt x="6898" y="193298"/>
                  </a:lnTo>
                  <a:lnTo>
                    <a:pt x="10082" y="196357"/>
                  </a:lnTo>
                  <a:lnTo>
                    <a:pt x="13715" y="198865"/>
                  </a:lnTo>
                  <a:lnTo>
                    <a:pt x="17704" y="200757"/>
                  </a:lnTo>
                  <a:lnTo>
                    <a:pt x="21944" y="201985"/>
                  </a:lnTo>
                  <a:lnTo>
                    <a:pt x="26327" y="20251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tx616"/>
            <p:cNvSpPr/>
            <p:nvPr/>
          </p:nvSpPr>
          <p:spPr>
            <a:xfrm>
              <a:off x="4169694" y="1823704"/>
              <a:ext cx="41403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EPOR</a:t>
              </a:r>
            </a:p>
          </p:txBody>
        </p:sp>
        <p:sp>
          <p:nvSpPr>
            <p:cNvPr id="617" name="tx617"/>
            <p:cNvSpPr/>
            <p:nvPr/>
          </p:nvSpPr>
          <p:spPr>
            <a:xfrm>
              <a:off x="1189127" y="1342635"/>
              <a:ext cx="1050652" cy="168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TypeSource</a:t>
              </a:r>
            </a:p>
          </p:txBody>
        </p:sp>
        <p:sp>
          <p:nvSpPr>
            <p:cNvPr id="618" name="rc618"/>
            <p:cNvSpPr/>
            <p:nvPr/>
          </p:nvSpPr>
          <p:spPr>
            <a:xfrm>
              <a:off x="1189127" y="1618639"/>
              <a:ext cx="194849" cy="1948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tx619"/>
            <p:cNvSpPr/>
            <p:nvPr/>
          </p:nvSpPr>
          <p:spPr>
            <a:xfrm>
              <a:off x="1243594" y="1686661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20" name="rc620"/>
            <p:cNvSpPr/>
            <p:nvPr/>
          </p:nvSpPr>
          <p:spPr>
            <a:xfrm>
              <a:off x="1189127" y="1813488"/>
              <a:ext cx="194849" cy="19484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tx621"/>
            <p:cNvSpPr/>
            <p:nvPr/>
          </p:nvSpPr>
          <p:spPr>
            <a:xfrm>
              <a:off x="1243594" y="1881510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22" name="rc622"/>
            <p:cNvSpPr/>
            <p:nvPr/>
          </p:nvSpPr>
          <p:spPr>
            <a:xfrm>
              <a:off x="1189127" y="2008338"/>
              <a:ext cx="194849" cy="19484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tx623"/>
            <p:cNvSpPr/>
            <p:nvPr/>
          </p:nvSpPr>
          <p:spPr>
            <a:xfrm>
              <a:off x="1243594" y="2076359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624" name="tx624"/>
            <p:cNvSpPr/>
            <p:nvPr/>
          </p:nvSpPr>
          <p:spPr>
            <a:xfrm>
              <a:off x="1472544" y="1653668"/>
              <a:ext cx="638472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kinase.E</a:t>
              </a:r>
            </a:p>
          </p:txBody>
        </p:sp>
        <p:sp>
          <p:nvSpPr>
            <p:cNvPr id="625" name="tx625"/>
            <p:cNvSpPr/>
            <p:nvPr/>
          </p:nvSpPr>
          <p:spPr>
            <a:xfrm>
              <a:off x="1472544" y="1848517"/>
              <a:ext cx="66213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kinase.O</a:t>
              </a:r>
            </a:p>
          </p:txBody>
        </p:sp>
        <p:sp>
          <p:nvSpPr>
            <p:cNvPr id="626" name="tx626"/>
            <p:cNvSpPr/>
            <p:nvPr/>
          </p:nvSpPr>
          <p:spPr>
            <a:xfrm>
              <a:off x="1472544" y="2043366"/>
              <a:ext cx="406003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7" name="tx627"/>
            <p:cNvSpPr/>
            <p:nvPr/>
          </p:nvSpPr>
          <p:spPr>
            <a:xfrm>
              <a:off x="1047251" y="996121"/>
              <a:ext cx="1625128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Mouse KEA3 Network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rmflight</cp:lastModifiedBy>
  <cp:revision>3</cp:revision>
  <dcterms:created xsi:type="dcterms:W3CDTF">2017-02-13T16:18:36Z</dcterms:created>
  <dcterms:modified xsi:type="dcterms:W3CDTF">2021-10-25T21:47:52Z</dcterms:modified>
  <cp:category/>
</cp:coreProperties>
</file>